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9" r:id="rId3"/>
    <p:sldId id="258" r:id="rId4"/>
    <p:sldId id="260" r:id="rId5"/>
    <p:sldId id="261" r:id="rId6"/>
    <p:sldId id="257" r:id="rId7"/>
    <p:sldId id="262" r:id="rId8"/>
    <p:sldId id="264" r:id="rId9"/>
    <p:sldId id="269" r:id="rId10"/>
    <p:sldId id="270" r:id="rId11"/>
    <p:sldId id="271" r:id="rId12"/>
    <p:sldId id="268" r:id="rId13"/>
    <p:sldId id="265" r:id="rId14"/>
    <p:sldId id="266" r:id="rId15"/>
    <p:sldId id="267" r:id="rId16"/>
    <p:sldId id="274" r:id="rId17"/>
    <p:sldId id="275" r:id="rId18"/>
    <p:sldId id="276" r:id="rId19"/>
    <p:sldId id="273" r:id="rId20"/>
    <p:sldId id="272"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318B"/>
    <a:srgbClr val="B71D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84" autoAdjust="0"/>
    <p:restoredTop sz="94660"/>
  </p:normalViewPr>
  <p:slideViewPr>
    <p:cSldViewPr snapToGrid="0" showGuides="1">
      <p:cViewPr varScale="1">
        <p:scale>
          <a:sx n="108" d="100"/>
          <a:sy n="108" d="100"/>
        </p:scale>
        <p:origin x="75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55A3E6-A55A-4596-A88B-E9DCB6ABF1FE}" type="datetimeFigureOut">
              <a:rPr lang="zh-CN" altLang="en-US" smtClean="0"/>
              <a:t>2017-11-12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59A83F-0152-44FD-A53C-73EBD1E88A2C}" type="slidenum">
              <a:rPr lang="zh-CN" altLang="en-US" smtClean="0"/>
              <a:t>‹#›</a:t>
            </a:fld>
            <a:endParaRPr lang="zh-CN" altLang="en-US"/>
          </a:p>
        </p:txBody>
      </p:sp>
    </p:spTree>
    <p:extLst>
      <p:ext uri="{BB962C8B-B14F-4D97-AF65-F5344CB8AC3E}">
        <p14:creationId xmlns:p14="http://schemas.microsoft.com/office/powerpoint/2010/main" val="3650495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a:t>
            </a:fld>
            <a:endParaRPr lang="zh-CN" altLang="en-US"/>
          </a:p>
        </p:txBody>
      </p:sp>
    </p:spTree>
    <p:extLst>
      <p:ext uri="{BB962C8B-B14F-4D97-AF65-F5344CB8AC3E}">
        <p14:creationId xmlns:p14="http://schemas.microsoft.com/office/powerpoint/2010/main" val="2945123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10</a:t>
            </a:fld>
            <a:endParaRPr lang="zh-CN" altLang="en-US"/>
          </a:p>
        </p:txBody>
      </p:sp>
    </p:spTree>
    <p:extLst>
      <p:ext uri="{BB962C8B-B14F-4D97-AF65-F5344CB8AC3E}">
        <p14:creationId xmlns:p14="http://schemas.microsoft.com/office/powerpoint/2010/main" val="3548034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11</a:t>
            </a:fld>
            <a:endParaRPr lang="zh-CN" altLang="en-US"/>
          </a:p>
        </p:txBody>
      </p:sp>
    </p:spTree>
    <p:extLst>
      <p:ext uri="{BB962C8B-B14F-4D97-AF65-F5344CB8AC3E}">
        <p14:creationId xmlns:p14="http://schemas.microsoft.com/office/powerpoint/2010/main" val="2785347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12</a:t>
            </a:fld>
            <a:endParaRPr lang="zh-CN" altLang="en-US"/>
          </a:p>
        </p:txBody>
      </p:sp>
    </p:spTree>
    <p:extLst>
      <p:ext uri="{BB962C8B-B14F-4D97-AF65-F5344CB8AC3E}">
        <p14:creationId xmlns:p14="http://schemas.microsoft.com/office/powerpoint/2010/main" val="2017427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13</a:t>
            </a:fld>
            <a:endParaRPr lang="zh-CN" altLang="en-US"/>
          </a:p>
        </p:txBody>
      </p:sp>
    </p:spTree>
    <p:extLst>
      <p:ext uri="{BB962C8B-B14F-4D97-AF65-F5344CB8AC3E}">
        <p14:creationId xmlns:p14="http://schemas.microsoft.com/office/powerpoint/2010/main" val="1858664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59A83F-0152-44FD-A53C-73EBD1E88A2C}" type="slidenum">
              <a:rPr lang="zh-CN" altLang="en-US" smtClean="0"/>
              <a:t>14</a:t>
            </a:fld>
            <a:endParaRPr lang="zh-CN" altLang="en-US"/>
          </a:p>
        </p:txBody>
      </p:sp>
    </p:spTree>
    <p:extLst>
      <p:ext uri="{BB962C8B-B14F-4D97-AF65-F5344CB8AC3E}">
        <p14:creationId xmlns:p14="http://schemas.microsoft.com/office/powerpoint/2010/main" val="810163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15</a:t>
            </a:fld>
            <a:endParaRPr lang="zh-CN" altLang="en-US"/>
          </a:p>
        </p:txBody>
      </p:sp>
    </p:spTree>
    <p:extLst>
      <p:ext uri="{BB962C8B-B14F-4D97-AF65-F5344CB8AC3E}">
        <p14:creationId xmlns:p14="http://schemas.microsoft.com/office/powerpoint/2010/main" val="3621511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16</a:t>
            </a:fld>
            <a:endParaRPr lang="zh-CN" altLang="en-US"/>
          </a:p>
        </p:txBody>
      </p:sp>
    </p:spTree>
    <p:extLst>
      <p:ext uri="{BB962C8B-B14F-4D97-AF65-F5344CB8AC3E}">
        <p14:creationId xmlns:p14="http://schemas.microsoft.com/office/powerpoint/2010/main" val="1641045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17</a:t>
            </a:fld>
            <a:endParaRPr lang="zh-CN" altLang="en-US"/>
          </a:p>
        </p:txBody>
      </p:sp>
    </p:spTree>
    <p:extLst>
      <p:ext uri="{BB962C8B-B14F-4D97-AF65-F5344CB8AC3E}">
        <p14:creationId xmlns:p14="http://schemas.microsoft.com/office/powerpoint/2010/main" val="843491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18</a:t>
            </a:fld>
            <a:endParaRPr lang="zh-CN" altLang="en-US"/>
          </a:p>
        </p:txBody>
      </p:sp>
    </p:spTree>
    <p:extLst>
      <p:ext uri="{BB962C8B-B14F-4D97-AF65-F5344CB8AC3E}">
        <p14:creationId xmlns:p14="http://schemas.microsoft.com/office/powerpoint/2010/main" val="2341634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19</a:t>
            </a:fld>
            <a:endParaRPr lang="zh-CN" altLang="en-US"/>
          </a:p>
        </p:txBody>
      </p:sp>
    </p:spTree>
    <p:extLst>
      <p:ext uri="{BB962C8B-B14F-4D97-AF65-F5344CB8AC3E}">
        <p14:creationId xmlns:p14="http://schemas.microsoft.com/office/powerpoint/2010/main" val="2421194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2</a:t>
            </a:fld>
            <a:endParaRPr lang="zh-CN" altLang="en-US"/>
          </a:p>
        </p:txBody>
      </p:sp>
    </p:spTree>
    <p:extLst>
      <p:ext uri="{BB962C8B-B14F-4D97-AF65-F5344CB8AC3E}">
        <p14:creationId xmlns:p14="http://schemas.microsoft.com/office/powerpoint/2010/main" val="2684845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20</a:t>
            </a:fld>
            <a:endParaRPr lang="zh-CN" altLang="en-US"/>
          </a:p>
        </p:txBody>
      </p:sp>
    </p:spTree>
    <p:extLst>
      <p:ext uri="{BB962C8B-B14F-4D97-AF65-F5344CB8AC3E}">
        <p14:creationId xmlns:p14="http://schemas.microsoft.com/office/powerpoint/2010/main" val="3889603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3</a:t>
            </a:fld>
            <a:endParaRPr lang="zh-CN" altLang="en-US"/>
          </a:p>
        </p:txBody>
      </p:sp>
    </p:spTree>
    <p:extLst>
      <p:ext uri="{BB962C8B-B14F-4D97-AF65-F5344CB8AC3E}">
        <p14:creationId xmlns:p14="http://schemas.microsoft.com/office/powerpoint/2010/main" val="4035462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4</a:t>
            </a:fld>
            <a:endParaRPr lang="zh-CN" altLang="en-US"/>
          </a:p>
        </p:txBody>
      </p:sp>
    </p:spTree>
    <p:extLst>
      <p:ext uri="{BB962C8B-B14F-4D97-AF65-F5344CB8AC3E}">
        <p14:creationId xmlns:p14="http://schemas.microsoft.com/office/powerpoint/2010/main" val="3420435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5</a:t>
            </a:fld>
            <a:endParaRPr lang="zh-CN" altLang="en-US"/>
          </a:p>
        </p:txBody>
      </p:sp>
    </p:spTree>
    <p:extLst>
      <p:ext uri="{BB962C8B-B14F-4D97-AF65-F5344CB8AC3E}">
        <p14:creationId xmlns:p14="http://schemas.microsoft.com/office/powerpoint/2010/main" val="3829840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6</a:t>
            </a:fld>
            <a:endParaRPr lang="zh-CN" altLang="en-US"/>
          </a:p>
        </p:txBody>
      </p:sp>
    </p:spTree>
    <p:extLst>
      <p:ext uri="{BB962C8B-B14F-4D97-AF65-F5344CB8AC3E}">
        <p14:creationId xmlns:p14="http://schemas.microsoft.com/office/powerpoint/2010/main" val="103691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7</a:t>
            </a:fld>
            <a:endParaRPr lang="zh-CN" altLang="en-US"/>
          </a:p>
        </p:txBody>
      </p:sp>
    </p:spTree>
    <p:extLst>
      <p:ext uri="{BB962C8B-B14F-4D97-AF65-F5344CB8AC3E}">
        <p14:creationId xmlns:p14="http://schemas.microsoft.com/office/powerpoint/2010/main" val="3103621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8</a:t>
            </a:fld>
            <a:endParaRPr lang="zh-CN" altLang="en-US"/>
          </a:p>
        </p:txBody>
      </p:sp>
    </p:spTree>
    <p:extLst>
      <p:ext uri="{BB962C8B-B14F-4D97-AF65-F5344CB8AC3E}">
        <p14:creationId xmlns:p14="http://schemas.microsoft.com/office/powerpoint/2010/main" val="2407632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59A83F-0152-44FD-A53C-73EBD1E88A2C}" type="slidenum">
              <a:rPr lang="zh-CN" altLang="en-US" smtClean="0"/>
              <a:t>9</a:t>
            </a:fld>
            <a:endParaRPr lang="zh-CN" altLang="en-US"/>
          </a:p>
        </p:txBody>
      </p:sp>
    </p:spTree>
    <p:extLst>
      <p:ext uri="{BB962C8B-B14F-4D97-AF65-F5344CB8AC3E}">
        <p14:creationId xmlns:p14="http://schemas.microsoft.com/office/powerpoint/2010/main" val="3030941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118093103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5" name="图片 4"/>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6" name="矩形 5"/>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icture Placeholder 3"/>
          <p:cNvSpPr>
            <a:spLocks noGrp="1"/>
          </p:cNvSpPr>
          <p:nvPr>
            <p:ph type="pic" sz="quarter" idx="10" hasCustomPrompt="1"/>
          </p:nvPr>
        </p:nvSpPr>
        <p:spPr>
          <a:xfrm>
            <a:off x="-1153298" y="-377716"/>
            <a:ext cx="8295504" cy="7613432"/>
          </a:xfrm>
          <a:custGeom>
            <a:avLst/>
            <a:gdLst>
              <a:gd name="connsiteX0" fmla="*/ 329673 w 4469509"/>
              <a:gd name="connsiteY0" fmla="*/ 3078853 h 4102018"/>
              <a:gd name="connsiteX1" fmla="*/ 331382 w 4469509"/>
              <a:gd name="connsiteY1" fmla="*/ 3081251 h 4102018"/>
              <a:gd name="connsiteX2" fmla="*/ 328475 w 4469509"/>
              <a:gd name="connsiteY2" fmla="*/ 3081251 h 4102018"/>
              <a:gd name="connsiteX3" fmla="*/ 3671608 w 4469509"/>
              <a:gd name="connsiteY3" fmla="*/ 1495483 h 4102018"/>
              <a:gd name="connsiteX4" fmla="*/ 3671925 w 4469509"/>
              <a:gd name="connsiteY4" fmla="*/ 1499131 h 4102018"/>
              <a:gd name="connsiteX5" fmla="*/ 3671608 w 4469509"/>
              <a:gd name="connsiteY5" fmla="*/ 1498391 h 4102018"/>
              <a:gd name="connsiteX6" fmla="*/ 3671608 w 4469509"/>
              <a:gd name="connsiteY6" fmla="*/ 1495483 h 4102018"/>
              <a:gd name="connsiteX7" fmla="*/ 3975642 w 4469509"/>
              <a:gd name="connsiteY7" fmla="*/ 870002 h 4102018"/>
              <a:gd name="connsiteX8" fmla="*/ 3979685 w 4469509"/>
              <a:gd name="connsiteY8" fmla="*/ 873037 h 4102018"/>
              <a:gd name="connsiteX9" fmla="*/ 3976779 w 4469509"/>
              <a:gd name="connsiteY9" fmla="*/ 873037 h 4102018"/>
              <a:gd name="connsiteX10" fmla="*/ 2886883 w 4469509"/>
              <a:gd name="connsiteY10" fmla="*/ 148790 h 4102018"/>
              <a:gd name="connsiteX11" fmla="*/ 2878164 w 4469509"/>
              <a:gd name="connsiteY11" fmla="*/ 151699 h 4102018"/>
              <a:gd name="connsiteX12" fmla="*/ 2878164 w 4469509"/>
              <a:gd name="connsiteY12" fmla="*/ 154608 h 4102018"/>
              <a:gd name="connsiteX13" fmla="*/ 2904322 w 4469509"/>
              <a:gd name="connsiteY13" fmla="*/ 163334 h 4102018"/>
              <a:gd name="connsiteX14" fmla="*/ 2892696 w 4469509"/>
              <a:gd name="connsiteY14" fmla="*/ 166242 h 4102018"/>
              <a:gd name="connsiteX15" fmla="*/ 2843287 w 4469509"/>
              <a:gd name="connsiteY15" fmla="*/ 166242 h 4102018"/>
              <a:gd name="connsiteX16" fmla="*/ 2831662 w 4469509"/>
              <a:gd name="connsiteY16" fmla="*/ 163334 h 4102018"/>
              <a:gd name="connsiteX17" fmla="*/ 2822943 w 4469509"/>
              <a:gd name="connsiteY17" fmla="*/ 163334 h 4102018"/>
              <a:gd name="connsiteX18" fmla="*/ 2895603 w 4469509"/>
              <a:gd name="connsiteY18" fmla="*/ 174968 h 4102018"/>
              <a:gd name="connsiteX19" fmla="*/ 2878164 w 4469509"/>
              <a:gd name="connsiteY19" fmla="*/ 180785 h 4102018"/>
              <a:gd name="connsiteX20" fmla="*/ 2918854 w 4469509"/>
              <a:gd name="connsiteY20" fmla="*/ 189511 h 4102018"/>
              <a:gd name="connsiteX21" fmla="*/ 2974075 w 4469509"/>
              <a:gd name="connsiteY21" fmla="*/ 209871 h 4102018"/>
              <a:gd name="connsiteX22" fmla="*/ 2994419 w 4469509"/>
              <a:gd name="connsiteY22" fmla="*/ 209871 h 4102018"/>
              <a:gd name="connsiteX23" fmla="*/ 3078705 w 4469509"/>
              <a:gd name="connsiteY23" fmla="*/ 244775 h 4102018"/>
              <a:gd name="connsiteX24" fmla="*/ 3119395 w 4469509"/>
              <a:gd name="connsiteY24" fmla="*/ 262227 h 4102018"/>
              <a:gd name="connsiteX25" fmla="*/ 3139739 w 4469509"/>
              <a:gd name="connsiteY25" fmla="*/ 265135 h 4102018"/>
              <a:gd name="connsiteX26" fmla="*/ 3160084 w 4469509"/>
              <a:gd name="connsiteY26" fmla="*/ 270952 h 4102018"/>
              <a:gd name="connsiteX27" fmla="*/ 3162991 w 4469509"/>
              <a:gd name="connsiteY27" fmla="*/ 273861 h 4102018"/>
              <a:gd name="connsiteX28" fmla="*/ 3229837 w 4469509"/>
              <a:gd name="connsiteY28" fmla="*/ 305856 h 4102018"/>
              <a:gd name="connsiteX29" fmla="*/ 3264714 w 4469509"/>
              <a:gd name="connsiteY29" fmla="*/ 320399 h 4102018"/>
              <a:gd name="connsiteX30" fmla="*/ 3343187 w 4469509"/>
              <a:gd name="connsiteY30" fmla="*/ 358211 h 4102018"/>
              <a:gd name="connsiteX31" fmla="*/ 3404220 w 4469509"/>
              <a:gd name="connsiteY31" fmla="*/ 390206 h 4102018"/>
              <a:gd name="connsiteX32" fmla="*/ 3427472 w 4469509"/>
              <a:gd name="connsiteY32" fmla="*/ 407658 h 4102018"/>
              <a:gd name="connsiteX33" fmla="*/ 3450723 w 4469509"/>
              <a:gd name="connsiteY33" fmla="*/ 413475 h 4102018"/>
              <a:gd name="connsiteX34" fmla="*/ 3444910 w 4469509"/>
              <a:gd name="connsiteY34" fmla="*/ 422201 h 4102018"/>
              <a:gd name="connsiteX35" fmla="*/ 3494319 w 4469509"/>
              <a:gd name="connsiteY35" fmla="*/ 454195 h 4102018"/>
              <a:gd name="connsiteX36" fmla="*/ 3543727 w 4469509"/>
              <a:gd name="connsiteY36" fmla="*/ 492007 h 4102018"/>
              <a:gd name="connsiteX37" fmla="*/ 3633825 w 4469509"/>
              <a:gd name="connsiteY37" fmla="*/ 561815 h 4102018"/>
              <a:gd name="connsiteX38" fmla="*/ 3654170 w 4469509"/>
              <a:gd name="connsiteY38" fmla="*/ 579266 h 4102018"/>
              <a:gd name="connsiteX39" fmla="*/ 3686140 w 4469509"/>
              <a:gd name="connsiteY39" fmla="*/ 608352 h 4102018"/>
              <a:gd name="connsiteX40" fmla="*/ 3741361 w 4469509"/>
              <a:gd name="connsiteY40" fmla="*/ 663616 h 4102018"/>
              <a:gd name="connsiteX41" fmla="*/ 3744268 w 4469509"/>
              <a:gd name="connsiteY41" fmla="*/ 663616 h 4102018"/>
              <a:gd name="connsiteX42" fmla="*/ 3790770 w 4469509"/>
              <a:gd name="connsiteY42" fmla="*/ 713063 h 4102018"/>
              <a:gd name="connsiteX43" fmla="*/ 3805302 w 4469509"/>
              <a:gd name="connsiteY43" fmla="*/ 730515 h 4102018"/>
              <a:gd name="connsiteX44" fmla="*/ 3840179 w 4469509"/>
              <a:gd name="connsiteY44" fmla="*/ 779962 h 4102018"/>
              <a:gd name="connsiteX45" fmla="*/ 3840179 w 4469509"/>
              <a:gd name="connsiteY45" fmla="*/ 762509 h 4102018"/>
              <a:gd name="connsiteX46" fmla="*/ 3857617 w 4469509"/>
              <a:gd name="connsiteY46" fmla="*/ 779962 h 4102018"/>
              <a:gd name="connsiteX47" fmla="*/ 3851804 w 4469509"/>
              <a:gd name="connsiteY47" fmla="*/ 765418 h 4102018"/>
              <a:gd name="connsiteX48" fmla="*/ 3864883 w 4469509"/>
              <a:gd name="connsiteY48" fmla="*/ 787914 h 4102018"/>
              <a:gd name="connsiteX49" fmla="*/ 3863619 w 4469509"/>
              <a:gd name="connsiteY49" fmla="*/ 801234 h 4102018"/>
              <a:gd name="connsiteX50" fmla="*/ 3854711 w 4469509"/>
              <a:gd name="connsiteY50" fmla="*/ 788687 h 4102018"/>
              <a:gd name="connsiteX51" fmla="*/ 3863430 w 4469509"/>
              <a:gd name="connsiteY51" fmla="*/ 803230 h 4102018"/>
              <a:gd name="connsiteX52" fmla="*/ 3863619 w 4469509"/>
              <a:gd name="connsiteY52" fmla="*/ 801234 h 4102018"/>
              <a:gd name="connsiteX53" fmla="*/ 3933184 w 4469509"/>
              <a:gd name="connsiteY53" fmla="*/ 899214 h 4102018"/>
              <a:gd name="connsiteX54" fmla="*/ 3930277 w 4469509"/>
              <a:gd name="connsiteY54" fmla="*/ 902123 h 4102018"/>
              <a:gd name="connsiteX55" fmla="*/ 3915745 w 4469509"/>
              <a:gd name="connsiteY55" fmla="*/ 890489 h 4102018"/>
              <a:gd name="connsiteX56" fmla="*/ 3869243 w 4469509"/>
              <a:gd name="connsiteY56" fmla="*/ 826499 h 4102018"/>
              <a:gd name="connsiteX57" fmla="*/ 3848898 w 4469509"/>
              <a:gd name="connsiteY57" fmla="*/ 806139 h 4102018"/>
              <a:gd name="connsiteX58" fmla="*/ 3814021 w 4469509"/>
              <a:gd name="connsiteY58" fmla="*/ 759601 h 4102018"/>
              <a:gd name="connsiteX59" fmla="*/ 3744268 w 4469509"/>
              <a:gd name="connsiteY59" fmla="*/ 689793 h 4102018"/>
              <a:gd name="connsiteX60" fmla="*/ 3645451 w 4469509"/>
              <a:gd name="connsiteY60" fmla="*/ 590900 h 4102018"/>
              <a:gd name="connsiteX61" fmla="*/ 3633825 w 4469509"/>
              <a:gd name="connsiteY61" fmla="*/ 585083 h 4102018"/>
              <a:gd name="connsiteX62" fmla="*/ 3630919 w 4469509"/>
              <a:gd name="connsiteY62" fmla="*/ 587992 h 4102018"/>
              <a:gd name="connsiteX63" fmla="*/ 3639638 w 4469509"/>
              <a:gd name="connsiteY63" fmla="*/ 599626 h 4102018"/>
              <a:gd name="connsiteX64" fmla="*/ 3718111 w 4469509"/>
              <a:gd name="connsiteY64" fmla="*/ 672342 h 4102018"/>
              <a:gd name="connsiteX65" fmla="*/ 3764613 w 4469509"/>
              <a:gd name="connsiteY65" fmla="*/ 721789 h 4102018"/>
              <a:gd name="connsiteX66" fmla="*/ 3723924 w 4469509"/>
              <a:gd name="connsiteY66" fmla="*/ 686885 h 4102018"/>
              <a:gd name="connsiteX67" fmla="*/ 3721017 w 4469509"/>
              <a:gd name="connsiteY67" fmla="*/ 689793 h 4102018"/>
              <a:gd name="connsiteX68" fmla="*/ 3750081 w 4469509"/>
              <a:gd name="connsiteY68" fmla="*/ 724698 h 4102018"/>
              <a:gd name="connsiteX69" fmla="*/ 3744268 w 4469509"/>
              <a:gd name="connsiteY69" fmla="*/ 727606 h 4102018"/>
              <a:gd name="connsiteX70" fmla="*/ 3738456 w 4469509"/>
              <a:gd name="connsiteY70" fmla="*/ 721789 h 4102018"/>
              <a:gd name="connsiteX71" fmla="*/ 3680328 w 4469509"/>
              <a:gd name="connsiteY71" fmla="*/ 654890 h 4102018"/>
              <a:gd name="connsiteX72" fmla="*/ 3654170 w 4469509"/>
              <a:gd name="connsiteY72" fmla="*/ 634530 h 4102018"/>
              <a:gd name="connsiteX73" fmla="*/ 3639638 w 4469509"/>
              <a:gd name="connsiteY73" fmla="*/ 619987 h 4102018"/>
              <a:gd name="connsiteX74" fmla="*/ 3636732 w 4469509"/>
              <a:gd name="connsiteY74" fmla="*/ 625805 h 4102018"/>
              <a:gd name="connsiteX75" fmla="*/ 3665796 w 4469509"/>
              <a:gd name="connsiteY75" fmla="*/ 651982 h 4102018"/>
              <a:gd name="connsiteX76" fmla="*/ 3662889 w 4469509"/>
              <a:gd name="connsiteY76" fmla="*/ 654890 h 4102018"/>
              <a:gd name="connsiteX77" fmla="*/ 3616387 w 4469509"/>
              <a:gd name="connsiteY77" fmla="*/ 617079 h 4102018"/>
              <a:gd name="connsiteX78" fmla="*/ 3503038 w 4469509"/>
              <a:gd name="connsiteY78" fmla="*/ 526911 h 4102018"/>
              <a:gd name="connsiteX79" fmla="*/ 3485600 w 4469509"/>
              <a:gd name="connsiteY79" fmla="*/ 521094 h 4102018"/>
              <a:gd name="connsiteX80" fmla="*/ 3488506 w 4469509"/>
              <a:gd name="connsiteY80" fmla="*/ 509459 h 4102018"/>
              <a:gd name="connsiteX81" fmla="*/ 3508851 w 4469509"/>
              <a:gd name="connsiteY81" fmla="*/ 518185 h 4102018"/>
              <a:gd name="connsiteX82" fmla="*/ 3508851 w 4469509"/>
              <a:gd name="connsiteY82" fmla="*/ 515277 h 4102018"/>
              <a:gd name="connsiteX83" fmla="*/ 3471068 w 4469509"/>
              <a:gd name="connsiteY83" fmla="*/ 494916 h 4102018"/>
              <a:gd name="connsiteX84" fmla="*/ 3453629 w 4469509"/>
              <a:gd name="connsiteY84" fmla="*/ 489099 h 4102018"/>
              <a:gd name="connsiteX85" fmla="*/ 3450723 w 4469509"/>
              <a:gd name="connsiteY85" fmla="*/ 492007 h 4102018"/>
              <a:gd name="connsiteX86" fmla="*/ 3465255 w 4469509"/>
              <a:gd name="connsiteY86" fmla="*/ 503642 h 4102018"/>
              <a:gd name="connsiteX87" fmla="*/ 3485600 w 4469509"/>
              <a:gd name="connsiteY87" fmla="*/ 521094 h 4102018"/>
              <a:gd name="connsiteX88" fmla="*/ 3482693 w 4469509"/>
              <a:gd name="connsiteY88" fmla="*/ 521094 h 4102018"/>
              <a:gd name="connsiteX89" fmla="*/ 3482693 w 4469509"/>
              <a:gd name="connsiteY89" fmla="*/ 524003 h 4102018"/>
              <a:gd name="connsiteX90" fmla="*/ 3529195 w 4469509"/>
              <a:gd name="connsiteY90" fmla="*/ 555997 h 4102018"/>
              <a:gd name="connsiteX91" fmla="*/ 3555353 w 4469509"/>
              <a:gd name="connsiteY91" fmla="*/ 573449 h 4102018"/>
              <a:gd name="connsiteX92" fmla="*/ 3569885 w 4469509"/>
              <a:gd name="connsiteY92" fmla="*/ 593809 h 4102018"/>
              <a:gd name="connsiteX93" fmla="*/ 3622200 w 4469509"/>
              <a:gd name="connsiteY93" fmla="*/ 640347 h 4102018"/>
              <a:gd name="connsiteX94" fmla="*/ 3677421 w 4469509"/>
              <a:gd name="connsiteY94" fmla="*/ 689793 h 4102018"/>
              <a:gd name="connsiteX95" fmla="*/ 3715204 w 4469509"/>
              <a:gd name="connsiteY95" fmla="*/ 733424 h 4102018"/>
              <a:gd name="connsiteX96" fmla="*/ 3715204 w 4469509"/>
              <a:gd name="connsiteY96" fmla="*/ 739240 h 4102018"/>
              <a:gd name="connsiteX97" fmla="*/ 3668702 w 4469509"/>
              <a:gd name="connsiteY97" fmla="*/ 698520 h 4102018"/>
              <a:gd name="connsiteX98" fmla="*/ 3651264 w 4469509"/>
              <a:gd name="connsiteY98" fmla="*/ 675251 h 4102018"/>
              <a:gd name="connsiteX99" fmla="*/ 3581510 w 4469509"/>
              <a:gd name="connsiteY99" fmla="*/ 617079 h 4102018"/>
              <a:gd name="connsiteX100" fmla="*/ 3511757 w 4469509"/>
              <a:gd name="connsiteY100" fmla="*/ 567632 h 4102018"/>
              <a:gd name="connsiteX101" fmla="*/ 3473974 w 4469509"/>
              <a:gd name="connsiteY101" fmla="*/ 538545 h 4102018"/>
              <a:gd name="connsiteX102" fmla="*/ 3439097 w 4469509"/>
              <a:gd name="connsiteY102" fmla="*/ 512368 h 4102018"/>
              <a:gd name="connsiteX103" fmla="*/ 3410033 w 4469509"/>
              <a:gd name="connsiteY103" fmla="*/ 494916 h 4102018"/>
              <a:gd name="connsiteX104" fmla="*/ 3372251 w 4469509"/>
              <a:gd name="connsiteY104" fmla="*/ 468739 h 4102018"/>
              <a:gd name="connsiteX105" fmla="*/ 3322842 w 4469509"/>
              <a:gd name="connsiteY105" fmla="*/ 436743 h 4102018"/>
              <a:gd name="connsiteX106" fmla="*/ 3317029 w 4469509"/>
              <a:gd name="connsiteY106" fmla="*/ 430926 h 4102018"/>
              <a:gd name="connsiteX107" fmla="*/ 3287965 w 4469509"/>
              <a:gd name="connsiteY107" fmla="*/ 419292 h 4102018"/>
              <a:gd name="connsiteX108" fmla="*/ 3206586 w 4469509"/>
              <a:gd name="connsiteY108" fmla="*/ 378571 h 4102018"/>
              <a:gd name="connsiteX109" fmla="*/ 3151364 w 4469509"/>
              <a:gd name="connsiteY109" fmla="*/ 358211 h 4102018"/>
              <a:gd name="connsiteX110" fmla="*/ 2959543 w 4469509"/>
              <a:gd name="connsiteY110" fmla="*/ 291312 h 4102018"/>
              <a:gd name="connsiteX111" fmla="*/ 2953730 w 4469509"/>
              <a:gd name="connsiteY111" fmla="*/ 291312 h 4102018"/>
              <a:gd name="connsiteX112" fmla="*/ 2933386 w 4469509"/>
              <a:gd name="connsiteY112" fmla="*/ 291312 h 4102018"/>
              <a:gd name="connsiteX113" fmla="*/ 2918854 w 4469509"/>
              <a:gd name="connsiteY113" fmla="*/ 288404 h 4102018"/>
              <a:gd name="connsiteX114" fmla="*/ 2918854 w 4469509"/>
              <a:gd name="connsiteY114" fmla="*/ 291312 h 4102018"/>
              <a:gd name="connsiteX115" fmla="*/ 2985701 w 4469509"/>
              <a:gd name="connsiteY115" fmla="*/ 311673 h 4102018"/>
              <a:gd name="connsiteX116" fmla="*/ 2988607 w 4469509"/>
              <a:gd name="connsiteY116" fmla="*/ 311673 h 4102018"/>
              <a:gd name="connsiteX117" fmla="*/ 3008951 w 4469509"/>
              <a:gd name="connsiteY117" fmla="*/ 317491 h 4102018"/>
              <a:gd name="connsiteX118" fmla="*/ 3000232 w 4469509"/>
              <a:gd name="connsiteY118" fmla="*/ 317491 h 4102018"/>
              <a:gd name="connsiteX119" fmla="*/ 3040922 w 4469509"/>
              <a:gd name="connsiteY119" fmla="*/ 334942 h 4102018"/>
              <a:gd name="connsiteX120" fmla="*/ 3069986 w 4469509"/>
              <a:gd name="connsiteY120" fmla="*/ 346576 h 4102018"/>
              <a:gd name="connsiteX121" fmla="*/ 3107769 w 4469509"/>
              <a:gd name="connsiteY121" fmla="*/ 361120 h 4102018"/>
              <a:gd name="connsiteX122" fmla="*/ 3282152 w 4469509"/>
              <a:gd name="connsiteY122" fmla="*/ 442561 h 4102018"/>
              <a:gd name="connsiteX123" fmla="*/ 3325748 w 4469509"/>
              <a:gd name="connsiteY123" fmla="*/ 471648 h 4102018"/>
              <a:gd name="connsiteX124" fmla="*/ 3186242 w 4469509"/>
              <a:gd name="connsiteY124" fmla="*/ 410566 h 4102018"/>
              <a:gd name="connsiteX125" fmla="*/ 3017671 w 4469509"/>
              <a:gd name="connsiteY125" fmla="*/ 343668 h 4102018"/>
              <a:gd name="connsiteX126" fmla="*/ 2837475 w 4469509"/>
              <a:gd name="connsiteY126" fmla="*/ 291312 h 4102018"/>
              <a:gd name="connsiteX127" fmla="*/ 2703781 w 4469509"/>
              <a:gd name="connsiteY127" fmla="*/ 273861 h 4102018"/>
              <a:gd name="connsiteX128" fmla="*/ 2625309 w 4469509"/>
              <a:gd name="connsiteY128" fmla="*/ 268044 h 4102018"/>
              <a:gd name="connsiteX129" fmla="*/ 2509053 w 4469509"/>
              <a:gd name="connsiteY129" fmla="*/ 262227 h 4102018"/>
              <a:gd name="connsiteX130" fmla="*/ 2357921 w 4469509"/>
              <a:gd name="connsiteY130" fmla="*/ 265135 h 4102018"/>
              <a:gd name="connsiteX131" fmla="*/ 2200976 w 4469509"/>
              <a:gd name="connsiteY131" fmla="*/ 282586 h 4102018"/>
              <a:gd name="connsiteX132" fmla="*/ 2084720 w 4469509"/>
              <a:gd name="connsiteY132" fmla="*/ 305856 h 4102018"/>
              <a:gd name="connsiteX133" fmla="*/ 2084720 w 4469509"/>
              <a:gd name="connsiteY133" fmla="*/ 308764 h 4102018"/>
              <a:gd name="connsiteX134" fmla="*/ 2125409 w 4469509"/>
              <a:gd name="connsiteY134" fmla="*/ 305856 h 4102018"/>
              <a:gd name="connsiteX135" fmla="*/ 2128316 w 4469509"/>
              <a:gd name="connsiteY135" fmla="*/ 311673 h 4102018"/>
              <a:gd name="connsiteX136" fmla="*/ 2093440 w 4469509"/>
              <a:gd name="connsiteY136" fmla="*/ 323308 h 4102018"/>
              <a:gd name="connsiteX137" fmla="*/ 2099252 w 4469509"/>
              <a:gd name="connsiteY137" fmla="*/ 329125 h 4102018"/>
              <a:gd name="connsiteX138" fmla="*/ 2171912 w 4469509"/>
              <a:gd name="connsiteY138" fmla="*/ 334942 h 4102018"/>
              <a:gd name="connsiteX139" fmla="*/ 2244572 w 4469509"/>
              <a:gd name="connsiteY139" fmla="*/ 343668 h 4102018"/>
              <a:gd name="connsiteX140" fmla="*/ 2288167 w 4469509"/>
              <a:gd name="connsiteY140" fmla="*/ 349485 h 4102018"/>
              <a:gd name="connsiteX141" fmla="*/ 2360827 w 4469509"/>
              <a:gd name="connsiteY141" fmla="*/ 358211 h 4102018"/>
              <a:gd name="connsiteX142" fmla="*/ 2436393 w 4469509"/>
              <a:gd name="connsiteY142" fmla="*/ 372754 h 4102018"/>
              <a:gd name="connsiteX143" fmla="*/ 2500334 w 4469509"/>
              <a:gd name="connsiteY143" fmla="*/ 387297 h 4102018"/>
              <a:gd name="connsiteX144" fmla="*/ 2567181 w 4469509"/>
              <a:gd name="connsiteY144" fmla="*/ 413475 h 4102018"/>
              <a:gd name="connsiteX145" fmla="*/ 2700874 w 4469509"/>
              <a:gd name="connsiteY145" fmla="*/ 457104 h 4102018"/>
              <a:gd name="connsiteX146" fmla="*/ 2706687 w 4469509"/>
              <a:gd name="connsiteY146" fmla="*/ 462921 h 4102018"/>
              <a:gd name="connsiteX147" fmla="*/ 2727032 w 4469509"/>
              <a:gd name="connsiteY147" fmla="*/ 474556 h 4102018"/>
              <a:gd name="connsiteX148" fmla="*/ 2770627 w 4469509"/>
              <a:gd name="connsiteY148" fmla="*/ 486190 h 4102018"/>
              <a:gd name="connsiteX149" fmla="*/ 2860726 w 4469509"/>
              <a:gd name="connsiteY149" fmla="*/ 532728 h 4102018"/>
              <a:gd name="connsiteX150" fmla="*/ 2898509 w 4469509"/>
              <a:gd name="connsiteY150" fmla="*/ 550180 h 4102018"/>
              <a:gd name="connsiteX151" fmla="*/ 2901415 w 4469509"/>
              <a:gd name="connsiteY151" fmla="*/ 544363 h 4102018"/>
              <a:gd name="connsiteX152" fmla="*/ 2889790 w 4469509"/>
              <a:gd name="connsiteY152" fmla="*/ 541454 h 4102018"/>
              <a:gd name="connsiteX153" fmla="*/ 2878164 w 4469509"/>
              <a:gd name="connsiteY153" fmla="*/ 535637 h 4102018"/>
              <a:gd name="connsiteX154" fmla="*/ 2857819 w 4469509"/>
              <a:gd name="connsiteY154" fmla="*/ 521094 h 4102018"/>
              <a:gd name="connsiteX155" fmla="*/ 2849100 w 4469509"/>
              <a:gd name="connsiteY155" fmla="*/ 518185 h 4102018"/>
              <a:gd name="connsiteX156" fmla="*/ 2779347 w 4469509"/>
              <a:gd name="connsiteY156" fmla="*/ 480373 h 4102018"/>
              <a:gd name="connsiteX157" fmla="*/ 2727032 w 4469509"/>
              <a:gd name="connsiteY157" fmla="*/ 451287 h 4102018"/>
              <a:gd name="connsiteX158" fmla="*/ 2729938 w 4469509"/>
              <a:gd name="connsiteY158" fmla="*/ 445469 h 4102018"/>
              <a:gd name="connsiteX159" fmla="*/ 2857819 w 4469509"/>
              <a:gd name="connsiteY159" fmla="*/ 497825 h 4102018"/>
              <a:gd name="connsiteX160" fmla="*/ 2854913 w 4469509"/>
              <a:gd name="connsiteY160" fmla="*/ 500733 h 4102018"/>
              <a:gd name="connsiteX161" fmla="*/ 2843287 w 4469509"/>
              <a:gd name="connsiteY161" fmla="*/ 500733 h 4102018"/>
              <a:gd name="connsiteX162" fmla="*/ 2854913 w 4469509"/>
              <a:gd name="connsiteY162" fmla="*/ 509459 h 4102018"/>
              <a:gd name="connsiteX163" fmla="*/ 2883977 w 4469509"/>
              <a:gd name="connsiteY163" fmla="*/ 524003 h 4102018"/>
              <a:gd name="connsiteX164" fmla="*/ 2898509 w 4469509"/>
              <a:gd name="connsiteY164" fmla="*/ 529820 h 4102018"/>
              <a:gd name="connsiteX165" fmla="*/ 2904322 w 4469509"/>
              <a:gd name="connsiteY165" fmla="*/ 526911 h 4102018"/>
              <a:gd name="connsiteX166" fmla="*/ 2936292 w 4469509"/>
              <a:gd name="connsiteY166" fmla="*/ 541454 h 4102018"/>
              <a:gd name="connsiteX167" fmla="*/ 2965356 w 4469509"/>
              <a:gd name="connsiteY167" fmla="*/ 558906 h 4102018"/>
              <a:gd name="connsiteX168" fmla="*/ 2982794 w 4469509"/>
              <a:gd name="connsiteY168" fmla="*/ 582175 h 4102018"/>
              <a:gd name="connsiteX169" fmla="*/ 2910134 w 4469509"/>
              <a:gd name="connsiteY169" fmla="*/ 538545 h 4102018"/>
              <a:gd name="connsiteX170" fmla="*/ 2907228 w 4469509"/>
              <a:gd name="connsiteY170" fmla="*/ 541454 h 4102018"/>
              <a:gd name="connsiteX171" fmla="*/ 2933386 w 4469509"/>
              <a:gd name="connsiteY171" fmla="*/ 558906 h 4102018"/>
              <a:gd name="connsiteX172" fmla="*/ 2927573 w 4469509"/>
              <a:gd name="connsiteY172" fmla="*/ 561815 h 4102018"/>
              <a:gd name="connsiteX173" fmla="*/ 2959543 w 4469509"/>
              <a:gd name="connsiteY173" fmla="*/ 573449 h 4102018"/>
              <a:gd name="connsiteX174" fmla="*/ 2965356 w 4469509"/>
              <a:gd name="connsiteY174" fmla="*/ 585083 h 4102018"/>
              <a:gd name="connsiteX175" fmla="*/ 2994419 w 4469509"/>
              <a:gd name="connsiteY175" fmla="*/ 596718 h 4102018"/>
              <a:gd name="connsiteX176" fmla="*/ 2994419 w 4469509"/>
              <a:gd name="connsiteY176" fmla="*/ 582175 h 4102018"/>
              <a:gd name="connsiteX177" fmla="*/ 3128114 w 4469509"/>
              <a:gd name="connsiteY177" fmla="*/ 678160 h 4102018"/>
              <a:gd name="connsiteX178" fmla="*/ 3093237 w 4469509"/>
              <a:gd name="connsiteY178" fmla="*/ 657799 h 4102018"/>
              <a:gd name="connsiteX179" fmla="*/ 3177522 w 4469509"/>
              <a:gd name="connsiteY179" fmla="*/ 730515 h 4102018"/>
              <a:gd name="connsiteX180" fmla="*/ 3186242 w 4469509"/>
              <a:gd name="connsiteY180" fmla="*/ 730515 h 4102018"/>
              <a:gd name="connsiteX181" fmla="*/ 3197867 w 4469509"/>
              <a:gd name="connsiteY181" fmla="*/ 736332 h 4102018"/>
              <a:gd name="connsiteX182" fmla="*/ 3200774 w 4469509"/>
              <a:gd name="connsiteY182" fmla="*/ 745057 h 4102018"/>
              <a:gd name="connsiteX183" fmla="*/ 3229837 w 4469509"/>
              <a:gd name="connsiteY183" fmla="*/ 777053 h 4102018"/>
              <a:gd name="connsiteX184" fmla="*/ 3247276 w 4469509"/>
              <a:gd name="connsiteY184" fmla="*/ 797413 h 4102018"/>
              <a:gd name="connsiteX185" fmla="*/ 3287965 w 4469509"/>
              <a:gd name="connsiteY185" fmla="*/ 823591 h 4102018"/>
              <a:gd name="connsiteX186" fmla="*/ 3319935 w 4469509"/>
              <a:gd name="connsiteY186" fmla="*/ 852677 h 4102018"/>
              <a:gd name="connsiteX187" fmla="*/ 3334467 w 4469509"/>
              <a:gd name="connsiteY187" fmla="*/ 875946 h 4102018"/>
              <a:gd name="connsiteX188" fmla="*/ 3366437 w 4469509"/>
              <a:gd name="connsiteY188" fmla="*/ 902123 h 4102018"/>
              <a:gd name="connsiteX189" fmla="*/ 3378063 w 4469509"/>
              <a:gd name="connsiteY189" fmla="*/ 913758 h 4102018"/>
              <a:gd name="connsiteX190" fmla="*/ 3392595 w 4469509"/>
              <a:gd name="connsiteY190" fmla="*/ 939936 h 4102018"/>
              <a:gd name="connsiteX191" fmla="*/ 3485600 w 4469509"/>
              <a:gd name="connsiteY191" fmla="*/ 1059189 h 4102018"/>
              <a:gd name="connsiteX192" fmla="*/ 3564072 w 4469509"/>
              <a:gd name="connsiteY192" fmla="*/ 1169717 h 4102018"/>
              <a:gd name="connsiteX193" fmla="*/ 3549540 w 4469509"/>
              <a:gd name="connsiteY193" fmla="*/ 1178443 h 4102018"/>
              <a:gd name="connsiteX194" fmla="*/ 3587323 w 4469509"/>
              <a:gd name="connsiteY194" fmla="*/ 1230798 h 4102018"/>
              <a:gd name="connsiteX195" fmla="*/ 3584417 w 4469509"/>
              <a:gd name="connsiteY195" fmla="*/ 1216254 h 4102018"/>
              <a:gd name="connsiteX196" fmla="*/ 3604761 w 4469509"/>
              <a:gd name="connsiteY196" fmla="*/ 1248250 h 4102018"/>
              <a:gd name="connsiteX197" fmla="*/ 3642544 w 4469509"/>
              <a:gd name="connsiteY197" fmla="*/ 1355869 h 4102018"/>
              <a:gd name="connsiteX198" fmla="*/ 3659983 w 4469509"/>
              <a:gd name="connsiteY198" fmla="*/ 1384955 h 4102018"/>
              <a:gd name="connsiteX199" fmla="*/ 3680328 w 4469509"/>
              <a:gd name="connsiteY199" fmla="*/ 1437310 h 4102018"/>
              <a:gd name="connsiteX200" fmla="*/ 3683234 w 4469509"/>
              <a:gd name="connsiteY200" fmla="*/ 1443127 h 4102018"/>
              <a:gd name="connsiteX201" fmla="*/ 3697765 w 4469509"/>
              <a:gd name="connsiteY201" fmla="*/ 1463487 h 4102018"/>
              <a:gd name="connsiteX202" fmla="*/ 3712297 w 4469509"/>
              <a:gd name="connsiteY202" fmla="*/ 1504209 h 4102018"/>
              <a:gd name="connsiteX203" fmla="*/ 3715204 w 4469509"/>
              <a:gd name="connsiteY203" fmla="*/ 1518751 h 4102018"/>
              <a:gd name="connsiteX204" fmla="*/ 3723924 w 4469509"/>
              <a:gd name="connsiteY204" fmla="*/ 1556564 h 4102018"/>
              <a:gd name="connsiteX205" fmla="*/ 3732643 w 4469509"/>
              <a:gd name="connsiteY205" fmla="*/ 1574015 h 4102018"/>
              <a:gd name="connsiteX206" fmla="*/ 3735549 w 4469509"/>
              <a:gd name="connsiteY206" fmla="*/ 1606010 h 4102018"/>
              <a:gd name="connsiteX207" fmla="*/ 3752987 w 4469509"/>
              <a:gd name="connsiteY207" fmla="*/ 1649640 h 4102018"/>
              <a:gd name="connsiteX208" fmla="*/ 3750081 w 4469509"/>
              <a:gd name="connsiteY208" fmla="*/ 1652548 h 4102018"/>
              <a:gd name="connsiteX209" fmla="*/ 3744268 w 4469509"/>
              <a:gd name="connsiteY209" fmla="*/ 1643822 h 4102018"/>
              <a:gd name="connsiteX210" fmla="*/ 3738456 w 4469509"/>
              <a:gd name="connsiteY210" fmla="*/ 1652548 h 4102018"/>
              <a:gd name="connsiteX211" fmla="*/ 3729736 w 4469509"/>
              <a:gd name="connsiteY211" fmla="*/ 1614736 h 4102018"/>
              <a:gd name="connsiteX212" fmla="*/ 3718111 w 4469509"/>
              <a:gd name="connsiteY212" fmla="*/ 1579832 h 4102018"/>
              <a:gd name="connsiteX213" fmla="*/ 3686140 w 4469509"/>
              <a:gd name="connsiteY213" fmla="*/ 1480939 h 4102018"/>
              <a:gd name="connsiteX214" fmla="*/ 3596042 w 4469509"/>
              <a:gd name="connsiteY214" fmla="*/ 1283153 h 4102018"/>
              <a:gd name="connsiteX215" fmla="*/ 3590229 w 4469509"/>
              <a:gd name="connsiteY215" fmla="*/ 1271518 h 4102018"/>
              <a:gd name="connsiteX216" fmla="*/ 3584417 w 4469509"/>
              <a:gd name="connsiteY216" fmla="*/ 1286062 h 4102018"/>
              <a:gd name="connsiteX217" fmla="*/ 3601855 w 4469509"/>
              <a:gd name="connsiteY217" fmla="*/ 1352960 h 4102018"/>
              <a:gd name="connsiteX218" fmla="*/ 3584417 w 4469509"/>
              <a:gd name="connsiteY218" fmla="*/ 1318056 h 4102018"/>
              <a:gd name="connsiteX219" fmla="*/ 3587323 w 4469509"/>
              <a:gd name="connsiteY219" fmla="*/ 1315148 h 4102018"/>
              <a:gd name="connsiteX220" fmla="*/ 3590229 w 4469509"/>
              <a:gd name="connsiteY220" fmla="*/ 1318056 h 4102018"/>
              <a:gd name="connsiteX221" fmla="*/ 3549540 w 4469509"/>
              <a:gd name="connsiteY221" fmla="*/ 1268610 h 4102018"/>
              <a:gd name="connsiteX222" fmla="*/ 3561165 w 4469509"/>
              <a:gd name="connsiteY222" fmla="*/ 1262792 h 4102018"/>
              <a:gd name="connsiteX223" fmla="*/ 3561165 w 4469509"/>
              <a:gd name="connsiteY223" fmla="*/ 1248250 h 4102018"/>
              <a:gd name="connsiteX224" fmla="*/ 3575697 w 4469509"/>
              <a:gd name="connsiteY224" fmla="*/ 1274427 h 4102018"/>
              <a:gd name="connsiteX225" fmla="*/ 3572791 w 4469509"/>
              <a:gd name="connsiteY225" fmla="*/ 1259884 h 4102018"/>
              <a:gd name="connsiteX226" fmla="*/ 3575697 w 4469509"/>
              <a:gd name="connsiteY226" fmla="*/ 1236615 h 4102018"/>
              <a:gd name="connsiteX227" fmla="*/ 3575697 w 4469509"/>
              <a:gd name="connsiteY227" fmla="*/ 1224981 h 4102018"/>
              <a:gd name="connsiteX228" fmla="*/ 3555353 w 4469509"/>
              <a:gd name="connsiteY228" fmla="*/ 1198803 h 4102018"/>
              <a:gd name="connsiteX229" fmla="*/ 3500132 w 4469509"/>
              <a:gd name="connsiteY229" fmla="*/ 1114453 h 4102018"/>
              <a:gd name="connsiteX230" fmla="*/ 3497225 w 4469509"/>
              <a:gd name="connsiteY230" fmla="*/ 1114453 h 4102018"/>
              <a:gd name="connsiteX231" fmla="*/ 3558259 w 4469509"/>
              <a:gd name="connsiteY231" fmla="*/ 1236615 h 4102018"/>
              <a:gd name="connsiteX232" fmla="*/ 3552447 w 4469509"/>
              <a:gd name="connsiteY232" fmla="*/ 1239524 h 4102018"/>
              <a:gd name="connsiteX233" fmla="*/ 3508851 w 4469509"/>
              <a:gd name="connsiteY233" fmla="*/ 1160991 h 4102018"/>
              <a:gd name="connsiteX234" fmla="*/ 3526289 w 4469509"/>
              <a:gd name="connsiteY234" fmla="*/ 1222072 h 4102018"/>
              <a:gd name="connsiteX235" fmla="*/ 3508851 w 4469509"/>
              <a:gd name="connsiteY235" fmla="*/ 1192986 h 4102018"/>
              <a:gd name="connsiteX236" fmla="*/ 3505944 w 4469509"/>
              <a:gd name="connsiteY236" fmla="*/ 1192986 h 4102018"/>
              <a:gd name="connsiteX237" fmla="*/ 3508851 w 4469509"/>
              <a:gd name="connsiteY237" fmla="*/ 1207528 h 4102018"/>
              <a:gd name="connsiteX238" fmla="*/ 3500132 w 4469509"/>
              <a:gd name="connsiteY238" fmla="*/ 1190077 h 4102018"/>
              <a:gd name="connsiteX239" fmla="*/ 3500132 w 4469509"/>
              <a:gd name="connsiteY239" fmla="*/ 1175534 h 4102018"/>
              <a:gd name="connsiteX240" fmla="*/ 3465255 w 4469509"/>
              <a:gd name="connsiteY240" fmla="*/ 1137722 h 4102018"/>
              <a:gd name="connsiteX241" fmla="*/ 3412940 w 4469509"/>
              <a:gd name="connsiteY241" fmla="*/ 1085367 h 4102018"/>
              <a:gd name="connsiteX242" fmla="*/ 3383876 w 4469509"/>
              <a:gd name="connsiteY242" fmla="*/ 1044646 h 4102018"/>
              <a:gd name="connsiteX243" fmla="*/ 3366437 w 4469509"/>
              <a:gd name="connsiteY243" fmla="*/ 1027194 h 4102018"/>
              <a:gd name="connsiteX244" fmla="*/ 3363531 w 4469509"/>
              <a:gd name="connsiteY244" fmla="*/ 1030103 h 4102018"/>
              <a:gd name="connsiteX245" fmla="*/ 3433284 w 4469509"/>
              <a:gd name="connsiteY245" fmla="*/ 1120270 h 4102018"/>
              <a:gd name="connsiteX246" fmla="*/ 3389688 w 4469509"/>
              <a:gd name="connsiteY246" fmla="*/ 1076641 h 4102018"/>
              <a:gd name="connsiteX247" fmla="*/ 3392595 w 4469509"/>
              <a:gd name="connsiteY247" fmla="*/ 1088276 h 4102018"/>
              <a:gd name="connsiteX248" fmla="*/ 3389688 w 4469509"/>
              <a:gd name="connsiteY248" fmla="*/ 1091184 h 4102018"/>
              <a:gd name="connsiteX249" fmla="*/ 3366437 w 4469509"/>
              <a:gd name="connsiteY249" fmla="*/ 1065006 h 4102018"/>
              <a:gd name="connsiteX250" fmla="*/ 3389688 w 4469509"/>
              <a:gd name="connsiteY250" fmla="*/ 1111544 h 4102018"/>
              <a:gd name="connsiteX251" fmla="*/ 3386783 w 4469509"/>
              <a:gd name="connsiteY251" fmla="*/ 1114453 h 4102018"/>
              <a:gd name="connsiteX252" fmla="*/ 3363531 w 4469509"/>
              <a:gd name="connsiteY252" fmla="*/ 1088276 h 4102018"/>
              <a:gd name="connsiteX253" fmla="*/ 3375156 w 4469509"/>
              <a:gd name="connsiteY253" fmla="*/ 1108635 h 4102018"/>
              <a:gd name="connsiteX254" fmla="*/ 3395501 w 4469509"/>
              <a:gd name="connsiteY254" fmla="*/ 1140631 h 4102018"/>
              <a:gd name="connsiteX255" fmla="*/ 3407127 w 4469509"/>
              <a:gd name="connsiteY255" fmla="*/ 1155173 h 4102018"/>
              <a:gd name="connsiteX256" fmla="*/ 3430378 w 4469509"/>
              <a:gd name="connsiteY256" fmla="*/ 1187169 h 4102018"/>
              <a:gd name="connsiteX257" fmla="*/ 3430378 w 4469509"/>
              <a:gd name="connsiteY257" fmla="*/ 1195895 h 4102018"/>
              <a:gd name="connsiteX258" fmla="*/ 3415847 w 4469509"/>
              <a:gd name="connsiteY258" fmla="*/ 1181351 h 4102018"/>
              <a:gd name="connsiteX259" fmla="*/ 3412940 w 4469509"/>
              <a:gd name="connsiteY259" fmla="*/ 1184260 h 4102018"/>
              <a:gd name="connsiteX260" fmla="*/ 3433284 w 4469509"/>
              <a:gd name="connsiteY260" fmla="*/ 1204620 h 4102018"/>
              <a:gd name="connsiteX261" fmla="*/ 3471068 w 4469509"/>
              <a:gd name="connsiteY261" fmla="*/ 1254067 h 4102018"/>
              <a:gd name="connsiteX262" fmla="*/ 3473974 w 4469509"/>
              <a:gd name="connsiteY262" fmla="*/ 1274427 h 4102018"/>
              <a:gd name="connsiteX263" fmla="*/ 3439097 w 4469509"/>
              <a:gd name="connsiteY263" fmla="*/ 1251158 h 4102018"/>
              <a:gd name="connsiteX264" fmla="*/ 3450723 w 4469509"/>
              <a:gd name="connsiteY264" fmla="*/ 1271518 h 4102018"/>
              <a:gd name="connsiteX265" fmla="*/ 3447816 w 4469509"/>
              <a:gd name="connsiteY265" fmla="*/ 1274427 h 4102018"/>
              <a:gd name="connsiteX266" fmla="*/ 3410033 w 4469509"/>
              <a:gd name="connsiteY266" fmla="*/ 1219163 h 4102018"/>
              <a:gd name="connsiteX267" fmla="*/ 3386783 w 4469509"/>
              <a:gd name="connsiteY267" fmla="*/ 1198803 h 4102018"/>
              <a:gd name="connsiteX268" fmla="*/ 3383876 w 4469509"/>
              <a:gd name="connsiteY268" fmla="*/ 1204620 h 4102018"/>
              <a:gd name="connsiteX269" fmla="*/ 3357719 w 4469509"/>
              <a:gd name="connsiteY269" fmla="*/ 1169717 h 4102018"/>
              <a:gd name="connsiteX270" fmla="*/ 3357719 w 4469509"/>
              <a:gd name="connsiteY270" fmla="*/ 1155173 h 4102018"/>
              <a:gd name="connsiteX271" fmla="*/ 3311216 w 4469509"/>
              <a:gd name="connsiteY271" fmla="*/ 1097001 h 4102018"/>
              <a:gd name="connsiteX272" fmla="*/ 3279246 w 4469509"/>
              <a:gd name="connsiteY272" fmla="*/ 1076641 h 4102018"/>
              <a:gd name="connsiteX273" fmla="*/ 3244369 w 4469509"/>
              <a:gd name="connsiteY273" fmla="*/ 1053371 h 4102018"/>
              <a:gd name="connsiteX274" fmla="*/ 3255995 w 4469509"/>
              <a:gd name="connsiteY274" fmla="*/ 1062097 h 4102018"/>
              <a:gd name="connsiteX275" fmla="*/ 3258901 w 4469509"/>
              <a:gd name="connsiteY275" fmla="*/ 1059189 h 4102018"/>
              <a:gd name="connsiteX276" fmla="*/ 3229837 w 4469509"/>
              <a:gd name="connsiteY276" fmla="*/ 1027194 h 4102018"/>
              <a:gd name="connsiteX277" fmla="*/ 3221118 w 4469509"/>
              <a:gd name="connsiteY277" fmla="*/ 1015560 h 4102018"/>
              <a:gd name="connsiteX278" fmla="*/ 3212399 w 4469509"/>
              <a:gd name="connsiteY278" fmla="*/ 1001016 h 4102018"/>
              <a:gd name="connsiteX279" fmla="*/ 3206586 w 4469509"/>
              <a:gd name="connsiteY279" fmla="*/ 1003925 h 4102018"/>
              <a:gd name="connsiteX280" fmla="*/ 3215305 w 4469509"/>
              <a:gd name="connsiteY280" fmla="*/ 1015560 h 4102018"/>
              <a:gd name="connsiteX281" fmla="*/ 3160084 w 4469509"/>
              <a:gd name="connsiteY281" fmla="*/ 951570 h 4102018"/>
              <a:gd name="connsiteX282" fmla="*/ 3194960 w 4469509"/>
              <a:gd name="connsiteY282" fmla="*/ 957387 h 4102018"/>
              <a:gd name="connsiteX283" fmla="*/ 3186242 w 4469509"/>
              <a:gd name="connsiteY283" fmla="*/ 963204 h 4102018"/>
              <a:gd name="connsiteX284" fmla="*/ 3212399 w 4469509"/>
              <a:gd name="connsiteY284" fmla="*/ 986474 h 4102018"/>
              <a:gd name="connsiteX285" fmla="*/ 3255995 w 4469509"/>
              <a:gd name="connsiteY285" fmla="*/ 1018468 h 4102018"/>
              <a:gd name="connsiteX286" fmla="*/ 3241463 w 4469509"/>
              <a:gd name="connsiteY286" fmla="*/ 995199 h 4102018"/>
              <a:gd name="connsiteX287" fmla="*/ 3206586 w 4469509"/>
              <a:gd name="connsiteY287" fmla="*/ 954478 h 4102018"/>
              <a:gd name="connsiteX288" fmla="*/ 3174616 w 4469509"/>
              <a:gd name="connsiteY288" fmla="*/ 907940 h 4102018"/>
              <a:gd name="connsiteX289" fmla="*/ 3133927 w 4469509"/>
              <a:gd name="connsiteY289" fmla="*/ 846859 h 4102018"/>
              <a:gd name="connsiteX290" fmla="*/ 3136833 w 4469509"/>
              <a:gd name="connsiteY290" fmla="*/ 832317 h 4102018"/>
              <a:gd name="connsiteX291" fmla="*/ 3142646 w 4469509"/>
              <a:gd name="connsiteY291" fmla="*/ 832317 h 4102018"/>
              <a:gd name="connsiteX292" fmla="*/ 3131020 w 4469509"/>
              <a:gd name="connsiteY292" fmla="*/ 820682 h 4102018"/>
              <a:gd name="connsiteX293" fmla="*/ 3145552 w 4469509"/>
              <a:gd name="connsiteY293" fmla="*/ 826499 h 4102018"/>
              <a:gd name="connsiteX294" fmla="*/ 3154271 w 4469509"/>
              <a:gd name="connsiteY294" fmla="*/ 820682 h 4102018"/>
              <a:gd name="connsiteX295" fmla="*/ 3128114 w 4469509"/>
              <a:gd name="connsiteY295" fmla="*/ 797413 h 4102018"/>
              <a:gd name="connsiteX296" fmla="*/ 3131020 w 4469509"/>
              <a:gd name="connsiteY296" fmla="*/ 791596 h 4102018"/>
              <a:gd name="connsiteX297" fmla="*/ 3162991 w 4469509"/>
              <a:gd name="connsiteY297" fmla="*/ 817773 h 4102018"/>
              <a:gd name="connsiteX298" fmla="*/ 3014764 w 4469509"/>
              <a:gd name="connsiteY298" fmla="*/ 733424 h 4102018"/>
              <a:gd name="connsiteX299" fmla="*/ 3026390 w 4469509"/>
              <a:gd name="connsiteY299" fmla="*/ 727606 h 4102018"/>
              <a:gd name="connsiteX300" fmla="*/ 2956637 w 4469509"/>
              <a:gd name="connsiteY300" fmla="*/ 695611 h 4102018"/>
              <a:gd name="connsiteX301" fmla="*/ 2953730 w 4469509"/>
              <a:gd name="connsiteY301" fmla="*/ 701428 h 4102018"/>
              <a:gd name="connsiteX302" fmla="*/ 3017671 w 4469509"/>
              <a:gd name="connsiteY302" fmla="*/ 736332 h 4102018"/>
              <a:gd name="connsiteX303" fmla="*/ 3049641 w 4469509"/>
              <a:gd name="connsiteY303" fmla="*/ 765418 h 4102018"/>
              <a:gd name="connsiteX304" fmla="*/ 3064173 w 4469509"/>
              <a:gd name="connsiteY304" fmla="*/ 779962 h 4102018"/>
              <a:gd name="connsiteX305" fmla="*/ 3084518 w 4469509"/>
              <a:gd name="connsiteY305" fmla="*/ 794504 h 4102018"/>
              <a:gd name="connsiteX306" fmla="*/ 3035110 w 4469509"/>
              <a:gd name="connsiteY306" fmla="*/ 753783 h 4102018"/>
              <a:gd name="connsiteX307" fmla="*/ 3020578 w 4469509"/>
              <a:gd name="connsiteY307" fmla="*/ 742149 h 4102018"/>
              <a:gd name="connsiteX308" fmla="*/ 3020578 w 4469509"/>
              <a:gd name="connsiteY308" fmla="*/ 756692 h 4102018"/>
              <a:gd name="connsiteX309" fmla="*/ 2974075 w 4469509"/>
              <a:gd name="connsiteY309" fmla="*/ 730515 h 4102018"/>
              <a:gd name="connsiteX310" fmla="*/ 2971169 w 4469509"/>
              <a:gd name="connsiteY310" fmla="*/ 733424 h 4102018"/>
              <a:gd name="connsiteX311" fmla="*/ 3020578 w 4469509"/>
              <a:gd name="connsiteY311" fmla="*/ 771236 h 4102018"/>
              <a:gd name="connsiteX312" fmla="*/ 3072892 w 4469509"/>
              <a:gd name="connsiteY312" fmla="*/ 817773 h 4102018"/>
              <a:gd name="connsiteX313" fmla="*/ 3064173 w 4469509"/>
              <a:gd name="connsiteY313" fmla="*/ 820682 h 4102018"/>
              <a:gd name="connsiteX314" fmla="*/ 3090331 w 4469509"/>
              <a:gd name="connsiteY314" fmla="*/ 852677 h 4102018"/>
              <a:gd name="connsiteX315" fmla="*/ 3104863 w 4469509"/>
              <a:gd name="connsiteY315" fmla="*/ 873037 h 4102018"/>
              <a:gd name="connsiteX316" fmla="*/ 3162991 w 4469509"/>
              <a:gd name="connsiteY316" fmla="*/ 922484 h 4102018"/>
              <a:gd name="connsiteX317" fmla="*/ 3180428 w 4469509"/>
              <a:gd name="connsiteY317" fmla="*/ 942844 h 4102018"/>
              <a:gd name="connsiteX318" fmla="*/ 3133927 w 4469509"/>
              <a:gd name="connsiteY318" fmla="*/ 905032 h 4102018"/>
              <a:gd name="connsiteX319" fmla="*/ 3081611 w 4469509"/>
              <a:gd name="connsiteY319" fmla="*/ 867220 h 4102018"/>
              <a:gd name="connsiteX320" fmla="*/ 3125207 w 4469509"/>
              <a:gd name="connsiteY320" fmla="*/ 925393 h 4102018"/>
              <a:gd name="connsiteX321" fmla="*/ 3104863 w 4469509"/>
              <a:gd name="connsiteY321" fmla="*/ 905032 h 4102018"/>
              <a:gd name="connsiteX322" fmla="*/ 3067079 w 4469509"/>
              <a:gd name="connsiteY322" fmla="*/ 875946 h 4102018"/>
              <a:gd name="connsiteX323" fmla="*/ 3023483 w 4469509"/>
              <a:gd name="connsiteY323" fmla="*/ 838134 h 4102018"/>
              <a:gd name="connsiteX324" fmla="*/ 3008951 w 4469509"/>
              <a:gd name="connsiteY324" fmla="*/ 823591 h 4102018"/>
              <a:gd name="connsiteX325" fmla="*/ 2994419 w 4469509"/>
              <a:gd name="connsiteY325" fmla="*/ 820682 h 4102018"/>
              <a:gd name="connsiteX326" fmla="*/ 2988607 w 4469509"/>
              <a:gd name="connsiteY326" fmla="*/ 814865 h 4102018"/>
              <a:gd name="connsiteX327" fmla="*/ 2974075 w 4469509"/>
              <a:gd name="connsiteY327" fmla="*/ 782870 h 4102018"/>
              <a:gd name="connsiteX328" fmla="*/ 2971169 w 4469509"/>
              <a:gd name="connsiteY328" fmla="*/ 777053 h 4102018"/>
              <a:gd name="connsiteX329" fmla="*/ 3014764 w 4469509"/>
              <a:gd name="connsiteY329" fmla="*/ 806139 h 4102018"/>
              <a:gd name="connsiteX330" fmla="*/ 3032203 w 4469509"/>
              <a:gd name="connsiteY330" fmla="*/ 809047 h 4102018"/>
              <a:gd name="connsiteX331" fmla="*/ 3032203 w 4469509"/>
              <a:gd name="connsiteY331" fmla="*/ 803230 h 4102018"/>
              <a:gd name="connsiteX332" fmla="*/ 2965356 w 4469509"/>
              <a:gd name="connsiteY332" fmla="*/ 768327 h 4102018"/>
              <a:gd name="connsiteX333" fmla="*/ 2971169 w 4469509"/>
              <a:gd name="connsiteY333" fmla="*/ 777053 h 4102018"/>
              <a:gd name="connsiteX334" fmla="*/ 2962450 w 4469509"/>
              <a:gd name="connsiteY334" fmla="*/ 777053 h 4102018"/>
              <a:gd name="connsiteX335" fmla="*/ 2915947 w 4469509"/>
              <a:gd name="connsiteY335" fmla="*/ 756692 h 4102018"/>
              <a:gd name="connsiteX336" fmla="*/ 2889790 w 4469509"/>
              <a:gd name="connsiteY336" fmla="*/ 747966 h 4102018"/>
              <a:gd name="connsiteX337" fmla="*/ 2886883 w 4469509"/>
              <a:gd name="connsiteY337" fmla="*/ 750875 h 4102018"/>
              <a:gd name="connsiteX338" fmla="*/ 2933386 w 4469509"/>
              <a:gd name="connsiteY338" fmla="*/ 774144 h 4102018"/>
              <a:gd name="connsiteX339" fmla="*/ 2930479 w 4469509"/>
              <a:gd name="connsiteY339" fmla="*/ 782870 h 4102018"/>
              <a:gd name="connsiteX340" fmla="*/ 2852007 w 4469509"/>
              <a:gd name="connsiteY340" fmla="*/ 745057 h 4102018"/>
              <a:gd name="connsiteX341" fmla="*/ 2852007 w 4469509"/>
              <a:gd name="connsiteY341" fmla="*/ 747966 h 4102018"/>
              <a:gd name="connsiteX342" fmla="*/ 3000232 w 4469509"/>
              <a:gd name="connsiteY342" fmla="*/ 846859 h 4102018"/>
              <a:gd name="connsiteX343" fmla="*/ 3003139 w 4469509"/>
              <a:gd name="connsiteY343" fmla="*/ 838134 h 4102018"/>
              <a:gd name="connsiteX344" fmla="*/ 3026390 w 4469509"/>
              <a:gd name="connsiteY344" fmla="*/ 849768 h 4102018"/>
              <a:gd name="connsiteX345" fmla="*/ 3008951 w 4469509"/>
              <a:gd name="connsiteY345" fmla="*/ 858494 h 4102018"/>
              <a:gd name="connsiteX346" fmla="*/ 3029296 w 4469509"/>
              <a:gd name="connsiteY346" fmla="*/ 858494 h 4102018"/>
              <a:gd name="connsiteX347" fmla="*/ 3046735 w 4469509"/>
              <a:gd name="connsiteY347" fmla="*/ 873037 h 4102018"/>
              <a:gd name="connsiteX348" fmla="*/ 3029296 w 4469509"/>
              <a:gd name="connsiteY348" fmla="*/ 864311 h 4102018"/>
              <a:gd name="connsiteX349" fmla="*/ 3061267 w 4469509"/>
              <a:gd name="connsiteY349" fmla="*/ 913758 h 4102018"/>
              <a:gd name="connsiteX350" fmla="*/ 3081611 w 4469509"/>
              <a:gd name="connsiteY350" fmla="*/ 945753 h 4102018"/>
              <a:gd name="connsiteX351" fmla="*/ 3072892 w 4469509"/>
              <a:gd name="connsiteY351" fmla="*/ 945753 h 4102018"/>
              <a:gd name="connsiteX352" fmla="*/ 3052547 w 4469509"/>
              <a:gd name="connsiteY352" fmla="*/ 928301 h 4102018"/>
              <a:gd name="connsiteX353" fmla="*/ 3017671 w 4469509"/>
              <a:gd name="connsiteY353" fmla="*/ 899214 h 4102018"/>
              <a:gd name="connsiteX354" fmla="*/ 2974075 w 4469509"/>
              <a:gd name="connsiteY354" fmla="*/ 870129 h 4102018"/>
              <a:gd name="connsiteX355" fmla="*/ 2947918 w 4469509"/>
              <a:gd name="connsiteY355" fmla="*/ 846859 h 4102018"/>
              <a:gd name="connsiteX356" fmla="*/ 2927573 w 4469509"/>
              <a:gd name="connsiteY356" fmla="*/ 829408 h 4102018"/>
              <a:gd name="connsiteX357" fmla="*/ 2913041 w 4469509"/>
              <a:gd name="connsiteY357" fmla="*/ 811956 h 4102018"/>
              <a:gd name="connsiteX358" fmla="*/ 2910134 w 4469509"/>
              <a:gd name="connsiteY358" fmla="*/ 817773 h 4102018"/>
              <a:gd name="connsiteX359" fmla="*/ 2918854 w 4469509"/>
              <a:gd name="connsiteY359" fmla="*/ 823591 h 4102018"/>
              <a:gd name="connsiteX360" fmla="*/ 2918854 w 4469509"/>
              <a:gd name="connsiteY360" fmla="*/ 835225 h 4102018"/>
              <a:gd name="connsiteX361" fmla="*/ 2910134 w 4469509"/>
              <a:gd name="connsiteY361" fmla="*/ 843951 h 4102018"/>
              <a:gd name="connsiteX362" fmla="*/ 2913041 w 4469509"/>
              <a:gd name="connsiteY362" fmla="*/ 826499 h 4102018"/>
              <a:gd name="connsiteX363" fmla="*/ 2866539 w 4469509"/>
              <a:gd name="connsiteY363" fmla="*/ 794504 h 4102018"/>
              <a:gd name="connsiteX364" fmla="*/ 2860726 w 4469509"/>
              <a:gd name="connsiteY364" fmla="*/ 788687 h 4102018"/>
              <a:gd name="connsiteX365" fmla="*/ 2820037 w 4469509"/>
              <a:gd name="connsiteY365" fmla="*/ 782870 h 4102018"/>
              <a:gd name="connsiteX366" fmla="*/ 2837475 w 4469509"/>
              <a:gd name="connsiteY366" fmla="*/ 791596 h 4102018"/>
              <a:gd name="connsiteX367" fmla="*/ 2857819 w 4469509"/>
              <a:gd name="connsiteY367" fmla="*/ 814865 h 4102018"/>
              <a:gd name="connsiteX368" fmla="*/ 2898509 w 4469509"/>
              <a:gd name="connsiteY368" fmla="*/ 838134 h 4102018"/>
              <a:gd name="connsiteX369" fmla="*/ 2910134 w 4469509"/>
              <a:gd name="connsiteY369" fmla="*/ 843951 h 4102018"/>
              <a:gd name="connsiteX370" fmla="*/ 2924666 w 4469509"/>
              <a:gd name="connsiteY370" fmla="*/ 855585 h 4102018"/>
              <a:gd name="connsiteX371" fmla="*/ 3180428 w 4469509"/>
              <a:gd name="connsiteY371" fmla="*/ 1076641 h 4102018"/>
              <a:gd name="connsiteX372" fmla="*/ 3282152 w 4469509"/>
              <a:gd name="connsiteY372" fmla="*/ 1195895 h 4102018"/>
              <a:gd name="connsiteX373" fmla="*/ 3244369 w 4469509"/>
              <a:gd name="connsiteY373" fmla="*/ 1126087 h 4102018"/>
              <a:gd name="connsiteX374" fmla="*/ 3232744 w 4469509"/>
              <a:gd name="connsiteY374" fmla="*/ 1114453 h 4102018"/>
              <a:gd name="connsiteX375" fmla="*/ 3197867 w 4469509"/>
              <a:gd name="connsiteY375" fmla="*/ 1067915 h 4102018"/>
              <a:gd name="connsiteX376" fmla="*/ 3171710 w 4469509"/>
              <a:gd name="connsiteY376" fmla="*/ 1044646 h 4102018"/>
              <a:gd name="connsiteX377" fmla="*/ 3139739 w 4469509"/>
              <a:gd name="connsiteY377" fmla="*/ 998108 h 4102018"/>
              <a:gd name="connsiteX378" fmla="*/ 3177522 w 4469509"/>
              <a:gd name="connsiteY378" fmla="*/ 1033012 h 4102018"/>
              <a:gd name="connsiteX379" fmla="*/ 3180428 w 4469509"/>
              <a:gd name="connsiteY379" fmla="*/ 1030103 h 4102018"/>
              <a:gd name="connsiteX380" fmla="*/ 3177522 w 4469509"/>
              <a:gd name="connsiteY380" fmla="*/ 1021377 h 4102018"/>
              <a:gd name="connsiteX381" fmla="*/ 3218212 w 4469509"/>
              <a:gd name="connsiteY381" fmla="*/ 1059189 h 4102018"/>
              <a:gd name="connsiteX382" fmla="*/ 3247276 w 4469509"/>
              <a:gd name="connsiteY382" fmla="*/ 1097001 h 4102018"/>
              <a:gd name="connsiteX383" fmla="*/ 3253088 w 4469509"/>
              <a:gd name="connsiteY383" fmla="*/ 1099910 h 4102018"/>
              <a:gd name="connsiteX384" fmla="*/ 3287965 w 4469509"/>
              <a:gd name="connsiteY384" fmla="*/ 1134813 h 4102018"/>
              <a:gd name="connsiteX385" fmla="*/ 3317029 w 4469509"/>
              <a:gd name="connsiteY385" fmla="*/ 1163899 h 4102018"/>
              <a:gd name="connsiteX386" fmla="*/ 3328655 w 4469509"/>
              <a:gd name="connsiteY386" fmla="*/ 1172625 h 4102018"/>
              <a:gd name="connsiteX387" fmla="*/ 3357719 w 4469509"/>
              <a:gd name="connsiteY387" fmla="*/ 1222072 h 4102018"/>
              <a:gd name="connsiteX388" fmla="*/ 3357719 w 4469509"/>
              <a:gd name="connsiteY388" fmla="*/ 1224981 h 4102018"/>
              <a:gd name="connsiteX389" fmla="*/ 3346092 w 4469509"/>
              <a:gd name="connsiteY389" fmla="*/ 1219163 h 4102018"/>
              <a:gd name="connsiteX390" fmla="*/ 3354812 w 4469509"/>
              <a:gd name="connsiteY390" fmla="*/ 1230798 h 4102018"/>
              <a:gd name="connsiteX391" fmla="*/ 3378063 w 4469509"/>
              <a:gd name="connsiteY391" fmla="*/ 1251158 h 4102018"/>
              <a:gd name="connsiteX392" fmla="*/ 3404220 w 4469509"/>
              <a:gd name="connsiteY392" fmla="*/ 1291879 h 4102018"/>
              <a:gd name="connsiteX393" fmla="*/ 3412940 w 4469509"/>
              <a:gd name="connsiteY393" fmla="*/ 1312239 h 4102018"/>
              <a:gd name="connsiteX394" fmla="*/ 3404220 w 4469509"/>
              <a:gd name="connsiteY394" fmla="*/ 1309330 h 4102018"/>
              <a:gd name="connsiteX395" fmla="*/ 3401315 w 4469509"/>
              <a:gd name="connsiteY395" fmla="*/ 1309330 h 4102018"/>
              <a:gd name="connsiteX396" fmla="*/ 3430378 w 4469509"/>
              <a:gd name="connsiteY396" fmla="*/ 1350052 h 4102018"/>
              <a:gd name="connsiteX397" fmla="*/ 3433284 w 4469509"/>
              <a:gd name="connsiteY397" fmla="*/ 1344234 h 4102018"/>
              <a:gd name="connsiteX398" fmla="*/ 3459442 w 4469509"/>
              <a:gd name="connsiteY398" fmla="*/ 1399498 h 4102018"/>
              <a:gd name="connsiteX399" fmla="*/ 3427472 w 4469509"/>
              <a:gd name="connsiteY399" fmla="*/ 1358777 h 4102018"/>
              <a:gd name="connsiteX400" fmla="*/ 3439097 w 4469509"/>
              <a:gd name="connsiteY400" fmla="*/ 1393681 h 4102018"/>
              <a:gd name="connsiteX401" fmla="*/ 3465255 w 4469509"/>
              <a:gd name="connsiteY401" fmla="*/ 1419858 h 4102018"/>
              <a:gd name="connsiteX402" fmla="*/ 3485600 w 4469509"/>
              <a:gd name="connsiteY402" fmla="*/ 1460579 h 4102018"/>
              <a:gd name="connsiteX403" fmla="*/ 3482693 w 4469509"/>
              <a:gd name="connsiteY403" fmla="*/ 1463487 h 4102018"/>
              <a:gd name="connsiteX404" fmla="*/ 3471068 w 4469509"/>
              <a:gd name="connsiteY404" fmla="*/ 1440219 h 4102018"/>
              <a:gd name="connsiteX405" fmla="*/ 3465255 w 4469509"/>
              <a:gd name="connsiteY405" fmla="*/ 1443127 h 4102018"/>
              <a:gd name="connsiteX406" fmla="*/ 3473974 w 4469509"/>
              <a:gd name="connsiteY406" fmla="*/ 1460579 h 4102018"/>
              <a:gd name="connsiteX407" fmla="*/ 3491412 w 4469509"/>
              <a:gd name="connsiteY407" fmla="*/ 1512934 h 4102018"/>
              <a:gd name="connsiteX408" fmla="*/ 3511757 w 4469509"/>
              <a:gd name="connsiteY408" fmla="*/ 1542021 h 4102018"/>
              <a:gd name="connsiteX409" fmla="*/ 3514664 w 4469509"/>
              <a:gd name="connsiteY409" fmla="*/ 1533295 h 4102018"/>
              <a:gd name="connsiteX410" fmla="*/ 3520476 w 4469509"/>
              <a:gd name="connsiteY410" fmla="*/ 1539112 h 4102018"/>
              <a:gd name="connsiteX411" fmla="*/ 3529195 w 4469509"/>
              <a:gd name="connsiteY411" fmla="*/ 1559472 h 4102018"/>
              <a:gd name="connsiteX412" fmla="*/ 3535008 w 4469509"/>
              <a:gd name="connsiteY412" fmla="*/ 1553655 h 4102018"/>
              <a:gd name="connsiteX413" fmla="*/ 3552447 w 4469509"/>
              <a:gd name="connsiteY413" fmla="*/ 1565289 h 4102018"/>
              <a:gd name="connsiteX414" fmla="*/ 3549540 w 4469509"/>
              <a:gd name="connsiteY414" fmla="*/ 1542021 h 4102018"/>
              <a:gd name="connsiteX415" fmla="*/ 3575697 w 4469509"/>
              <a:gd name="connsiteY415" fmla="*/ 1530386 h 4102018"/>
              <a:gd name="connsiteX416" fmla="*/ 3581510 w 4469509"/>
              <a:gd name="connsiteY416" fmla="*/ 1544929 h 4102018"/>
              <a:gd name="connsiteX417" fmla="*/ 3581510 w 4469509"/>
              <a:gd name="connsiteY417" fmla="*/ 1530386 h 4102018"/>
              <a:gd name="connsiteX418" fmla="*/ 3596042 w 4469509"/>
              <a:gd name="connsiteY418" fmla="*/ 1550747 h 4102018"/>
              <a:gd name="connsiteX419" fmla="*/ 3613480 w 4469509"/>
              <a:gd name="connsiteY419" fmla="*/ 1550747 h 4102018"/>
              <a:gd name="connsiteX420" fmla="*/ 3633825 w 4469509"/>
              <a:gd name="connsiteY420" fmla="*/ 1582741 h 4102018"/>
              <a:gd name="connsiteX421" fmla="*/ 3636732 w 4469509"/>
              <a:gd name="connsiteY421" fmla="*/ 1579832 h 4102018"/>
              <a:gd name="connsiteX422" fmla="*/ 3636732 w 4469509"/>
              <a:gd name="connsiteY422" fmla="*/ 1550747 h 4102018"/>
              <a:gd name="connsiteX423" fmla="*/ 3651264 w 4469509"/>
              <a:gd name="connsiteY423" fmla="*/ 1571106 h 4102018"/>
              <a:gd name="connsiteX424" fmla="*/ 3654170 w 4469509"/>
              <a:gd name="connsiteY424" fmla="*/ 1568198 h 4102018"/>
              <a:gd name="connsiteX425" fmla="*/ 3645451 w 4469509"/>
              <a:gd name="connsiteY425" fmla="*/ 1556564 h 4102018"/>
              <a:gd name="connsiteX426" fmla="*/ 3677421 w 4469509"/>
              <a:gd name="connsiteY426" fmla="*/ 1562381 h 4102018"/>
              <a:gd name="connsiteX427" fmla="*/ 3671925 w 4469509"/>
              <a:gd name="connsiteY427" fmla="*/ 1499131 h 4102018"/>
              <a:gd name="connsiteX428" fmla="*/ 3697765 w 4469509"/>
              <a:gd name="connsiteY428" fmla="*/ 1559472 h 4102018"/>
              <a:gd name="connsiteX429" fmla="*/ 3686140 w 4469509"/>
              <a:gd name="connsiteY429" fmla="*/ 1556564 h 4102018"/>
              <a:gd name="connsiteX430" fmla="*/ 3706485 w 4469509"/>
              <a:gd name="connsiteY430" fmla="*/ 1579832 h 4102018"/>
              <a:gd name="connsiteX431" fmla="*/ 3715204 w 4469509"/>
              <a:gd name="connsiteY431" fmla="*/ 1588558 h 4102018"/>
              <a:gd name="connsiteX432" fmla="*/ 3709392 w 4469509"/>
              <a:gd name="connsiteY432" fmla="*/ 1597284 h 4102018"/>
              <a:gd name="connsiteX433" fmla="*/ 3726829 w 4469509"/>
              <a:gd name="connsiteY433" fmla="*/ 1661274 h 4102018"/>
              <a:gd name="connsiteX434" fmla="*/ 3723924 w 4469509"/>
              <a:gd name="connsiteY434" fmla="*/ 1664182 h 4102018"/>
              <a:gd name="connsiteX435" fmla="*/ 3712297 w 4469509"/>
              <a:gd name="connsiteY435" fmla="*/ 1646731 h 4102018"/>
              <a:gd name="connsiteX436" fmla="*/ 3744268 w 4469509"/>
              <a:gd name="connsiteY436" fmla="*/ 1733989 h 4102018"/>
              <a:gd name="connsiteX437" fmla="*/ 3750081 w 4469509"/>
              <a:gd name="connsiteY437" fmla="*/ 1733989 h 4102018"/>
              <a:gd name="connsiteX438" fmla="*/ 3755893 w 4469509"/>
              <a:gd name="connsiteY438" fmla="*/ 1719446 h 4102018"/>
              <a:gd name="connsiteX439" fmla="*/ 3764613 w 4469509"/>
              <a:gd name="connsiteY439" fmla="*/ 1736898 h 4102018"/>
              <a:gd name="connsiteX440" fmla="*/ 3750081 w 4469509"/>
              <a:gd name="connsiteY440" fmla="*/ 1777618 h 4102018"/>
              <a:gd name="connsiteX441" fmla="*/ 3750081 w 4469509"/>
              <a:gd name="connsiteY441" fmla="*/ 1774710 h 4102018"/>
              <a:gd name="connsiteX442" fmla="*/ 3750081 w 4469509"/>
              <a:gd name="connsiteY442" fmla="*/ 1757259 h 4102018"/>
              <a:gd name="connsiteX443" fmla="*/ 3744268 w 4469509"/>
              <a:gd name="connsiteY443" fmla="*/ 1768893 h 4102018"/>
              <a:gd name="connsiteX444" fmla="*/ 3726829 w 4469509"/>
              <a:gd name="connsiteY444" fmla="*/ 1736898 h 4102018"/>
              <a:gd name="connsiteX445" fmla="*/ 3721017 w 4469509"/>
              <a:gd name="connsiteY445" fmla="*/ 1701995 h 4102018"/>
              <a:gd name="connsiteX446" fmla="*/ 3729736 w 4469509"/>
              <a:gd name="connsiteY446" fmla="*/ 1713629 h 4102018"/>
              <a:gd name="connsiteX447" fmla="*/ 3697765 w 4469509"/>
              <a:gd name="connsiteY447" fmla="*/ 1611827 h 4102018"/>
              <a:gd name="connsiteX448" fmla="*/ 3694860 w 4469509"/>
              <a:gd name="connsiteY448" fmla="*/ 1664182 h 4102018"/>
              <a:gd name="connsiteX449" fmla="*/ 3700672 w 4469509"/>
              <a:gd name="connsiteY449" fmla="*/ 1672908 h 4102018"/>
              <a:gd name="connsiteX450" fmla="*/ 3706485 w 4469509"/>
              <a:gd name="connsiteY450" fmla="*/ 1678725 h 4102018"/>
              <a:gd name="connsiteX451" fmla="*/ 3721017 w 4469509"/>
              <a:gd name="connsiteY451" fmla="*/ 1701995 h 4102018"/>
              <a:gd name="connsiteX452" fmla="*/ 3721017 w 4469509"/>
              <a:gd name="connsiteY452" fmla="*/ 1783436 h 4102018"/>
              <a:gd name="connsiteX453" fmla="*/ 3706485 w 4469509"/>
              <a:gd name="connsiteY453" fmla="*/ 1786345 h 4102018"/>
              <a:gd name="connsiteX454" fmla="*/ 3715204 w 4469509"/>
              <a:gd name="connsiteY454" fmla="*/ 1818339 h 4102018"/>
              <a:gd name="connsiteX455" fmla="*/ 3723924 w 4469509"/>
              <a:gd name="connsiteY455" fmla="*/ 1800888 h 4102018"/>
              <a:gd name="connsiteX456" fmla="*/ 3723924 w 4469509"/>
              <a:gd name="connsiteY456" fmla="*/ 1812523 h 4102018"/>
              <a:gd name="connsiteX457" fmla="*/ 3738456 w 4469509"/>
              <a:gd name="connsiteY457" fmla="*/ 1806705 h 4102018"/>
              <a:gd name="connsiteX458" fmla="*/ 3732643 w 4469509"/>
              <a:gd name="connsiteY458" fmla="*/ 1824156 h 4102018"/>
              <a:gd name="connsiteX459" fmla="*/ 3735549 w 4469509"/>
              <a:gd name="connsiteY459" fmla="*/ 1824156 h 4102018"/>
              <a:gd name="connsiteX460" fmla="*/ 3744268 w 4469509"/>
              <a:gd name="connsiteY460" fmla="*/ 1800888 h 4102018"/>
              <a:gd name="connsiteX461" fmla="*/ 3755893 w 4469509"/>
              <a:gd name="connsiteY461" fmla="*/ 1832882 h 4102018"/>
              <a:gd name="connsiteX462" fmla="*/ 3755893 w 4469509"/>
              <a:gd name="connsiteY462" fmla="*/ 1809614 h 4102018"/>
              <a:gd name="connsiteX463" fmla="*/ 3758800 w 4469509"/>
              <a:gd name="connsiteY463" fmla="*/ 1809614 h 4102018"/>
              <a:gd name="connsiteX464" fmla="*/ 3758800 w 4469509"/>
              <a:gd name="connsiteY464" fmla="*/ 1850334 h 4102018"/>
              <a:gd name="connsiteX465" fmla="*/ 3761706 w 4469509"/>
              <a:gd name="connsiteY465" fmla="*/ 1850334 h 4102018"/>
              <a:gd name="connsiteX466" fmla="*/ 3767519 w 4469509"/>
              <a:gd name="connsiteY466" fmla="*/ 1835791 h 4102018"/>
              <a:gd name="connsiteX467" fmla="*/ 3770425 w 4469509"/>
              <a:gd name="connsiteY467" fmla="*/ 1861969 h 4102018"/>
              <a:gd name="connsiteX468" fmla="*/ 3767519 w 4469509"/>
              <a:gd name="connsiteY468" fmla="*/ 1876512 h 4102018"/>
              <a:gd name="connsiteX469" fmla="*/ 3761706 w 4469509"/>
              <a:gd name="connsiteY469" fmla="*/ 1923050 h 4102018"/>
              <a:gd name="connsiteX470" fmla="*/ 3767519 w 4469509"/>
              <a:gd name="connsiteY470" fmla="*/ 1876512 h 4102018"/>
              <a:gd name="connsiteX471" fmla="*/ 3776238 w 4469509"/>
              <a:gd name="connsiteY471" fmla="*/ 1888146 h 4102018"/>
              <a:gd name="connsiteX472" fmla="*/ 3784957 w 4469509"/>
              <a:gd name="connsiteY472" fmla="*/ 1870695 h 4102018"/>
              <a:gd name="connsiteX473" fmla="*/ 3796583 w 4469509"/>
              <a:gd name="connsiteY473" fmla="*/ 1873603 h 4102018"/>
              <a:gd name="connsiteX474" fmla="*/ 3793677 w 4469509"/>
              <a:gd name="connsiteY474" fmla="*/ 1896872 h 4102018"/>
              <a:gd name="connsiteX475" fmla="*/ 3790770 w 4469509"/>
              <a:gd name="connsiteY475" fmla="*/ 1896872 h 4102018"/>
              <a:gd name="connsiteX476" fmla="*/ 3787864 w 4469509"/>
              <a:gd name="connsiteY476" fmla="*/ 1885238 h 4102018"/>
              <a:gd name="connsiteX477" fmla="*/ 3782051 w 4469509"/>
              <a:gd name="connsiteY477" fmla="*/ 1888146 h 4102018"/>
              <a:gd name="connsiteX478" fmla="*/ 3776238 w 4469509"/>
              <a:gd name="connsiteY478" fmla="*/ 1937593 h 4102018"/>
              <a:gd name="connsiteX479" fmla="*/ 3752987 w 4469509"/>
              <a:gd name="connsiteY479" fmla="*/ 1957954 h 4102018"/>
              <a:gd name="connsiteX480" fmla="*/ 3747174 w 4469509"/>
              <a:gd name="connsiteY480" fmla="*/ 1934684 h 4102018"/>
              <a:gd name="connsiteX481" fmla="*/ 3744268 w 4469509"/>
              <a:gd name="connsiteY481" fmla="*/ 1934684 h 4102018"/>
              <a:gd name="connsiteX482" fmla="*/ 3741361 w 4469509"/>
              <a:gd name="connsiteY482" fmla="*/ 1946319 h 4102018"/>
              <a:gd name="connsiteX483" fmla="*/ 3738456 w 4469509"/>
              <a:gd name="connsiteY483" fmla="*/ 1946319 h 4102018"/>
              <a:gd name="connsiteX484" fmla="*/ 3732643 w 4469509"/>
              <a:gd name="connsiteY484" fmla="*/ 1911416 h 4102018"/>
              <a:gd name="connsiteX485" fmla="*/ 3732643 w 4469509"/>
              <a:gd name="connsiteY485" fmla="*/ 1867786 h 4102018"/>
              <a:gd name="connsiteX486" fmla="*/ 3726829 w 4469509"/>
              <a:gd name="connsiteY486" fmla="*/ 1905598 h 4102018"/>
              <a:gd name="connsiteX487" fmla="*/ 3723924 w 4469509"/>
              <a:gd name="connsiteY487" fmla="*/ 1896872 h 4102018"/>
              <a:gd name="connsiteX488" fmla="*/ 3721017 w 4469509"/>
              <a:gd name="connsiteY488" fmla="*/ 1937593 h 4102018"/>
              <a:gd name="connsiteX489" fmla="*/ 3712297 w 4469509"/>
              <a:gd name="connsiteY489" fmla="*/ 1981222 h 4102018"/>
              <a:gd name="connsiteX490" fmla="*/ 3694860 w 4469509"/>
              <a:gd name="connsiteY490" fmla="*/ 1992857 h 4102018"/>
              <a:gd name="connsiteX491" fmla="*/ 3721017 w 4469509"/>
              <a:gd name="connsiteY491" fmla="*/ 2013218 h 4102018"/>
              <a:gd name="connsiteX492" fmla="*/ 3712297 w 4469509"/>
              <a:gd name="connsiteY492" fmla="*/ 2030669 h 4102018"/>
              <a:gd name="connsiteX493" fmla="*/ 3709392 w 4469509"/>
              <a:gd name="connsiteY493" fmla="*/ 2053938 h 4102018"/>
              <a:gd name="connsiteX494" fmla="*/ 3709392 w 4469509"/>
              <a:gd name="connsiteY494" fmla="*/ 2074298 h 4102018"/>
              <a:gd name="connsiteX495" fmla="*/ 3712297 w 4469509"/>
              <a:gd name="connsiteY495" fmla="*/ 2074298 h 4102018"/>
              <a:gd name="connsiteX496" fmla="*/ 3715204 w 4469509"/>
              <a:gd name="connsiteY496" fmla="*/ 2065573 h 4102018"/>
              <a:gd name="connsiteX497" fmla="*/ 3718111 w 4469509"/>
              <a:gd name="connsiteY497" fmla="*/ 2109202 h 4102018"/>
              <a:gd name="connsiteX498" fmla="*/ 3726829 w 4469509"/>
              <a:gd name="connsiteY498" fmla="*/ 2106293 h 4102018"/>
              <a:gd name="connsiteX499" fmla="*/ 3735549 w 4469509"/>
              <a:gd name="connsiteY499" fmla="*/ 2164466 h 4102018"/>
              <a:gd name="connsiteX500" fmla="*/ 3735549 w 4469509"/>
              <a:gd name="connsiteY500" fmla="*/ 2167375 h 4102018"/>
              <a:gd name="connsiteX501" fmla="*/ 3741361 w 4469509"/>
              <a:gd name="connsiteY501" fmla="*/ 2170283 h 4102018"/>
              <a:gd name="connsiteX502" fmla="*/ 3752987 w 4469509"/>
              <a:gd name="connsiteY502" fmla="*/ 2123745 h 4102018"/>
              <a:gd name="connsiteX503" fmla="*/ 3761706 w 4469509"/>
              <a:gd name="connsiteY503" fmla="*/ 2141196 h 4102018"/>
              <a:gd name="connsiteX504" fmla="*/ 3779145 w 4469509"/>
              <a:gd name="connsiteY504" fmla="*/ 2129562 h 4102018"/>
              <a:gd name="connsiteX505" fmla="*/ 3770425 w 4469509"/>
              <a:gd name="connsiteY505" fmla="*/ 2115019 h 4102018"/>
              <a:gd name="connsiteX506" fmla="*/ 3770425 w 4469509"/>
              <a:gd name="connsiteY506" fmla="*/ 2103385 h 4102018"/>
              <a:gd name="connsiteX507" fmla="*/ 3779145 w 4469509"/>
              <a:gd name="connsiteY507" fmla="*/ 2077207 h 4102018"/>
              <a:gd name="connsiteX508" fmla="*/ 3787864 w 4469509"/>
              <a:gd name="connsiteY508" fmla="*/ 2039395 h 4102018"/>
              <a:gd name="connsiteX509" fmla="*/ 3799489 w 4469509"/>
              <a:gd name="connsiteY509" fmla="*/ 2033577 h 4102018"/>
              <a:gd name="connsiteX510" fmla="*/ 3805302 w 4469509"/>
              <a:gd name="connsiteY510" fmla="*/ 2039395 h 4102018"/>
              <a:gd name="connsiteX511" fmla="*/ 3802396 w 4469509"/>
              <a:gd name="connsiteY511" fmla="*/ 2080115 h 4102018"/>
              <a:gd name="connsiteX512" fmla="*/ 3799489 w 4469509"/>
              <a:gd name="connsiteY512" fmla="*/ 2109202 h 4102018"/>
              <a:gd name="connsiteX513" fmla="*/ 3802396 w 4469509"/>
              <a:gd name="connsiteY513" fmla="*/ 2109202 h 4102018"/>
              <a:gd name="connsiteX514" fmla="*/ 3816928 w 4469509"/>
              <a:gd name="connsiteY514" fmla="*/ 2077207 h 4102018"/>
              <a:gd name="connsiteX515" fmla="*/ 3822741 w 4469509"/>
              <a:gd name="connsiteY515" fmla="*/ 2077207 h 4102018"/>
              <a:gd name="connsiteX516" fmla="*/ 3816928 w 4469509"/>
              <a:gd name="connsiteY516" fmla="*/ 2053938 h 4102018"/>
              <a:gd name="connsiteX517" fmla="*/ 3816928 w 4469509"/>
              <a:gd name="connsiteY517" fmla="*/ 2024852 h 4102018"/>
              <a:gd name="connsiteX518" fmla="*/ 3819834 w 4469509"/>
              <a:gd name="connsiteY518" fmla="*/ 2036486 h 4102018"/>
              <a:gd name="connsiteX519" fmla="*/ 3845992 w 4469509"/>
              <a:gd name="connsiteY519" fmla="*/ 2036486 h 4102018"/>
              <a:gd name="connsiteX520" fmla="*/ 3840179 w 4469509"/>
              <a:gd name="connsiteY520" fmla="*/ 2062664 h 4102018"/>
              <a:gd name="connsiteX521" fmla="*/ 3851804 w 4469509"/>
              <a:gd name="connsiteY521" fmla="*/ 2059755 h 4102018"/>
              <a:gd name="connsiteX522" fmla="*/ 3843085 w 4469509"/>
              <a:gd name="connsiteY522" fmla="*/ 2103385 h 4102018"/>
              <a:gd name="connsiteX523" fmla="*/ 3834366 w 4469509"/>
              <a:gd name="connsiteY523" fmla="*/ 2100476 h 4102018"/>
              <a:gd name="connsiteX524" fmla="*/ 3831460 w 4469509"/>
              <a:gd name="connsiteY524" fmla="*/ 2123745 h 4102018"/>
              <a:gd name="connsiteX525" fmla="*/ 3822741 w 4469509"/>
              <a:gd name="connsiteY525" fmla="*/ 2158648 h 4102018"/>
              <a:gd name="connsiteX526" fmla="*/ 3819834 w 4469509"/>
              <a:gd name="connsiteY526" fmla="*/ 2179008 h 4102018"/>
              <a:gd name="connsiteX527" fmla="*/ 3811115 w 4469509"/>
              <a:gd name="connsiteY527" fmla="*/ 2155740 h 4102018"/>
              <a:gd name="connsiteX528" fmla="*/ 3808209 w 4469509"/>
              <a:gd name="connsiteY528" fmla="*/ 2152831 h 4102018"/>
              <a:gd name="connsiteX529" fmla="*/ 3796583 w 4469509"/>
              <a:gd name="connsiteY529" fmla="*/ 2184826 h 4102018"/>
              <a:gd name="connsiteX530" fmla="*/ 3793677 w 4469509"/>
              <a:gd name="connsiteY530" fmla="*/ 2184826 h 4102018"/>
              <a:gd name="connsiteX531" fmla="*/ 3796583 w 4469509"/>
              <a:gd name="connsiteY531" fmla="*/ 2167375 h 4102018"/>
              <a:gd name="connsiteX532" fmla="*/ 3793677 w 4469509"/>
              <a:gd name="connsiteY532" fmla="*/ 2167375 h 4102018"/>
              <a:gd name="connsiteX533" fmla="*/ 3779145 w 4469509"/>
              <a:gd name="connsiteY533" fmla="*/ 2196460 h 4102018"/>
              <a:gd name="connsiteX534" fmla="*/ 3773332 w 4469509"/>
              <a:gd name="connsiteY534" fmla="*/ 2193552 h 4102018"/>
              <a:gd name="connsiteX535" fmla="*/ 3770425 w 4469509"/>
              <a:gd name="connsiteY535" fmla="*/ 2167375 h 4102018"/>
              <a:gd name="connsiteX536" fmla="*/ 3755893 w 4469509"/>
              <a:gd name="connsiteY536" fmla="*/ 2257542 h 4102018"/>
              <a:gd name="connsiteX537" fmla="*/ 3758800 w 4469509"/>
              <a:gd name="connsiteY537" fmla="*/ 2260450 h 4102018"/>
              <a:gd name="connsiteX538" fmla="*/ 3770425 w 4469509"/>
              <a:gd name="connsiteY538" fmla="*/ 2222638 h 4102018"/>
              <a:gd name="connsiteX539" fmla="*/ 3773332 w 4469509"/>
              <a:gd name="connsiteY539" fmla="*/ 2225547 h 4102018"/>
              <a:gd name="connsiteX540" fmla="*/ 3761706 w 4469509"/>
              <a:gd name="connsiteY540" fmla="*/ 2283719 h 4102018"/>
              <a:gd name="connsiteX541" fmla="*/ 3752987 w 4469509"/>
              <a:gd name="connsiteY541" fmla="*/ 2260450 h 4102018"/>
              <a:gd name="connsiteX542" fmla="*/ 3735549 w 4469509"/>
              <a:gd name="connsiteY542" fmla="*/ 2324440 h 4102018"/>
              <a:gd name="connsiteX543" fmla="*/ 3735549 w 4469509"/>
              <a:gd name="connsiteY543" fmla="*/ 2228455 h 4102018"/>
              <a:gd name="connsiteX544" fmla="*/ 3732643 w 4469509"/>
              <a:gd name="connsiteY544" fmla="*/ 2228455 h 4102018"/>
              <a:gd name="connsiteX545" fmla="*/ 3726829 w 4469509"/>
              <a:gd name="connsiteY545" fmla="*/ 2251724 h 4102018"/>
              <a:gd name="connsiteX546" fmla="*/ 3715204 w 4469509"/>
              <a:gd name="connsiteY546" fmla="*/ 2286627 h 4102018"/>
              <a:gd name="connsiteX547" fmla="*/ 3712297 w 4469509"/>
              <a:gd name="connsiteY547" fmla="*/ 2289536 h 4102018"/>
              <a:gd name="connsiteX548" fmla="*/ 3703579 w 4469509"/>
              <a:gd name="connsiteY548" fmla="*/ 2309897 h 4102018"/>
              <a:gd name="connsiteX549" fmla="*/ 3709392 w 4469509"/>
              <a:gd name="connsiteY549" fmla="*/ 2347709 h 4102018"/>
              <a:gd name="connsiteX550" fmla="*/ 3726829 w 4469509"/>
              <a:gd name="connsiteY550" fmla="*/ 2423333 h 4102018"/>
              <a:gd name="connsiteX551" fmla="*/ 3709392 w 4469509"/>
              <a:gd name="connsiteY551" fmla="*/ 2440784 h 4102018"/>
              <a:gd name="connsiteX552" fmla="*/ 3706485 w 4469509"/>
              <a:gd name="connsiteY552" fmla="*/ 2426242 h 4102018"/>
              <a:gd name="connsiteX553" fmla="*/ 3700672 w 4469509"/>
              <a:gd name="connsiteY553" fmla="*/ 2437876 h 4102018"/>
              <a:gd name="connsiteX554" fmla="*/ 3691953 w 4469509"/>
              <a:gd name="connsiteY554" fmla="*/ 2432059 h 4102018"/>
              <a:gd name="connsiteX555" fmla="*/ 3654170 w 4469509"/>
              <a:gd name="connsiteY555" fmla="*/ 2504774 h 4102018"/>
              <a:gd name="connsiteX556" fmla="*/ 3662889 w 4469509"/>
              <a:gd name="connsiteY556" fmla="*/ 2507683 h 4102018"/>
              <a:gd name="connsiteX557" fmla="*/ 3657076 w 4469509"/>
              <a:gd name="connsiteY557" fmla="*/ 2513500 h 4102018"/>
              <a:gd name="connsiteX558" fmla="*/ 3639638 w 4469509"/>
              <a:gd name="connsiteY558" fmla="*/ 2542586 h 4102018"/>
              <a:gd name="connsiteX559" fmla="*/ 3636732 w 4469509"/>
              <a:gd name="connsiteY559" fmla="*/ 2568764 h 4102018"/>
              <a:gd name="connsiteX560" fmla="*/ 3639638 w 4469509"/>
              <a:gd name="connsiteY560" fmla="*/ 2603667 h 4102018"/>
              <a:gd name="connsiteX561" fmla="*/ 3645451 w 4469509"/>
              <a:gd name="connsiteY561" fmla="*/ 2638571 h 4102018"/>
              <a:gd name="connsiteX562" fmla="*/ 3636732 w 4469509"/>
              <a:gd name="connsiteY562" fmla="*/ 2670566 h 4102018"/>
              <a:gd name="connsiteX563" fmla="*/ 3625106 w 4469509"/>
              <a:gd name="connsiteY563" fmla="*/ 2708378 h 4102018"/>
              <a:gd name="connsiteX564" fmla="*/ 3628012 w 4469509"/>
              <a:gd name="connsiteY564" fmla="*/ 2714195 h 4102018"/>
              <a:gd name="connsiteX565" fmla="*/ 3636732 w 4469509"/>
              <a:gd name="connsiteY565" fmla="*/ 2702560 h 4102018"/>
              <a:gd name="connsiteX566" fmla="*/ 3639638 w 4469509"/>
              <a:gd name="connsiteY566" fmla="*/ 2711287 h 4102018"/>
              <a:gd name="connsiteX567" fmla="*/ 3677421 w 4469509"/>
              <a:gd name="connsiteY567" fmla="*/ 2609485 h 4102018"/>
              <a:gd name="connsiteX568" fmla="*/ 3680328 w 4469509"/>
              <a:gd name="connsiteY568" fmla="*/ 2612393 h 4102018"/>
              <a:gd name="connsiteX569" fmla="*/ 3689047 w 4469509"/>
              <a:gd name="connsiteY569" fmla="*/ 2609485 h 4102018"/>
              <a:gd name="connsiteX570" fmla="*/ 3697765 w 4469509"/>
              <a:gd name="connsiteY570" fmla="*/ 2632754 h 4102018"/>
              <a:gd name="connsiteX571" fmla="*/ 3706485 w 4469509"/>
              <a:gd name="connsiteY571" fmla="*/ 2653114 h 4102018"/>
              <a:gd name="connsiteX572" fmla="*/ 3700672 w 4469509"/>
              <a:gd name="connsiteY572" fmla="*/ 2670566 h 4102018"/>
              <a:gd name="connsiteX573" fmla="*/ 3694860 w 4469509"/>
              <a:gd name="connsiteY573" fmla="*/ 2699652 h 4102018"/>
              <a:gd name="connsiteX574" fmla="*/ 3694860 w 4469509"/>
              <a:gd name="connsiteY574" fmla="*/ 2714195 h 4102018"/>
              <a:gd name="connsiteX575" fmla="*/ 3683234 w 4469509"/>
              <a:gd name="connsiteY575" fmla="*/ 2737464 h 4102018"/>
              <a:gd name="connsiteX576" fmla="*/ 3683234 w 4469509"/>
              <a:gd name="connsiteY576" fmla="*/ 2720013 h 4102018"/>
              <a:gd name="connsiteX577" fmla="*/ 3651264 w 4469509"/>
              <a:gd name="connsiteY577" fmla="*/ 2781094 h 4102018"/>
              <a:gd name="connsiteX578" fmla="*/ 3639638 w 4469509"/>
              <a:gd name="connsiteY578" fmla="*/ 2801454 h 4102018"/>
              <a:gd name="connsiteX579" fmla="*/ 3598949 w 4469509"/>
              <a:gd name="connsiteY579" fmla="*/ 2856717 h 4102018"/>
              <a:gd name="connsiteX580" fmla="*/ 3593136 w 4469509"/>
              <a:gd name="connsiteY580" fmla="*/ 2862535 h 4102018"/>
              <a:gd name="connsiteX581" fmla="*/ 3590229 w 4469509"/>
              <a:gd name="connsiteY581" fmla="*/ 2868352 h 4102018"/>
              <a:gd name="connsiteX582" fmla="*/ 3561165 w 4469509"/>
              <a:gd name="connsiteY582" fmla="*/ 2897438 h 4102018"/>
              <a:gd name="connsiteX583" fmla="*/ 3552447 w 4469509"/>
              <a:gd name="connsiteY583" fmla="*/ 2914890 h 4102018"/>
              <a:gd name="connsiteX584" fmla="*/ 3540821 w 4469509"/>
              <a:gd name="connsiteY584" fmla="*/ 2938159 h 4102018"/>
              <a:gd name="connsiteX585" fmla="*/ 3526289 w 4469509"/>
              <a:gd name="connsiteY585" fmla="*/ 2943976 h 4102018"/>
              <a:gd name="connsiteX586" fmla="*/ 3482693 w 4469509"/>
              <a:gd name="connsiteY586" fmla="*/ 2999240 h 4102018"/>
              <a:gd name="connsiteX587" fmla="*/ 3462348 w 4469509"/>
              <a:gd name="connsiteY587" fmla="*/ 3045778 h 4102018"/>
              <a:gd name="connsiteX588" fmla="*/ 3465255 w 4469509"/>
              <a:gd name="connsiteY588" fmla="*/ 3048687 h 4102018"/>
              <a:gd name="connsiteX589" fmla="*/ 3473974 w 4469509"/>
              <a:gd name="connsiteY589" fmla="*/ 3034144 h 4102018"/>
              <a:gd name="connsiteX590" fmla="*/ 3497225 w 4469509"/>
              <a:gd name="connsiteY590" fmla="*/ 3016692 h 4102018"/>
              <a:gd name="connsiteX591" fmla="*/ 3517570 w 4469509"/>
              <a:gd name="connsiteY591" fmla="*/ 2973063 h 4102018"/>
              <a:gd name="connsiteX592" fmla="*/ 3520476 w 4469509"/>
              <a:gd name="connsiteY592" fmla="*/ 2973063 h 4102018"/>
              <a:gd name="connsiteX593" fmla="*/ 3505944 w 4469509"/>
              <a:gd name="connsiteY593" fmla="*/ 3010874 h 4102018"/>
              <a:gd name="connsiteX594" fmla="*/ 3514664 w 4469509"/>
              <a:gd name="connsiteY594" fmla="*/ 3007966 h 4102018"/>
              <a:gd name="connsiteX595" fmla="*/ 3505944 w 4469509"/>
              <a:gd name="connsiteY595" fmla="*/ 3022509 h 4102018"/>
              <a:gd name="connsiteX596" fmla="*/ 3491412 w 4469509"/>
              <a:gd name="connsiteY596" fmla="*/ 3039961 h 4102018"/>
              <a:gd name="connsiteX597" fmla="*/ 3491412 w 4469509"/>
              <a:gd name="connsiteY597" fmla="*/ 3063230 h 4102018"/>
              <a:gd name="connsiteX598" fmla="*/ 3526289 w 4469509"/>
              <a:gd name="connsiteY598" fmla="*/ 3028327 h 4102018"/>
              <a:gd name="connsiteX599" fmla="*/ 3523383 w 4469509"/>
              <a:gd name="connsiteY599" fmla="*/ 3025418 h 4102018"/>
              <a:gd name="connsiteX600" fmla="*/ 3511757 w 4469509"/>
              <a:gd name="connsiteY600" fmla="*/ 3039961 h 4102018"/>
              <a:gd name="connsiteX601" fmla="*/ 3497225 w 4469509"/>
              <a:gd name="connsiteY601" fmla="*/ 3051595 h 4102018"/>
              <a:gd name="connsiteX602" fmla="*/ 3494319 w 4469509"/>
              <a:gd name="connsiteY602" fmla="*/ 3048687 h 4102018"/>
              <a:gd name="connsiteX603" fmla="*/ 3511757 w 4469509"/>
              <a:gd name="connsiteY603" fmla="*/ 3037053 h 4102018"/>
              <a:gd name="connsiteX604" fmla="*/ 3508851 w 4469509"/>
              <a:gd name="connsiteY604" fmla="*/ 3034144 h 4102018"/>
              <a:gd name="connsiteX605" fmla="*/ 3500132 w 4469509"/>
              <a:gd name="connsiteY605" fmla="*/ 3037053 h 4102018"/>
              <a:gd name="connsiteX606" fmla="*/ 3520476 w 4469509"/>
              <a:gd name="connsiteY606" fmla="*/ 3016692 h 4102018"/>
              <a:gd name="connsiteX607" fmla="*/ 3532101 w 4469509"/>
              <a:gd name="connsiteY607" fmla="*/ 3005057 h 4102018"/>
              <a:gd name="connsiteX608" fmla="*/ 3555353 w 4469509"/>
              <a:gd name="connsiteY608" fmla="*/ 2993423 h 4102018"/>
              <a:gd name="connsiteX609" fmla="*/ 3575697 w 4469509"/>
              <a:gd name="connsiteY609" fmla="*/ 2978880 h 4102018"/>
              <a:gd name="connsiteX610" fmla="*/ 3593136 w 4469509"/>
              <a:gd name="connsiteY610" fmla="*/ 2946885 h 4102018"/>
              <a:gd name="connsiteX611" fmla="*/ 3596042 w 4469509"/>
              <a:gd name="connsiteY611" fmla="*/ 2941068 h 4102018"/>
              <a:gd name="connsiteX612" fmla="*/ 3607668 w 4469509"/>
              <a:gd name="connsiteY612" fmla="*/ 2926525 h 4102018"/>
              <a:gd name="connsiteX613" fmla="*/ 3598949 w 4469509"/>
              <a:gd name="connsiteY613" fmla="*/ 2961428 h 4102018"/>
              <a:gd name="connsiteX614" fmla="*/ 3587323 w 4469509"/>
              <a:gd name="connsiteY614" fmla="*/ 2984697 h 4102018"/>
              <a:gd name="connsiteX615" fmla="*/ 3569885 w 4469509"/>
              <a:gd name="connsiteY615" fmla="*/ 3013783 h 4102018"/>
              <a:gd name="connsiteX616" fmla="*/ 3552447 w 4469509"/>
              <a:gd name="connsiteY616" fmla="*/ 3045778 h 4102018"/>
              <a:gd name="connsiteX617" fmla="*/ 3540821 w 4469509"/>
              <a:gd name="connsiteY617" fmla="*/ 3054504 h 4102018"/>
              <a:gd name="connsiteX618" fmla="*/ 3543727 w 4469509"/>
              <a:gd name="connsiteY618" fmla="*/ 3057412 h 4102018"/>
              <a:gd name="connsiteX619" fmla="*/ 3552447 w 4469509"/>
              <a:gd name="connsiteY619" fmla="*/ 3051595 h 4102018"/>
              <a:gd name="connsiteX620" fmla="*/ 3523383 w 4469509"/>
              <a:gd name="connsiteY620" fmla="*/ 3077773 h 4102018"/>
              <a:gd name="connsiteX621" fmla="*/ 3500132 w 4469509"/>
              <a:gd name="connsiteY621" fmla="*/ 3092316 h 4102018"/>
              <a:gd name="connsiteX622" fmla="*/ 3503038 w 4469509"/>
              <a:gd name="connsiteY622" fmla="*/ 3095225 h 4102018"/>
              <a:gd name="connsiteX623" fmla="*/ 3514664 w 4469509"/>
              <a:gd name="connsiteY623" fmla="*/ 3089408 h 4102018"/>
              <a:gd name="connsiteX624" fmla="*/ 3505944 w 4469509"/>
              <a:gd name="connsiteY624" fmla="*/ 3112676 h 4102018"/>
              <a:gd name="connsiteX625" fmla="*/ 3482693 w 4469509"/>
              <a:gd name="connsiteY625" fmla="*/ 3147580 h 4102018"/>
              <a:gd name="connsiteX626" fmla="*/ 3479787 w 4469509"/>
              <a:gd name="connsiteY626" fmla="*/ 3156305 h 4102018"/>
              <a:gd name="connsiteX627" fmla="*/ 3471068 w 4469509"/>
              <a:gd name="connsiteY627" fmla="*/ 3188301 h 4102018"/>
              <a:gd name="connsiteX628" fmla="*/ 3462348 w 4469509"/>
              <a:gd name="connsiteY628" fmla="*/ 3205752 h 4102018"/>
              <a:gd name="connsiteX629" fmla="*/ 3444910 w 4469509"/>
              <a:gd name="connsiteY629" fmla="*/ 3223204 h 4102018"/>
              <a:gd name="connsiteX630" fmla="*/ 3433284 w 4469509"/>
              <a:gd name="connsiteY630" fmla="*/ 3234839 h 4102018"/>
              <a:gd name="connsiteX631" fmla="*/ 3401315 w 4469509"/>
              <a:gd name="connsiteY631" fmla="*/ 3269742 h 4102018"/>
              <a:gd name="connsiteX632" fmla="*/ 3398408 w 4469509"/>
              <a:gd name="connsiteY632" fmla="*/ 3266833 h 4102018"/>
              <a:gd name="connsiteX633" fmla="*/ 3433284 w 4469509"/>
              <a:gd name="connsiteY633" fmla="*/ 3229021 h 4102018"/>
              <a:gd name="connsiteX634" fmla="*/ 3427472 w 4469509"/>
              <a:gd name="connsiteY634" fmla="*/ 3226113 h 4102018"/>
              <a:gd name="connsiteX635" fmla="*/ 3322842 w 4469509"/>
              <a:gd name="connsiteY635" fmla="*/ 3348275 h 4102018"/>
              <a:gd name="connsiteX636" fmla="*/ 3325748 w 4469509"/>
              <a:gd name="connsiteY636" fmla="*/ 3351184 h 4102018"/>
              <a:gd name="connsiteX637" fmla="*/ 3334467 w 4469509"/>
              <a:gd name="connsiteY637" fmla="*/ 3345367 h 4102018"/>
              <a:gd name="connsiteX638" fmla="*/ 3311216 w 4469509"/>
              <a:gd name="connsiteY638" fmla="*/ 3383178 h 4102018"/>
              <a:gd name="connsiteX639" fmla="*/ 3299591 w 4469509"/>
              <a:gd name="connsiteY639" fmla="*/ 3391904 h 4102018"/>
              <a:gd name="connsiteX640" fmla="*/ 3264714 w 4469509"/>
              <a:gd name="connsiteY640" fmla="*/ 3438442 h 4102018"/>
              <a:gd name="connsiteX641" fmla="*/ 3287965 w 4469509"/>
              <a:gd name="connsiteY641" fmla="*/ 3409356 h 4102018"/>
              <a:gd name="connsiteX642" fmla="*/ 3305403 w 4469509"/>
              <a:gd name="connsiteY642" fmla="*/ 3397722 h 4102018"/>
              <a:gd name="connsiteX643" fmla="*/ 3296684 w 4469509"/>
              <a:gd name="connsiteY643" fmla="*/ 3412264 h 4102018"/>
              <a:gd name="connsiteX644" fmla="*/ 3360624 w 4469509"/>
              <a:gd name="connsiteY644" fmla="*/ 3348275 h 4102018"/>
              <a:gd name="connsiteX645" fmla="*/ 3354812 w 4469509"/>
              <a:gd name="connsiteY645" fmla="*/ 3345367 h 4102018"/>
              <a:gd name="connsiteX646" fmla="*/ 3389688 w 4469509"/>
              <a:gd name="connsiteY646" fmla="*/ 3295920 h 4102018"/>
              <a:gd name="connsiteX647" fmla="*/ 3386783 w 4469509"/>
              <a:gd name="connsiteY647" fmla="*/ 3293011 h 4102018"/>
              <a:gd name="connsiteX648" fmla="*/ 3354812 w 4469509"/>
              <a:gd name="connsiteY648" fmla="*/ 3327915 h 4102018"/>
              <a:gd name="connsiteX649" fmla="*/ 3351906 w 4469509"/>
              <a:gd name="connsiteY649" fmla="*/ 3325006 h 4102018"/>
              <a:gd name="connsiteX650" fmla="*/ 3380969 w 4469509"/>
              <a:gd name="connsiteY650" fmla="*/ 3290103 h 4102018"/>
              <a:gd name="connsiteX651" fmla="*/ 3380969 w 4469509"/>
              <a:gd name="connsiteY651" fmla="*/ 3293011 h 4102018"/>
              <a:gd name="connsiteX652" fmla="*/ 3410033 w 4469509"/>
              <a:gd name="connsiteY652" fmla="*/ 3275559 h 4102018"/>
              <a:gd name="connsiteX653" fmla="*/ 3412940 w 4469509"/>
              <a:gd name="connsiteY653" fmla="*/ 3278468 h 4102018"/>
              <a:gd name="connsiteX654" fmla="*/ 3389688 w 4469509"/>
              <a:gd name="connsiteY654" fmla="*/ 3301737 h 4102018"/>
              <a:gd name="connsiteX655" fmla="*/ 3439097 w 4469509"/>
              <a:gd name="connsiteY655" fmla="*/ 3272651 h 4102018"/>
              <a:gd name="connsiteX656" fmla="*/ 3523383 w 4469509"/>
              <a:gd name="connsiteY656" fmla="*/ 3165031 h 4102018"/>
              <a:gd name="connsiteX657" fmla="*/ 3529195 w 4469509"/>
              <a:gd name="connsiteY657" fmla="*/ 3159214 h 4102018"/>
              <a:gd name="connsiteX658" fmla="*/ 3532101 w 4469509"/>
              <a:gd name="connsiteY658" fmla="*/ 3162123 h 4102018"/>
              <a:gd name="connsiteX659" fmla="*/ 3511757 w 4469509"/>
              <a:gd name="connsiteY659" fmla="*/ 3197027 h 4102018"/>
              <a:gd name="connsiteX660" fmla="*/ 3514664 w 4469509"/>
              <a:gd name="connsiteY660" fmla="*/ 3197027 h 4102018"/>
              <a:gd name="connsiteX661" fmla="*/ 3532101 w 4469509"/>
              <a:gd name="connsiteY661" fmla="*/ 3185392 h 4102018"/>
              <a:gd name="connsiteX662" fmla="*/ 3529195 w 4469509"/>
              <a:gd name="connsiteY662" fmla="*/ 3176666 h 4102018"/>
              <a:gd name="connsiteX663" fmla="*/ 3540821 w 4469509"/>
              <a:gd name="connsiteY663" fmla="*/ 3156305 h 4102018"/>
              <a:gd name="connsiteX664" fmla="*/ 3569885 w 4469509"/>
              <a:gd name="connsiteY664" fmla="*/ 3144672 h 4102018"/>
              <a:gd name="connsiteX665" fmla="*/ 3561165 w 4469509"/>
              <a:gd name="connsiteY665" fmla="*/ 3165031 h 4102018"/>
              <a:gd name="connsiteX666" fmla="*/ 3558259 w 4469509"/>
              <a:gd name="connsiteY666" fmla="*/ 3170849 h 4102018"/>
              <a:gd name="connsiteX667" fmla="*/ 3555353 w 4469509"/>
              <a:gd name="connsiteY667" fmla="*/ 3211569 h 4102018"/>
              <a:gd name="connsiteX668" fmla="*/ 3540821 w 4469509"/>
              <a:gd name="connsiteY668" fmla="*/ 3223204 h 4102018"/>
              <a:gd name="connsiteX669" fmla="*/ 3462348 w 4469509"/>
              <a:gd name="connsiteY669" fmla="*/ 3316280 h 4102018"/>
              <a:gd name="connsiteX670" fmla="*/ 3386783 w 4469509"/>
              <a:gd name="connsiteY670" fmla="*/ 3400630 h 4102018"/>
              <a:gd name="connsiteX671" fmla="*/ 3372251 w 4469509"/>
              <a:gd name="connsiteY671" fmla="*/ 3409356 h 4102018"/>
              <a:gd name="connsiteX672" fmla="*/ 3351906 w 4469509"/>
              <a:gd name="connsiteY672" fmla="*/ 3420990 h 4102018"/>
              <a:gd name="connsiteX673" fmla="*/ 3314123 w 4469509"/>
              <a:gd name="connsiteY673" fmla="*/ 3450077 h 4102018"/>
              <a:gd name="connsiteX674" fmla="*/ 3317029 w 4469509"/>
              <a:gd name="connsiteY674" fmla="*/ 3455894 h 4102018"/>
              <a:gd name="connsiteX675" fmla="*/ 3325748 w 4469509"/>
              <a:gd name="connsiteY675" fmla="*/ 3452986 h 4102018"/>
              <a:gd name="connsiteX676" fmla="*/ 3325748 w 4469509"/>
              <a:gd name="connsiteY676" fmla="*/ 3455894 h 4102018"/>
              <a:gd name="connsiteX677" fmla="*/ 3267620 w 4469509"/>
              <a:gd name="connsiteY677" fmla="*/ 3502432 h 4102018"/>
              <a:gd name="connsiteX678" fmla="*/ 3264714 w 4469509"/>
              <a:gd name="connsiteY678" fmla="*/ 3499524 h 4102018"/>
              <a:gd name="connsiteX679" fmla="*/ 3282152 w 4469509"/>
              <a:gd name="connsiteY679" fmla="*/ 3476254 h 4102018"/>
              <a:gd name="connsiteX680" fmla="*/ 3279246 w 4469509"/>
              <a:gd name="connsiteY680" fmla="*/ 3473346 h 4102018"/>
              <a:gd name="connsiteX681" fmla="*/ 3270527 w 4469509"/>
              <a:gd name="connsiteY681" fmla="*/ 3487889 h 4102018"/>
              <a:gd name="connsiteX682" fmla="*/ 3255995 w 4469509"/>
              <a:gd name="connsiteY682" fmla="*/ 3496615 h 4102018"/>
              <a:gd name="connsiteX683" fmla="*/ 3232744 w 4469509"/>
              <a:gd name="connsiteY683" fmla="*/ 3508249 h 4102018"/>
              <a:gd name="connsiteX684" fmla="*/ 3215305 w 4469509"/>
              <a:gd name="connsiteY684" fmla="*/ 3525701 h 4102018"/>
              <a:gd name="connsiteX685" fmla="*/ 3203680 w 4469509"/>
              <a:gd name="connsiteY685" fmla="*/ 3540244 h 4102018"/>
              <a:gd name="connsiteX686" fmla="*/ 3206586 w 4469509"/>
              <a:gd name="connsiteY686" fmla="*/ 3540244 h 4102018"/>
              <a:gd name="connsiteX687" fmla="*/ 3154271 w 4469509"/>
              <a:gd name="connsiteY687" fmla="*/ 3572239 h 4102018"/>
              <a:gd name="connsiteX688" fmla="*/ 3250182 w 4469509"/>
              <a:gd name="connsiteY688" fmla="*/ 3473346 h 4102018"/>
              <a:gd name="connsiteX689" fmla="*/ 3232744 w 4469509"/>
              <a:gd name="connsiteY689" fmla="*/ 3487889 h 4102018"/>
              <a:gd name="connsiteX690" fmla="*/ 3203680 w 4469509"/>
              <a:gd name="connsiteY690" fmla="*/ 3514066 h 4102018"/>
              <a:gd name="connsiteX691" fmla="*/ 3197867 w 4469509"/>
              <a:gd name="connsiteY691" fmla="*/ 3514066 h 4102018"/>
              <a:gd name="connsiteX692" fmla="*/ 3183335 w 4469509"/>
              <a:gd name="connsiteY692" fmla="*/ 3522792 h 4102018"/>
              <a:gd name="connsiteX693" fmla="*/ 3165896 w 4469509"/>
              <a:gd name="connsiteY693" fmla="*/ 3543153 h 4102018"/>
              <a:gd name="connsiteX694" fmla="*/ 3133927 w 4469509"/>
              <a:gd name="connsiteY694" fmla="*/ 3578056 h 4102018"/>
              <a:gd name="connsiteX695" fmla="*/ 3119395 w 4469509"/>
              <a:gd name="connsiteY695" fmla="*/ 3610051 h 4102018"/>
              <a:gd name="connsiteX696" fmla="*/ 3125207 w 4469509"/>
              <a:gd name="connsiteY696" fmla="*/ 3607143 h 4102018"/>
              <a:gd name="connsiteX697" fmla="*/ 3116488 w 4469509"/>
              <a:gd name="connsiteY697" fmla="*/ 3621685 h 4102018"/>
              <a:gd name="connsiteX698" fmla="*/ 3131020 w 4469509"/>
              <a:gd name="connsiteY698" fmla="*/ 3618777 h 4102018"/>
              <a:gd name="connsiteX699" fmla="*/ 3296684 w 4469509"/>
              <a:gd name="connsiteY699" fmla="*/ 3534427 h 4102018"/>
              <a:gd name="connsiteX700" fmla="*/ 3325748 w 4469509"/>
              <a:gd name="connsiteY700" fmla="*/ 3511158 h 4102018"/>
              <a:gd name="connsiteX701" fmla="*/ 3328655 w 4469509"/>
              <a:gd name="connsiteY701" fmla="*/ 3514066 h 4102018"/>
              <a:gd name="connsiteX702" fmla="*/ 3401315 w 4469509"/>
              <a:gd name="connsiteY702" fmla="*/ 3470437 h 4102018"/>
              <a:gd name="connsiteX703" fmla="*/ 3418752 w 4469509"/>
              <a:gd name="connsiteY703" fmla="*/ 3461711 h 4102018"/>
              <a:gd name="connsiteX704" fmla="*/ 3529195 w 4469509"/>
              <a:gd name="connsiteY704" fmla="*/ 3380270 h 4102018"/>
              <a:gd name="connsiteX705" fmla="*/ 3700672 w 4469509"/>
              <a:gd name="connsiteY705" fmla="*/ 3229021 h 4102018"/>
              <a:gd name="connsiteX706" fmla="*/ 3712297 w 4469509"/>
              <a:gd name="connsiteY706" fmla="*/ 3211569 h 4102018"/>
              <a:gd name="connsiteX707" fmla="*/ 3689047 w 4469509"/>
              <a:gd name="connsiteY707" fmla="*/ 3229021 h 4102018"/>
              <a:gd name="connsiteX708" fmla="*/ 3575697 w 4469509"/>
              <a:gd name="connsiteY708" fmla="*/ 3333732 h 4102018"/>
              <a:gd name="connsiteX709" fmla="*/ 3468161 w 4469509"/>
              <a:gd name="connsiteY709" fmla="*/ 3420990 h 4102018"/>
              <a:gd name="connsiteX710" fmla="*/ 3401315 w 4469509"/>
              <a:gd name="connsiteY710" fmla="*/ 3470437 h 4102018"/>
              <a:gd name="connsiteX711" fmla="*/ 3380969 w 4469509"/>
              <a:gd name="connsiteY711" fmla="*/ 3479163 h 4102018"/>
              <a:gd name="connsiteX712" fmla="*/ 3357719 w 4469509"/>
              <a:gd name="connsiteY712" fmla="*/ 3487889 h 4102018"/>
              <a:gd name="connsiteX713" fmla="*/ 3375156 w 4469509"/>
              <a:gd name="connsiteY713" fmla="*/ 3473346 h 4102018"/>
              <a:gd name="connsiteX714" fmla="*/ 3491412 w 4469509"/>
              <a:gd name="connsiteY714" fmla="*/ 3391904 h 4102018"/>
              <a:gd name="connsiteX715" fmla="*/ 3613480 w 4469509"/>
              <a:gd name="connsiteY715" fmla="*/ 3290103 h 4102018"/>
              <a:gd name="connsiteX716" fmla="*/ 3764613 w 4469509"/>
              <a:gd name="connsiteY716" fmla="*/ 3133037 h 4102018"/>
              <a:gd name="connsiteX717" fmla="*/ 3869243 w 4469509"/>
              <a:gd name="connsiteY717" fmla="*/ 3002148 h 4102018"/>
              <a:gd name="connsiteX718" fmla="*/ 3962247 w 4469509"/>
              <a:gd name="connsiteY718" fmla="*/ 2853809 h 4102018"/>
              <a:gd name="connsiteX719" fmla="*/ 3979685 w 4469509"/>
              <a:gd name="connsiteY719" fmla="*/ 2818906 h 4102018"/>
              <a:gd name="connsiteX720" fmla="*/ 4011656 w 4469509"/>
              <a:gd name="connsiteY720" fmla="*/ 2757824 h 4102018"/>
              <a:gd name="connsiteX721" fmla="*/ 4040720 w 4469509"/>
              <a:gd name="connsiteY721" fmla="*/ 2714195 h 4102018"/>
              <a:gd name="connsiteX722" fmla="*/ 4043626 w 4469509"/>
              <a:gd name="connsiteY722" fmla="*/ 2720013 h 4102018"/>
              <a:gd name="connsiteX723" fmla="*/ 4055252 w 4469509"/>
              <a:gd name="connsiteY723" fmla="*/ 2702560 h 4102018"/>
              <a:gd name="connsiteX724" fmla="*/ 4066877 w 4469509"/>
              <a:gd name="connsiteY724" fmla="*/ 2705469 h 4102018"/>
              <a:gd name="connsiteX725" fmla="*/ 4046533 w 4469509"/>
              <a:gd name="connsiteY725" fmla="*/ 2752007 h 4102018"/>
              <a:gd name="connsiteX726" fmla="*/ 4052345 w 4469509"/>
              <a:gd name="connsiteY726" fmla="*/ 2752007 h 4102018"/>
              <a:gd name="connsiteX727" fmla="*/ 4063971 w 4469509"/>
              <a:gd name="connsiteY727" fmla="*/ 2728739 h 4102018"/>
              <a:gd name="connsiteX728" fmla="*/ 4093034 w 4469509"/>
              <a:gd name="connsiteY728" fmla="*/ 2664749 h 4102018"/>
              <a:gd name="connsiteX729" fmla="*/ 4110473 w 4469509"/>
              <a:gd name="connsiteY729" fmla="*/ 2658931 h 4102018"/>
              <a:gd name="connsiteX730" fmla="*/ 4101754 w 4469509"/>
              <a:gd name="connsiteY730" fmla="*/ 2679292 h 4102018"/>
              <a:gd name="connsiteX731" fmla="*/ 4098848 w 4469509"/>
              <a:gd name="connsiteY731" fmla="*/ 2670566 h 4102018"/>
              <a:gd name="connsiteX732" fmla="*/ 4037813 w 4469509"/>
              <a:gd name="connsiteY732" fmla="*/ 2836358 h 4102018"/>
              <a:gd name="connsiteX733" fmla="*/ 4058158 w 4469509"/>
              <a:gd name="connsiteY733" fmla="*/ 2815997 h 4102018"/>
              <a:gd name="connsiteX734" fmla="*/ 4084316 w 4469509"/>
              <a:gd name="connsiteY734" fmla="*/ 2757824 h 4102018"/>
              <a:gd name="connsiteX735" fmla="*/ 4125005 w 4469509"/>
              <a:gd name="connsiteY735" fmla="*/ 2656023 h 4102018"/>
              <a:gd name="connsiteX736" fmla="*/ 4148256 w 4469509"/>
              <a:gd name="connsiteY736" fmla="*/ 2589124 h 4102018"/>
              <a:gd name="connsiteX737" fmla="*/ 4145350 w 4469509"/>
              <a:gd name="connsiteY737" fmla="*/ 2586216 h 4102018"/>
              <a:gd name="connsiteX738" fmla="*/ 4122098 w 4469509"/>
              <a:gd name="connsiteY738" fmla="*/ 2635662 h 4102018"/>
              <a:gd name="connsiteX739" fmla="*/ 4119192 w 4469509"/>
              <a:gd name="connsiteY739" fmla="*/ 2632754 h 4102018"/>
              <a:gd name="connsiteX740" fmla="*/ 4142443 w 4469509"/>
              <a:gd name="connsiteY740" fmla="*/ 2571673 h 4102018"/>
              <a:gd name="connsiteX741" fmla="*/ 4151162 w 4469509"/>
              <a:gd name="connsiteY741" fmla="*/ 2560038 h 4102018"/>
              <a:gd name="connsiteX742" fmla="*/ 4168601 w 4469509"/>
              <a:gd name="connsiteY742" fmla="*/ 2516409 h 4102018"/>
              <a:gd name="connsiteX743" fmla="*/ 4171507 w 4469509"/>
              <a:gd name="connsiteY743" fmla="*/ 2487322 h 4102018"/>
              <a:gd name="connsiteX744" fmla="*/ 4206384 w 4469509"/>
              <a:gd name="connsiteY744" fmla="*/ 2356435 h 4102018"/>
              <a:gd name="connsiteX745" fmla="*/ 4212197 w 4469509"/>
              <a:gd name="connsiteY745" fmla="*/ 2356435 h 4102018"/>
              <a:gd name="connsiteX746" fmla="*/ 4206384 w 4469509"/>
              <a:gd name="connsiteY746" fmla="*/ 2417516 h 4102018"/>
              <a:gd name="connsiteX747" fmla="*/ 4218009 w 4469509"/>
              <a:gd name="connsiteY747" fmla="*/ 2391338 h 4102018"/>
              <a:gd name="connsiteX748" fmla="*/ 4241261 w 4469509"/>
              <a:gd name="connsiteY748" fmla="*/ 2260450 h 4102018"/>
              <a:gd name="connsiteX749" fmla="*/ 4249980 w 4469509"/>
              <a:gd name="connsiteY749" fmla="*/ 2245907 h 4102018"/>
              <a:gd name="connsiteX750" fmla="*/ 4252886 w 4469509"/>
              <a:gd name="connsiteY750" fmla="*/ 2245907 h 4102018"/>
              <a:gd name="connsiteX751" fmla="*/ 4252886 w 4469509"/>
              <a:gd name="connsiteY751" fmla="*/ 2266268 h 4102018"/>
              <a:gd name="connsiteX752" fmla="*/ 4249980 w 4469509"/>
              <a:gd name="connsiteY752" fmla="*/ 2257542 h 4102018"/>
              <a:gd name="connsiteX753" fmla="*/ 4252886 w 4469509"/>
              <a:gd name="connsiteY753" fmla="*/ 2289536 h 4102018"/>
              <a:gd name="connsiteX754" fmla="*/ 4258699 w 4469509"/>
              <a:gd name="connsiteY754" fmla="*/ 2289536 h 4102018"/>
              <a:gd name="connsiteX755" fmla="*/ 4270325 w 4469509"/>
              <a:gd name="connsiteY755" fmla="*/ 2216821 h 4102018"/>
              <a:gd name="connsiteX756" fmla="*/ 4276137 w 4469509"/>
              <a:gd name="connsiteY756" fmla="*/ 2216821 h 4102018"/>
              <a:gd name="connsiteX757" fmla="*/ 4270325 w 4469509"/>
              <a:gd name="connsiteY757" fmla="*/ 2277902 h 4102018"/>
              <a:gd name="connsiteX758" fmla="*/ 4276137 w 4469509"/>
              <a:gd name="connsiteY758" fmla="*/ 2277902 h 4102018"/>
              <a:gd name="connsiteX759" fmla="*/ 4284857 w 4469509"/>
              <a:gd name="connsiteY759" fmla="*/ 2184826 h 4102018"/>
              <a:gd name="connsiteX760" fmla="*/ 4279044 w 4469509"/>
              <a:gd name="connsiteY760" fmla="*/ 2184826 h 4102018"/>
              <a:gd name="connsiteX761" fmla="*/ 4279044 w 4469509"/>
              <a:gd name="connsiteY761" fmla="*/ 2199369 h 4102018"/>
              <a:gd name="connsiteX762" fmla="*/ 4267418 w 4469509"/>
              <a:gd name="connsiteY762" fmla="*/ 2211004 h 4102018"/>
              <a:gd name="connsiteX763" fmla="*/ 4284857 w 4469509"/>
              <a:gd name="connsiteY763" fmla="*/ 2085932 h 4102018"/>
              <a:gd name="connsiteX764" fmla="*/ 4284857 w 4469509"/>
              <a:gd name="connsiteY764" fmla="*/ 2109202 h 4102018"/>
              <a:gd name="connsiteX765" fmla="*/ 4290669 w 4469509"/>
              <a:gd name="connsiteY765" fmla="*/ 2109202 h 4102018"/>
              <a:gd name="connsiteX766" fmla="*/ 4290669 w 4469509"/>
              <a:gd name="connsiteY766" fmla="*/ 2062664 h 4102018"/>
              <a:gd name="connsiteX767" fmla="*/ 4290669 w 4469509"/>
              <a:gd name="connsiteY767" fmla="*/ 2045212 h 4102018"/>
              <a:gd name="connsiteX768" fmla="*/ 4287763 w 4469509"/>
              <a:gd name="connsiteY768" fmla="*/ 1972496 h 4102018"/>
              <a:gd name="connsiteX769" fmla="*/ 4290669 w 4469509"/>
              <a:gd name="connsiteY769" fmla="*/ 1943410 h 4102018"/>
              <a:gd name="connsiteX770" fmla="*/ 4293576 w 4469509"/>
              <a:gd name="connsiteY770" fmla="*/ 1917233 h 4102018"/>
              <a:gd name="connsiteX771" fmla="*/ 4284857 w 4469509"/>
              <a:gd name="connsiteY771" fmla="*/ 1882329 h 4102018"/>
              <a:gd name="connsiteX772" fmla="*/ 4276137 w 4469509"/>
              <a:gd name="connsiteY772" fmla="*/ 1812523 h 4102018"/>
              <a:gd name="connsiteX773" fmla="*/ 4276137 w 4469509"/>
              <a:gd name="connsiteY773" fmla="*/ 1757259 h 4102018"/>
              <a:gd name="connsiteX774" fmla="*/ 4270325 w 4469509"/>
              <a:gd name="connsiteY774" fmla="*/ 1678725 h 4102018"/>
              <a:gd name="connsiteX775" fmla="*/ 4276137 w 4469509"/>
              <a:gd name="connsiteY775" fmla="*/ 1664182 h 4102018"/>
              <a:gd name="connsiteX776" fmla="*/ 4281950 w 4469509"/>
              <a:gd name="connsiteY776" fmla="*/ 1675817 h 4102018"/>
              <a:gd name="connsiteX777" fmla="*/ 4281950 w 4469509"/>
              <a:gd name="connsiteY777" fmla="*/ 1672908 h 4102018"/>
              <a:gd name="connsiteX778" fmla="*/ 4279044 w 4469509"/>
              <a:gd name="connsiteY778" fmla="*/ 1649640 h 4102018"/>
              <a:gd name="connsiteX779" fmla="*/ 4287763 w 4469509"/>
              <a:gd name="connsiteY779" fmla="*/ 1664182 h 4102018"/>
              <a:gd name="connsiteX780" fmla="*/ 4293576 w 4469509"/>
              <a:gd name="connsiteY780" fmla="*/ 1768893 h 4102018"/>
              <a:gd name="connsiteX781" fmla="*/ 4296482 w 4469509"/>
              <a:gd name="connsiteY781" fmla="*/ 1771801 h 4102018"/>
              <a:gd name="connsiteX782" fmla="*/ 4299389 w 4469509"/>
              <a:gd name="connsiteY782" fmla="*/ 1780527 h 4102018"/>
              <a:gd name="connsiteX783" fmla="*/ 4296482 w 4469509"/>
              <a:gd name="connsiteY783" fmla="*/ 1789253 h 4102018"/>
              <a:gd name="connsiteX784" fmla="*/ 4299389 w 4469509"/>
              <a:gd name="connsiteY784" fmla="*/ 1838700 h 4102018"/>
              <a:gd name="connsiteX785" fmla="*/ 4305016 w 4469509"/>
              <a:gd name="connsiteY785" fmla="*/ 1861227 h 4102018"/>
              <a:gd name="connsiteX786" fmla="*/ 4304474 w 4469509"/>
              <a:gd name="connsiteY786" fmla="*/ 1861605 h 4102018"/>
              <a:gd name="connsiteX787" fmla="*/ 4305201 w 4469509"/>
              <a:gd name="connsiteY787" fmla="*/ 1861969 h 4102018"/>
              <a:gd name="connsiteX788" fmla="*/ 4305016 w 4469509"/>
              <a:gd name="connsiteY788" fmla="*/ 1861227 h 4102018"/>
              <a:gd name="connsiteX789" fmla="*/ 4308108 w 4469509"/>
              <a:gd name="connsiteY789" fmla="*/ 1859061 h 4102018"/>
              <a:gd name="connsiteX790" fmla="*/ 4313921 w 4469509"/>
              <a:gd name="connsiteY790" fmla="*/ 1931775 h 4102018"/>
              <a:gd name="connsiteX791" fmla="*/ 4313921 w 4469509"/>
              <a:gd name="connsiteY791" fmla="*/ 1867786 h 4102018"/>
              <a:gd name="connsiteX792" fmla="*/ 4305201 w 4469509"/>
              <a:gd name="connsiteY792" fmla="*/ 1771801 h 4102018"/>
              <a:gd name="connsiteX793" fmla="*/ 4316826 w 4469509"/>
              <a:gd name="connsiteY793" fmla="*/ 1780527 h 4102018"/>
              <a:gd name="connsiteX794" fmla="*/ 4316826 w 4469509"/>
              <a:gd name="connsiteY794" fmla="*/ 1763076 h 4102018"/>
              <a:gd name="connsiteX795" fmla="*/ 4319733 w 4469509"/>
              <a:gd name="connsiteY795" fmla="*/ 1763076 h 4102018"/>
              <a:gd name="connsiteX796" fmla="*/ 4328453 w 4469509"/>
              <a:gd name="connsiteY796" fmla="*/ 1832882 h 4102018"/>
              <a:gd name="connsiteX797" fmla="*/ 4331358 w 4469509"/>
              <a:gd name="connsiteY797" fmla="*/ 1824156 h 4102018"/>
              <a:gd name="connsiteX798" fmla="*/ 4334265 w 4469509"/>
              <a:gd name="connsiteY798" fmla="*/ 1824156 h 4102018"/>
              <a:gd name="connsiteX799" fmla="*/ 4337172 w 4469509"/>
              <a:gd name="connsiteY799" fmla="*/ 1844517 h 4102018"/>
              <a:gd name="connsiteX800" fmla="*/ 4340078 w 4469509"/>
              <a:gd name="connsiteY800" fmla="*/ 1838700 h 4102018"/>
              <a:gd name="connsiteX801" fmla="*/ 4340078 w 4469509"/>
              <a:gd name="connsiteY801" fmla="*/ 1879420 h 4102018"/>
              <a:gd name="connsiteX802" fmla="*/ 4342985 w 4469509"/>
              <a:gd name="connsiteY802" fmla="*/ 1920141 h 4102018"/>
              <a:gd name="connsiteX803" fmla="*/ 4348797 w 4469509"/>
              <a:gd name="connsiteY803" fmla="*/ 1920141 h 4102018"/>
              <a:gd name="connsiteX804" fmla="*/ 4337172 w 4469509"/>
              <a:gd name="connsiteY804" fmla="*/ 1681634 h 4102018"/>
              <a:gd name="connsiteX805" fmla="*/ 4348797 w 4469509"/>
              <a:gd name="connsiteY805" fmla="*/ 1707812 h 4102018"/>
              <a:gd name="connsiteX806" fmla="*/ 4337172 w 4469509"/>
              <a:gd name="connsiteY806" fmla="*/ 1649640 h 4102018"/>
              <a:gd name="connsiteX807" fmla="*/ 4325546 w 4469509"/>
              <a:gd name="connsiteY807" fmla="*/ 1626370 h 4102018"/>
              <a:gd name="connsiteX808" fmla="*/ 4322640 w 4469509"/>
              <a:gd name="connsiteY808" fmla="*/ 1594376 h 4102018"/>
              <a:gd name="connsiteX809" fmla="*/ 4313921 w 4469509"/>
              <a:gd name="connsiteY809" fmla="*/ 1542021 h 4102018"/>
              <a:gd name="connsiteX810" fmla="*/ 4261605 w 4469509"/>
              <a:gd name="connsiteY810" fmla="*/ 1393681 h 4102018"/>
              <a:gd name="connsiteX811" fmla="*/ 4226729 w 4469509"/>
              <a:gd name="connsiteY811" fmla="*/ 1309330 h 4102018"/>
              <a:gd name="connsiteX812" fmla="*/ 4209290 w 4469509"/>
              <a:gd name="connsiteY812" fmla="*/ 1256975 h 4102018"/>
              <a:gd name="connsiteX813" fmla="*/ 4151162 w 4469509"/>
              <a:gd name="connsiteY813" fmla="*/ 1134813 h 4102018"/>
              <a:gd name="connsiteX814" fmla="*/ 4104660 w 4469509"/>
              <a:gd name="connsiteY814" fmla="*/ 1053371 h 4102018"/>
              <a:gd name="connsiteX815" fmla="*/ 4095941 w 4469509"/>
              <a:gd name="connsiteY815" fmla="*/ 1035920 h 4102018"/>
              <a:gd name="connsiteX816" fmla="*/ 4098848 w 4469509"/>
              <a:gd name="connsiteY816" fmla="*/ 1033012 h 4102018"/>
              <a:gd name="connsiteX817" fmla="*/ 4116286 w 4469509"/>
              <a:gd name="connsiteY817" fmla="*/ 1056280 h 4102018"/>
              <a:gd name="connsiteX818" fmla="*/ 4119192 w 4469509"/>
              <a:gd name="connsiteY818" fmla="*/ 1053371 h 4102018"/>
              <a:gd name="connsiteX819" fmla="*/ 4081409 w 4469509"/>
              <a:gd name="connsiteY819" fmla="*/ 995199 h 4102018"/>
              <a:gd name="connsiteX820" fmla="*/ 4078502 w 4469509"/>
              <a:gd name="connsiteY820" fmla="*/ 992291 h 4102018"/>
              <a:gd name="connsiteX821" fmla="*/ 4075597 w 4469509"/>
              <a:gd name="connsiteY821" fmla="*/ 977748 h 4102018"/>
              <a:gd name="connsiteX822" fmla="*/ 4055252 w 4469509"/>
              <a:gd name="connsiteY822" fmla="*/ 939936 h 4102018"/>
              <a:gd name="connsiteX823" fmla="*/ 4020375 w 4469509"/>
              <a:gd name="connsiteY823" fmla="*/ 899214 h 4102018"/>
              <a:gd name="connsiteX824" fmla="*/ 4026188 w 4469509"/>
              <a:gd name="connsiteY824" fmla="*/ 896306 h 4102018"/>
              <a:gd name="connsiteX825" fmla="*/ 4011656 w 4469509"/>
              <a:gd name="connsiteY825" fmla="*/ 870129 h 4102018"/>
              <a:gd name="connsiteX826" fmla="*/ 4005843 w 4469509"/>
              <a:gd name="connsiteY826" fmla="*/ 841042 h 4102018"/>
              <a:gd name="connsiteX827" fmla="*/ 3988405 w 4469509"/>
              <a:gd name="connsiteY827" fmla="*/ 803230 h 4102018"/>
              <a:gd name="connsiteX828" fmla="*/ 3927370 w 4469509"/>
              <a:gd name="connsiteY828" fmla="*/ 733424 h 4102018"/>
              <a:gd name="connsiteX829" fmla="*/ 3915745 w 4469509"/>
              <a:gd name="connsiteY829" fmla="*/ 730515 h 4102018"/>
              <a:gd name="connsiteX830" fmla="*/ 3886681 w 4469509"/>
              <a:gd name="connsiteY830" fmla="*/ 701428 h 4102018"/>
              <a:gd name="connsiteX831" fmla="*/ 3883775 w 4469509"/>
              <a:gd name="connsiteY831" fmla="*/ 704337 h 4102018"/>
              <a:gd name="connsiteX832" fmla="*/ 3927370 w 4469509"/>
              <a:gd name="connsiteY832" fmla="*/ 753783 h 4102018"/>
              <a:gd name="connsiteX833" fmla="*/ 4000030 w 4469509"/>
              <a:gd name="connsiteY833" fmla="*/ 864311 h 4102018"/>
              <a:gd name="connsiteX834" fmla="*/ 4017469 w 4469509"/>
              <a:gd name="connsiteY834" fmla="*/ 890489 h 4102018"/>
              <a:gd name="connsiteX835" fmla="*/ 4017469 w 4469509"/>
              <a:gd name="connsiteY835" fmla="*/ 910849 h 4102018"/>
              <a:gd name="connsiteX836" fmla="*/ 3968060 w 4469509"/>
              <a:gd name="connsiteY836" fmla="*/ 849768 h 4102018"/>
              <a:gd name="connsiteX837" fmla="*/ 3975642 w 4469509"/>
              <a:gd name="connsiteY837" fmla="*/ 870002 h 4102018"/>
              <a:gd name="connsiteX838" fmla="*/ 3968060 w 4469509"/>
              <a:gd name="connsiteY838" fmla="*/ 864311 h 4102018"/>
              <a:gd name="connsiteX839" fmla="*/ 3941902 w 4469509"/>
              <a:gd name="connsiteY839" fmla="*/ 829408 h 4102018"/>
              <a:gd name="connsiteX840" fmla="*/ 3845992 w 4469509"/>
              <a:gd name="connsiteY840" fmla="*/ 710154 h 4102018"/>
              <a:gd name="connsiteX841" fmla="*/ 3840179 w 4469509"/>
              <a:gd name="connsiteY841" fmla="*/ 715972 h 4102018"/>
              <a:gd name="connsiteX842" fmla="*/ 3889588 w 4469509"/>
              <a:gd name="connsiteY842" fmla="*/ 785779 h 4102018"/>
              <a:gd name="connsiteX843" fmla="*/ 3907026 w 4469509"/>
              <a:gd name="connsiteY843" fmla="*/ 803230 h 4102018"/>
              <a:gd name="connsiteX844" fmla="*/ 3950621 w 4469509"/>
              <a:gd name="connsiteY844" fmla="*/ 861403 h 4102018"/>
              <a:gd name="connsiteX845" fmla="*/ 3988405 w 4469509"/>
              <a:gd name="connsiteY845" fmla="*/ 916666 h 4102018"/>
              <a:gd name="connsiteX846" fmla="*/ 3901213 w 4469509"/>
              <a:gd name="connsiteY846" fmla="*/ 809047 h 4102018"/>
              <a:gd name="connsiteX847" fmla="*/ 3840179 w 4469509"/>
              <a:gd name="connsiteY847" fmla="*/ 742149 h 4102018"/>
              <a:gd name="connsiteX848" fmla="*/ 3831460 w 4469509"/>
              <a:gd name="connsiteY848" fmla="*/ 730515 h 4102018"/>
              <a:gd name="connsiteX849" fmla="*/ 3811115 w 4469509"/>
              <a:gd name="connsiteY849" fmla="*/ 707246 h 4102018"/>
              <a:gd name="connsiteX850" fmla="*/ 3747174 w 4469509"/>
              <a:gd name="connsiteY850" fmla="*/ 637439 h 4102018"/>
              <a:gd name="connsiteX851" fmla="*/ 3715204 w 4469509"/>
              <a:gd name="connsiteY851" fmla="*/ 605444 h 4102018"/>
              <a:gd name="connsiteX852" fmla="*/ 3694860 w 4469509"/>
              <a:gd name="connsiteY852" fmla="*/ 590900 h 4102018"/>
              <a:gd name="connsiteX853" fmla="*/ 3668702 w 4469509"/>
              <a:gd name="connsiteY853" fmla="*/ 561815 h 4102018"/>
              <a:gd name="connsiteX854" fmla="*/ 3683234 w 4469509"/>
              <a:gd name="connsiteY854" fmla="*/ 570541 h 4102018"/>
              <a:gd name="connsiteX855" fmla="*/ 3741361 w 4469509"/>
              <a:gd name="connsiteY855" fmla="*/ 608352 h 4102018"/>
              <a:gd name="connsiteX856" fmla="*/ 3738456 w 4469509"/>
              <a:gd name="connsiteY856" fmla="*/ 599626 h 4102018"/>
              <a:gd name="connsiteX857" fmla="*/ 3671608 w 4469509"/>
              <a:gd name="connsiteY857" fmla="*/ 532728 h 4102018"/>
              <a:gd name="connsiteX858" fmla="*/ 3657076 w 4469509"/>
              <a:gd name="connsiteY858" fmla="*/ 526911 h 4102018"/>
              <a:gd name="connsiteX859" fmla="*/ 3654170 w 4469509"/>
              <a:gd name="connsiteY859" fmla="*/ 529820 h 4102018"/>
              <a:gd name="connsiteX860" fmla="*/ 3630919 w 4469509"/>
              <a:gd name="connsiteY860" fmla="*/ 509459 h 4102018"/>
              <a:gd name="connsiteX861" fmla="*/ 3549540 w 4469509"/>
              <a:gd name="connsiteY861" fmla="*/ 448378 h 4102018"/>
              <a:gd name="connsiteX862" fmla="*/ 3453629 w 4469509"/>
              <a:gd name="connsiteY862" fmla="*/ 387297 h 4102018"/>
              <a:gd name="connsiteX863" fmla="*/ 3444910 w 4469509"/>
              <a:gd name="connsiteY863" fmla="*/ 384388 h 4102018"/>
              <a:gd name="connsiteX864" fmla="*/ 3398408 w 4469509"/>
              <a:gd name="connsiteY864" fmla="*/ 355302 h 4102018"/>
              <a:gd name="connsiteX865" fmla="*/ 3389688 w 4469509"/>
              <a:gd name="connsiteY865" fmla="*/ 352394 h 4102018"/>
              <a:gd name="connsiteX866" fmla="*/ 3372251 w 4469509"/>
              <a:gd name="connsiteY866" fmla="*/ 340759 h 4102018"/>
              <a:gd name="connsiteX867" fmla="*/ 3351906 w 4469509"/>
              <a:gd name="connsiteY867" fmla="*/ 332033 h 4102018"/>
              <a:gd name="connsiteX868" fmla="*/ 3317029 w 4469509"/>
              <a:gd name="connsiteY868" fmla="*/ 311673 h 4102018"/>
              <a:gd name="connsiteX869" fmla="*/ 3314123 w 4469509"/>
              <a:gd name="connsiteY869" fmla="*/ 302947 h 4102018"/>
              <a:gd name="connsiteX870" fmla="*/ 3279246 w 4469509"/>
              <a:gd name="connsiteY870" fmla="*/ 285495 h 4102018"/>
              <a:gd name="connsiteX871" fmla="*/ 3258901 w 4469509"/>
              <a:gd name="connsiteY871" fmla="*/ 273861 h 4102018"/>
              <a:gd name="connsiteX872" fmla="*/ 3258901 w 4469509"/>
              <a:gd name="connsiteY872" fmla="*/ 282586 h 4102018"/>
              <a:gd name="connsiteX873" fmla="*/ 3250182 w 4469509"/>
              <a:gd name="connsiteY873" fmla="*/ 279678 h 4102018"/>
              <a:gd name="connsiteX874" fmla="*/ 3218212 w 4469509"/>
              <a:gd name="connsiteY874" fmla="*/ 265135 h 4102018"/>
              <a:gd name="connsiteX875" fmla="*/ 3200774 w 4469509"/>
              <a:gd name="connsiteY875" fmla="*/ 256409 h 4102018"/>
              <a:gd name="connsiteX876" fmla="*/ 3215305 w 4469509"/>
              <a:gd name="connsiteY876" fmla="*/ 256409 h 4102018"/>
              <a:gd name="connsiteX877" fmla="*/ 3209492 w 4469509"/>
              <a:gd name="connsiteY877" fmla="*/ 253501 h 4102018"/>
              <a:gd name="connsiteX878" fmla="*/ 3177522 w 4469509"/>
              <a:gd name="connsiteY878" fmla="*/ 244775 h 4102018"/>
              <a:gd name="connsiteX879" fmla="*/ 3142646 w 4469509"/>
              <a:gd name="connsiteY879" fmla="*/ 227323 h 4102018"/>
              <a:gd name="connsiteX880" fmla="*/ 3081611 w 4469509"/>
              <a:gd name="connsiteY880" fmla="*/ 204054 h 4102018"/>
              <a:gd name="connsiteX881" fmla="*/ 3069986 w 4469509"/>
              <a:gd name="connsiteY881" fmla="*/ 195328 h 4102018"/>
              <a:gd name="connsiteX882" fmla="*/ 3046735 w 4469509"/>
              <a:gd name="connsiteY882" fmla="*/ 192419 h 4102018"/>
              <a:gd name="connsiteX883" fmla="*/ 2968262 w 4469509"/>
              <a:gd name="connsiteY883" fmla="*/ 166242 h 4102018"/>
              <a:gd name="connsiteX884" fmla="*/ 2942105 w 4469509"/>
              <a:gd name="connsiteY884" fmla="*/ 163334 h 4102018"/>
              <a:gd name="connsiteX885" fmla="*/ 2886883 w 4469509"/>
              <a:gd name="connsiteY885" fmla="*/ 148790 h 4102018"/>
              <a:gd name="connsiteX886" fmla="*/ 2433038 w 4469509"/>
              <a:gd name="connsiteY886" fmla="*/ 407 h 4102018"/>
              <a:gd name="connsiteX887" fmla="*/ 2447573 w 4469509"/>
              <a:gd name="connsiteY887" fmla="*/ 4406 h 4102018"/>
              <a:gd name="connsiteX888" fmla="*/ 2470827 w 4469509"/>
              <a:gd name="connsiteY888" fmla="*/ 7314 h 4102018"/>
              <a:gd name="connsiteX889" fmla="*/ 2604543 w 4469509"/>
              <a:gd name="connsiteY889" fmla="*/ 13131 h 4102018"/>
              <a:gd name="connsiteX890" fmla="*/ 2633611 w 4469509"/>
              <a:gd name="connsiteY890" fmla="*/ 16039 h 4102018"/>
              <a:gd name="connsiteX891" fmla="*/ 2653959 w 4469509"/>
              <a:gd name="connsiteY891" fmla="*/ 18947 h 4102018"/>
              <a:gd name="connsiteX892" fmla="*/ 2738258 w 4469509"/>
              <a:gd name="connsiteY892" fmla="*/ 36396 h 4102018"/>
              <a:gd name="connsiteX893" fmla="*/ 2816743 w 4469509"/>
              <a:gd name="connsiteY893" fmla="*/ 50937 h 4102018"/>
              <a:gd name="connsiteX894" fmla="*/ 2889414 w 4469509"/>
              <a:gd name="connsiteY894" fmla="*/ 59661 h 4102018"/>
              <a:gd name="connsiteX895" fmla="*/ 2930110 w 4469509"/>
              <a:gd name="connsiteY895" fmla="*/ 68386 h 4102018"/>
              <a:gd name="connsiteX896" fmla="*/ 2967900 w 4469509"/>
              <a:gd name="connsiteY896" fmla="*/ 82927 h 4102018"/>
              <a:gd name="connsiteX897" fmla="*/ 2979527 w 4469509"/>
              <a:gd name="connsiteY897" fmla="*/ 85835 h 4102018"/>
              <a:gd name="connsiteX898" fmla="*/ 2988247 w 4469509"/>
              <a:gd name="connsiteY898" fmla="*/ 82927 h 4102018"/>
              <a:gd name="connsiteX899" fmla="*/ 3002782 w 4469509"/>
              <a:gd name="connsiteY899" fmla="*/ 88743 h 4102018"/>
              <a:gd name="connsiteX900" fmla="*/ 3028944 w 4469509"/>
              <a:gd name="connsiteY900" fmla="*/ 94559 h 4102018"/>
              <a:gd name="connsiteX901" fmla="*/ 3028944 w 4469509"/>
              <a:gd name="connsiteY901" fmla="*/ 97467 h 4102018"/>
              <a:gd name="connsiteX902" fmla="*/ 3008595 w 4469509"/>
              <a:gd name="connsiteY902" fmla="*/ 91651 h 4102018"/>
              <a:gd name="connsiteX903" fmla="*/ 3069639 w 4469509"/>
              <a:gd name="connsiteY903" fmla="*/ 114917 h 4102018"/>
              <a:gd name="connsiteX904" fmla="*/ 3203355 w 4469509"/>
              <a:gd name="connsiteY904" fmla="*/ 164356 h 4102018"/>
              <a:gd name="connsiteX905" fmla="*/ 3244051 w 4469509"/>
              <a:gd name="connsiteY905" fmla="*/ 184712 h 4102018"/>
              <a:gd name="connsiteX906" fmla="*/ 3310908 w 4469509"/>
              <a:gd name="connsiteY906" fmla="*/ 213794 h 4102018"/>
              <a:gd name="connsiteX907" fmla="*/ 3377767 w 4469509"/>
              <a:gd name="connsiteY907" fmla="*/ 248693 h 4102018"/>
              <a:gd name="connsiteX908" fmla="*/ 3409742 w 4469509"/>
              <a:gd name="connsiteY908" fmla="*/ 263233 h 4102018"/>
              <a:gd name="connsiteX909" fmla="*/ 3485320 w 4469509"/>
              <a:gd name="connsiteY909" fmla="*/ 306856 h 4102018"/>
              <a:gd name="connsiteX910" fmla="*/ 3496947 w 4469509"/>
              <a:gd name="connsiteY910" fmla="*/ 312673 h 4102018"/>
              <a:gd name="connsiteX911" fmla="*/ 3575432 w 4469509"/>
              <a:gd name="connsiteY911" fmla="*/ 367927 h 4102018"/>
              <a:gd name="connsiteX912" fmla="*/ 3575432 w 4469509"/>
              <a:gd name="connsiteY912" fmla="*/ 370835 h 4102018"/>
              <a:gd name="connsiteX913" fmla="*/ 3581246 w 4469509"/>
              <a:gd name="connsiteY913" fmla="*/ 376652 h 4102018"/>
              <a:gd name="connsiteX914" fmla="*/ 3581246 w 4469509"/>
              <a:gd name="connsiteY914" fmla="*/ 367927 h 4102018"/>
              <a:gd name="connsiteX915" fmla="*/ 3584153 w 4469509"/>
              <a:gd name="connsiteY915" fmla="*/ 370835 h 4102018"/>
              <a:gd name="connsiteX916" fmla="*/ 3587060 w 4469509"/>
              <a:gd name="connsiteY916" fmla="*/ 370835 h 4102018"/>
              <a:gd name="connsiteX917" fmla="*/ 3589966 w 4469509"/>
              <a:gd name="connsiteY917" fmla="*/ 376652 h 4102018"/>
              <a:gd name="connsiteX918" fmla="*/ 3592874 w 4469509"/>
              <a:gd name="connsiteY918" fmla="*/ 379560 h 4102018"/>
              <a:gd name="connsiteX919" fmla="*/ 3592874 w 4469509"/>
              <a:gd name="connsiteY919" fmla="*/ 382468 h 4102018"/>
              <a:gd name="connsiteX920" fmla="*/ 3592874 w 4469509"/>
              <a:gd name="connsiteY920" fmla="*/ 385377 h 4102018"/>
              <a:gd name="connsiteX921" fmla="*/ 3595780 w 4469509"/>
              <a:gd name="connsiteY921" fmla="*/ 388285 h 4102018"/>
              <a:gd name="connsiteX922" fmla="*/ 3598687 w 4469509"/>
              <a:gd name="connsiteY922" fmla="*/ 382468 h 4102018"/>
              <a:gd name="connsiteX923" fmla="*/ 3610314 w 4469509"/>
              <a:gd name="connsiteY923" fmla="*/ 388285 h 4102018"/>
              <a:gd name="connsiteX924" fmla="*/ 3717868 w 4469509"/>
              <a:gd name="connsiteY924" fmla="*/ 472622 h 4102018"/>
              <a:gd name="connsiteX925" fmla="*/ 3767285 w 4469509"/>
              <a:gd name="connsiteY925" fmla="*/ 516244 h 4102018"/>
              <a:gd name="connsiteX926" fmla="*/ 3799260 w 4469509"/>
              <a:gd name="connsiteY926" fmla="*/ 548234 h 4102018"/>
              <a:gd name="connsiteX927" fmla="*/ 3834143 w 4469509"/>
              <a:gd name="connsiteY927" fmla="*/ 580224 h 4102018"/>
              <a:gd name="connsiteX928" fmla="*/ 3839957 w 4469509"/>
              <a:gd name="connsiteY928" fmla="*/ 586041 h 4102018"/>
              <a:gd name="connsiteX929" fmla="*/ 3837049 w 4469509"/>
              <a:gd name="connsiteY929" fmla="*/ 591857 h 4102018"/>
              <a:gd name="connsiteX930" fmla="*/ 3845770 w 4469509"/>
              <a:gd name="connsiteY930" fmla="*/ 594765 h 4102018"/>
              <a:gd name="connsiteX931" fmla="*/ 3866118 w 4469509"/>
              <a:gd name="connsiteY931" fmla="*/ 609306 h 4102018"/>
              <a:gd name="connsiteX932" fmla="*/ 3889373 w 4469509"/>
              <a:gd name="connsiteY932" fmla="*/ 638387 h 4102018"/>
              <a:gd name="connsiteX933" fmla="*/ 4028902 w 4469509"/>
              <a:gd name="connsiteY933" fmla="*/ 818694 h 4102018"/>
              <a:gd name="connsiteX934" fmla="*/ 4104480 w 4469509"/>
              <a:gd name="connsiteY934" fmla="*/ 929205 h 4102018"/>
              <a:gd name="connsiteX935" fmla="*/ 4180058 w 4469509"/>
              <a:gd name="connsiteY935" fmla="*/ 1065888 h 4102018"/>
              <a:gd name="connsiteX936" fmla="*/ 4290519 w 4469509"/>
              <a:gd name="connsiteY936" fmla="*/ 1324716 h 4102018"/>
              <a:gd name="connsiteX937" fmla="*/ 4307960 w 4469509"/>
              <a:gd name="connsiteY937" fmla="*/ 1391604 h 4102018"/>
              <a:gd name="connsiteX938" fmla="*/ 4299239 w 4469509"/>
              <a:gd name="connsiteY938" fmla="*/ 1374154 h 4102018"/>
              <a:gd name="connsiteX939" fmla="*/ 4313774 w 4469509"/>
              <a:gd name="connsiteY939" fmla="*/ 1452675 h 4102018"/>
              <a:gd name="connsiteX940" fmla="*/ 4316680 w 4469509"/>
              <a:gd name="connsiteY940" fmla="*/ 1467216 h 4102018"/>
              <a:gd name="connsiteX941" fmla="*/ 4319588 w 4469509"/>
              <a:gd name="connsiteY941" fmla="*/ 1455583 h 4102018"/>
              <a:gd name="connsiteX942" fmla="*/ 4325401 w 4469509"/>
              <a:gd name="connsiteY942" fmla="*/ 1481757 h 4102018"/>
              <a:gd name="connsiteX943" fmla="*/ 4331214 w 4469509"/>
              <a:gd name="connsiteY943" fmla="*/ 1481757 h 4102018"/>
              <a:gd name="connsiteX944" fmla="*/ 4319588 w 4469509"/>
              <a:gd name="connsiteY944" fmla="*/ 1435226 h 4102018"/>
              <a:gd name="connsiteX945" fmla="*/ 4307960 w 4469509"/>
              <a:gd name="connsiteY945" fmla="*/ 1391604 h 4102018"/>
              <a:gd name="connsiteX946" fmla="*/ 4328308 w 4469509"/>
              <a:gd name="connsiteY946" fmla="*/ 1443951 h 4102018"/>
              <a:gd name="connsiteX947" fmla="*/ 4348656 w 4469509"/>
              <a:gd name="connsiteY947" fmla="*/ 1537012 h 4102018"/>
              <a:gd name="connsiteX948" fmla="*/ 4366097 w 4469509"/>
              <a:gd name="connsiteY948" fmla="*/ 1621349 h 4102018"/>
              <a:gd name="connsiteX949" fmla="*/ 4386445 w 4469509"/>
              <a:gd name="connsiteY949" fmla="*/ 1737676 h 4102018"/>
              <a:gd name="connsiteX950" fmla="*/ 4403886 w 4469509"/>
              <a:gd name="connsiteY950" fmla="*/ 1833645 h 4102018"/>
              <a:gd name="connsiteX951" fmla="*/ 4409700 w 4469509"/>
              <a:gd name="connsiteY951" fmla="*/ 1804564 h 4102018"/>
              <a:gd name="connsiteX952" fmla="*/ 4415514 w 4469509"/>
              <a:gd name="connsiteY952" fmla="*/ 1810380 h 4102018"/>
              <a:gd name="connsiteX953" fmla="*/ 4424234 w 4469509"/>
              <a:gd name="connsiteY953" fmla="*/ 1859819 h 4102018"/>
              <a:gd name="connsiteX954" fmla="*/ 4427141 w 4469509"/>
              <a:gd name="connsiteY954" fmla="*/ 1877268 h 4102018"/>
              <a:gd name="connsiteX955" fmla="*/ 4430048 w 4469509"/>
              <a:gd name="connsiteY955" fmla="*/ 1865635 h 4102018"/>
              <a:gd name="connsiteX956" fmla="*/ 4435862 w 4469509"/>
              <a:gd name="connsiteY956" fmla="*/ 1874359 h 4102018"/>
              <a:gd name="connsiteX957" fmla="*/ 4435862 w 4469509"/>
              <a:gd name="connsiteY957" fmla="*/ 1851095 h 4102018"/>
              <a:gd name="connsiteX958" fmla="*/ 4441675 w 4469509"/>
              <a:gd name="connsiteY958" fmla="*/ 1854003 h 4102018"/>
              <a:gd name="connsiteX959" fmla="*/ 4339936 w 4469509"/>
              <a:gd name="connsiteY959" fmla="*/ 1318899 h 4102018"/>
              <a:gd name="connsiteX960" fmla="*/ 4351563 w 4469509"/>
              <a:gd name="connsiteY960" fmla="*/ 1347981 h 4102018"/>
              <a:gd name="connsiteX961" fmla="*/ 4363190 w 4469509"/>
              <a:gd name="connsiteY961" fmla="*/ 1379971 h 4102018"/>
              <a:gd name="connsiteX962" fmla="*/ 4438768 w 4469509"/>
              <a:gd name="connsiteY962" fmla="*/ 1749308 h 4102018"/>
              <a:gd name="connsiteX963" fmla="*/ 4441675 w 4469509"/>
              <a:gd name="connsiteY963" fmla="*/ 1827829 h 4102018"/>
              <a:gd name="connsiteX964" fmla="*/ 4453303 w 4469509"/>
              <a:gd name="connsiteY964" fmla="*/ 1891809 h 4102018"/>
              <a:gd name="connsiteX965" fmla="*/ 4453303 w 4469509"/>
              <a:gd name="connsiteY965" fmla="*/ 1929615 h 4102018"/>
              <a:gd name="connsiteX966" fmla="*/ 4450396 w 4469509"/>
              <a:gd name="connsiteY966" fmla="*/ 1955788 h 4102018"/>
              <a:gd name="connsiteX967" fmla="*/ 4456209 w 4469509"/>
              <a:gd name="connsiteY967" fmla="*/ 2022676 h 4102018"/>
              <a:gd name="connsiteX968" fmla="*/ 4464930 w 4469509"/>
              <a:gd name="connsiteY968" fmla="*/ 2066299 h 4102018"/>
              <a:gd name="connsiteX969" fmla="*/ 4464930 w 4469509"/>
              <a:gd name="connsiteY969" fmla="*/ 2118646 h 4102018"/>
              <a:gd name="connsiteX970" fmla="*/ 4459117 w 4469509"/>
              <a:gd name="connsiteY970" fmla="*/ 2118646 h 4102018"/>
              <a:gd name="connsiteX971" fmla="*/ 4459117 w 4469509"/>
              <a:gd name="connsiteY971" fmla="*/ 2077932 h 4102018"/>
              <a:gd name="connsiteX972" fmla="*/ 4453303 w 4469509"/>
              <a:gd name="connsiteY972" fmla="*/ 2077932 h 4102018"/>
              <a:gd name="connsiteX973" fmla="*/ 4447489 w 4469509"/>
              <a:gd name="connsiteY973" fmla="*/ 2150636 h 4102018"/>
              <a:gd name="connsiteX974" fmla="*/ 4459117 w 4469509"/>
              <a:gd name="connsiteY974" fmla="*/ 2170993 h 4102018"/>
              <a:gd name="connsiteX975" fmla="*/ 4461985 w 4469509"/>
              <a:gd name="connsiteY975" fmla="*/ 2234128 h 4102018"/>
              <a:gd name="connsiteX976" fmla="*/ 4461296 w 4469509"/>
              <a:gd name="connsiteY976" fmla="*/ 2234609 h 4102018"/>
              <a:gd name="connsiteX977" fmla="*/ 4462023 w 4469509"/>
              <a:gd name="connsiteY977" fmla="*/ 2234973 h 4102018"/>
              <a:gd name="connsiteX978" fmla="*/ 4461985 w 4469509"/>
              <a:gd name="connsiteY978" fmla="*/ 2234128 h 4102018"/>
              <a:gd name="connsiteX979" fmla="*/ 4464930 w 4469509"/>
              <a:gd name="connsiteY979" fmla="*/ 2232065 h 4102018"/>
              <a:gd name="connsiteX980" fmla="*/ 4467837 w 4469509"/>
              <a:gd name="connsiteY980" fmla="*/ 2232065 h 4102018"/>
              <a:gd name="connsiteX981" fmla="*/ 4441675 w 4469509"/>
              <a:gd name="connsiteY981" fmla="*/ 2319310 h 4102018"/>
              <a:gd name="connsiteX982" fmla="*/ 4438768 w 4469509"/>
              <a:gd name="connsiteY982" fmla="*/ 2316402 h 4102018"/>
              <a:gd name="connsiteX983" fmla="*/ 4435862 w 4469509"/>
              <a:gd name="connsiteY983" fmla="*/ 2290228 h 4102018"/>
              <a:gd name="connsiteX984" fmla="*/ 4421328 w 4469509"/>
              <a:gd name="connsiteY984" fmla="*/ 2339667 h 4102018"/>
              <a:gd name="connsiteX985" fmla="*/ 4412607 w 4469509"/>
              <a:gd name="connsiteY985" fmla="*/ 2374565 h 4102018"/>
              <a:gd name="connsiteX986" fmla="*/ 4415514 w 4469509"/>
              <a:gd name="connsiteY986" fmla="*/ 2392014 h 4102018"/>
              <a:gd name="connsiteX987" fmla="*/ 4406793 w 4469509"/>
              <a:gd name="connsiteY987" fmla="*/ 2441453 h 4102018"/>
              <a:gd name="connsiteX988" fmla="*/ 4392259 w 4469509"/>
              <a:gd name="connsiteY988" fmla="*/ 2511249 h 4102018"/>
              <a:gd name="connsiteX989" fmla="*/ 4403886 w 4469509"/>
              <a:gd name="connsiteY989" fmla="*/ 2511249 h 4102018"/>
              <a:gd name="connsiteX990" fmla="*/ 4406793 w 4469509"/>
              <a:gd name="connsiteY990" fmla="*/ 2502525 h 4102018"/>
              <a:gd name="connsiteX991" fmla="*/ 4409700 w 4469509"/>
              <a:gd name="connsiteY991" fmla="*/ 2476351 h 4102018"/>
              <a:gd name="connsiteX992" fmla="*/ 4418420 w 4469509"/>
              <a:gd name="connsiteY992" fmla="*/ 2467627 h 4102018"/>
              <a:gd name="connsiteX993" fmla="*/ 4432955 w 4469509"/>
              <a:gd name="connsiteY993" fmla="*/ 2406555 h 4102018"/>
              <a:gd name="connsiteX994" fmla="*/ 4450396 w 4469509"/>
              <a:gd name="connsiteY994" fmla="*/ 2421096 h 4102018"/>
              <a:gd name="connsiteX995" fmla="*/ 4441675 w 4469509"/>
              <a:gd name="connsiteY995" fmla="*/ 2470535 h 4102018"/>
              <a:gd name="connsiteX996" fmla="*/ 4432955 w 4469509"/>
              <a:gd name="connsiteY996" fmla="*/ 2490892 h 4102018"/>
              <a:gd name="connsiteX997" fmla="*/ 4415514 w 4469509"/>
              <a:gd name="connsiteY997" fmla="*/ 2551964 h 4102018"/>
              <a:gd name="connsiteX998" fmla="*/ 4412607 w 4469509"/>
              <a:gd name="connsiteY998" fmla="*/ 2546147 h 4102018"/>
              <a:gd name="connsiteX999" fmla="*/ 4392259 w 4469509"/>
              <a:gd name="connsiteY999" fmla="*/ 2581046 h 4102018"/>
              <a:gd name="connsiteX1000" fmla="*/ 4389352 w 4469509"/>
              <a:gd name="connsiteY1000" fmla="*/ 2572320 h 4102018"/>
              <a:gd name="connsiteX1001" fmla="*/ 4386445 w 4469509"/>
              <a:gd name="connsiteY1001" fmla="*/ 2586862 h 4102018"/>
              <a:gd name="connsiteX1002" fmla="*/ 4354470 w 4469509"/>
              <a:gd name="connsiteY1002" fmla="*/ 2671198 h 4102018"/>
              <a:gd name="connsiteX1003" fmla="*/ 4348656 w 4469509"/>
              <a:gd name="connsiteY1003" fmla="*/ 2671198 h 4102018"/>
              <a:gd name="connsiteX1004" fmla="*/ 4331214 w 4469509"/>
              <a:gd name="connsiteY1004" fmla="*/ 2706097 h 4102018"/>
              <a:gd name="connsiteX1005" fmla="*/ 4328308 w 4469509"/>
              <a:gd name="connsiteY1005" fmla="*/ 2720637 h 4102018"/>
              <a:gd name="connsiteX1006" fmla="*/ 4328308 w 4469509"/>
              <a:gd name="connsiteY1006" fmla="*/ 2726453 h 4102018"/>
              <a:gd name="connsiteX1007" fmla="*/ 4299239 w 4469509"/>
              <a:gd name="connsiteY1007" fmla="*/ 2825331 h 4102018"/>
              <a:gd name="connsiteX1008" fmla="*/ 4281799 w 4469509"/>
              <a:gd name="connsiteY1008" fmla="*/ 2839872 h 4102018"/>
              <a:gd name="connsiteX1009" fmla="*/ 4275985 w 4469509"/>
              <a:gd name="connsiteY1009" fmla="*/ 2842780 h 4102018"/>
              <a:gd name="connsiteX1010" fmla="*/ 4261450 w 4469509"/>
              <a:gd name="connsiteY1010" fmla="*/ 2871862 h 4102018"/>
              <a:gd name="connsiteX1011" fmla="*/ 4203313 w 4469509"/>
              <a:gd name="connsiteY1011" fmla="*/ 2982373 h 4102018"/>
              <a:gd name="connsiteX1012" fmla="*/ 4177151 w 4469509"/>
              <a:gd name="connsiteY1012" fmla="*/ 3055077 h 4102018"/>
              <a:gd name="connsiteX1013" fmla="*/ 4139362 w 4469509"/>
              <a:gd name="connsiteY1013" fmla="*/ 3107424 h 4102018"/>
              <a:gd name="connsiteX1014" fmla="*/ 4145176 w 4469509"/>
              <a:gd name="connsiteY1014" fmla="*/ 3110332 h 4102018"/>
              <a:gd name="connsiteX1015" fmla="*/ 4177151 w 4469509"/>
              <a:gd name="connsiteY1015" fmla="*/ 3055077 h 4102018"/>
              <a:gd name="connsiteX1016" fmla="*/ 4203313 w 4469509"/>
              <a:gd name="connsiteY1016" fmla="*/ 3014363 h 4102018"/>
              <a:gd name="connsiteX1017" fmla="*/ 4209127 w 4469509"/>
              <a:gd name="connsiteY1017" fmla="*/ 3017271 h 4102018"/>
              <a:gd name="connsiteX1018" fmla="*/ 4185872 w 4469509"/>
              <a:gd name="connsiteY1018" fmla="*/ 3072526 h 4102018"/>
              <a:gd name="connsiteX1019" fmla="*/ 4185872 w 4469509"/>
              <a:gd name="connsiteY1019" fmla="*/ 3075434 h 4102018"/>
              <a:gd name="connsiteX1020" fmla="*/ 4174244 w 4469509"/>
              <a:gd name="connsiteY1020" fmla="*/ 3104516 h 4102018"/>
              <a:gd name="connsiteX1021" fmla="*/ 4133549 w 4469509"/>
              <a:gd name="connsiteY1021" fmla="*/ 3151046 h 4102018"/>
              <a:gd name="connsiteX1022" fmla="*/ 4084132 w 4469509"/>
              <a:gd name="connsiteY1022" fmla="*/ 3217934 h 4102018"/>
              <a:gd name="connsiteX1023" fmla="*/ 4066691 w 4469509"/>
              <a:gd name="connsiteY1023" fmla="*/ 3241200 h 4102018"/>
              <a:gd name="connsiteX1024" fmla="*/ 4017275 w 4469509"/>
              <a:gd name="connsiteY1024" fmla="*/ 3299363 h 4102018"/>
              <a:gd name="connsiteX1025" fmla="*/ 3994019 w 4469509"/>
              <a:gd name="connsiteY1025" fmla="*/ 3316813 h 4102018"/>
              <a:gd name="connsiteX1026" fmla="*/ 3962044 w 4469509"/>
              <a:gd name="connsiteY1026" fmla="*/ 3348802 h 4102018"/>
              <a:gd name="connsiteX1027" fmla="*/ 3918441 w 4469509"/>
              <a:gd name="connsiteY1027" fmla="*/ 3409874 h 4102018"/>
              <a:gd name="connsiteX1028" fmla="*/ 3959137 w 4469509"/>
              <a:gd name="connsiteY1028" fmla="*/ 3377884 h 4102018"/>
              <a:gd name="connsiteX1029" fmla="*/ 3970764 w 4469509"/>
              <a:gd name="connsiteY1029" fmla="*/ 3372067 h 4102018"/>
              <a:gd name="connsiteX1030" fmla="*/ 3909721 w 4469509"/>
              <a:gd name="connsiteY1030" fmla="*/ 3441864 h 4102018"/>
              <a:gd name="connsiteX1031" fmla="*/ 3819608 w 4469509"/>
              <a:gd name="connsiteY1031" fmla="*/ 3529109 h 4102018"/>
              <a:gd name="connsiteX1032" fmla="*/ 3790540 w 4469509"/>
              <a:gd name="connsiteY1032" fmla="*/ 3561099 h 4102018"/>
              <a:gd name="connsiteX1033" fmla="*/ 3793446 w 4469509"/>
              <a:gd name="connsiteY1033" fmla="*/ 3566915 h 4102018"/>
              <a:gd name="connsiteX1034" fmla="*/ 3880652 w 4469509"/>
              <a:gd name="connsiteY1034" fmla="*/ 3497119 h 4102018"/>
              <a:gd name="connsiteX1035" fmla="*/ 3880652 w 4469509"/>
              <a:gd name="connsiteY1035" fmla="*/ 3500027 h 4102018"/>
              <a:gd name="connsiteX1036" fmla="*/ 3860304 w 4469509"/>
              <a:gd name="connsiteY1036" fmla="*/ 3529109 h 4102018"/>
              <a:gd name="connsiteX1037" fmla="*/ 3799260 w 4469509"/>
              <a:gd name="connsiteY1037" fmla="*/ 3584364 h 4102018"/>
              <a:gd name="connsiteX1038" fmla="*/ 3575432 w 4469509"/>
              <a:gd name="connsiteY1038" fmla="*/ 3744314 h 4102018"/>
              <a:gd name="connsiteX1039" fmla="*/ 3528923 w 4469509"/>
              <a:gd name="connsiteY1039" fmla="*/ 3773395 h 4102018"/>
              <a:gd name="connsiteX1040" fmla="*/ 3438810 w 4469509"/>
              <a:gd name="connsiteY1040" fmla="*/ 3819926 h 4102018"/>
              <a:gd name="connsiteX1041" fmla="*/ 3424276 w 4469509"/>
              <a:gd name="connsiteY1041" fmla="*/ 3825742 h 4102018"/>
              <a:gd name="connsiteX1042" fmla="*/ 3371953 w 4469509"/>
              <a:gd name="connsiteY1042" fmla="*/ 3849007 h 4102018"/>
              <a:gd name="connsiteX1043" fmla="*/ 3328350 w 4469509"/>
              <a:gd name="connsiteY1043" fmla="*/ 3872273 h 4102018"/>
              <a:gd name="connsiteX1044" fmla="*/ 3284747 w 4469509"/>
              <a:gd name="connsiteY1044" fmla="*/ 3898447 h 4102018"/>
              <a:gd name="connsiteX1045" fmla="*/ 3220796 w 4469509"/>
              <a:gd name="connsiteY1045" fmla="*/ 3933345 h 4102018"/>
              <a:gd name="connsiteX1046" fmla="*/ 3162659 w 4469509"/>
              <a:gd name="connsiteY1046" fmla="*/ 3956610 h 4102018"/>
              <a:gd name="connsiteX1047" fmla="*/ 2976620 w 4469509"/>
              <a:gd name="connsiteY1047" fmla="*/ 4029314 h 4102018"/>
              <a:gd name="connsiteX1048" fmla="*/ 2837091 w 4469509"/>
              <a:gd name="connsiteY1048" fmla="*/ 4064212 h 4102018"/>
              <a:gd name="connsiteX1049" fmla="*/ 2616170 w 4469509"/>
              <a:gd name="connsiteY1049" fmla="*/ 4096202 h 4102018"/>
              <a:gd name="connsiteX1050" fmla="*/ 2558033 w 4469509"/>
              <a:gd name="connsiteY1050" fmla="*/ 4102018 h 4102018"/>
              <a:gd name="connsiteX1051" fmla="*/ 2363273 w 4469509"/>
              <a:gd name="connsiteY1051" fmla="*/ 4102018 h 4102018"/>
              <a:gd name="connsiteX1052" fmla="*/ 2354553 w 4469509"/>
              <a:gd name="connsiteY1052" fmla="*/ 4099110 h 4102018"/>
              <a:gd name="connsiteX1053" fmla="*/ 2215024 w 4469509"/>
              <a:gd name="connsiteY1053" fmla="*/ 4087478 h 4102018"/>
              <a:gd name="connsiteX1054" fmla="*/ 2124912 w 4469509"/>
              <a:gd name="connsiteY1054" fmla="*/ 4081661 h 4102018"/>
              <a:gd name="connsiteX1055" fmla="*/ 2017358 w 4469509"/>
              <a:gd name="connsiteY1055" fmla="*/ 4078753 h 4102018"/>
              <a:gd name="connsiteX1056" fmla="*/ 2020264 w 4469509"/>
              <a:gd name="connsiteY1056" fmla="*/ 4064212 h 4102018"/>
              <a:gd name="connsiteX1057" fmla="*/ 1886549 w 4469509"/>
              <a:gd name="connsiteY1057" fmla="*/ 4067120 h 4102018"/>
              <a:gd name="connsiteX1058" fmla="*/ 2031892 w 4469509"/>
              <a:gd name="connsiteY1058" fmla="*/ 4058396 h 4102018"/>
              <a:gd name="connsiteX1059" fmla="*/ 2031892 w 4469509"/>
              <a:gd name="connsiteY1059" fmla="*/ 4052580 h 4102018"/>
              <a:gd name="connsiteX1060" fmla="*/ 2020264 w 4469509"/>
              <a:gd name="connsiteY1060" fmla="*/ 4049672 h 4102018"/>
              <a:gd name="connsiteX1061" fmla="*/ 2145259 w 4469509"/>
              <a:gd name="connsiteY1061" fmla="*/ 4032222 h 4102018"/>
              <a:gd name="connsiteX1062" fmla="*/ 2037706 w 4469509"/>
              <a:gd name="connsiteY1062" fmla="*/ 4008957 h 4102018"/>
              <a:gd name="connsiteX1063" fmla="*/ 1941779 w 4469509"/>
              <a:gd name="connsiteY1063" fmla="*/ 3991508 h 4102018"/>
              <a:gd name="connsiteX1064" fmla="*/ 1909804 w 4469509"/>
              <a:gd name="connsiteY1064" fmla="*/ 3982783 h 4102018"/>
              <a:gd name="connsiteX1065" fmla="*/ 1845853 w 4469509"/>
              <a:gd name="connsiteY1065" fmla="*/ 3965334 h 4102018"/>
              <a:gd name="connsiteX1066" fmla="*/ 1741206 w 4469509"/>
              <a:gd name="connsiteY1066" fmla="*/ 3933345 h 4102018"/>
              <a:gd name="connsiteX1067" fmla="*/ 1706324 w 4469509"/>
              <a:gd name="connsiteY1067" fmla="*/ 3924620 h 4102018"/>
              <a:gd name="connsiteX1068" fmla="*/ 1569702 w 4469509"/>
              <a:gd name="connsiteY1068" fmla="*/ 3904263 h 4102018"/>
              <a:gd name="connsiteX1069" fmla="*/ 1494123 w 4469509"/>
              <a:gd name="connsiteY1069" fmla="*/ 3892630 h 4102018"/>
              <a:gd name="connsiteX1070" fmla="*/ 1447614 w 4469509"/>
              <a:gd name="connsiteY1070" fmla="*/ 3880997 h 4102018"/>
              <a:gd name="connsiteX1071" fmla="*/ 1444707 w 4469509"/>
              <a:gd name="connsiteY1071" fmla="*/ 3880997 h 4102018"/>
              <a:gd name="connsiteX1072" fmla="*/ 1412731 w 4469509"/>
              <a:gd name="connsiteY1072" fmla="*/ 3869365 h 4102018"/>
              <a:gd name="connsiteX1073" fmla="*/ 1395291 w 4469509"/>
              <a:gd name="connsiteY1073" fmla="*/ 3860640 h 4102018"/>
              <a:gd name="connsiteX1074" fmla="*/ 1366222 w 4469509"/>
              <a:gd name="connsiteY1074" fmla="*/ 3846099 h 4102018"/>
              <a:gd name="connsiteX1075" fmla="*/ 1363315 w 4469509"/>
              <a:gd name="connsiteY1075" fmla="*/ 3863548 h 4102018"/>
              <a:gd name="connsiteX1076" fmla="*/ 1351688 w 4469509"/>
              <a:gd name="connsiteY1076" fmla="*/ 3866457 h 4102018"/>
              <a:gd name="connsiteX1077" fmla="*/ 1357502 w 4469509"/>
              <a:gd name="connsiteY1077" fmla="*/ 3854824 h 4102018"/>
              <a:gd name="connsiteX1078" fmla="*/ 1340060 w 4469509"/>
              <a:gd name="connsiteY1078" fmla="*/ 3846099 h 4102018"/>
              <a:gd name="connsiteX1079" fmla="*/ 1348781 w 4469509"/>
              <a:gd name="connsiteY1079" fmla="*/ 3843191 h 4102018"/>
              <a:gd name="connsiteX1080" fmla="*/ 1136581 w 4469509"/>
              <a:gd name="connsiteY1080" fmla="*/ 3758854 h 4102018"/>
              <a:gd name="connsiteX1081" fmla="*/ 1148208 w 4469509"/>
              <a:gd name="connsiteY1081" fmla="*/ 3755946 h 4102018"/>
              <a:gd name="connsiteX1082" fmla="*/ 1151115 w 4469509"/>
              <a:gd name="connsiteY1082" fmla="*/ 3755946 h 4102018"/>
              <a:gd name="connsiteX1083" fmla="*/ 1124953 w 4469509"/>
              <a:gd name="connsiteY1083" fmla="*/ 3744314 h 4102018"/>
              <a:gd name="connsiteX1084" fmla="*/ 1136581 w 4469509"/>
              <a:gd name="connsiteY1084" fmla="*/ 3741405 h 4102018"/>
              <a:gd name="connsiteX1085" fmla="*/ 1101698 w 4469509"/>
              <a:gd name="connsiteY1085" fmla="*/ 3721048 h 4102018"/>
              <a:gd name="connsiteX1086" fmla="*/ 997052 w 4469509"/>
              <a:gd name="connsiteY1086" fmla="*/ 3671609 h 4102018"/>
              <a:gd name="connsiteX1087" fmla="*/ 965076 w 4469509"/>
              <a:gd name="connsiteY1087" fmla="*/ 3659977 h 4102018"/>
              <a:gd name="connsiteX1088" fmla="*/ 994144 w 4469509"/>
              <a:gd name="connsiteY1088" fmla="*/ 3691966 h 4102018"/>
              <a:gd name="connsiteX1089" fmla="*/ 912752 w 4469509"/>
              <a:gd name="connsiteY1089" fmla="*/ 3645435 h 4102018"/>
              <a:gd name="connsiteX1090" fmla="*/ 915660 w 4469509"/>
              <a:gd name="connsiteY1090" fmla="*/ 3642527 h 4102018"/>
              <a:gd name="connsiteX1091" fmla="*/ 944728 w 4469509"/>
              <a:gd name="connsiteY1091" fmla="*/ 3648343 h 4102018"/>
              <a:gd name="connsiteX1092" fmla="*/ 941821 w 4469509"/>
              <a:gd name="connsiteY1092" fmla="*/ 3639619 h 4102018"/>
              <a:gd name="connsiteX1093" fmla="*/ 883684 w 4469509"/>
              <a:gd name="connsiteY1093" fmla="*/ 3604721 h 4102018"/>
              <a:gd name="connsiteX1094" fmla="*/ 813920 w 4469509"/>
              <a:gd name="connsiteY1094" fmla="*/ 3552374 h 4102018"/>
              <a:gd name="connsiteX1095" fmla="*/ 662763 w 4469509"/>
              <a:gd name="connsiteY1095" fmla="*/ 3441864 h 4102018"/>
              <a:gd name="connsiteX1096" fmla="*/ 616253 w 4469509"/>
              <a:gd name="connsiteY1096" fmla="*/ 3398241 h 4102018"/>
              <a:gd name="connsiteX1097" fmla="*/ 569744 w 4469509"/>
              <a:gd name="connsiteY1097" fmla="*/ 3345894 h 4102018"/>
              <a:gd name="connsiteX1098" fmla="*/ 470911 w 4469509"/>
              <a:gd name="connsiteY1098" fmla="*/ 3238292 h 4102018"/>
              <a:gd name="connsiteX1099" fmla="*/ 468004 w 4469509"/>
              <a:gd name="connsiteY1099" fmla="*/ 3232475 h 4102018"/>
              <a:gd name="connsiteX1100" fmla="*/ 462190 w 4469509"/>
              <a:gd name="connsiteY1100" fmla="*/ 3220842 h 4102018"/>
              <a:gd name="connsiteX1101" fmla="*/ 444749 w 4469509"/>
              <a:gd name="connsiteY1101" fmla="*/ 3206302 h 4102018"/>
              <a:gd name="connsiteX1102" fmla="*/ 421494 w 4469509"/>
              <a:gd name="connsiteY1102" fmla="*/ 3177220 h 4102018"/>
              <a:gd name="connsiteX1103" fmla="*/ 383705 w 4469509"/>
              <a:gd name="connsiteY1103" fmla="*/ 3124873 h 4102018"/>
              <a:gd name="connsiteX1104" fmla="*/ 374984 w 4469509"/>
              <a:gd name="connsiteY1104" fmla="*/ 3116148 h 4102018"/>
              <a:gd name="connsiteX1105" fmla="*/ 372078 w 4469509"/>
              <a:gd name="connsiteY1105" fmla="*/ 3119057 h 4102018"/>
              <a:gd name="connsiteX1106" fmla="*/ 377891 w 4469509"/>
              <a:gd name="connsiteY1106" fmla="*/ 3127781 h 4102018"/>
              <a:gd name="connsiteX1107" fmla="*/ 412773 w 4469509"/>
              <a:gd name="connsiteY1107" fmla="*/ 3180128 h 4102018"/>
              <a:gd name="connsiteX1108" fmla="*/ 447656 w 4469509"/>
              <a:gd name="connsiteY1108" fmla="*/ 3235384 h 4102018"/>
              <a:gd name="connsiteX1109" fmla="*/ 444749 w 4469509"/>
              <a:gd name="connsiteY1109" fmla="*/ 3238292 h 4102018"/>
              <a:gd name="connsiteX1110" fmla="*/ 398239 w 4469509"/>
              <a:gd name="connsiteY1110" fmla="*/ 3185944 h 4102018"/>
              <a:gd name="connsiteX1111" fmla="*/ 354636 w 4469509"/>
              <a:gd name="connsiteY1111" fmla="*/ 3127781 h 4102018"/>
              <a:gd name="connsiteX1112" fmla="*/ 357544 w 4469509"/>
              <a:gd name="connsiteY1112" fmla="*/ 3119057 h 4102018"/>
              <a:gd name="connsiteX1113" fmla="*/ 348822 w 4469509"/>
              <a:gd name="connsiteY1113" fmla="*/ 3107424 h 4102018"/>
              <a:gd name="connsiteX1114" fmla="*/ 331382 w 4469509"/>
              <a:gd name="connsiteY1114" fmla="*/ 3075434 h 4102018"/>
              <a:gd name="connsiteX1115" fmla="*/ 329673 w 4469509"/>
              <a:gd name="connsiteY1115" fmla="*/ 3078853 h 4102018"/>
              <a:gd name="connsiteX1116" fmla="*/ 301586 w 4469509"/>
              <a:gd name="connsiteY1116" fmla="*/ 3039445 h 4102018"/>
              <a:gd name="connsiteX1117" fmla="*/ 284872 w 4469509"/>
              <a:gd name="connsiteY1117" fmla="*/ 2991097 h 4102018"/>
              <a:gd name="connsiteX1118" fmla="*/ 305220 w 4469509"/>
              <a:gd name="connsiteY1118" fmla="*/ 3020179 h 4102018"/>
              <a:gd name="connsiteX1119" fmla="*/ 325568 w 4469509"/>
              <a:gd name="connsiteY1119" fmla="*/ 3055077 h 4102018"/>
              <a:gd name="connsiteX1120" fmla="*/ 316847 w 4469509"/>
              <a:gd name="connsiteY1120" fmla="*/ 3037628 h 4102018"/>
              <a:gd name="connsiteX1121" fmla="*/ 325568 w 4469509"/>
              <a:gd name="connsiteY1121" fmla="*/ 3037628 h 4102018"/>
              <a:gd name="connsiteX1122" fmla="*/ 322661 w 4469509"/>
              <a:gd name="connsiteY1122" fmla="*/ 3031811 h 4102018"/>
              <a:gd name="connsiteX1123" fmla="*/ 302313 w 4469509"/>
              <a:gd name="connsiteY1123" fmla="*/ 3011455 h 4102018"/>
              <a:gd name="connsiteX1124" fmla="*/ 302313 w 4469509"/>
              <a:gd name="connsiteY1124" fmla="*/ 3005638 h 4102018"/>
              <a:gd name="connsiteX1125" fmla="*/ 299406 w 4469509"/>
              <a:gd name="connsiteY1125" fmla="*/ 2991097 h 4102018"/>
              <a:gd name="connsiteX1126" fmla="*/ 282991 w 4469509"/>
              <a:gd name="connsiteY1126" fmla="*/ 2977412 h 4102018"/>
              <a:gd name="connsiteX1127" fmla="*/ 284872 w 4469509"/>
              <a:gd name="connsiteY1127" fmla="*/ 2973648 h 4102018"/>
              <a:gd name="connsiteX1128" fmla="*/ 281965 w 4469509"/>
              <a:gd name="connsiteY1128" fmla="*/ 2976556 h 4102018"/>
              <a:gd name="connsiteX1129" fmla="*/ 282991 w 4469509"/>
              <a:gd name="connsiteY1129" fmla="*/ 2977412 h 4102018"/>
              <a:gd name="connsiteX1130" fmla="*/ 279058 w 4469509"/>
              <a:gd name="connsiteY1130" fmla="*/ 2985281 h 4102018"/>
              <a:gd name="connsiteX1131" fmla="*/ 206387 w 4469509"/>
              <a:gd name="connsiteY1131" fmla="*/ 2825331 h 4102018"/>
              <a:gd name="connsiteX1132" fmla="*/ 218015 w 4469509"/>
              <a:gd name="connsiteY1132" fmla="*/ 2851505 h 4102018"/>
              <a:gd name="connsiteX1133" fmla="*/ 229641 w 4469509"/>
              <a:gd name="connsiteY1133" fmla="*/ 2868954 h 4102018"/>
              <a:gd name="connsiteX1134" fmla="*/ 191853 w 4469509"/>
              <a:gd name="connsiteY1134" fmla="*/ 2767168 h 4102018"/>
              <a:gd name="connsiteX1135" fmla="*/ 183132 w 4469509"/>
              <a:gd name="connsiteY1135" fmla="*/ 2761351 h 4102018"/>
              <a:gd name="connsiteX1136" fmla="*/ 177318 w 4469509"/>
              <a:gd name="connsiteY1136" fmla="*/ 2749719 h 4102018"/>
              <a:gd name="connsiteX1137" fmla="*/ 177318 w 4469509"/>
              <a:gd name="connsiteY1137" fmla="*/ 2738087 h 4102018"/>
              <a:gd name="connsiteX1138" fmla="*/ 168598 w 4469509"/>
              <a:gd name="connsiteY1138" fmla="*/ 2706097 h 4102018"/>
              <a:gd name="connsiteX1139" fmla="*/ 162784 w 4469509"/>
              <a:gd name="connsiteY1139" fmla="*/ 2659566 h 4102018"/>
              <a:gd name="connsiteX1140" fmla="*/ 145343 w 4469509"/>
              <a:gd name="connsiteY1140" fmla="*/ 2627576 h 4102018"/>
              <a:gd name="connsiteX1141" fmla="*/ 133715 w 4469509"/>
              <a:gd name="connsiteY1141" fmla="*/ 2589770 h 4102018"/>
              <a:gd name="connsiteX1142" fmla="*/ 130809 w 4469509"/>
              <a:gd name="connsiteY1142" fmla="*/ 2560688 h 4102018"/>
              <a:gd name="connsiteX1143" fmla="*/ 119181 w 4469509"/>
              <a:gd name="connsiteY1143" fmla="*/ 2519974 h 4102018"/>
              <a:gd name="connsiteX1144" fmla="*/ 113367 w 4469509"/>
              <a:gd name="connsiteY1144" fmla="*/ 2505433 h 4102018"/>
              <a:gd name="connsiteX1145" fmla="*/ 107554 w 4469509"/>
              <a:gd name="connsiteY1145" fmla="*/ 2432729 h 4102018"/>
              <a:gd name="connsiteX1146" fmla="*/ 95926 w 4469509"/>
              <a:gd name="connsiteY1146" fmla="*/ 2354208 h 4102018"/>
              <a:gd name="connsiteX1147" fmla="*/ 90112 w 4469509"/>
              <a:gd name="connsiteY1147" fmla="*/ 2266963 h 4102018"/>
              <a:gd name="connsiteX1148" fmla="*/ 90112 w 4469509"/>
              <a:gd name="connsiteY1148" fmla="*/ 2211707 h 4102018"/>
              <a:gd name="connsiteX1149" fmla="*/ 90112 w 4469509"/>
              <a:gd name="connsiteY1149" fmla="*/ 2170993 h 4102018"/>
              <a:gd name="connsiteX1150" fmla="*/ 90112 w 4469509"/>
              <a:gd name="connsiteY1150" fmla="*/ 2139003 h 4102018"/>
              <a:gd name="connsiteX1151" fmla="*/ 87206 w 4469509"/>
              <a:gd name="connsiteY1151" fmla="*/ 2104105 h 4102018"/>
              <a:gd name="connsiteX1152" fmla="*/ 90112 w 4469509"/>
              <a:gd name="connsiteY1152" fmla="*/ 2083748 h 4102018"/>
              <a:gd name="connsiteX1153" fmla="*/ 87206 w 4469509"/>
              <a:gd name="connsiteY1153" fmla="*/ 2083748 h 4102018"/>
              <a:gd name="connsiteX1154" fmla="*/ 81392 w 4469509"/>
              <a:gd name="connsiteY1154" fmla="*/ 2098289 h 4102018"/>
              <a:gd name="connsiteX1155" fmla="*/ 78485 w 4469509"/>
              <a:gd name="connsiteY1155" fmla="*/ 2095381 h 4102018"/>
              <a:gd name="connsiteX1156" fmla="*/ 93020 w 4469509"/>
              <a:gd name="connsiteY1156" fmla="*/ 2057574 h 4102018"/>
              <a:gd name="connsiteX1157" fmla="*/ 95926 w 4469509"/>
              <a:gd name="connsiteY1157" fmla="*/ 2072115 h 4102018"/>
              <a:gd name="connsiteX1158" fmla="*/ 101740 w 4469509"/>
              <a:gd name="connsiteY1158" fmla="*/ 2037218 h 4102018"/>
              <a:gd name="connsiteX1159" fmla="*/ 95926 w 4469509"/>
              <a:gd name="connsiteY1159" fmla="*/ 2040126 h 4102018"/>
              <a:gd name="connsiteX1160" fmla="*/ 93020 w 4469509"/>
              <a:gd name="connsiteY1160" fmla="*/ 2031401 h 4102018"/>
              <a:gd name="connsiteX1161" fmla="*/ 93020 w 4469509"/>
              <a:gd name="connsiteY1161" fmla="*/ 1984870 h 4102018"/>
              <a:gd name="connsiteX1162" fmla="*/ 84298 w 4469509"/>
              <a:gd name="connsiteY1162" fmla="*/ 1944156 h 4102018"/>
              <a:gd name="connsiteX1163" fmla="*/ 81392 w 4469509"/>
              <a:gd name="connsiteY1163" fmla="*/ 1949972 h 4102018"/>
              <a:gd name="connsiteX1164" fmla="*/ 84298 w 4469509"/>
              <a:gd name="connsiteY1164" fmla="*/ 1923799 h 4102018"/>
              <a:gd name="connsiteX1165" fmla="*/ 78485 w 4469509"/>
              <a:gd name="connsiteY1165" fmla="*/ 1888901 h 4102018"/>
              <a:gd name="connsiteX1166" fmla="*/ 81392 w 4469509"/>
              <a:gd name="connsiteY1166" fmla="*/ 1897625 h 4102018"/>
              <a:gd name="connsiteX1167" fmla="*/ 87206 w 4469509"/>
              <a:gd name="connsiteY1167" fmla="*/ 1894717 h 4102018"/>
              <a:gd name="connsiteX1168" fmla="*/ 104647 w 4469509"/>
              <a:gd name="connsiteY1168" fmla="*/ 1824921 h 4102018"/>
              <a:gd name="connsiteX1169" fmla="*/ 104647 w 4469509"/>
              <a:gd name="connsiteY1169" fmla="*/ 1827829 h 4102018"/>
              <a:gd name="connsiteX1170" fmla="*/ 90112 w 4469509"/>
              <a:gd name="connsiteY1170" fmla="*/ 1923799 h 4102018"/>
              <a:gd name="connsiteX1171" fmla="*/ 107554 w 4469509"/>
              <a:gd name="connsiteY1171" fmla="*/ 1859819 h 4102018"/>
              <a:gd name="connsiteX1172" fmla="*/ 127901 w 4469509"/>
              <a:gd name="connsiteY1172" fmla="*/ 1728951 h 4102018"/>
              <a:gd name="connsiteX1173" fmla="*/ 127901 w 4469509"/>
              <a:gd name="connsiteY1173" fmla="*/ 1717318 h 4102018"/>
              <a:gd name="connsiteX1174" fmla="*/ 110461 w 4469509"/>
              <a:gd name="connsiteY1174" fmla="*/ 1740584 h 4102018"/>
              <a:gd name="connsiteX1175" fmla="*/ 110461 w 4469509"/>
              <a:gd name="connsiteY1175" fmla="*/ 1714410 h 4102018"/>
              <a:gd name="connsiteX1176" fmla="*/ 122088 w 4469509"/>
              <a:gd name="connsiteY1176" fmla="*/ 1717318 h 4102018"/>
              <a:gd name="connsiteX1177" fmla="*/ 127901 w 4469509"/>
              <a:gd name="connsiteY1177" fmla="*/ 1702778 h 4102018"/>
              <a:gd name="connsiteX1178" fmla="*/ 122088 w 4469509"/>
              <a:gd name="connsiteY1178" fmla="*/ 1702778 h 4102018"/>
              <a:gd name="connsiteX1179" fmla="*/ 119181 w 4469509"/>
              <a:gd name="connsiteY1179" fmla="*/ 1694054 h 4102018"/>
              <a:gd name="connsiteX1180" fmla="*/ 127901 w 4469509"/>
              <a:gd name="connsiteY1180" fmla="*/ 1670788 h 4102018"/>
              <a:gd name="connsiteX1181" fmla="*/ 136623 w 4469509"/>
              <a:gd name="connsiteY1181" fmla="*/ 1609716 h 4102018"/>
              <a:gd name="connsiteX1182" fmla="*/ 127901 w 4469509"/>
              <a:gd name="connsiteY1182" fmla="*/ 1641706 h 4102018"/>
              <a:gd name="connsiteX1183" fmla="*/ 130809 w 4469509"/>
              <a:gd name="connsiteY1183" fmla="*/ 1630074 h 4102018"/>
              <a:gd name="connsiteX1184" fmla="*/ 133715 w 4469509"/>
              <a:gd name="connsiteY1184" fmla="*/ 1630074 h 4102018"/>
              <a:gd name="connsiteX1185" fmla="*/ 124995 w 4469509"/>
              <a:gd name="connsiteY1185" fmla="*/ 1662064 h 4102018"/>
              <a:gd name="connsiteX1186" fmla="*/ 122088 w 4469509"/>
              <a:gd name="connsiteY1186" fmla="*/ 1662064 h 4102018"/>
              <a:gd name="connsiteX1187" fmla="*/ 122088 w 4469509"/>
              <a:gd name="connsiteY1187" fmla="*/ 1650431 h 4102018"/>
              <a:gd name="connsiteX1188" fmla="*/ 113367 w 4469509"/>
              <a:gd name="connsiteY1188" fmla="*/ 1682420 h 4102018"/>
              <a:gd name="connsiteX1189" fmla="*/ 98833 w 4469509"/>
              <a:gd name="connsiteY1189" fmla="*/ 1728951 h 4102018"/>
              <a:gd name="connsiteX1190" fmla="*/ 98833 w 4469509"/>
              <a:gd name="connsiteY1190" fmla="*/ 1734768 h 4102018"/>
              <a:gd name="connsiteX1191" fmla="*/ 101740 w 4469509"/>
              <a:gd name="connsiteY1191" fmla="*/ 1760941 h 4102018"/>
              <a:gd name="connsiteX1192" fmla="*/ 101740 w 4469509"/>
              <a:gd name="connsiteY1192" fmla="*/ 1781298 h 4102018"/>
              <a:gd name="connsiteX1193" fmla="*/ 87206 w 4469509"/>
              <a:gd name="connsiteY1193" fmla="*/ 1830737 h 4102018"/>
              <a:gd name="connsiteX1194" fmla="*/ 95926 w 4469509"/>
              <a:gd name="connsiteY1194" fmla="*/ 1795839 h 4102018"/>
              <a:gd name="connsiteX1195" fmla="*/ 93020 w 4469509"/>
              <a:gd name="connsiteY1195" fmla="*/ 1792931 h 4102018"/>
              <a:gd name="connsiteX1196" fmla="*/ 75578 w 4469509"/>
              <a:gd name="connsiteY1196" fmla="*/ 1824921 h 4102018"/>
              <a:gd name="connsiteX1197" fmla="*/ 63951 w 4469509"/>
              <a:gd name="connsiteY1197" fmla="*/ 1877268 h 4102018"/>
              <a:gd name="connsiteX1198" fmla="*/ 49417 w 4469509"/>
              <a:gd name="connsiteY1198" fmla="*/ 1987778 h 4102018"/>
              <a:gd name="connsiteX1199" fmla="*/ 46510 w 4469509"/>
              <a:gd name="connsiteY1199" fmla="*/ 1990686 h 4102018"/>
              <a:gd name="connsiteX1200" fmla="*/ 46510 w 4469509"/>
              <a:gd name="connsiteY1200" fmla="*/ 1970330 h 4102018"/>
              <a:gd name="connsiteX1201" fmla="*/ 43603 w 4469509"/>
              <a:gd name="connsiteY1201" fmla="*/ 1949972 h 4102018"/>
              <a:gd name="connsiteX1202" fmla="*/ 37789 w 4469509"/>
              <a:gd name="connsiteY1202" fmla="*/ 1976146 h 4102018"/>
              <a:gd name="connsiteX1203" fmla="*/ 37789 w 4469509"/>
              <a:gd name="connsiteY1203" fmla="*/ 1999411 h 4102018"/>
              <a:gd name="connsiteX1204" fmla="*/ 23255 w 4469509"/>
              <a:gd name="connsiteY1204" fmla="*/ 2025584 h 4102018"/>
              <a:gd name="connsiteX1205" fmla="*/ 17441 w 4469509"/>
              <a:gd name="connsiteY1205" fmla="*/ 2008136 h 4102018"/>
              <a:gd name="connsiteX1206" fmla="*/ 17441 w 4469509"/>
              <a:gd name="connsiteY1206" fmla="*/ 1996503 h 4102018"/>
              <a:gd name="connsiteX1207" fmla="*/ 0 w 4469509"/>
              <a:gd name="connsiteY1207" fmla="*/ 1958697 h 4102018"/>
              <a:gd name="connsiteX1208" fmla="*/ 5814 w 4469509"/>
              <a:gd name="connsiteY1208" fmla="*/ 1941248 h 4102018"/>
              <a:gd name="connsiteX1209" fmla="*/ 34883 w 4469509"/>
              <a:gd name="connsiteY1209" fmla="*/ 1781298 h 4102018"/>
              <a:gd name="connsiteX1210" fmla="*/ 66858 w 4469509"/>
              <a:gd name="connsiteY1210" fmla="*/ 1676604 h 4102018"/>
              <a:gd name="connsiteX1211" fmla="*/ 84298 w 4469509"/>
              <a:gd name="connsiteY1211" fmla="*/ 1621349 h 4102018"/>
              <a:gd name="connsiteX1212" fmla="*/ 72672 w 4469509"/>
              <a:gd name="connsiteY1212" fmla="*/ 1630074 h 4102018"/>
              <a:gd name="connsiteX1213" fmla="*/ 101740 w 4469509"/>
              <a:gd name="connsiteY1213" fmla="*/ 1554461 h 4102018"/>
              <a:gd name="connsiteX1214" fmla="*/ 107554 w 4469509"/>
              <a:gd name="connsiteY1214" fmla="*/ 1566093 h 4102018"/>
              <a:gd name="connsiteX1215" fmla="*/ 113367 w 4469509"/>
              <a:gd name="connsiteY1215" fmla="*/ 1554461 h 4102018"/>
              <a:gd name="connsiteX1216" fmla="*/ 127901 w 4469509"/>
              <a:gd name="connsiteY1216" fmla="*/ 1534104 h 4102018"/>
              <a:gd name="connsiteX1217" fmla="*/ 136623 w 4469509"/>
              <a:gd name="connsiteY1217" fmla="*/ 1507931 h 4102018"/>
              <a:gd name="connsiteX1218" fmla="*/ 136623 w 4469509"/>
              <a:gd name="connsiteY1218" fmla="*/ 1493389 h 4102018"/>
              <a:gd name="connsiteX1219" fmla="*/ 136623 w 4469509"/>
              <a:gd name="connsiteY1219" fmla="*/ 1487573 h 4102018"/>
              <a:gd name="connsiteX1220" fmla="*/ 165691 w 4469509"/>
              <a:gd name="connsiteY1220" fmla="*/ 1438134 h 4102018"/>
              <a:gd name="connsiteX1221" fmla="*/ 168598 w 4469509"/>
              <a:gd name="connsiteY1221" fmla="*/ 1438134 h 4102018"/>
              <a:gd name="connsiteX1222" fmla="*/ 127901 w 4469509"/>
              <a:gd name="connsiteY1222" fmla="*/ 1571910 h 4102018"/>
              <a:gd name="connsiteX1223" fmla="*/ 133715 w 4469509"/>
              <a:gd name="connsiteY1223" fmla="*/ 1571910 h 4102018"/>
              <a:gd name="connsiteX1224" fmla="*/ 139529 w 4469509"/>
              <a:gd name="connsiteY1224" fmla="*/ 1551553 h 4102018"/>
              <a:gd name="connsiteX1225" fmla="*/ 151157 w 4469509"/>
              <a:gd name="connsiteY1225" fmla="*/ 1510839 h 4102018"/>
              <a:gd name="connsiteX1226" fmla="*/ 156970 w 4469509"/>
              <a:gd name="connsiteY1226" fmla="*/ 1507931 h 4102018"/>
              <a:gd name="connsiteX1227" fmla="*/ 165691 w 4469509"/>
              <a:gd name="connsiteY1227" fmla="*/ 1493389 h 4102018"/>
              <a:gd name="connsiteX1228" fmla="*/ 168598 w 4469509"/>
              <a:gd name="connsiteY1228" fmla="*/ 1470124 h 4102018"/>
              <a:gd name="connsiteX1229" fmla="*/ 183132 w 4469509"/>
              <a:gd name="connsiteY1229" fmla="*/ 1417777 h 4102018"/>
              <a:gd name="connsiteX1230" fmla="*/ 183132 w 4469509"/>
              <a:gd name="connsiteY1230" fmla="*/ 1411960 h 4102018"/>
              <a:gd name="connsiteX1231" fmla="*/ 183132 w 4469509"/>
              <a:gd name="connsiteY1231" fmla="*/ 1379971 h 4102018"/>
              <a:gd name="connsiteX1232" fmla="*/ 188946 w 4469509"/>
              <a:gd name="connsiteY1232" fmla="*/ 1374154 h 4102018"/>
              <a:gd name="connsiteX1233" fmla="*/ 186039 w 4469509"/>
              <a:gd name="connsiteY1233" fmla="*/ 1371246 h 4102018"/>
              <a:gd name="connsiteX1234" fmla="*/ 174412 w 4469509"/>
              <a:gd name="connsiteY1234" fmla="*/ 1377062 h 4102018"/>
              <a:gd name="connsiteX1235" fmla="*/ 197666 w 4469509"/>
              <a:gd name="connsiteY1235" fmla="*/ 1257827 h 4102018"/>
              <a:gd name="connsiteX1236" fmla="*/ 188946 w 4469509"/>
              <a:gd name="connsiteY1236" fmla="*/ 1269461 h 4102018"/>
              <a:gd name="connsiteX1237" fmla="*/ 194759 w 4469509"/>
              <a:gd name="connsiteY1237" fmla="*/ 1252011 h 4102018"/>
              <a:gd name="connsiteX1238" fmla="*/ 220921 w 4469509"/>
              <a:gd name="connsiteY1238" fmla="*/ 1188032 h 4102018"/>
              <a:gd name="connsiteX1239" fmla="*/ 241269 w 4469509"/>
              <a:gd name="connsiteY1239" fmla="*/ 1126960 h 4102018"/>
              <a:gd name="connsiteX1240" fmla="*/ 255804 w 4469509"/>
              <a:gd name="connsiteY1240" fmla="*/ 1092062 h 4102018"/>
              <a:gd name="connsiteX1241" fmla="*/ 264524 w 4469509"/>
              <a:gd name="connsiteY1241" fmla="*/ 1071705 h 4102018"/>
              <a:gd name="connsiteX1242" fmla="*/ 276151 w 4469509"/>
              <a:gd name="connsiteY1242" fmla="*/ 1039715 h 4102018"/>
              <a:gd name="connsiteX1243" fmla="*/ 345916 w 4469509"/>
              <a:gd name="connsiteY1243" fmla="*/ 929205 h 4102018"/>
              <a:gd name="connsiteX1244" fmla="*/ 383705 w 4469509"/>
              <a:gd name="connsiteY1244" fmla="*/ 871041 h 4102018"/>
              <a:gd name="connsiteX1245" fmla="*/ 479631 w 4469509"/>
              <a:gd name="connsiteY1245" fmla="*/ 760530 h 4102018"/>
              <a:gd name="connsiteX1246" fmla="*/ 502886 w 4469509"/>
              <a:gd name="connsiteY1246" fmla="*/ 743082 h 4102018"/>
              <a:gd name="connsiteX1247" fmla="*/ 552302 w 4469509"/>
              <a:gd name="connsiteY1247" fmla="*/ 696551 h 4102018"/>
              <a:gd name="connsiteX1248" fmla="*/ 578464 w 4469509"/>
              <a:gd name="connsiteY1248" fmla="*/ 670377 h 4102018"/>
              <a:gd name="connsiteX1249" fmla="*/ 654043 w 4469509"/>
              <a:gd name="connsiteY1249" fmla="*/ 612214 h 4102018"/>
              <a:gd name="connsiteX1250" fmla="*/ 735434 w 4469509"/>
              <a:gd name="connsiteY1250" fmla="*/ 551142 h 4102018"/>
              <a:gd name="connsiteX1251" fmla="*/ 738341 w 4469509"/>
              <a:gd name="connsiteY1251" fmla="*/ 548234 h 4102018"/>
              <a:gd name="connsiteX1252" fmla="*/ 758689 w 4469509"/>
              <a:gd name="connsiteY1252" fmla="*/ 533693 h 4102018"/>
              <a:gd name="connsiteX1253" fmla="*/ 866243 w 4469509"/>
              <a:gd name="connsiteY1253" fmla="*/ 466806 h 4102018"/>
              <a:gd name="connsiteX1254" fmla="*/ 874963 w 4469509"/>
              <a:gd name="connsiteY1254" fmla="*/ 460989 h 4102018"/>
              <a:gd name="connsiteX1255" fmla="*/ 936007 w 4469509"/>
              <a:gd name="connsiteY1255" fmla="*/ 437724 h 4102018"/>
              <a:gd name="connsiteX1256" fmla="*/ 938914 w 4469509"/>
              <a:gd name="connsiteY1256" fmla="*/ 437724 h 4102018"/>
              <a:gd name="connsiteX1257" fmla="*/ 944728 w 4469509"/>
              <a:gd name="connsiteY1257" fmla="*/ 449356 h 4102018"/>
              <a:gd name="connsiteX1258" fmla="*/ 1061002 w 4469509"/>
              <a:gd name="connsiteY1258" fmla="*/ 379560 h 4102018"/>
              <a:gd name="connsiteX1259" fmla="*/ 1061002 w 4469509"/>
              <a:gd name="connsiteY1259" fmla="*/ 385377 h 4102018"/>
              <a:gd name="connsiteX1260" fmla="*/ 802292 w 4469509"/>
              <a:gd name="connsiteY1260" fmla="*/ 574408 h 4102018"/>
              <a:gd name="connsiteX1261" fmla="*/ 819734 w 4469509"/>
              <a:gd name="connsiteY1261" fmla="*/ 559867 h 4102018"/>
              <a:gd name="connsiteX1262" fmla="*/ 866243 w 4469509"/>
              <a:gd name="connsiteY1262" fmla="*/ 527877 h 4102018"/>
              <a:gd name="connsiteX1263" fmla="*/ 909846 w 4469509"/>
              <a:gd name="connsiteY1263" fmla="*/ 507520 h 4102018"/>
              <a:gd name="connsiteX1264" fmla="*/ 906938 w 4469509"/>
              <a:gd name="connsiteY1264" fmla="*/ 501704 h 4102018"/>
              <a:gd name="connsiteX1265" fmla="*/ 877870 w 4469509"/>
              <a:gd name="connsiteY1265" fmla="*/ 516244 h 4102018"/>
              <a:gd name="connsiteX1266" fmla="*/ 959263 w 4469509"/>
              <a:gd name="connsiteY1266" fmla="*/ 460989 h 4102018"/>
              <a:gd name="connsiteX1267" fmla="*/ 959263 w 4469509"/>
              <a:gd name="connsiteY1267" fmla="*/ 463898 h 4102018"/>
              <a:gd name="connsiteX1268" fmla="*/ 941821 w 4469509"/>
              <a:gd name="connsiteY1268" fmla="*/ 478438 h 4102018"/>
              <a:gd name="connsiteX1269" fmla="*/ 1034841 w 4469509"/>
              <a:gd name="connsiteY1269" fmla="*/ 440632 h 4102018"/>
              <a:gd name="connsiteX1270" fmla="*/ 991238 w 4469509"/>
              <a:gd name="connsiteY1270" fmla="*/ 463898 h 4102018"/>
              <a:gd name="connsiteX1271" fmla="*/ 802292 w 4469509"/>
              <a:gd name="connsiteY1271" fmla="*/ 583132 h 4102018"/>
              <a:gd name="connsiteX1272" fmla="*/ 784851 w 4469509"/>
              <a:gd name="connsiteY1272" fmla="*/ 588949 h 4102018"/>
              <a:gd name="connsiteX1273" fmla="*/ 779037 w 4469509"/>
              <a:gd name="connsiteY1273" fmla="*/ 591857 h 4102018"/>
              <a:gd name="connsiteX1274" fmla="*/ 770317 w 4469509"/>
              <a:gd name="connsiteY1274" fmla="*/ 609306 h 4102018"/>
              <a:gd name="connsiteX1275" fmla="*/ 767410 w 4469509"/>
              <a:gd name="connsiteY1275" fmla="*/ 600581 h 4102018"/>
              <a:gd name="connsiteX1276" fmla="*/ 761596 w 4469509"/>
              <a:gd name="connsiteY1276" fmla="*/ 606397 h 4102018"/>
              <a:gd name="connsiteX1277" fmla="*/ 642415 w 4469509"/>
              <a:gd name="connsiteY1277" fmla="*/ 714000 h 4102018"/>
              <a:gd name="connsiteX1278" fmla="*/ 468004 w 4469509"/>
              <a:gd name="connsiteY1278" fmla="*/ 917572 h 4102018"/>
              <a:gd name="connsiteX1279" fmla="*/ 465097 w 4469509"/>
              <a:gd name="connsiteY1279" fmla="*/ 926297 h 4102018"/>
              <a:gd name="connsiteX1280" fmla="*/ 485445 w 4469509"/>
              <a:gd name="connsiteY1280" fmla="*/ 914663 h 4102018"/>
              <a:gd name="connsiteX1281" fmla="*/ 485445 w 4469509"/>
              <a:gd name="connsiteY1281" fmla="*/ 917572 h 4102018"/>
              <a:gd name="connsiteX1282" fmla="*/ 421494 w 4469509"/>
              <a:gd name="connsiteY1282" fmla="*/ 1004817 h 4102018"/>
              <a:gd name="connsiteX1283" fmla="*/ 424401 w 4469509"/>
              <a:gd name="connsiteY1283" fmla="*/ 1007725 h 4102018"/>
              <a:gd name="connsiteX1284" fmla="*/ 444749 w 4469509"/>
              <a:gd name="connsiteY1284" fmla="*/ 981551 h 4102018"/>
              <a:gd name="connsiteX1285" fmla="*/ 555210 w 4469509"/>
              <a:gd name="connsiteY1285" fmla="*/ 856500 h 4102018"/>
              <a:gd name="connsiteX1286" fmla="*/ 590091 w 4469509"/>
              <a:gd name="connsiteY1286" fmla="*/ 821602 h 4102018"/>
              <a:gd name="connsiteX1287" fmla="*/ 665670 w 4469509"/>
              <a:gd name="connsiteY1287" fmla="*/ 754714 h 4102018"/>
              <a:gd name="connsiteX1288" fmla="*/ 776131 w 4469509"/>
              <a:gd name="connsiteY1288" fmla="*/ 670377 h 4102018"/>
              <a:gd name="connsiteX1289" fmla="*/ 796478 w 4469509"/>
              <a:gd name="connsiteY1289" fmla="*/ 652929 h 4102018"/>
              <a:gd name="connsiteX1290" fmla="*/ 811012 w 4469509"/>
              <a:gd name="connsiteY1290" fmla="*/ 647111 h 4102018"/>
              <a:gd name="connsiteX1291" fmla="*/ 880777 w 4469509"/>
              <a:gd name="connsiteY1291" fmla="*/ 597673 h 4102018"/>
              <a:gd name="connsiteX1292" fmla="*/ 886591 w 4469509"/>
              <a:gd name="connsiteY1292" fmla="*/ 594765 h 4102018"/>
              <a:gd name="connsiteX1293" fmla="*/ 889498 w 4469509"/>
              <a:gd name="connsiteY1293" fmla="*/ 597673 h 4102018"/>
              <a:gd name="connsiteX1294" fmla="*/ 866243 w 4469509"/>
              <a:gd name="connsiteY1294" fmla="*/ 615122 h 4102018"/>
              <a:gd name="connsiteX1295" fmla="*/ 866243 w 4469509"/>
              <a:gd name="connsiteY1295" fmla="*/ 618031 h 4102018"/>
              <a:gd name="connsiteX1296" fmla="*/ 883684 w 4469509"/>
              <a:gd name="connsiteY1296" fmla="*/ 609306 h 4102018"/>
              <a:gd name="connsiteX1297" fmla="*/ 886591 w 4469509"/>
              <a:gd name="connsiteY1297" fmla="*/ 609306 h 4102018"/>
              <a:gd name="connsiteX1298" fmla="*/ 874963 w 4469509"/>
              <a:gd name="connsiteY1298" fmla="*/ 620939 h 4102018"/>
              <a:gd name="connsiteX1299" fmla="*/ 877870 w 4469509"/>
              <a:gd name="connsiteY1299" fmla="*/ 623847 h 4102018"/>
              <a:gd name="connsiteX1300" fmla="*/ 886591 w 4469509"/>
              <a:gd name="connsiteY1300" fmla="*/ 615122 h 4102018"/>
              <a:gd name="connsiteX1301" fmla="*/ 927287 w 4469509"/>
              <a:gd name="connsiteY1301" fmla="*/ 588949 h 4102018"/>
              <a:gd name="connsiteX1302" fmla="*/ 921474 w 4469509"/>
              <a:gd name="connsiteY1302" fmla="*/ 597673 h 4102018"/>
              <a:gd name="connsiteX1303" fmla="*/ 930194 w 4469509"/>
              <a:gd name="connsiteY1303" fmla="*/ 594765 h 4102018"/>
              <a:gd name="connsiteX1304" fmla="*/ 1046468 w 4469509"/>
              <a:gd name="connsiteY1304" fmla="*/ 484254 h 4102018"/>
              <a:gd name="connsiteX1305" fmla="*/ 1247041 w 4469509"/>
              <a:gd name="connsiteY1305" fmla="*/ 324305 h 4102018"/>
              <a:gd name="connsiteX1306" fmla="*/ 1404011 w 4469509"/>
              <a:gd name="connsiteY1306" fmla="*/ 228335 h 4102018"/>
              <a:gd name="connsiteX1307" fmla="*/ 1505751 w 4469509"/>
              <a:gd name="connsiteY1307" fmla="*/ 173080 h 4102018"/>
              <a:gd name="connsiteX1308" fmla="*/ 1636560 w 4469509"/>
              <a:gd name="connsiteY1308" fmla="*/ 117825 h 4102018"/>
              <a:gd name="connsiteX1309" fmla="*/ 1720858 w 4469509"/>
              <a:gd name="connsiteY1309" fmla="*/ 94559 h 4102018"/>
              <a:gd name="connsiteX1310" fmla="*/ 1127860 w 4469509"/>
              <a:gd name="connsiteY1310" fmla="*/ 455173 h 4102018"/>
              <a:gd name="connsiteX1311" fmla="*/ 1145301 w 4469509"/>
              <a:gd name="connsiteY1311" fmla="*/ 449356 h 4102018"/>
              <a:gd name="connsiteX1312" fmla="*/ 1200531 w 4469509"/>
              <a:gd name="connsiteY1312" fmla="*/ 405734 h 4102018"/>
              <a:gd name="connsiteX1313" fmla="*/ 1203438 w 4469509"/>
              <a:gd name="connsiteY1313" fmla="*/ 402826 h 4102018"/>
              <a:gd name="connsiteX1314" fmla="*/ 1217973 w 4469509"/>
              <a:gd name="connsiteY1314" fmla="*/ 388285 h 4102018"/>
              <a:gd name="connsiteX1315" fmla="*/ 1255762 w 4469509"/>
              <a:gd name="connsiteY1315" fmla="*/ 365019 h 4102018"/>
              <a:gd name="connsiteX1316" fmla="*/ 1334247 w 4469509"/>
              <a:gd name="connsiteY1316" fmla="*/ 312673 h 4102018"/>
              <a:gd name="connsiteX1317" fmla="*/ 1514472 w 4469509"/>
              <a:gd name="connsiteY1317" fmla="*/ 216702 h 4102018"/>
              <a:gd name="connsiteX1318" fmla="*/ 1613305 w 4469509"/>
              <a:gd name="connsiteY1318" fmla="*/ 173080 h 4102018"/>
              <a:gd name="connsiteX1319" fmla="*/ 1683069 w 4469509"/>
              <a:gd name="connsiteY1319" fmla="*/ 149815 h 4102018"/>
              <a:gd name="connsiteX1320" fmla="*/ 1755741 w 4469509"/>
              <a:gd name="connsiteY1320" fmla="*/ 123641 h 4102018"/>
              <a:gd name="connsiteX1321" fmla="*/ 1799343 w 4469509"/>
              <a:gd name="connsiteY1321" fmla="*/ 103284 h 4102018"/>
              <a:gd name="connsiteX1322" fmla="*/ 1889456 w 4469509"/>
              <a:gd name="connsiteY1322" fmla="*/ 77111 h 4102018"/>
              <a:gd name="connsiteX1323" fmla="*/ 1953407 w 4469509"/>
              <a:gd name="connsiteY1323" fmla="*/ 65477 h 4102018"/>
              <a:gd name="connsiteX1324" fmla="*/ 2014451 w 4469509"/>
              <a:gd name="connsiteY1324" fmla="*/ 50937 h 4102018"/>
              <a:gd name="connsiteX1325" fmla="*/ 2273161 w 4469509"/>
              <a:gd name="connsiteY1325" fmla="*/ 10223 h 4102018"/>
              <a:gd name="connsiteX1326" fmla="*/ 2401062 w 4469509"/>
              <a:gd name="connsiteY1326" fmla="*/ 7314 h 4102018"/>
              <a:gd name="connsiteX1327" fmla="*/ 2418504 w 4469509"/>
              <a:gd name="connsiteY1327" fmla="*/ 7314 h 4102018"/>
              <a:gd name="connsiteX1328" fmla="*/ 2433038 w 4469509"/>
              <a:gd name="connsiteY1328" fmla="*/ 407 h 410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Lst>
            <a:rect l="l" t="t" r="r" b="b"/>
            <a:pathLst>
              <a:path w="4469509" h="4102018">
                <a:moveTo>
                  <a:pt x="329673" y="3078853"/>
                </a:moveTo>
                <a:lnTo>
                  <a:pt x="331382" y="3081251"/>
                </a:lnTo>
                <a:cubicBezTo>
                  <a:pt x="328475" y="3081251"/>
                  <a:pt x="328475" y="3081251"/>
                  <a:pt x="328475" y="3081251"/>
                </a:cubicBezTo>
                <a:close/>
                <a:moveTo>
                  <a:pt x="3671608" y="1495483"/>
                </a:moveTo>
                <a:lnTo>
                  <a:pt x="3671925" y="1499131"/>
                </a:lnTo>
                <a:lnTo>
                  <a:pt x="3671608" y="1498391"/>
                </a:lnTo>
                <a:cubicBezTo>
                  <a:pt x="3671608" y="1498391"/>
                  <a:pt x="3671608" y="1495483"/>
                  <a:pt x="3671608" y="1495483"/>
                </a:cubicBezTo>
                <a:close/>
                <a:moveTo>
                  <a:pt x="3975642" y="870002"/>
                </a:moveTo>
                <a:lnTo>
                  <a:pt x="3979685" y="873037"/>
                </a:lnTo>
                <a:cubicBezTo>
                  <a:pt x="3979685" y="873037"/>
                  <a:pt x="3979685" y="873037"/>
                  <a:pt x="3976779" y="873037"/>
                </a:cubicBezTo>
                <a:close/>
                <a:moveTo>
                  <a:pt x="2886883" y="148790"/>
                </a:moveTo>
                <a:cubicBezTo>
                  <a:pt x="2883977" y="148790"/>
                  <a:pt x="2881071" y="151699"/>
                  <a:pt x="2878164" y="151699"/>
                </a:cubicBezTo>
                <a:cubicBezTo>
                  <a:pt x="2878164" y="151699"/>
                  <a:pt x="2878164" y="154608"/>
                  <a:pt x="2878164" y="154608"/>
                </a:cubicBezTo>
                <a:cubicBezTo>
                  <a:pt x="2886883" y="157516"/>
                  <a:pt x="2895603" y="160425"/>
                  <a:pt x="2904322" y="163334"/>
                </a:cubicBezTo>
                <a:cubicBezTo>
                  <a:pt x="2898509" y="166242"/>
                  <a:pt x="2895603" y="166242"/>
                  <a:pt x="2892696" y="166242"/>
                </a:cubicBezTo>
                <a:cubicBezTo>
                  <a:pt x="2875258" y="163334"/>
                  <a:pt x="2860726" y="151699"/>
                  <a:pt x="2843287" y="166242"/>
                </a:cubicBezTo>
                <a:cubicBezTo>
                  <a:pt x="2843287" y="166242"/>
                  <a:pt x="2837475" y="163334"/>
                  <a:pt x="2831662" y="163334"/>
                </a:cubicBezTo>
                <a:cubicBezTo>
                  <a:pt x="2828755" y="163334"/>
                  <a:pt x="2825850" y="163334"/>
                  <a:pt x="2822943" y="163334"/>
                </a:cubicBezTo>
                <a:cubicBezTo>
                  <a:pt x="2846194" y="174968"/>
                  <a:pt x="2872351" y="174968"/>
                  <a:pt x="2895603" y="174968"/>
                </a:cubicBezTo>
                <a:cubicBezTo>
                  <a:pt x="2892696" y="174968"/>
                  <a:pt x="2886883" y="177876"/>
                  <a:pt x="2878164" y="180785"/>
                </a:cubicBezTo>
                <a:cubicBezTo>
                  <a:pt x="2895603" y="183693"/>
                  <a:pt x="2907228" y="186602"/>
                  <a:pt x="2918854" y="189511"/>
                </a:cubicBezTo>
                <a:cubicBezTo>
                  <a:pt x="2936292" y="195328"/>
                  <a:pt x="2956637" y="204054"/>
                  <a:pt x="2974075" y="209871"/>
                </a:cubicBezTo>
                <a:cubicBezTo>
                  <a:pt x="2979888" y="212780"/>
                  <a:pt x="2988607" y="209871"/>
                  <a:pt x="2994419" y="209871"/>
                </a:cubicBezTo>
                <a:cubicBezTo>
                  <a:pt x="3020578" y="224414"/>
                  <a:pt x="3052547" y="227323"/>
                  <a:pt x="3078705" y="244775"/>
                </a:cubicBezTo>
                <a:cubicBezTo>
                  <a:pt x="3090331" y="253501"/>
                  <a:pt x="3107769" y="253501"/>
                  <a:pt x="3119395" y="262227"/>
                </a:cubicBezTo>
                <a:cubicBezTo>
                  <a:pt x="3128114" y="268044"/>
                  <a:pt x="3133927" y="268044"/>
                  <a:pt x="3139739" y="265135"/>
                </a:cubicBezTo>
                <a:cubicBezTo>
                  <a:pt x="3151364" y="256409"/>
                  <a:pt x="3154271" y="265135"/>
                  <a:pt x="3160084" y="270952"/>
                </a:cubicBezTo>
                <a:cubicBezTo>
                  <a:pt x="3160084" y="270952"/>
                  <a:pt x="3160084" y="273861"/>
                  <a:pt x="3162991" y="273861"/>
                </a:cubicBezTo>
                <a:cubicBezTo>
                  <a:pt x="3186242" y="285495"/>
                  <a:pt x="3209492" y="297130"/>
                  <a:pt x="3229837" y="305856"/>
                </a:cubicBezTo>
                <a:cubicBezTo>
                  <a:pt x="3241463" y="311673"/>
                  <a:pt x="3253088" y="314582"/>
                  <a:pt x="3264714" y="320399"/>
                </a:cubicBezTo>
                <a:cubicBezTo>
                  <a:pt x="3290871" y="332033"/>
                  <a:pt x="3317029" y="343668"/>
                  <a:pt x="3343187" y="358211"/>
                </a:cubicBezTo>
                <a:cubicBezTo>
                  <a:pt x="3363531" y="366937"/>
                  <a:pt x="3386783" y="372754"/>
                  <a:pt x="3404220" y="390206"/>
                </a:cubicBezTo>
                <a:cubicBezTo>
                  <a:pt x="3410033" y="398932"/>
                  <a:pt x="3418752" y="401840"/>
                  <a:pt x="3427472" y="407658"/>
                </a:cubicBezTo>
                <a:cubicBezTo>
                  <a:pt x="3433284" y="410566"/>
                  <a:pt x="3442004" y="410566"/>
                  <a:pt x="3450723" y="413475"/>
                </a:cubicBezTo>
                <a:cubicBezTo>
                  <a:pt x="3447816" y="419292"/>
                  <a:pt x="3447816" y="419292"/>
                  <a:pt x="3444910" y="422201"/>
                </a:cubicBezTo>
                <a:cubicBezTo>
                  <a:pt x="3462348" y="433835"/>
                  <a:pt x="3476880" y="442561"/>
                  <a:pt x="3494319" y="454195"/>
                </a:cubicBezTo>
                <a:cubicBezTo>
                  <a:pt x="3511757" y="465830"/>
                  <a:pt x="3526289" y="477464"/>
                  <a:pt x="3543727" y="492007"/>
                </a:cubicBezTo>
                <a:cubicBezTo>
                  <a:pt x="3572791" y="515277"/>
                  <a:pt x="3601855" y="535637"/>
                  <a:pt x="3633825" y="561815"/>
                </a:cubicBezTo>
                <a:cubicBezTo>
                  <a:pt x="3639638" y="567632"/>
                  <a:pt x="3645451" y="573449"/>
                  <a:pt x="3654170" y="579266"/>
                </a:cubicBezTo>
                <a:cubicBezTo>
                  <a:pt x="3662889" y="590900"/>
                  <a:pt x="3674515" y="596718"/>
                  <a:pt x="3686140" y="608352"/>
                </a:cubicBezTo>
                <a:cubicBezTo>
                  <a:pt x="3703579" y="625805"/>
                  <a:pt x="3723924" y="643256"/>
                  <a:pt x="3741361" y="663616"/>
                </a:cubicBezTo>
                <a:cubicBezTo>
                  <a:pt x="3741361" y="663616"/>
                  <a:pt x="3741361" y="663616"/>
                  <a:pt x="3744268" y="663616"/>
                </a:cubicBezTo>
                <a:cubicBezTo>
                  <a:pt x="3764613" y="675251"/>
                  <a:pt x="3776238" y="695611"/>
                  <a:pt x="3790770" y="713063"/>
                </a:cubicBezTo>
                <a:cubicBezTo>
                  <a:pt x="3796583" y="715972"/>
                  <a:pt x="3805302" y="721789"/>
                  <a:pt x="3805302" y="730515"/>
                </a:cubicBezTo>
                <a:cubicBezTo>
                  <a:pt x="3808209" y="750875"/>
                  <a:pt x="3828553" y="759601"/>
                  <a:pt x="3840179" y="779962"/>
                </a:cubicBezTo>
                <a:cubicBezTo>
                  <a:pt x="3840179" y="771236"/>
                  <a:pt x="3840179" y="768327"/>
                  <a:pt x="3840179" y="762509"/>
                </a:cubicBezTo>
                <a:cubicBezTo>
                  <a:pt x="3845992" y="771236"/>
                  <a:pt x="3851804" y="777053"/>
                  <a:pt x="3857617" y="779962"/>
                </a:cubicBezTo>
                <a:cubicBezTo>
                  <a:pt x="3857617" y="774144"/>
                  <a:pt x="3854711" y="771236"/>
                  <a:pt x="3851804" y="765418"/>
                </a:cubicBezTo>
                <a:cubicBezTo>
                  <a:pt x="3862703" y="774144"/>
                  <a:pt x="3865428" y="776325"/>
                  <a:pt x="3864883" y="787914"/>
                </a:cubicBezTo>
                <a:lnTo>
                  <a:pt x="3863619" y="801234"/>
                </a:lnTo>
                <a:lnTo>
                  <a:pt x="3854711" y="788687"/>
                </a:lnTo>
                <a:cubicBezTo>
                  <a:pt x="3857617" y="794504"/>
                  <a:pt x="3860524" y="797413"/>
                  <a:pt x="3863430" y="803230"/>
                </a:cubicBezTo>
                <a:lnTo>
                  <a:pt x="3863619" y="801234"/>
                </a:lnTo>
                <a:lnTo>
                  <a:pt x="3933184" y="899214"/>
                </a:lnTo>
                <a:cubicBezTo>
                  <a:pt x="3933184" y="902123"/>
                  <a:pt x="3933184" y="902123"/>
                  <a:pt x="3930277" y="902123"/>
                </a:cubicBezTo>
                <a:cubicBezTo>
                  <a:pt x="3927370" y="899214"/>
                  <a:pt x="3921558" y="893397"/>
                  <a:pt x="3915745" y="890489"/>
                </a:cubicBezTo>
                <a:cubicBezTo>
                  <a:pt x="3901213" y="867220"/>
                  <a:pt x="3883775" y="846859"/>
                  <a:pt x="3869243" y="826499"/>
                </a:cubicBezTo>
                <a:cubicBezTo>
                  <a:pt x="3863430" y="817773"/>
                  <a:pt x="3854711" y="811956"/>
                  <a:pt x="3848898" y="806139"/>
                </a:cubicBezTo>
                <a:cubicBezTo>
                  <a:pt x="3837272" y="788687"/>
                  <a:pt x="3828553" y="774144"/>
                  <a:pt x="3814021" y="759601"/>
                </a:cubicBezTo>
                <a:cubicBezTo>
                  <a:pt x="3790770" y="736332"/>
                  <a:pt x="3767519" y="713063"/>
                  <a:pt x="3744268" y="689793"/>
                </a:cubicBezTo>
                <a:cubicBezTo>
                  <a:pt x="3712297" y="657799"/>
                  <a:pt x="3677421" y="622896"/>
                  <a:pt x="3645451" y="590900"/>
                </a:cubicBezTo>
                <a:cubicBezTo>
                  <a:pt x="3642544" y="587992"/>
                  <a:pt x="3636732" y="587992"/>
                  <a:pt x="3633825" y="585083"/>
                </a:cubicBezTo>
                <a:cubicBezTo>
                  <a:pt x="3630919" y="585083"/>
                  <a:pt x="3630919" y="585083"/>
                  <a:pt x="3630919" y="587992"/>
                </a:cubicBezTo>
                <a:cubicBezTo>
                  <a:pt x="3633825" y="590900"/>
                  <a:pt x="3636732" y="596718"/>
                  <a:pt x="3639638" y="599626"/>
                </a:cubicBezTo>
                <a:cubicBezTo>
                  <a:pt x="3665796" y="622896"/>
                  <a:pt x="3691953" y="646164"/>
                  <a:pt x="3718111" y="672342"/>
                </a:cubicBezTo>
                <a:cubicBezTo>
                  <a:pt x="3735549" y="686885"/>
                  <a:pt x="3747174" y="704337"/>
                  <a:pt x="3764613" y="721789"/>
                </a:cubicBezTo>
                <a:cubicBezTo>
                  <a:pt x="3750081" y="710154"/>
                  <a:pt x="3735549" y="698520"/>
                  <a:pt x="3723924" y="686885"/>
                </a:cubicBezTo>
                <a:cubicBezTo>
                  <a:pt x="3721017" y="686885"/>
                  <a:pt x="3721017" y="686885"/>
                  <a:pt x="3721017" y="689793"/>
                </a:cubicBezTo>
                <a:cubicBezTo>
                  <a:pt x="3729736" y="701428"/>
                  <a:pt x="3741361" y="713063"/>
                  <a:pt x="3750081" y="724698"/>
                </a:cubicBezTo>
                <a:cubicBezTo>
                  <a:pt x="3747174" y="724698"/>
                  <a:pt x="3744268" y="727606"/>
                  <a:pt x="3744268" y="727606"/>
                </a:cubicBezTo>
                <a:cubicBezTo>
                  <a:pt x="3741361" y="724698"/>
                  <a:pt x="3738456" y="724698"/>
                  <a:pt x="3738456" y="721789"/>
                </a:cubicBezTo>
                <a:cubicBezTo>
                  <a:pt x="3718111" y="698520"/>
                  <a:pt x="3700672" y="678160"/>
                  <a:pt x="3680328" y="654890"/>
                </a:cubicBezTo>
                <a:cubicBezTo>
                  <a:pt x="3674515" y="646164"/>
                  <a:pt x="3662889" y="640347"/>
                  <a:pt x="3654170" y="634530"/>
                </a:cubicBezTo>
                <a:cubicBezTo>
                  <a:pt x="3648357" y="628713"/>
                  <a:pt x="3642544" y="625805"/>
                  <a:pt x="3639638" y="619987"/>
                </a:cubicBezTo>
                <a:cubicBezTo>
                  <a:pt x="3636732" y="622896"/>
                  <a:pt x="3636732" y="622896"/>
                  <a:pt x="3636732" y="625805"/>
                </a:cubicBezTo>
                <a:cubicBezTo>
                  <a:pt x="3645451" y="634530"/>
                  <a:pt x="3657076" y="643256"/>
                  <a:pt x="3665796" y="651982"/>
                </a:cubicBezTo>
                <a:cubicBezTo>
                  <a:pt x="3665796" y="654890"/>
                  <a:pt x="3662889" y="654890"/>
                  <a:pt x="3662889" y="654890"/>
                </a:cubicBezTo>
                <a:cubicBezTo>
                  <a:pt x="3648357" y="643256"/>
                  <a:pt x="3633825" y="628713"/>
                  <a:pt x="3616387" y="617079"/>
                </a:cubicBezTo>
                <a:cubicBezTo>
                  <a:pt x="3578604" y="585083"/>
                  <a:pt x="3540821" y="555997"/>
                  <a:pt x="3503038" y="526911"/>
                </a:cubicBezTo>
                <a:cubicBezTo>
                  <a:pt x="3497225" y="521094"/>
                  <a:pt x="3491412" y="521094"/>
                  <a:pt x="3485600" y="521094"/>
                </a:cubicBezTo>
                <a:cubicBezTo>
                  <a:pt x="3485600" y="515277"/>
                  <a:pt x="3488506" y="512368"/>
                  <a:pt x="3488506" y="509459"/>
                </a:cubicBezTo>
                <a:cubicBezTo>
                  <a:pt x="3494319" y="512368"/>
                  <a:pt x="3500132" y="515277"/>
                  <a:pt x="3508851" y="518185"/>
                </a:cubicBezTo>
                <a:cubicBezTo>
                  <a:pt x="3508851" y="515277"/>
                  <a:pt x="3508851" y="515277"/>
                  <a:pt x="3508851" y="515277"/>
                </a:cubicBezTo>
                <a:cubicBezTo>
                  <a:pt x="3497225" y="506551"/>
                  <a:pt x="3482693" y="500733"/>
                  <a:pt x="3471068" y="494916"/>
                </a:cubicBezTo>
                <a:cubicBezTo>
                  <a:pt x="3465255" y="492007"/>
                  <a:pt x="3459442" y="489099"/>
                  <a:pt x="3453629" y="489099"/>
                </a:cubicBezTo>
                <a:cubicBezTo>
                  <a:pt x="3450723" y="489099"/>
                  <a:pt x="3450723" y="492007"/>
                  <a:pt x="3450723" y="492007"/>
                </a:cubicBezTo>
                <a:cubicBezTo>
                  <a:pt x="3456536" y="494916"/>
                  <a:pt x="3462348" y="497825"/>
                  <a:pt x="3465255" y="503642"/>
                </a:cubicBezTo>
                <a:cubicBezTo>
                  <a:pt x="3471068" y="509459"/>
                  <a:pt x="3479787" y="515277"/>
                  <a:pt x="3485600" y="521094"/>
                </a:cubicBezTo>
                <a:cubicBezTo>
                  <a:pt x="3482693" y="521094"/>
                  <a:pt x="3482693" y="521094"/>
                  <a:pt x="3482693" y="521094"/>
                </a:cubicBezTo>
                <a:cubicBezTo>
                  <a:pt x="3482693" y="521094"/>
                  <a:pt x="3482693" y="524003"/>
                  <a:pt x="3482693" y="524003"/>
                </a:cubicBezTo>
                <a:cubicBezTo>
                  <a:pt x="3497225" y="535637"/>
                  <a:pt x="3514664" y="547271"/>
                  <a:pt x="3529195" y="555997"/>
                </a:cubicBezTo>
                <a:cubicBezTo>
                  <a:pt x="3537915" y="564723"/>
                  <a:pt x="3549540" y="567632"/>
                  <a:pt x="3555353" y="573449"/>
                </a:cubicBezTo>
                <a:cubicBezTo>
                  <a:pt x="3561165" y="579266"/>
                  <a:pt x="3564072" y="587992"/>
                  <a:pt x="3569885" y="593809"/>
                </a:cubicBezTo>
                <a:cubicBezTo>
                  <a:pt x="3587323" y="608352"/>
                  <a:pt x="3604761" y="622896"/>
                  <a:pt x="3622200" y="640347"/>
                </a:cubicBezTo>
                <a:cubicBezTo>
                  <a:pt x="3639638" y="654890"/>
                  <a:pt x="3659983" y="672342"/>
                  <a:pt x="3677421" y="689793"/>
                </a:cubicBezTo>
                <a:cubicBezTo>
                  <a:pt x="3691953" y="701428"/>
                  <a:pt x="3703579" y="718880"/>
                  <a:pt x="3715204" y="733424"/>
                </a:cubicBezTo>
                <a:cubicBezTo>
                  <a:pt x="3715204" y="733424"/>
                  <a:pt x="3715204" y="736332"/>
                  <a:pt x="3715204" y="739240"/>
                </a:cubicBezTo>
                <a:cubicBezTo>
                  <a:pt x="3700672" y="724698"/>
                  <a:pt x="3683234" y="713063"/>
                  <a:pt x="3668702" y="698520"/>
                </a:cubicBezTo>
                <a:cubicBezTo>
                  <a:pt x="3662889" y="692702"/>
                  <a:pt x="3657076" y="683977"/>
                  <a:pt x="3651264" y="675251"/>
                </a:cubicBezTo>
                <a:cubicBezTo>
                  <a:pt x="3628012" y="654890"/>
                  <a:pt x="3604761" y="634530"/>
                  <a:pt x="3581510" y="617079"/>
                </a:cubicBezTo>
                <a:cubicBezTo>
                  <a:pt x="3558259" y="599626"/>
                  <a:pt x="3540821" y="576358"/>
                  <a:pt x="3511757" y="567632"/>
                </a:cubicBezTo>
                <a:cubicBezTo>
                  <a:pt x="3497225" y="561815"/>
                  <a:pt x="3485600" y="547271"/>
                  <a:pt x="3473974" y="538545"/>
                </a:cubicBezTo>
                <a:cubicBezTo>
                  <a:pt x="3462348" y="529820"/>
                  <a:pt x="3450723" y="521094"/>
                  <a:pt x="3439097" y="512368"/>
                </a:cubicBezTo>
                <a:cubicBezTo>
                  <a:pt x="3430378" y="506551"/>
                  <a:pt x="3418752" y="500733"/>
                  <a:pt x="3410033" y="494916"/>
                </a:cubicBezTo>
                <a:cubicBezTo>
                  <a:pt x="3398408" y="486190"/>
                  <a:pt x="3383876" y="477464"/>
                  <a:pt x="3372251" y="468739"/>
                </a:cubicBezTo>
                <a:cubicBezTo>
                  <a:pt x="3354812" y="457104"/>
                  <a:pt x="3334467" y="454195"/>
                  <a:pt x="3322842" y="436743"/>
                </a:cubicBezTo>
                <a:cubicBezTo>
                  <a:pt x="3319935" y="433835"/>
                  <a:pt x="3317029" y="433835"/>
                  <a:pt x="3317029" y="430926"/>
                </a:cubicBezTo>
                <a:cubicBezTo>
                  <a:pt x="3308310" y="428018"/>
                  <a:pt x="3296684" y="425110"/>
                  <a:pt x="3287965" y="419292"/>
                </a:cubicBezTo>
                <a:cubicBezTo>
                  <a:pt x="3261807" y="407658"/>
                  <a:pt x="3235650" y="393114"/>
                  <a:pt x="3206586" y="378571"/>
                </a:cubicBezTo>
                <a:cubicBezTo>
                  <a:pt x="3189148" y="372754"/>
                  <a:pt x="3168803" y="366937"/>
                  <a:pt x="3151364" y="358211"/>
                </a:cubicBezTo>
                <a:cubicBezTo>
                  <a:pt x="3090331" y="326216"/>
                  <a:pt x="3023483" y="311673"/>
                  <a:pt x="2959543" y="291312"/>
                </a:cubicBezTo>
                <a:cubicBezTo>
                  <a:pt x="2956637" y="288404"/>
                  <a:pt x="2953730" y="291312"/>
                  <a:pt x="2953730" y="291312"/>
                </a:cubicBezTo>
                <a:cubicBezTo>
                  <a:pt x="2945011" y="291312"/>
                  <a:pt x="2939198" y="291312"/>
                  <a:pt x="2933386" y="291312"/>
                </a:cubicBezTo>
                <a:cubicBezTo>
                  <a:pt x="2927573" y="291312"/>
                  <a:pt x="2924666" y="288404"/>
                  <a:pt x="2918854" y="288404"/>
                </a:cubicBezTo>
                <a:cubicBezTo>
                  <a:pt x="2918854" y="291312"/>
                  <a:pt x="2918854" y="291312"/>
                  <a:pt x="2918854" y="291312"/>
                </a:cubicBezTo>
                <a:cubicBezTo>
                  <a:pt x="2939198" y="300038"/>
                  <a:pt x="2962450" y="305856"/>
                  <a:pt x="2985701" y="311673"/>
                </a:cubicBezTo>
                <a:cubicBezTo>
                  <a:pt x="2985701" y="311673"/>
                  <a:pt x="2988607" y="311673"/>
                  <a:pt x="2988607" y="311673"/>
                </a:cubicBezTo>
                <a:cubicBezTo>
                  <a:pt x="3000232" y="305856"/>
                  <a:pt x="3000232" y="305856"/>
                  <a:pt x="3008951" y="317491"/>
                </a:cubicBezTo>
                <a:cubicBezTo>
                  <a:pt x="3003139" y="317491"/>
                  <a:pt x="3000232" y="317491"/>
                  <a:pt x="3000232" y="317491"/>
                </a:cubicBezTo>
                <a:cubicBezTo>
                  <a:pt x="3008951" y="334942"/>
                  <a:pt x="3032203" y="317491"/>
                  <a:pt x="3040922" y="334942"/>
                </a:cubicBezTo>
                <a:cubicBezTo>
                  <a:pt x="3052547" y="329125"/>
                  <a:pt x="3061267" y="343668"/>
                  <a:pt x="3069986" y="346576"/>
                </a:cubicBezTo>
                <a:cubicBezTo>
                  <a:pt x="3081611" y="352394"/>
                  <a:pt x="3096143" y="355302"/>
                  <a:pt x="3107769" y="361120"/>
                </a:cubicBezTo>
                <a:cubicBezTo>
                  <a:pt x="3165896" y="387297"/>
                  <a:pt x="3224024" y="413475"/>
                  <a:pt x="3282152" y="442561"/>
                </a:cubicBezTo>
                <a:cubicBezTo>
                  <a:pt x="3299591" y="451287"/>
                  <a:pt x="3314123" y="462921"/>
                  <a:pt x="3325748" y="471648"/>
                </a:cubicBezTo>
                <a:cubicBezTo>
                  <a:pt x="3282152" y="451287"/>
                  <a:pt x="3235650" y="430926"/>
                  <a:pt x="3186242" y="410566"/>
                </a:cubicBezTo>
                <a:cubicBezTo>
                  <a:pt x="3131020" y="387297"/>
                  <a:pt x="3072892" y="366937"/>
                  <a:pt x="3017671" y="343668"/>
                </a:cubicBezTo>
                <a:cubicBezTo>
                  <a:pt x="2959543" y="320399"/>
                  <a:pt x="2898509" y="302947"/>
                  <a:pt x="2837475" y="291312"/>
                </a:cubicBezTo>
                <a:cubicBezTo>
                  <a:pt x="2793879" y="282586"/>
                  <a:pt x="2747377" y="279678"/>
                  <a:pt x="2703781" y="273861"/>
                </a:cubicBezTo>
                <a:cubicBezTo>
                  <a:pt x="2677623" y="270952"/>
                  <a:pt x="2651466" y="268044"/>
                  <a:pt x="2625309" y="268044"/>
                </a:cubicBezTo>
                <a:cubicBezTo>
                  <a:pt x="2587525" y="265135"/>
                  <a:pt x="2549742" y="262227"/>
                  <a:pt x="2509053" y="262227"/>
                </a:cubicBezTo>
                <a:cubicBezTo>
                  <a:pt x="2459645" y="262227"/>
                  <a:pt x="2407329" y="262227"/>
                  <a:pt x="2357921" y="265135"/>
                </a:cubicBezTo>
                <a:cubicBezTo>
                  <a:pt x="2305606" y="268044"/>
                  <a:pt x="2253290" y="276770"/>
                  <a:pt x="2200976" y="282586"/>
                </a:cubicBezTo>
                <a:cubicBezTo>
                  <a:pt x="2160286" y="288404"/>
                  <a:pt x="2122503" y="297130"/>
                  <a:pt x="2084720" y="305856"/>
                </a:cubicBezTo>
                <a:cubicBezTo>
                  <a:pt x="2084720" y="305856"/>
                  <a:pt x="2084720" y="308764"/>
                  <a:pt x="2084720" y="308764"/>
                </a:cubicBezTo>
                <a:cubicBezTo>
                  <a:pt x="2099252" y="308764"/>
                  <a:pt x="2110877" y="308764"/>
                  <a:pt x="2125409" y="305856"/>
                </a:cubicBezTo>
                <a:cubicBezTo>
                  <a:pt x="2125409" y="308764"/>
                  <a:pt x="2125409" y="308764"/>
                  <a:pt x="2128316" y="311673"/>
                </a:cubicBezTo>
                <a:cubicBezTo>
                  <a:pt x="2116690" y="314582"/>
                  <a:pt x="2105065" y="320399"/>
                  <a:pt x="2093440" y="323308"/>
                </a:cubicBezTo>
                <a:cubicBezTo>
                  <a:pt x="2096345" y="326216"/>
                  <a:pt x="2099252" y="329125"/>
                  <a:pt x="2099252" y="329125"/>
                </a:cubicBezTo>
                <a:cubicBezTo>
                  <a:pt x="2122503" y="329125"/>
                  <a:pt x="2148661" y="329125"/>
                  <a:pt x="2171912" y="334942"/>
                </a:cubicBezTo>
                <a:cubicBezTo>
                  <a:pt x="2195163" y="340759"/>
                  <a:pt x="2221321" y="332033"/>
                  <a:pt x="2244572" y="343668"/>
                </a:cubicBezTo>
                <a:cubicBezTo>
                  <a:pt x="2256197" y="349485"/>
                  <a:pt x="2273636" y="349485"/>
                  <a:pt x="2288167" y="349485"/>
                </a:cubicBezTo>
                <a:cubicBezTo>
                  <a:pt x="2311419" y="352394"/>
                  <a:pt x="2337576" y="355302"/>
                  <a:pt x="2360827" y="358211"/>
                </a:cubicBezTo>
                <a:cubicBezTo>
                  <a:pt x="2386985" y="364028"/>
                  <a:pt x="2410236" y="369846"/>
                  <a:pt x="2436393" y="372754"/>
                </a:cubicBezTo>
                <a:cubicBezTo>
                  <a:pt x="2459645" y="375663"/>
                  <a:pt x="2477082" y="384388"/>
                  <a:pt x="2500334" y="387297"/>
                </a:cubicBezTo>
                <a:cubicBezTo>
                  <a:pt x="2523585" y="390206"/>
                  <a:pt x="2543930" y="407658"/>
                  <a:pt x="2567181" y="413475"/>
                </a:cubicBezTo>
                <a:cubicBezTo>
                  <a:pt x="2613683" y="422201"/>
                  <a:pt x="2657279" y="445469"/>
                  <a:pt x="2700874" y="457104"/>
                </a:cubicBezTo>
                <a:cubicBezTo>
                  <a:pt x="2703781" y="457104"/>
                  <a:pt x="2706687" y="460013"/>
                  <a:pt x="2706687" y="462921"/>
                </a:cubicBezTo>
                <a:cubicBezTo>
                  <a:pt x="2712500" y="465830"/>
                  <a:pt x="2721219" y="471648"/>
                  <a:pt x="2727032" y="474556"/>
                </a:cubicBezTo>
                <a:cubicBezTo>
                  <a:pt x="2741564" y="477464"/>
                  <a:pt x="2756096" y="483282"/>
                  <a:pt x="2770627" y="486190"/>
                </a:cubicBezTo>
                <a:cubicBezTo>
                  <a:pt x="2805505" y="497825"/>
                  <a:pt x="2831662" y="515277"/>
                  <a:pt x="2860726" y="532728"/>
                </a:cubicBezTo>
                <a:cubicBezTo>
                  <a:pt x="2872351" y="541454"/>
                  <a:pt x="2886883" y="544363"/>
                  <a:pt x="2898509" y="550180"/>
                </a:cubicBezTo>
                <a:cubicBezTo>
                  <a:pt x="2898509" y="550180"/>
                  <a:pt x="2901415" y="547271"/>
                  <a:pt x="2901415" y="544363"/>
                </a:cubicBezTo>
                <a:cubicBezTo>
                  <a:pt x="2898509" y="544363"/>
                  <a:pt x="2892696" y="544363"/>
                  <a:pt x="2889790" y="541454"/>
                </a:cubicBezTo>
                <a:cubicBezTo>
                  <a:pt x="2886883" y="538545"/>
                  <a:pt x="2881071" y="538545"/>
                  <a:pt x="2878164" y="535637"/>
                </a:cubicBezTo>
                <a:cubicBezTo>
                  <a:pt x="2872351" y="529820"/>
                  <a:pt x="2866539" y="526911"/>
                  <a:pt x="2857819" y="521094"/>
                </a:cubicBezTo>
                <a:cubicBezTo>
                  <a:pt x="2854913" y="518185"/>
                  <a:pt x="2852007" y="518185"/>
                  <a:pt x="2849100" y="518185"/>
                </a:cubicBezTo>
                <a:cubicBezTo>
                  <a:pt x="2831662" y="497825"/>
                  <a:pt x="2799691" y="497825"/>
                  <a:pt x="2779347" y="480373"/>
                </a:cubicBezTo>
                <a:cubicBezTo>
                  <a:pt x="2764815" y="465830"/>
                  <a:pt x="2744470" y="460013"/>
                  <a:pt x="2727032" y="451287"/>
                </a:cubicBezTo>
                <a:cubicBezTo>
                  <a:pt x="2727032" y="448378"/>
                  <a:pt x="2729938" y="448378"/>
                  <a:pt x="2729938" y="445469"/>
                </a:cubicBezTo>
                <a:cubicBezTo>
                  <a:pt x="2770627" y="462921"/>
                  <a:pt x="2814223" y="480373"/>
                  <a:pt x="2857819" y="497825"/>
                </a:cubicBezTo>
                <a:cubicBezTo>
                  <a:pt x="2854913" y="497825"/>
                  <a:pt x="2854913" y="497825"/>
                  <a:pt x="2854913" y="500733"/>
                </a:cubicBezTo>
                <a:cubicBezTo>
                  <a:pt x="2852007" y="500733"/>
                  <a:pt x="2849100" y="500733"/>
                  <a:pt x="2843287" y="500733"/>
                </a:cubicBezTo>
                <a:cubicBezTo>
                  <a:pt x="2849100" y="503642"/>
                  <a:pt x="2852007" y="509459"/>
                  <a:pt x="2854913" y="509459"/>
                </a:cubicBezTo>
                <a:cubicBezTo>
                  <a:pt x="2869445" y="506551"/>
                  <a:pt x="2875258" y="518185"/>
                  <a:pt x="2883977" y="524003"/>
                </a:cubicBezTo>
                <a:cubicBezTo>
                  <a:pt x="2886883" y="526911"/>
                  <a:pt x="2892696" y="529820"/>
                  <a:pt x="2898509" y="529820"/>
                </a:cubicBezTo>
                <a:cubicBezTo>
                  <a:pt x="2898509" y="532728"/>
                  <a:pt x="2901415" y="529820"/>
                  <a:pt x="2904322" y="526911"/>
                </a:cubicBezTo>
                <a:cubicBezTo>
                  <a:pt x="2913041" y="532728"/>
                  <a:pt x="2924666" y="535637"/>
                  <a:pt x="2936292" y="541454"/>
                </a:cubicBezTo>
                <a:cubicBezTo>
                  <a:pt x="2945011" y="544363"/>
                  <a:pt x="2956637" y="550180"/>
                  <a:pt x="2965356" y="558906"/>
                </a:cubicBezTo>
                <a:cubicBezTo>
                  <a:pt x="2974075" y="564723"/>
                  <a:pt x="2976982" y="573449"/>
                  <a:pt x="2982794" y="582175"/>
                </a:cubicBezTo>
                <a:cubicBezTo>
                  <a:pt x="2959543" y="567632"/>
                  <a:pt x="2933386" y="553089"/>
                  <a:pt x="2910134" y="538545"/>
                </a:cubicBezTo>
                <a:cubicBezTo>
                  <a:pt x="2907228" y="538545"/>
                  <a:pt x="2907228" y="541454"/>
                  <a:pt x="2907228" y="541454"/>
                </a:cubicBezTo>
                <a:cubicBezTo>
                  <a:pt x="2915947" y="547271"/>
                  <a:pt x="2924666" y="553089"/>
                  <a:pt x="2933386" y="558906"/>
                </a:cubicBezTo>
                <a:cubicBezTo>
                  <a:pt x="2930479" y="558906"/>
                  <a:pt x="2930479" y="558906"/>
                  <a:pt x="2927573" y="561815"/>
                </a:cubicBezTo>
                <a:cubicBezTo>
                  <a:pt x="2939198" y="564723"/>
                  <a:pt x="2945011" y="585083"/>
                  <a:pt x="2959543" y="573449"/>
                </a:cubicBezTo>
                <a:cubicBezTo>
                  <a:pt x="2962450" y="579266"/>
                  <a:pt x="2962450" y="585083"/>
                  <a:pt x="2965356" y="585083"/>
                </a:cubicBezTo>
                <a:cubicBezTo>
                  <a:pt x="2974075" y="590900"/>
                  <a:pt x="2982794" y="593809"/>
                  <a:pt x="2994419" y="596718"/>
                </a:cubicBezTo>
                <a:cubicBezTo>
                  <a:pt x="2994419" y="590900"/>
                  <a:pt x="2994419" y="587992"/>
                  <a:pt x="2994419" y="582175"/>
                </a:cubicBezTo>
                <a:cubicBezTo>
                  <a:pt x="3008951" y="587992"/>
                  <a:pt x="3119395" y="666525"/>
                  <a:pt x="3128114" y="678160"/>
                </a:cubicBezTo>
                <a:cubicBezTo>
                  <a:pt x="3116488" y="672342"/>
                  <a:pt x="3104863" y="666525"/>
                  <a:pt x="3093237" y="657799"/>
                </a:cubicBezTo>
                <a:cubicBezTo>
                  <a:pt x="3122301" y="683977"/>
                  <a:pt x="3148459" y="707246"/>
                  <a:pt x="3177522" y="730515"/>
                </a:cubicBezTo>
                <a:cubicBezTo>
                  <a:pt x="3180428" y="730515"/>
                  <a:pt x="3183335" y="730515"/>
                  <a:pt x="3186242" y="730515"/>
                </a:cubicBezTo>
                <a:cubicBezTo>
                  <a:pt x="3189148" y="730515"/>
                  <a:pt x="3194960" y="733424"/>
                  <a:pt x="3197867" y="736332"/>
                </a:cubicBezTo>
                <a:cubicBezTo>
                  <a:pt x="3197867" y="739240"/>
                  <a:pt x="3200774" y="742149"/>
                  <a:pt x="3200774" y="745057"/>
                </a:cubicBezTo>
                <a:cubicBezTo>
                  <a:pt x="3212399" y="756692"/>
                  <a:pt x="3221118" y="768327"/>
                  <a:pt x="3229837" y="777053"/>
                </a:cubicBezTo>
                <a:cubicBezTo>
                  <a:pt x="3235650" y="785779"/>
                  <a:pt x="3241463" y="794504"/>
                  <a:pt x="3247276" y="797413"/>
                </a:cubicBezTo>
                <a:cubicBezTo>
                  <a:pt x="3261807" y="806139"/>
                  <a:pt x="3270527" y="820682"/>
                  <a:pt x="3287965" y="823591"/>
                </a:cubicBezTo>
                <a:cubicBezTo>
                  <a:pt x="3299591" y="826499"/>
                  <a:pt x="3311216" y="843951"/>
                  <a:pt x="3319935" y="852677"/>
                </a:cubicBezTo>
                <a:cubicBezTo>
                  <a:pt x="3325748" y="861403"/>
                  <a:pt x="3328655" y="870129"/>
                  <a:pt x="3334467" y="875946"/>
                </a:cubicBezTo>
                <a:cubicBezTo>
                  <a:pt x="3343187" y="884672"/>
                  <a:pt x="3354812" y="893397"/>
                  <a:pt x="3366437" y="902123"/>
                </a:cubicBezTo>
                <a:cubicBezTo>
                  <a:pt x="3369344" y="905032"/>
                  <a:pt x="3375156" y="910849"/>
                  <a:pt x="3378063" y="913758"/>
                </a:cubicBezTo>
                <a:cubicBezTo>
                  <a:pt x="3383876" y="922484"/>
                  <a:pt x="3386783" y="931210"/>
                  <a:pt x="3392595" y="939936"/>
                </a:cubicBezTo>
                <a:cubicBezTo>
                  <a:pt x="3424565" y="980656"/>
                  <a:pt x="3456536" y="1018468"/>
                  <a:pt x="3485600" y="1059189"/>
                </a:cubicBezTo>
                <a:cubicBezTo>
                  <a:pt x="3511757" y="1097001"/>
                  <a:pt x="3537915" y="1131905"/>
                  <a:pt x="3564072" y="1169717"/>
                </a:cubicBezTo>
                <a:cubicBezTo>
                  <a:pt x="3558259" y="1172625"/>
                  <a:pt x="3555353" y="1175534"/>
                  <a:pt x="3549540" y="1178443"/>
                </a:cubicBezTo>
                <a:cubicBezTo>
                  <a:pt x="3561165" y="1195895"/>
                  <a:pt x="3572791" y="1213346"/>
                  <a:pt x="3587323" y="1230798"/>
                </a:cubicBezTo>
                <a:cubicBezTo>
                  <a:pt x="3587323" y="1224981"/>
                  <a:pt x="3587323" y="1219163"/>
                  <a:pt x="3584417" y="1216254"/>
                </a:cubicBezTo>
                <a:cubicBezTo>
                  <a:pt x="3593136" y="1227889"/>
                  <a:pt x="3598949" y="1239524"/>
                  <a:pt x="3604761" y="1248250"/>
                </a:cubicBezTo>
                <a:cubicBezTo>
                  <a:pt x="3616387" y="1286062"/>
                  <a:pt x="3630919" y="1320965"/>
                  <a:pt x="3642544" y="1355869"/>
                </a:cubicBezTo>
                <a:cubicBezTo>
                  <a:pt x="3648357" y="1367503"/>
                  <a:pt x="3657076" y="1376229"/>
                  <a:pt x="3659983" y="1384955"/>
                </a:cubicBezTo>
                <a:cubicBezTo>
                  <a:pt x="3668702" y="1402407"/>
                  <a:pt x="3683234" y="1416949"/>
                  <a:pt x="3680328" y="1437310"/>
                </a:cubicBezTo>
                <a:cubicBezTo>
                  <a:pt x="3680328" y="1440219"/>
                  <a:pt x="3683234" y="1440219"/>
                  <a:pt x="3683234" y="1443127"/>
                </a:cubicBezTo>
                <a:cubicBezTo>
                  <a:pt x="3689047" y="1448945"/>
                  <a:pt x="3700672" y="1457670"/>
                  <a:pt x="3697765" y="1463487"/>
                </a:cubicBezTo>
                <a:cubicBezTo>
                  <a:pt x="3697765" y="1480939"/>
                  <a:pt x="3703579" y="1492574"/>
                  <a:pt x="3712297" y="1504209"/>
                </a:cubicBezTo>
                <a:cubicBezTo>
                  <a:pt x="3715204" y="1507117"/>
                  <a:pt x="3715204" y="1515842"/>
                  <a:pt x="3715204" y="1518751"/>
                </a:cubicBezTo>
                <a:cubicBezTo>
                  <a:pt x="3706485" y="1533295"/>
                  <a:pt x="3718111" y="1544929"/>
                  <a:pt x="3723924" y="1556564"/>
                </a:cubicBezTo>
                <a:cubicBezTo>
                  <a:pt x="3726829" y="1562381"/>
                  <a:pt x="3729736" y="1568198"/>
                  <a:pt x="3732643" y="1574015"/>
                </a:cubicBezTo>
                <a:cubicBezTo>
                  <a:pt x="3732643" y="1585650"/>
                  <a:pt x="3732643" y="1597284"/>
                  <a:pt x="3735549" y="1606010"/>
                </a:cubicBezTo>
                <a:cubicBezTo>
                  <a:pt x="3741361" y="1620553"/>
                  <a:pt x="3747174" y="1635096"/>
                  <a:pt x="3752987" y="1649640"/>
                </a:cubicBezTo>
                <a:cubicBezTo>
                  <a:pt x="3752987" y="1649640"/>
                  <a:pt x="3750081" y="1649640"/>
                  <a:pt x="3750081" y="1652548"/>
                </a:cubicBezTo>
                <a:cubicBezTo>
                  <a:pt x="3747174" y="1649640"/>
                  <a:pt x="3747174" y="1646731"/>
                  <a:pt x="3744268" y="1643822"/>
                </a:cubicBezTo>
                <a:cubicBezTo>
                  <a:pt x="3741361" y="1646731"/>
                  <a:pt x="3741361" y="1649640"/>
                  <a:pt x="3738456" y="1652548"/>
                </a:cubicBezTo>
                <a:cubicBezTo>
                  <a:pt x="3735549" y="1640914"/>
                  <a:pt x="3735549" y="1626370"/>
                  <a:pt x="3729736" y="1614736"/>
                </a:cubicBezTo>
                <a:cubicBezTo>
                  <a:pt x="3721017" y="1603102"/>
                  <a:pt x="3723924" y="1591467"/>
                  <a:pt x="3718111" y="1579832"/>
                </a:cubicBezTo>
                <a:cubicBezTo>
                  <a:pt x="3703579" y="1547838"/>
                  <a:pt x="3697765" y="1512934"/>
                  <a:pt x="3686140" y="1480939"/>
                </a:cubicBezTo>
                <a:cubicBezTo>
                  <a:pt x="3659983" y="1414041"/>
                  <a:pt x="3633825" y="1347143"/>
                  <a:pt x="3596042" y="1283153"/>
                </a:cubicBezTo>
                <a:cubicBezTo>
                  <a:pt x="3596042" y="1280244"/>
                  <a:pt x="3593136" y="1277336"/>
                  <a:pt x="3590229" y="1271518"/>
                </a:cubicBezTo>
                <a:cubicBezTo>
                  <a:pt x="3587323" y="1277336"/>
                  <a:pt x="3587323" y="1283153"/>
                  <a:pt x="3584417" y="1286062"/>
                </a:cubicBezTo>
                <a:cubicBezTo>
                  <a:pt x="3598949" y="1306422"/>
                  <a:pt x="3607668" y="1326782"/>
                  <a:pt x="3601855" y="1352960"/>
                </a:cubicBezTo>
                <a:cubicBezTo>
                  <a:pt x="3596042" y="1341326"/>
                  <a:pt x="3590229" y="1329691"/>
                  <a:pt x="3584417" y="1318056"/>
                </a:cubicBezTo>
                <a:cubicBezTo>
                  <a:pt x="3584417" y="1315148"/>
                  <a:pt x="3584417" y="1315148"/>
                  <a:pt x="3587323" y="1315148"/>
                </a:cubicBezTo>
                <a:cubicBezTo>
                  <a:pt x="3587323" y="1315148"/>
                  <a:pt x="3587323" y="1318056"/>
                  <a:pt x="3590229" y="1318056"/>
                </a:cubicBezTo>
                <a:cubicBezTo>
                  <a:pt x="3584417" y="1294788"/>
                  <a:pt x="3569885" y="1280244"/>
                  <a:pt x="3549540" y="1268610"/>
                </a:cubicBezTo>
                <a:cubicBezTo>
                  <a:pt x="3558259" y="1265701"/>
                  <a:pt x="3561165" y="1265701"/>
                  <a:pt x="3561165" y="1262792"/>
                </a:cubicBezTo>
                <a:cubicBezTo>
                  <a:pt x="3561165" y="1259884"/>
                  <a:pt x="3561165" y="1254067"/>
                  <a:pt x="3561165" y="1248250"/>
                </a:cubicBezTo>
                <a:cubicBezTo>
                  <a:pt x="3572791" y="1254067"/>
                  <a:pt x="3561165" y="1271518"/>
                  <a:pt x="3575697" y="1274427"/>
                </a:cubicBezTo>
                <a:cubicBezTo>
                  <a:pt x="3575697" y="1268610"/>
                  <a:pt x="3575697" y="1265701"/>
                  <a:pt x="3572791" y="1259884"/>
                </a:cubicBezTo>
                <a:cubicBezTo>
                  <a:pt x="3572791" y="1251158"/>
                  <a:pt x="3566979" y="1242433"/>
                  <a:pt x="3575697" y="1236615"/>
                </a:cubicBezTo>
                <a:cubicBezTo>
                  <a:pt x="3578604" y="1233707"/>
                  <a:pt x="3575697" y="1227889"/>
                  <a:pt x="3575697" y="1224981"/>
                </a:cubicBezTo>
                <a:cubicBezTo>
                  <a:pt x="3566979" y="1216254"/>
                  <a:pt x="3561165" y="1207528"/>
                  <a:pt x="3555353" y="1198803"/>
                </a:cubicBezTo>
                <a:cubicBezTo>
                  <a:pt x="3535008" y="1169717"/>
                  <a:pt x="3517570" y="1140631"/>
                  <a:pt x="3500132" y="1114453"/>
                </a:cubicBezTo>
                <a:cubicBezTo>
                  <a:pt x="3497225" y="1114453"/>
                  <a:pt x="3497225" y="1114453"/>
                  <a:pt x="3497225" y="1114453"/>
                </a:cubicBezTo>
                <a:cubicBezTo>
                  <a:pt x="3517570" y="1155173"/>
                  <a:pt x="3537915" y="1195895"/>
                  <a:pt x="3558259" y="1236615"/>
                </a:cubicBezTo>
                <a:cubicBezTo>
                  <a:pt x="3555353" y="1236615"/>
                  <a:pt x="3552447" y="1239524"/>
                  <a:pt x="3552447" y="1239524"/>
                </a:cubicBezTo>
                <a:cubicBezTo>
                  <a:pt x="3537915" y="1213346"/>
                  <a:pt x="3523383" y="1187169"/>
                  <a:pt x="3508851" y="1160991"/>
                </a:cubicBezTo>
                <a:cubicBezTo>
                  <a:pt x="3503038" y="1184260"/>
                  <a:pt x="3532101" y="1195895"/>
                  <a:pt x="3526289" y="1222072"/>
                </a:cubicBezTo>
                <a:cubicBezTo>
                  <a:pt x="3520476" y="1210437"/>
                  <a:pt x="3514664" y="1201712"/>
                  <a:pt x="3508851" y="1192986"/>
                </a:cubicBezTo>
                <a:cubicBezTo>
                  <a:pt x="3508851" y="1192986"/>
                  <a:pt x="3508851" y="1192986"/>
                  <a:pt x="3505944" y="1192986"/>
                </a:cubicBezTo>
                <a:cubicBezTo>
                  <a:pt x="3505944" y="1198803"/>
                  <a:pt x="3508851" y="1201712"/>
                  <a:pt x="3508851" y="1207528"/>
                </a:cubicBezTo>
                <a:cubicBezTo>
                  <a:pt x="3503038" y="1201712"/>
                  <a:pt x="3503038" y="1195895"/>
                  <a:pt x="3500132" y="1190077"/>
                </a:cubicBezTo>
                <a:cubicBezTo>
                  <a:pt x="3500132" y="1187169"/>
                  <a:pt x="3503038" y="1178443"/>
                  <a:pt x="3500132" y="1175534"/>
                </a:cubicBezTo>
                <a:cubicBezTo>
                  <a:pt x="3488506" y="1160991"/>
                  <a:pt x="3479787" y="1146448"/>
                  <a:pt x="3465255" y="1137722"/>
                </a:cubicBezTo>
                <a:cubicBezTo>
                  <a:pt x="3444910" y="1123179"/>
                  <a:pt x="3427472" y="1105727"/>
                  <a:pt x="3412940" y="1085367"/>
                </a:cubicBezTo>
                <a:cubicBezTo>
                  <a:pt x="3401315" y="1073732"/>
                  <a:pt x="3395501" y="1059189"/>
                  <a:pt x="3383876" y="1044646"/>
                </a:cubicBezTo>
                <a:cubicBezTo>
                  <a:pt x="3380969" y="1038829"/>
                  <a:pt x="3372251" y="1033012"/>
                  <a:pt x="3366437" y="1027194"/>
                </a:cubicBezTo>
                <a:cubicBezTo>
                  <a:pt x="3366437" y="1027194"/>
                  <a:pt x="3363531" y="1030103"/>
                  <a:pt x="3363531" y="1030103"/>
                </a:cubicBezTo>
                <a:cubicBezTo>
                  <a:pt x="3386783" y="1062097"/>
                  <a:pt x="3410033" y="1091184"/>
                  <a:pt x="3433284" y="1120270"/>
                </a:cubicBezTo>
                <a:cubicBezTo>
                  <a:pt x="3410033" y="1120270"/>
                  <a:pt x="3407127" y="1091184"/>
                  <a:pt x="3389688" y="1076641"/>
                </a:cubicBezTo>
                <a:cubicBezTo>
                  <a:pt x="3389688" y="1082458"/>
                  <a:pt x="3392595" y="1085367"/>
                  <a:pt x="3392595" y="1088276"/>
                </a:cubicBezTo>
                <a:cubicBezTo>
                  <a:pt x="3392595" y="1091184"/>
                  <a:pt x="3389688" y="1091184"/>
                  <a:pt x="3389688" y="1091184"/>
                </a:cubicBezTo>
                <a:cubicBezTo>
                  <a:pt x="3380969" y="1082458"/>
                  <a:pt x="3372251" y="1073732"/>
                  <a:pt x="3366437" y="1065006"/>
                </a:cubicBezTo>
                <a:cubicBezTo>
                  <a:pt x="3357719" y="1088276"/>
                  <a:pt x="3386783" y="1094093"/>
                  <a:pt x="3389688" y="1111544"/>
                </a:cubicBezTo>
                <a:cubicBezTo>
                  <a:pt x="3389688" y="1111544"/>
                  <a:pt x="3386783" y="1114453"/>
                  <a:pt x="3386783" y="1114453"/>
                </a:cubicBezTo>
                <a:cubicBezTo>
                  <a:pt x="3378063" y="1105727"/>
                  <a:pt x="3369344" y="1097001"/>
                  <a:pt x="3363531" y="1088276"/>
                </a:cubicBezTo>
                <a:cubicBezTo>
                  <a:pt x="3366437" y="1097001"/>
                  <a:pt x="3375156" y="1102818"/>
                  <a:pt x="3375156" y="1108635"/>
                </a:cubicBezTo>
                <a:cubicBezTo>
                  <a:pt x="3375156" y="1126087"/>
                  <a:pt x="3383876" y="1131905"/>
                  <a:pt x="3395501" y="1140631"/>
                </a:cubicBezTo>
                <a:cubicBezTo>
                  <a:pt x="3401315" y="1143539"/>
                  <a:pt x="3404220" y="1149356"/>
                  <a:pt x="3407127" y="1155173"/>
                </a:cubicBezTo>
                <a:cubicBezTo>
                  <a:pt x="3415847" y="1166808"/>
                  <a:pt x="3421659" y="1175534"/>
                  <a:pt x="3430378" y="1187169"/>
                </a:cubicBezTo>
                <a:cubicBezTo>
                  <a:pt x="3430378" y="1190077"/>
                  <a:pt x="3430378" y="1190077"/>
                  <a:pt x="3430378" y="1195895"/>
                </a:cubicBezTo>
                <a:cubicBezTo>
                  <a:pt x="3424565" y="1190077"/>
                  <a:pt x="3418752" y="1184260"/>
                  <a:pt x="3415847" y="1181351"/>
                </a:cubicBezTo>
                <a:cubicBezTo>
                  <a:pt x="3415847" y="1181351"/>
                  <a:pt x="3412940" y="1184260"/>
                  <a:pt x="3412940" y="1184260"/>
                </a:cubicBezTo>
                <a:cubicBezTo>
                  <a:pt x="3418752" y="1190077"/>
                  <a:pt x="3427472" y="1195895"/>
                  <a:pt x="3433284" y="1204620"/>
                </a:cubicBezTo>
                <a:cubicBezTo>
                  <a:pt x="3447816" y="1219163"/>
                  <a:pt x="3459442" y="1236615"/>
                  <a:pt x="3471068" y="1254067"/>
                </a:cubicBezTo>
                <a:cubicBezTo>
                  <a:pt x="3473974" y="1259884"/>
                  <a:pt x="3473974" y="1265701"/>
                  <a:pt x="3473974" y="1274427"/>
                </a:cubicBezTo>
                <a:cubicBezTo>
                  <a:pt x="3459442" y="1268610"/>
                  <a:pt x="3459442" y="1245341"/>
                  <a:pt x="3439097" y="1251158"/>
                </a:cubicBezTo>
                <a:cubicBezTo>
                  <a:pt x="3442004" y="1259884"/>
                  <a:pt x="3447816" y="1265701"/>
                  <a:pt x="3450723" y="1271518"/>
                </a:cubicBezTo>
                <a:cubicBezTo>
                  <a:pt x="3450723" y="1271518"/>
                  <a:pt x="3447816" y="1274427"/>
                  <a:pt x="3447816" y="1274427"/>
                </a:cubicBezTo>
                <a:cubicBezTo>
                  <a:pt x="3436191" y="1256975"/>
                  <a:pt x="3421659" y="1236615"/>
                  <a:pt x="3410033" y="1219163"/>
                </a:cubicBezTo>
                <a:cubicBezTo>
                  <a:pt x="3404220" y="1207528"/>
                  <a:pt x="3398408" y="1201712"/>
                  <a:pt x="3386783" y="1198803"/>
                </a:cubicBezTo>
                <a:cubicBezTo>
                  <a:pt x="3386783" y="1198803"/>
                  <a:pt x="3386783" y="1201712"/>
                  <a:pt x="3383876" y="1204620"/>
                </a:cubicBezTo>
                <a:cubicBezTo>
                  <a:pt x="3375156" y="1192986"/>
                  <a:pt x="3366437" y="1181351"/>
                  <a:pt x="3357719" y="1169717"/>
                </a:cubicBezTo>
                <a:cubicBezTo>
                  <a:pt x="3357719" y="1163899"/>
                  <a:pt x="3357719" y="1158082"/>
                  <a:pt x="3357719" y="1155173"/>
                </a:cubicBezTo>
                <a:cubicBezTo>
                  <a:pt x="3340280" y="1134813"/>
                  <a:pt x="3325748" y="1117361"/>
                  <a:pt x="3311216" y="1097001"/>
                </a:cubicBezTo>
                <a:cubicBezTo>
                  <a:pt x="3305403" y="1102818"/>
                  <a:pt x="3282152" y="1088276"/>
                  <a:pt x="3279246" y="1076641"/>
                </a:cubicBezTo>
                <a:cubicBezTo>
                  <a:pt x="3264714" y="1073732"/>
                  <a:pt x="3250182" y="1070824"/>
                  <a:pt x="3244369" y="1053371"/>
                </a:cubicBezTo>
                <a:cubicBezTo>
                  <a:pt x="3247276" y="1056280"/>
                  <a:pt x="3250182" y="1059189"/>
                  <a:pt x="3255995" y="1062097"/>
                </a:cubicBezTo>
                <a:cubicBezTo>
                  <a:pt x="3255995" y="1059189"/>
                  <a:pt x="3255995" y="1059189"/>
                  <a:pt x="3258901" y="1059189"/>
                </a:cubicBezTo>
                <a:cubicBezTo>
                  <a:pt x="3247276" y="1047554"/>
                  <a:pt x="3238556" y="1038829"/>
                  <a:pt x="3229837" y="1027194"/>
                </a:cubicBezTo>
                <a:cubicBezTo>
                  <a:pt x="3224024" y="1024286"/>
                  <a:pt x="3221118" y="1018468"/>
                  <a:pt x="3221118" y="1015560"/>
                </a:cubicBezTo>
                <a:cubicBezTo>
                  <a:pt x="3218212" y="1009742"/>
                  <a:pt x="3215305" y="1006834"/>
                  <a:pt x="3212399" y="1001016"/>
                </a:cubicBezTo>
                <a:cubicBezTo>
                  <a:pt x="3209492" y="1001016"/>
                  <a:pt x="3209492" y="1001016"/>
                  <a:pt x="3206586" y="1003925"/>
                </a:cubicBezTo>
                <a:cubicBezTo>
                  <a:pt x="3209492" y="1006834"/>
                  <a:pt x="3212399" y="1009742"/>
                  <a:pt x="3215305" y="1015560"/>
                </a:cubicBezTo>
                <a:cubicBezTo>
                  <a:pt x="3197867" y="995199"/>
                  <a:pt x="3180428" y="974839"/>
                  <a:pt x="3160084" y="951570"/>
                </a:cubicBezTo>
                <a:cubicBezTo>
                  <a:pt x="3171710" y="954478"/>
                  <a:pt x="3183335" y="954478"/>
                  <a:pt x="3194960" y="957387"/>
                </a:cubicBezTo>
                <a:cubicBezTo>
                  <a:pt x="3192054" y="960296"/>
                  <a:pt x="3189148" y="960296"/>
                  <a:pt x="3186242" y="963204"/>
                </a:cubicBezTo>
                <a:cubicBezTo>
                  <a:pt x="3200774" y="983565"/>
                  <a:pt x="3203680" y="986474"/>
                  <a:pt x="3212399" y="986474"/>
                </a:cubicBezTo>
                <a:cubicBezTo>
                  <a:pt x="3218212" y="1003925"/>
                  <a:pt x="3229837" y="1012651"/>
                  <a:pt x="3255995" y="1018468"/>
                </a:cubicBezTo>
                <a:cubicBezTo>
                  <a:pt x="3250182" y="1009742"/>
                  <a:pt x="3247276" y="1001016"/>
                  <a:pt x="3241463" y="995199"/>
                </a:cubicBezTo>
                <a:cubicBezTo>
                  <a:pt x="3229837" y="980656"/>
                  <a:pt x="3218212" y="969022"/>
                  <a:pt x="3206586" y="954478"/>
                </a:cubicBezTo>
                <a:cubicBezTo>
                  <a:pt x="3194960" y="939936"/>
                  <a:pt x="3186242" y="922484"/>
                  <a:pt x="3174616" y="907940"/>
                </a:cubicBezTo>
                <a:cubicBezTo>
                  <a:pt x="3157178" y="890489"/>
                  <a:pt x="3139739" y="873037"/>
                  <a:pt x="3133927" y="846859"/>
                </a:cubicBezTo>
                <a:cubicBezTo>
                  <a:pt x="3133927" y="843951"/>
                  <a:pt x="3136833" y="838134"/>
                  <a:pt x="3136833" y="832317"/>
                </a:cubicBezTo>
                <a:cubicBezTo>
                  <a:pt x="3139739" y="832317"/>
                  <a:pt x="3139739" y="832317"/>
                  <a:pt x="3142646" y="832317"/>
                </a:cubicBezTo>
                <a:cubicBezTo>
                  <a:pt x="3139739" y="829408"/>
                  <a:pt x="3136833" y="826499"/>
                  <a:pt x="3131020" y="820682"/>
                </a:cubicBezTo>
                <a:cubicBezTo>
                  <a:pt x="3139739" y="823591"/>
                  <a:pt x="3142646" y="826499"/>
                  <a:pt x="3145552" y="826499"/>
                </a:cubicBezTo>
                <a:cubicBezTo>
                  <a:pt x="3151364" y="823591"/>
                  <a:pt x="3154271" y="820682"/>
                  <a:pt x="3154271" y="820682"/>
                </a:cubicBezTo>
                <a:cubicBezTo>
                  <a:pt x="3145552" y="811956"/>
                  <a:pt x="3136833" y="806139"/>
                  <a:pt x="3128114" y="797413"/>
                </a:cubicBezTo>
                <a:cubicBezTo>
                  <a:pt x="3131020" y="794504"/>
                  <a:pt x="3131020" y="794504"/>
                  <a:pt x="3131020" y="791596"/>
                </a:cubicBezTo>
                <a:cubicBezTo>
                  <a:pt x="3142646" y="800321"/>
                  <a:pt x="3154271" y="809047"/>
                  <a:pt x="3162991" y="817773"/>
                </a:cubicBezTo>
                <a:cubicBezTo>
                  <a:pt x="3128114" y="765418"/>
                  <a:pt x="3072892" y="750875"/>
                  <a:pt x="3014764" y="733424"/>
                </a:cubicBezTo>
                <a:cubicBezTo>
                  <a:pt x="3020578" y="730515"/>
                  <a:pt x="3020578" y="730515"/>
                  <a:pt x="3026390" y="727606"/>
                </a:cubicBezTo>
                <a:cubicBezTo>
                  <a:pt x="3000232" y="715972"/>
                  <a:pt x="2979888" y="707246"/>
                  <a:pt x="2956637" y="695611"/>
                </a:cubicBezTo>
                <a:cubicBezTo>
                  <a:pt x="2953730" y="698520"/>
                  <a:pt x="2953730" y="698520"/>
                  <a:pt x="2953730" y="701428"/>
                </a:cubicBezTo>
                <a:cubicBezTo>
                  <a:pt x="2974075" y="713063"/>
                  <a:pt x="2994419" y="727606"/>
                  <a:pt x="3017671" y="736332"/>
                </a:cubicBezTo>
                <a:cubicBezTo>
                  <a:pt x="3032203" y="745057"/>
                  <a:pt x="3043828" y="750875"/>
                  <a:pt x="3049641" y="765418"/>
                </a:cubicBezTo>
                <a:cubicBezTo>
                  <a:pt x="3052547" y="774144"/>
                  <a:pt x="3058360" y="777053"/>
                  <a:pt x="3064173" y="779962"/>
                </a:cubicBezTo>
                <a:cubicBezTo>
                  <a:pt x="3069986" y="785779"/>
                  <a:pt x="3075799" y="788687"/>
                  <a:pt x="3084518" y="794504"/>
                </a:cubicBezTo>
                <a:cubicBezTo>
                  <a:pt x="3055454" y="785779"/>
                  <a:pt x="3046735" y="777053"/>
                  <a:pt x="3035110" y="753783"/>
                </a:cubicBezTo>
                <a:cubicBezTo>
                  <a:pt x="3032203" y="750875"/>
                  <a:pt x="3026390" y="747966"/>
                  <a:pt x="3020578" y="742149"/>
                </a:cubicBezTo>
                <a:cubicBezTo>
                  <a:pt x="3020578" y="747966"/>
                  <a:pt x="3020578" y="750875"/>
                  <a:pt x="3020578" y="756692"/>
                </a:cubicBezTo>
                <a:cubicBezTo>
                  <a:pt x="3006046" y="747966"/>
                  <a:pt x="2988607" y="739240"/>
                  <a:pt x="2974075" y="730515"/>
                </a:cubicBezTo>
                <a:cubicBezTo>
                  <a:pt x="2971169" y="730515"/>
                  <a:pt x="2971169" y="733424"/>
                  <a:pt x="2971169" y="733424"/>
                </a:cubicBezTo>
                <a:cubicBezTo>
                  <a:pt x="2985701" y="747966"/>
                  <a:pt x="3003139" y="759601"/>
                  <a:pt x="3020578" y="771236"/>
                </a:cubicBezTo>
                <a:cubicBezTo>
                  <a:pt x="3038015" y="785779"/>
                  <a:pt x="3055454" y="803230"/>
                  <a:pt x="3072892" y="817773"/>
                </a:cubicBezTo>
                <a:cubicBezTo>
                  <a:pt x="3067079" y="820682"/>
                  <a:pt x="3064173" y="820682"/>
                  <a:pt x="3064173" y="820682"/>
                </a:cubicBezTo>
                <a:cubicBezTo>
                  <a:pt x="3072892" y="829408"/>
                  <a:pt x="3081611" y="841042"/>
                  <a:pt x="3090331" y="852677"/>
                </a:cubicBezTo>
                <a:cubicBezTo>
                  <a:pt x="3096143" y="858494"/>
                  <a:pt x="3099050" y="867220"/>
                  <a:pt x="3104863" y="873037"/>
                </a:cubicBezTo>
                <a:cubicBezTo>
                  <a:pt x="3122301" y="890489"/>
                  <a:pt x="3142646" y="905032"/>
                  <a:pt x="3162991" y="922484"/>
                </a:cubicBezTo>
                <a:cubicBezTo>
                  <a:pt x="3168803" y="928301"/>
                  <a:pt x="3174616" y="937027"/>
                  <a:pt x="3180428" y="942844"/>
                </a:cubicBezTo>
                <a:cubicBezTo>
                  <a:pt x="3165896" y="931210"/>
                  <a:pt x="3148459" y="916666"/>
                  <a:pt x="3133927" y="905032"/>
                </a:cubicBezTo>
                <a:cubicBezTo>
                  <a:pt x="3116488" y="893397"/>
                  <a:pt x="3101956" y="881763"/>
                  <a:pt x="3081611" y="867220"/>
                </a:cubicBezTo>
                <a:cubicBezTo>
                  <a:pt x="3093237" y="893397"/>
                  <a:pt x="3125207" y="896306"/>
                  <a:pt x="3125207" y="925393"/>
                </a:cubicBezTo>
                <a:cubicBezTo>
                  <a:pt x="3116488" y="919575"/>
                  <a:pt x="3110675" y="910849"/>
                  <a:pt x="3104863" y="905032"/>
                </a:cubicBezTo>
                <a:cubicBezTo>
                  <a:pt x="3093237" y="896306"/>
                  <a:pt x="3078705" y="884672"/>
                  <a:pt x="3067079" y="875946"/>
                </a:cubicBezTo>
                <a:cubicBezTo>
                  <a:pt x="3052547" y="861403"/>
                  <a:pt x="3038015" y="849768"/>
                  <a:pt x="3023483" y="838134"/>
                </a:cubicBezTo>
                <a:cubicBezTo>
                  <a:pt x="3017671" y="832317"/>
                  <a:pt x="3011858" y="829408"/>
                  <a:pt x="3008951" y="823591"/>
                </a:cubicBezTo>
                <a:cubicBezTo>
                  <a:pt x="3006046" y="814865"/>
                  <a:pt x="3000232" y="811956"/>
                  <a:pt x="2994419" y="820682"/>
                </a:cubicBezTo>
                <a:cubicBezTo>
                  <a:pt x="2991514" y="817773"/>
                  <a:pt x="2991514" y="814865"/>
                  <a:pt x="2988607" y="814865"/>
                </a:cubicBezTo>
                <a:cubicBezTo>
                  <a:pt x="2976982" y="806139"/>
                  <a:pt x="2968262" y="797413"/>
                  <a:pt x="2974075" y="782870"/>
                </a:cubicBezTo>
                <a:cubicBezTo>
                  <a:pt x="2974075" y="779962"/>
                  <a:pt x="2971169" y="779962"/>
                  <a:pt x="2971169" y="777053"/>
                </a:cubicBezTo>
                <a:cubicBezTo>
                  <a:pt x="2985701" y="785779"/>
                  <a:pt x="3000232" y="797413"/>
                  <a:pt x="3014764" y="806139"/>
                </a:cubicBezTo>
                <a:cubicBezTo>
                  <a:pt x="3020578" y="809047"/>
                  <a:pt x="3026390" y="806139"/>
                  <a:pt x="3032203" y="809047"/>
                </a:cubicBezTo>
                <a:cubicBezTo>
                  <a:pt x="3032203" y="806139"/>
                  <a:pt x="3032203" y="803230"/>
                  <a:pt x="3032203" y="803230"/>
                </a:cubicBezTo>
                <a:cubicBezTo>
                  <a:pt x="3011858" y="788687"/>
                  <a:pt x="2997326" y="762509"/>
                  <a:pt x="2965356" y="768327"/>
                </a:cubicBezTo>
                <a:cubicBezTo>
                  <a:pt x="2968262" y="774144"/>
                  <a:pt x="2968262" y="777053"/>
                  <a:pt x="2971169" y="777053"/>
                </a:cubicBezTo>
                <a:cubicBezTo>
                  <a:pt x="2968262" y="777053"/>
                  <a:pt x="2965356" y="779962"/>
                  <a:pt x="2962450" y="777053"/>
                </a:cubicBezTo>
                <a:cubicBezTo>
                  <a:pt x="2947918" y="771236"/>
                  <a:pt x="2933386" y="765418"/>
                  <a:pt x="2915947" y="756692"/>
                </a:cubicBezTo>
                <a:cubicBezTo>
                  <a:pt x="2910134" y="739240"/>
                  <a:pt x="2898509" y="747966"/>
                  <a:pt x="2889790" y="747966"/>
                </a:cubicBezTo>
                <a:cubicBezTo>
                  <a:pt x="2886883" y="747966"/>
                  <a:pt x="2886883" y="747966"/>
                  <a:pt x="2886883" y="750875"/>
                </a:cubicBezTo>
                <a:cubicBezTo>
                  <a:pt x="2904322" y="759601"/>
                  <a:pt x="2918854" y="765418"/>
                  <a:pt x="2933386" y="774144"/>
                </a:cubicBezTo>
                <a:cubicBezTo>
                  <a:pt x="2933386" y="774144"/>
                  <a:pt x="2930479" y="777053"/>
                  <a:pt x="2930479" y="782870"/>
                </a:cubicBezTo>
                <a:cubicBezTo>
                  <a:pt x="2904322" y="771236"/>
                  <a:pt x="2878164" y="759601"/>
                  <a:pt x="2852007" y="745057"/>
                </a:cubicBezTo>
                <a:cubicBezTo>
                  <a:pt x="2852007" y="747966"/>
                  <a:pt x="2852007" y="747966"/>
                  <a:pt x="2852007" y="747966"/>
                </a:cubicBezTo>
                <a:cubicBezTo>
                  <a:pt x="2901415" y="779962"/>
                  <a:pt x="2950824" y="814865"/>
                  <a:pt x="3000232" y="846859"/>
                </a:cubicBezTo>
                <a:cubicBezTo>
                  <a:pt x="3000232" y="843951"/>
                  <a:pt x="3000232" y="841042"/>
                  <a:pt x="3003139" y="838134"/>
                </a:cubicBezTo>
                <a:cubicBezTo>
                  <a:pt x="3008951" y="841042"/>
                  <a:pt x="3014764" y="843951"/>
                  <a:pt x="3026390" y="849768"/>
                </a:cubicBezTo>
                <a:cubicBezTo>
                  <a:pt x="3020578" y="852677"/>
                  <a:pt x="3017671" y="855585"/>
                  <a:pt x="3008951" y="858494"/>
                </a:cubicBezTo>
                <a:cubicBezTo>
                  <a:pt x="3017671" y="858494"/>
                  <a:pt x="3023483" y="858494"/>
                  <a:pt x="3029296" y="858494"/>
                </a:cubicBezTo>
                <a:cubicBezTo>
                  <a:pt x="3043828" y="861403"/>
                  <a:pt x="3043828" y="861403"/>
                  <a:pt x="3046735" y="873037"/>
                </a:cubicBezTo>
                <a:cubicBezTo>
                  <a:pt x="3040922" y="870129"/>
                  <a:pt x="3035110" y="867220"/>
                  <a:pt x="3029296" y="864311"/>
                </a:cubicBezTo>
                <a:cubicBezTo>
                  <a:pt x="3038015" y="884672"/>
                  <a:pt x="3058360" y="893397"/>
                  <a:pt x="3061267" y="913758"/>
                </a:cubicBezTo>
                <a:cubicBezTo>
                  <a:pt x="3067079" y="925393"/>
                  <a:pt x="3072892" y="934119"/>
                  <a:pt x="3081611" y="945753"/>
                </a:cubicBezTo>
                <a:cubicBezTo>
                  <a:pt x="3075799" y="945753"/>
                  <a:pt x="3072892" y="945753"/>
                  <a:pt x="3072892" y="945753"/>
                </a:cubicBezTo>
                <a:cubicBezTo>
                  <a:pt x="3064173" y="937027"/>
                  <a:pt x="3058360" y="931210"/>
                  <a:pt x="3052547" y="928301"/>
                </a:cubicBezTo>
                <a:cubicBezTo>
                  <a:pt x="3040922" y="916666"/>
                  <a:pt x="3032203" y="905032"/>
                  <a:pt x="3017671" y="899214"/>
                </a:cubicBezTo>
                <a:cubicBezTo>
                  <a:pt x="3000232" y="893397"/>
                  <a:pt x="2988607" y="878855"/>
                  <a:pt x="2974075" y="870129"/>
                </a:cubicBezTo>
                <a:cubicBezTo>
                  <a:pt x="2965356" y="861403"/>
                  <a:pt x="2956637" y="855585"/>
                  <a:pt x="2947918" y="846859"/>
                </a:cubicBezTo>
                <a:cubicBezTo>
                  <a:pt x="2939198" y="841042"/>
                  <a:pt x="2936292" y="835225"/>
                  <a:pt x="2927573" y="829408"/>
                </a:cubicBezTo>
                <a:cubicBezTo>
                  <a:pt x="2924666" y="823591"/>
                  <a:pt x="2918854" y="817773"/>
                  <a:pt x="2913041" y="811956"/>
                </a:cubicBezTo>
                <a:cubicBezTo>
                  <a:pt x="2910134" y="814865"/>
                  <a:pt x="2910134" y="814865"/>
                  <a:pt x="2910134" y="817773"/>
                </a:cubicBezTo>
                <a:cubicBezTo>
                  <a:pt x="2913041" y="820682"/>
                  <a:pt x="2918854" y="823591"/>
                  <a:pt x="2918854" y="823591"/>
                </a:cubicBezTo>
                <a:cubicBezTo>
                  <a:pt x="2918854" y="829408"/>
                  <a:pt x="2921760" y="835225"/>
                  <a:pt x="2918854" y="835225"/>
                </a:cubicBezTo>
                <a:cubicBezTo>
                  <a:pt x="2918854" y="838134"/>
                  <a:pt x="2913041" y="841042"/>
                  <a:pt x="2910134" y="843951"/>
                </a:cubicBezTo>
                <a:cubicBezTo>
                  <a:pt x="2910134" y="838134"/>
                  <a:pt x="2910134" y="832317"/>
                  <a:pt x="2913041" y="826499"/>
                </a:cubicBezTo>
                <a:cubicBezTo>
                  <a:pt x="2898509" y="814865"/>
                  <a:pt x="2881071" y="803230"/>
                  <a:pt x="2866539" y="794504"/>
                </a:cubicBezTo>
                <a:cubicBezTo>
                  <a:pt x="2863632" y="791596"/>
                  <a:pt x="2860726" y="788687"/>
                  <a:pt x="2860726" y="788687"/>
                </a:cubicBezTo>
                <a:cubicBezTo>
                  <a:pt x="2843287" y="768327"/>
                  <a:pt x="2843287" y="768327"/>
                  <a:pt x="2820037" y="782870"/>
                </a:cubicBezTo>
                <a:cubicBezTo>
                  <a:pt x="2831662" y="794504"/>
                  <a:pt x="2834568" y="797413"/>
                  <a:pt x="2837475" y="791596"/>
                </a:cubicBezTo>
                <a:cubicBezTo>
                  <a:pt x="2843287" y="797413"/>
                  <a:pt x="2852007" y="806139"/>
                  <a:pt x="2857819" y="814865"/>
                </a:cubicBezTo>
                <a:cubicBezTo>
                  <a:pt x="2869445" y="823591"/>
                  <a:pt x="2883977" y="829408"/>
                  <a:pt x="2898509" y="838134"/>
                </a:cubicBezTo>
                <a:cubicBezTo>
                  <a:pt x="2901415" y="841042"/>
                  <a:pt x="2907228" y="841042"/>
                  <a:pt x="2910134" y="843951"/>
                </a:cubicBezTo>
                <a:cubicBezTo>
                  <a:pt x="2915947" y="846859"/>
                  <a:pt x="2918854" y="852677"/>
                  <a:pt x="2924666" y="855585"/>
                </a:cubicBezTo>
                <a:cubicBezTo>
                  <a:pt x="3017671" y="919575"/>
                  <a:pt x="3101956" y="992291"/>
                  <a:pt x="3180428" y="1076641"/>
                </a:cubicBezTo>
                <a:cubicBezTo>
                  <a:pt x="3215305" y="1114453"/>
                  <a:pt x="3247276" y="1155173"/>
                  <a:pt x="3282152" y="1195895"/>
                </a:cubicBezTo>
                <a:cubicBezTo>
                  <a:pt x="3279246" y="1166808"/>
                  <a:pt x="3267620" y="1143539"/>
                  <a:pt x="3244369" y="1126087"/>
                </a:cubicBezTo>
                <a:cubicBezTo>
                  <a:pt x="3238556" y="1123179"/>
                  <a:pt x="3235650" y="1117361"/>
                  <a:pt x="3232744" y="1114453"/>
                </a:cubicBezTo>
                <a:cubicBezTo>
                  <a:pt x="3221118" y="1099910"/>
                  <a:pt x="3209492" y="1082458"/>
                  <a:pt x="3197867" y="1067915"/>
                </a:cubicBezTo>
                <a:cubicBezTo>
                  <a:pt x="3189148" y="1059189"/>
                  <a:pt x="3177522" y="1053371"/>
                  <a:pt x="3171710" y="1044646"/>
                </a:cubicBezTo>
                <a:cubicBezTo>
                  <a:pt x="3160084" y="1030103"/>
                  <a:pt x="3151364" y="1015560"/>
                  <a:pt x="3139739" y="998108"/>
                </a:cubicBezTo>
                <a:cubicBezTo>
                  <a:pt x="3154271" y="1012651"/>
                  <a:pt x="3165896" y="1021377"/>
                  <a:pt x="3177522" y="1033012"/>
                </a:cubicBezTo>
                <a:cubicBezTo>
                  <a:pt x="3177522" y="1033012"/>
                  <a:pt x="3177522" y="1033012"/>
                  <a:pt x="3180428" y="1030103"/>
                </a:cubicBezTo>
                <a:cubicBezTo>
                  <a:pt x="3177522" y="1030103"/>
                  <a:pt x="3177522" y="1027194"/>
                  <a:pt x="3177522" y="1021377"/>
                </a:cubicBezTo>
                <a:cubicBezTo>
                  <a:pt x="3194960" y="1035920"/>
                  <a:pt x="3206586" y="1047554"/>
                  <a:pt x="3218212" y="1059189"/>
                </a:cubicBezTo>
                <a:cubicBezTo>
                  <a:pt x="3229837" y="1070824"/>
                  <a:pt x="3238556" y="1085367"/>
                  <a:pt x="3247276" y="1097001"/>
                </a:cubicBezTo>
                <a:cubicBezTo>
                  <a:pt x="3250182" y="1099910"/>
                  <a:pt x="3250182" y="1099910"/>
                  <a:pt x="3253088" y="1099910"/>
                </a:cubicBezTo>
                <a:cubicBezTo>
                  <a:pt x="3264714" y="1111544"/>
                  <a:pt x="3282152" y="1120270"/>
                  <a:pt x="3287965" y="1134813"/>
                </a:cubicBezTo>
                <a:cubicBezTo>
                  <a:pt x="3293778" y="1152265"/>
                  <a:pt x="3305403" y="1158082"/>
                  <a:pt x="3317029" y="1163899"/>
                </a:cubicBezTo>
                <a:cubicBezTo>
                  <a:pt x="3322842" y="1166808"/>
                  <a:pt x="3328655" y="1169717"/>
                  <a:pt x="3328655" y="1172625"/>
                </a:cubicBezTo>
                <a:cubicBezTo>
                  <a:pt x="3331561" y="1192986"/>
                  <a:pt x="3346092" y="1207528"/>
                  <a:pt x="3357719" y="1222072"/>
                </a:cubicBezTo>
                <a:cubicBezTo>
                  <a:pt x="3357719" y="1222072"/>
                  <a:pt x="3357719" y="1222072"/>
                  <a:pt x="3357719" y="1224981"/>
                </a:cubicBezTo>
                <a:cubicBezTo>
                  <a:pt x="3354812" y="1222072"/>
                  <a:pt x="3351906" y="1222072"/>
                  <a:pt x="3346092" y="1219163"/>
                </a:cubicBezTo>
                <a:cubicBezTo>
                  <a:pt x="3348999" y="1224981"/>
                  <a:pt x="3351906" y="1227889"/>
                  <a:pt x="3354812" y="1230798"/>
                </a:cubicBezTo>
                <a:cubicBezTo>
                  <a:pt x="3360624" y="1236615"/>
                  <a:pt x="3363531" y="1251158"/>
                  <a:pt x="3378063" y="1251158"/>
                </a:cubicBezTo>
                <a:cubicBezTo>
                  <a:pt x="3380969" y="1271518"/>
                  <a:pt x="3398408" y="1277336"/>
                  <a:pt x="3404220" y="1291879"/>
                </a:cubicBezTo>
                <a:cubicBezTo>
                  <a:pt x="3407127" y="1297696"/>
                  <a:pt x="3410033" y="1303513"/>
                  <a:pt x="3412940" y="1312239"/>
                </a:cubicBezTo>
                <a:cubicBezTo>
                  <a:pt x="3410033" y="1309330"/>
                  <a:pt x="3407127" y="1309330"/>
                  <a:pt x="3404220" y="1309330"/>
                </a:cubicBezTo>
                <a:cubicBezTo>
                  <a:pt x="3404220" y="1309330"/>
                  <a:pt x="3401315" y="1309330"/>
                  <a:pt x="3401315" y="1309330"/>
                </a:cubicBezTo>
                <a:cubicBezTo>
                  <a:pt x="3410033" y="1323874"/>
                  <a:pt x="3421659" y="1335508"/>
                  <a:pt x="3430378" y="1350052"/>
                </a:cubicBezTo>
                <a:cubicBezTo>
                  <a:pt x="3430378" y="1347143"/>
                  <a:pt x="3433284" y="1347143"/>
                  <a:pt x="3433284" y="1344234"/>
                </a:cubicBezTo>
                <a:cubicBezTo>
                  <a:pt x="3459442" y="1379138"/>
                  <a:pt x="3459442" y="1384955"/>
                  <a:pt x="3459442" y="1399498"/>
                </a:cubicBezTo>
                <a:cubicBezTo>
                  <a:pt x="3447816" y="1384955"/>
                  <a:pt x="3436191" y="1370411"/>
                  <a:pt x="3427472" y="1358777"/>
                </a:cubicBezTo>
                <a:cubicBezTo>
                  <a:pt x="3430378" y="1370411"/>
                  <a:pt x="3433284" y="1382046"/>
                  <a:pt x="3439097" y="1393681"/>
                </a:cubicBezTo>
                <a:cubicBezTo>
                  <a:pt x="3447816" y="1402407"/>
                  <a:pt x="3453629" y="1411132"/>
                  <a:pt x="3465255" y="1419858"/>
                </a:cubicBezTo>
                <a:cubicBezTo>
                  <a:pt x="3476880" y="1428584"/>
                  <a:pt x="3479787" y="1446036"/>
                  <a:pt x="3485600" y="1460579"/>
                </a:cubicBezTo>
                <a:cubicBezTo>
                  <a:pt x="3485600" y="1463487"/>
                  <a:pt x="3482693" y="1463487"/>
                  <a:pt x="3482693" y="1463487"/>
                </a:cubicBezTo>
                <a:cubicBezTo>
                  <a:pt x="3479787" y="1454762"/>
                  <a:pt x="3473974" y="1448945"/>
                  <a:pt x="3471068" y="1440219"/>
                </a:cubicBezTo>
                <a:cubicBezTo>
                  <a:pt x="3468161" y="1440219"/>
                  <a:pt x="3468161" y="1440219"/>
                  <a:pt x="3465255" y="1443127"/>
                </a:cubicBezTo>
                <a:cubicBezTo>
                  <a:pt x="3468161" y="1448945"/>
                  <a:pt x="3471068" y="1454762"/>
                  <a:pt x="3473974" y="1460579"/>
                </a:cubicBezTo>
                <a:cubicBezTo>
                  <a:pt x="3479787" y="1478031"/>
                  <a:pt x="3488506" y="1495483"/>
                  <a:pt x="3491412" y="1512934"/>
                </a:cubicBezTo>
                <a:cubicBezTo>
                  <a:pt x="3494319" y="1527477"/>
                  <a:pt x="3503038" y="1533295"/>
                  <a:pt x="3511757" y="1542021"/>
                </a:cubicBezTo>
                <a:cubicBezTo>
                  <a:pt x="3514664" y="1539112"/>
                  <a:pt x="3514664" y="1536203"/>
                  <a:pt x="3514664" y="1533295"/>
                </a:cubicBezTo>
                <a:cubicBezTo>
                  <a:pt x="3517570" y="1536203"/>
                  <a:pt x="3520476" y="1536203"/>
                  <a:pt x="3520476" y="1539112"/>
                </a:cubicBezTo>
                <a:cubicBezTo>
                  <a:pt x="3523383" y="1544929"/>
                  <a:pt x="3526289" y="1550747"/>
                  <a:pt x="3529195" y="1559472"/>
                </a:cubicBezTo>
                <a:cubicBezTo>
                  <a:pt x="3532101" y="1556564"/>
                  <a:pt x="3532101" y="1553655"/>
                  <a:pt x="3535008" y="1553655"/>
                </a:cubicBezTo>
                <a:cubicBezTo>
                  <a:pt x="3540821" y="1556564"/>
                  <a:pt x="3543727" y="1559472"/>
                  <a:pt x="3552447" y="1565289"/>
                </a:cubicBezTo>
                <a:cubicBezTo>
                  <a:pt x="3552447" y="1553655"/>
                  <a:pt x="3549540" y="1547838"/>
                  <a:pt x="3549540" y="1542021"/>
                </a:cubicBezTo>
                <a:cubicBezTo>
                  <a:pt x="3558259" y="1539112"/>
                  <a:pt x="3566979" y="1533295"/>
                  <a:pt x="3575697" y="1530386"/>
                </a:cubicBezTo>
                <a:cubicBezTo>
                  <a:pt x="3575697" y="1533295"/>
                  <a:pt x="3578604" y="1536203"/>
                  <a:pt x="3581510" y="1544929"/>
                </a:cubicBezTo>
                <a:cubicBezTo>
                  <a:pt x="3581510" y="1536203"/>
                  <a:pt x="3581510" y="1533295"/>
                  <a:pt x="3581510" y="1530386"/>
                </a:cubicBezTo>
                <a:cubicBezTo>
                  <a:pt x="3587323" y="1536203"/>
                  <a:pt x="3590229" y="1544929"/>
                  <a:pt x="3596042" y="1550747"/>
                </a:cubicBezTo>
                <a:cubicBezTo>
                  <a:pt x="3601855" y="1542021"/>
                  <a:pt x="3607668" y="1542021"/>
                  <a:pt x="3613480" y="1550747"/>
                </a:cubicBezTo>
                <a:cubicBezTo>
                  <a:pt x="3619293" y="1562381"/>
                  <a:pt x="3628012" y="1571106"/>
                  <a:pt x="3633825" y="1582741"/>
                </a:cubicBezTo>
                <a:cubicBezTo>
                  <a:pt x="3636732" y="1582741"/>
                  <a:pt x="3636732" y="1579832"/>
                  <a:pt x="3636732" y="1579832"/>
                </a:cubicBezTo>
                <a:cubicBezTo>
                  <a:pt x="3636732" y="1571106"/>
                  <a:pt x="3636732" y="1562381"/>
                  <a:pt x="3636732" y="1550747"/>
                </a:cubicBezTo>
                <a:cubicBezTo>
                  <a:pt x="3642544" y="1556564"/>
                  <a:pt x="3645451" y="1565289"/>
                  <a:pt x="3651264" y="1571106"/>
                </a:cubicBezTo>
                <a:cubicBezTo>
                  <a:pt x="3651264" y="1571106"/>
                  <a:pt x="3651264" y="1568198"/>
                  <a:pt x="3654170" y="1568198"/>
                </a:cubicBezTo>
                <a:cubicBezTo>
                  <a:pt x="3651264" y="1565289"/>
                  <a:pt x="3648357" y="1559472"/>
                  <a:pt x="3645451" y="1556564"/>
                </a:cubicBezTo>
                <a:cubicBezTo>
                  <a:pt x="3657076" y="1559472"/>
                  <a:pt x="3668702" y="1562381"/>
                  <a:pt x="3677421" y="1562381"/>
                </a:cubicBezTo>
                <a:lnTo>
                  <a:pt x="3671925" y="1499131"/>
                </a:lnTo>
                <a:lnTo>
                  <a:pt x="3697765" y="1559472"/>
                </a:lnTo>
                <a:cubicBezTo>
                  <a:pt x="3697765" y="1559472"/>
                  <a:pt x="3691953" y="1556564"/>
                  <a:pt x="3686140" y="1556564"/>
                </a:cubicBezTo>
                <a:cubicBezTo>
                  <a:pt x="3691953" y="1568198"/>
                  <a:pt x="3691953" y="1576924"/>
                  <a:pt x="3706485" y="1579832"/>
                </a:cubicBezTo>
                <a:cubicBezTo>
                  <a:pt x="3709392" y="1579832"/>
                  <a:pt x="3712297" y="1585650"/>
                  <a:pt x="3715204" y="1588558"/>
                </a:cubicBezTo>
                <a:cubicBezTo>
                  <a:pt x="3715204" y="1591467"/>
                  <a:pt x="3709392" y="1594376"/>
                  <a:pt x="3709392" y="1597284"/>
                </a:cubicBezTo>
                <a:cubicBezTo>
                  <a:pt x="3715204" y="1617644"/>
                  <a:pt x="3721017" y="1640914"/>
                  <a:pt x="3726829" y="1661274"/>
                </a:cubicBezTo>
                <a:cubicBezTo>
                  <a:pt x="3726829" y="1664182"/>
                  <a:pt x="3726829" y="1664182"/>
                  <a:pt x="3723924" y="1664182"/>
                </a:cubicBezTo>
                <a:cubicBezTo>
                  <a:pt x="3721017" y="1658366"/>
                  <a:pt x="3718111" y="1655457"/>
                  <a:pt x="3712297" y="1646731"/>
                </a:cubicBezTo>
                <a:cubicBezTo>
                  <a:pt x="3723924" y="1678725"/>
                  <a:pt x="3735549" y="1704904"/>
                  <a:pt x="3744268" y="1733989"/>
                </a:cubicBezTo>
                <a:cubicBezTo>
                  <a:pt x="3747174" y="1733989"/>
                  <a:pt x="3747174" y="1733989"/>
                  <a:pt x="3750081" y="1733989"/>
                </a:cubicBezTo>
                <a:cubicBezTo>
                  <a:pt x="3752987" y="1728172"/>
                  <a:pt x="3755893" y="1725263"/>
                  <a:pt x="3755893" y="1719446"/>
                </a:cubicBezTo>
                <a:cubicBezTo>
                  <a:pt x="3758800" y="1725263"/>
                  <a:pt x="3761706" y="1731081"/>
                  <a:pt x="3764613" y="1736898"/>
                </a:cubicBezTo>
                <a:cubicBezTo>
                  <a:pt x="3758800" y="1751441"/>
                  <a:pt x="3755893" y="1763076"/>
                  <a:pt x="3750081" y="1777618"/>
                </a:cubicBezTo>
                <a:cubicBezTo>
                  <a:pt x="3750081" y="1777618"/>
                  <a:pt x="3750081" y="1777618"/>
                  <a:pt x="3750081" y="1774710"/>
                </a:cubicBezTo>
                <a:cubicBezTo>
                  <a:pt x="3750081" y="1771801"/>
                  <a:pt x="3750081" y="1765984"/>
                  <a:pt x="3750081" y="1757259"/>
                </a:cubicBezTo>
                <a:cubicBezTo>
                  <a:pt x="3747174" y="1763076"/>
                  <a:pt x="3747174" y="1765984"/>
                  <a:pt x="3744268" y="1768893"/>
                </a:cubicBezTo>
                <a:cubicBezTo>
                  <a:pt x="3738456" y="1739807"/>
                  <a:pt x="3738456" y="1739807"/>
                  <a:pt x="3726829" y="1736898"/>
                </a:cubicBezTo>
                <a:cubicBezTo>
                  <a:pt x="3723924" y="1725263"/>
                  <a:pt x="3723924" y="1713629"/>
                  <a:pt x="3721017" y="1701995"/>
                </a:cubicBezTo>
                <a:cubicBezTo>
                  <a:pt x="3723924" y="1704904"/>
                  <a:pt x="3726829" y="1710721"/>
                  <a:pt x="3729736" y="1713629"/>
                </a:cubicBezTo>
                <a:cubicBezTo>
                  <a:pt x="3718111" y="1678725"/>
                  <a:pt x="3706485" y="1646731"/>
                  <a:pt x="3697765" y="1611827"/>
                </a:cubicBezTo>
                <a:cubicBezTo>
                  <a:pt x="3674515" y="1635096"/>
                  <a:pt x="3674515" y="1638005"/>
                  <a:pt x="3694860" y="1664182"/>
                </a:cubicBezTo>
                <a:cubicBezTo>
                  <a:pt x="3697765" y="1664182"/>
                  <a:pt x="3697765" y="1669999"/>
                  <a:pt x="3700672" y="1672908"/>
                </a:cubicBezTo>
                <a:cubicBezTo>
                  <a:pt x="3700672" y="1675817"/>
                  <a:pt x="3703579" y="1678725"/>
                  <a:pt x="3706485" y="1678725"/>
                </a:cubicBezTo>
                <a:cubicBezTo>
                  <a:pt x="3712297" y="1687451"/>
                  <a:pt x="3715204" y="1693269"/>
                  <a:pt x="3721017" y="1701995"/>
                </a:cubicBezTo>
                <a:cubicBezTo>
                  <a:pt x="3721017" y="1728172"/>
                  <a:pt x="3721017" y="1757259"/>
                  <a:pt x="3721017" y="1783436"/>
                </a:cubicBezTo>
                <a:cubicBezTo>
                  <a:pt x="3715204" y="1783436"/>
                  <a:pt x="3712297" y="1783436"/>
                  <a:pt x="3706485" y="1786345"/>
                </a:cubicBezTo>
                <a:cubicBezTo>
                  <a:pt x="3709392" y="1795071"/>
                  <a:pt x="3712297" y="1803797"/>
                  <a:pt x="3715204" y="1818339"/>
                </a:cubicBezTo>
                <a:cubicBezTo>
                  <a:pt x="3718111" y="1809614"/>
                  <a:pt x="3721017" y="1806705"/>
                  <a:pt x="3723924" y="1800888"/>
                </a:cubicBezTo>
                <a:cubicBezTo>
                  <a:pt x="3723924" y="1806705"/>
                  <a:pt x="3723924" y="1809614"/>
                  <a:pt x="3723924" y="1812523"/>
                </a:cubicBezTo>
                <a:cubicBezTo>
                  <a:pt x="3729736" y="1812523"/>
                  <a:pt x="3732643" y="1809614"/>
                  <a:pt x="3738456" y="1806705"/>
                </a:cubicBezTo>
                <a:cubicBezTo>
                  <a:pt x="3735549" y="1812523"/>
                  <a:pt x="3732643" y="1818339"/>
                  <a:pt x="3732643" y="1824156"/>
                </a:cubicBezTo>
                <a:cubicBezTo>
                  <a:pt x="3732643" y="1824156"/>
                  <a:pt x="3735549" y="1824156"/>
                  <a:pt x="3735549" y="1824156"/>
                </a:cubicBezTo>
                <a:cubicBezTo>
                  <a:pt x="3738456" y="1818339"/>
                  <a:pt x="3741361" y="1812523"/>
                  <a:pt x="3744268" y="1800888"/>
                </a:cubicBezTo>
                <a:cubicBezTo>
                  <a:pt x="3747174" y="1812523"/>
                  <a:pt x="3750081" y="1821248"/>
                  <a:pt x="3755893" y="1832882"/>
                </a:cubicBezTo>
                <a:cubicBezTo>
                  <a:pt x="3755893" y="1821248"/>
                  <a:pt x="3755893" y="1815431"/>
                  <a:pt x="3755893" y="1809614"/>
                </a:cubicBezTo>
                <a:cubicBezTo>
                  <a:pt x="3755893" y="1809614"/>
                  <a:pt x="3758800" y="1809614"/>
                  <a:pt x="3758800" y="1809614"/>
                </a:cubicBezTo>
                <a:cubicBezTo>
                  <a:pt x="3758800" y="1824156"/>
                  <a:pt x="3758800" y="1835791"/>
                  <a:pt x="3758800" y="1850334"/>
                </a:cubicBezTo>
                <a:cubicBezTo>
                  <a:pt x="3758800" y="1850334"/>
                  <a:pt x="3761706" y="1850334"/>
                  <a:pt x="3761706" y="1850334"/>
                </a:cubicBezTo>
                <a:cubicBezTo>
                  <a:pt x="3764613" y="1844517"/>
                  <a:pt x="3764613" y="1841608"/>
                  <a:pt x="3767519" y="1835791"/>
                </a:cubicBezTo>
                <a:cubicBezTo>
                  <a:pt x="3767519" y="1844517"/>
                  <a:pt x="3770425" y="1853243"/>
                  <a:pt x="3770425" y="1861969"/>
                </a:cubicBezTo>
                <a:cubicBezTo>
                  <a:pt x="3770425" y="1864878"/>
                  <a:pt x="3770425" y="1870695"/>
                  <a:pt x="3767519" y="1876512"/>
                </a:cubicBezTo>
                <a:cubicBezTo>
                  <a:pt x="3764613" y="1891055"/>
                  <a:pt x="3764613" y="1905598"/>
                  <a:pt x="3761706" y="1923050"/>
                </a:cubicBezTo>
                <a:cubicBezTo>
                  <a:pt x="3779145" y="1905598"/>
                  <a:pt x="3767519" y="1891055"/>
                  <a:pt x="3767519" y="1876512"/>
                </a:cubicBezTo>
                <a:cubicBezTo>
                  <a:pt x="3770425" y="1879420"/>
                  <a:pt x="3773332" y="1882329"/>
                  <a:pt x="3776238" y="1888146"/>
                </a:cubicBezTo>
                <a:cubicBezTo>
                  <a:pt x="3779145" y="1882329"/>
                  <a:pt x="3782051" y="1876512"/>
                  <a:pt x="3784957" y="1870695"/>
                </a:cubicBezTo>
                <a:cubicBezTo>
                  <a:pt x="3787864" y="1870695"/>
                  <a:pt x="3793677" y="1873603"/>
                  <a:pt x="3796583" y="1873603"/>
                </a:cubicBezTo>
                <a:cubicBezTo>
                  <a:pt x="3796583" y="1882329"/>
                  <a:pt x="3793677" y="1888146"/>
                  <a:pt x="3793677" y="1896872"/>
                </a:cubicBezTo>
                <a:cubicBezTo>
                  <a:pt x="3793677" y="1896872"/>
                  <a:pt x="3793677" y="1896872"/>
                  <a:pt x="3790770" y="1896872"/>
                </a:cubicBezTo>
                <a:cubicBezTo>
                  <a:pt x="3790770" y="1893964"/>
                  <a:pt x="3787864" y="1891055"/>
                  <a:pt x="3787864" y="1885238"/>
                </a:cubicBezTo>
                <a:cubicBezTo>
                  <a:pt x="3784957" y="1885238"/>
                  <a:pt x="3784957" y="1888146"/>
                  <a:pt x="3782051" y="1888146"/>
                </a:cubicBezTo>
                <a:cubicBezTo>
                  <a:pt x="3779145" y="1905598"/>
                  <a:pt x="3779145" y="1923050"/>
                  <a:pt x="3776238" y="1937593"/>
                </a:cubicBezTo>
                <a:cubicBezTo>
                  <a:pt x="3767519" y="1946319"/>
                  <a:pt x="3758800" y="1952136"/>
                  <a:pt x="3752987" y="1957954"/>
                </a:cubicBezTo>
                <a:cubicBezTo>
                  <a:pt x="3752987" y="1952136"/>
                  <a:pt x="3750081" y="1943410"/>
                  <a:pt x="3747174" y="1934684"/>
                </a:cubicBezTo>
                <a:cubicBezTo>
                  <a:pt x="3747174" y="1934684"/>
                  <a:pt x="3747174" y="1934684"/>
                  <a:pt x="3744268" y="1934684"/>
                </a:cubicBezTo>
                <a:cubicBezTo>
                  <a:pt x="3744268" y="1940502"/>
                  <a:pt x="3744268" y="1943410"/>
                  <a:pt x="3741361" y="1946319"/>
                </a:cubicBezTo>
                <a:cubicBezTo>
                  <a:pt x="3741361" y="1946319"/>
                  <a:pt x="3738456" y="1946319"/>
                  <a:pt x="3738456" y="1946319"/>
                </a:cubicBezTo>
                <a:cubicBezTo>
                  <a:pt x="3735549" y="1934684"/>
                  <a:pt x="3735549" y="1923050"/>
                  <a:pt x="3732643" y="1911416"/>
                </a:cubicBezTo>
                <a:cubicBezTo>
                  <a:pt x="3744268" y="1908507"/>
                  <a:pt x="3744268" y="1888146"/>
                  <a:pt x="3732643" y="1867786"/>
                </a:cubicBezTo>
                <a:cubicBezTo>
                  <a:pt x="3729736" y="1882329"/>
                  <a:pt x="3729736" y="1893964"/>
                  <a:pt x="3726829" y="1905598"/>
                </a:cubicBezTo>
                <a:cubicBezTo>
                  <a:pt x="3726829" y="1902690"/>
                  <a:pt x="3723924" y="1899781"/>
                  <a:pt x="3723924" y="1896872"/>
                </a:cubicBezTo>
                <a:cubicBezTo>
                  <a:pt x="3723924" y="1911416"/>
                  <a:pt x="3726829" y="1925958"/>
                  <a:pt x="3721017" y="1937593"/>
                </a:cubicBezTo>
                <a:cubicBezTo>
                  <a:pt x="3715204" y="1952136"/>
                  <a:pt x="3712297" y="1966680"/>
                  <a:pt x="3712297" y="1981222"/>
                </a:cubicBezTo>
                <a:cubicBezTo>
                  <a:pt x="3706485" y="1987039"/>
                  <a:pt x="3700672" y="1989948"/>
                  <a:pt x="3694860" y="1992857"/>
                </a:cubicBezTo>
                <a:cubicBezTo>
                  <a:pt x="3706485" y="2016126"/>
                  <a:pt x="3706485" y="2016126"/>
                  <a:pt x="3721017" y="2013218"/>
                </a:cubicBezTo>
                <a:cubicBezTo>
                  <a:pt x="3718111" y="2019035"/>
                  <a:pt x="3712297" y="2024852"/>
                  <a:pt x="3712297" y="2030669"/>
                </a:cubicBezTo>
                <a:cubicBezTo>
                  <a:pt x="3709392" y="2039395"/>
                  <a:pt x="3709392" y="2045212"/>
                  <a:pt x="3709392" y="2053938"/>
                </a:cubicBezTo>
                <a:cubicBezTo>
                  <a:pt x="3709392" y="2059755"/>
                  <a:pt x="3709392" y="2068481"/>
                  <a:pt x="3709392" y="2074298"/>
                </a:cubicBezTo>
                <a:cubicBezTo>
                  <a:pt x="3712297" y="2074298"/>
                  <a:pt x="3712297" y="2074298"/>
                  <a:pt x="3712297" y="2074298"/>
                </a:cubicBezTo>
                <a:cubicBezTo>
                  <a:pt x="3712297" y="2071390"/>
                  <a:pt x="3712297" y="2068481"/>
                  <a:pt x="3715204" y="2065573"/>
                </a:cubicBezTo>
                <a:cubicBezTo>
                  <a:pt x="3721017" y="2068481"/>
                  <a:pt x="3723924" y="2085932"/>
                  <a:pt x="3718111" y="2109202"/>
                </a:cubicBezTo>
                <a:cubicBezTo>
                  <a:pt x="3721017" y="2106293"/>
                  <a:pt x="3723924" y="2106293"/>
                  <a:pt x="3726829" y="2106293"/>
                </a:cubicBezTo>
                <a:cubicBezTo>
                  <a:pt x="3729736" y="2126653"/>
                  <a:pt x="3741361" y="2144105"/>
                  <a:pt x="3735549" y="2164466"/>
                </a:cubicBezTo>
                <a:cubicBezTo>
                  <a:pt x="3735549" y="2164466"/>
                  <a:pt x="3735549" y="2167375"/>
                  <a:pt x="3735549" y="2167375"/>
                </a:cubicBezTo>
                <a:cubicBezTo>
                  <a:pt x="3738456" y="2170283"/>
                  <a:pt x="3738456" y="2170283"/>
                  <a:pt x="3741361" y="2170283"/>
                </a:cubicBezTo>
                <a:cubicBezTo>
                  <a:pt x="3744268" y="2155740"/>
                  <a:pt x="3750081" y="2138288"/>
                  <a:pt x="3752987" y="2123745"/>
                </a:cubicBezTo>
                <a:cubicBezTo>
                  <a:pt x="3755893" y="2129562"/>
                  <a:pt x="3758800" y="2135379"/>
                  <a:pt x="3761706" y="2141196"/>
                </a:cubicBezTo>
                <a:cubicBezTo>
                  <a:pt x="3764613" y="2135379"/>
                  <a:pt x="3761706" y="2123745"/>
                  <a:pt x="3779145" y="2129562"/>
                </a:cubicBezTo>
                <a:cubicBezTo>
                  <a:pt x="3776238" y="2123745"/>
                  <a:pt x="3773332" y="2117928"/>
                  <a:pt x="3770425" y="2115019"/>
                </a:cubicBezTo>
                <a:cubicBezTo>
                  <a:pt x="3770425" y="2112111"/>
                  <a:pt x="3770425" y="2103385"/>
                  <a:pt x="3770425" y="2103385"/>
                </a:cubicBezTo>
                <a:cubicBezTo>
                  <a:pt x="3784957" y="2097567"/>
                  <a:pt x="3779145" y="2085932"/>
                  <a:pt x="3779145" y="2077207"/>
                </a:cubicBezTo>
                <a:cubicBezTo>
                  <a:pt x="3782051" y="2065573"/>
                  <a:pt x="3784957" y="2051029"/>
                  <a:pt x="3787864" y="2039395"/>
                </a:cubicBezTo>
                <a:cubicBezTo>
                  <a:pt x="3787864" y="2036486"/>
                  <a:pt x="3796583" y="2033577"/>
                  <a:pt x="3799489" y="2033577"/>
                </a:cubicBezTo>
                <a:cubicBezTo>
                  <a:pt x="3802396" y="2030669"/>
                  <a:pt x="3805302" y="2036486"/>
                  <a:pt x="3805302" y="2039395"/>
                </a:cubicBezTo>
                <a:cubicBezTo>
                  <a:pt x="3805302" y="2051029"/>
                  <a:pt x="3808209" y="2068481"/>
                  <a:pt x="3802396" y="2080115"/>
                </a:cubicBezTo>
                <a:cubicBezTo>
                  <a:pt x="3793677" y="2091750"/>
                  <a:pt x="3802396" y="2097567"/>
                  <a:pt x="3799489" y="2109202"/>
                </a:cubicBezTo>
                <a:cubicBezTo>
                  <a:pt x="3802396" y="2109202"/>
                  <a:pt x="3802396" y="2109202"/>
                  <a:pt x="3802396" y="2109202"/>
                </a:cubicBezTo>
                <a:cubicBezTo>
                  <a:pt x="3808209" y="2097567"/>
                  <a:pt x="3814021" y="2085932"/>
                  <a:pt x="3816928" y="2077207"/>
                </a:cubicBezTo>
                <a:cubicBezTo>
                  <a:pt x="3819834" y="2077207"/>
                  <a:pt x="3822741" y="2077207"/>
                  <a:pt x="3822741" y="2077207"/>
                </a:cubicBezTo>
                <a:cubicBezTo>
                  <a:pt x="3822741" y="2068481"/>
                  <a:pt x="3822741" y="2059755"/>
                  <a:pt x="3816928" y="2053938"/>
                </a:cubicBezTo>
                <a:cubicBezTo>
                  <a:pt x="3808209" y="2042303"/>
                  <a:pt x="3814021" y="2033577"/>
                  <a:pt x="3816928" y="2024852"/>
                </a:cubicBezTo>
                <a:cubicBezTo>
                  <a:pt x="3816928" y="2027760"/>
                  <a:pt x="3819834" y="2033577"/>
                  <a:pt x="3819834" y="2036486"/>
                </a:cubicBezTo>
                <a:cubicBezTo>
                  <a:pt x="3828553" y="2036486"/>
                  <a:pt x="3837272" y="2036486"/>
                  <a:pt x="3845992" y="2036486"/>
                </a:cubicBezTo>
                <a:cubicBezTo>
                  <a:pt x="3845992" y="2045212"/>
                  <a:pt x="3843085" y="2053938"/>
                  <a:pt x="3840179" y="2062664"/>
                </a:cubicBezTo>
                <a:cubicBezTo>
                  <a:pt x="3845992" y="2059755"/>
                  <a:pt x="3845992" y="2059755"/>
                  <a:pt x="3851804" y="2059755"/>
                </a:cubicBezTo>
                <a:cubicBezTo>
                  <a:pt x="3848898" y="2074298"/>
                  <a:pt x="3845992" y="2088841"/>
                  <a:pt x="3843085" y="2103385"/>
                </a:cubicBezTo>
                <a:cubicBezTo>
                  <a:pt x="3840179" y="2103385"/>
                  <a:pt x="3837272" y="2100476"/>
                  <a:pt x="3834366" y="2100476"/>
                </a:cubicBezTo>
                <a:cubicBezTo>
                  <a:pt x="3834366" y="2109202"/>
                  <a:pt x="3834366" y="2117928"/>
                  <a:pt x="3831460" y="2123745"/>
                </a:cubicBezTo>
                <a:cubicBezTo>
                  <a:pt x="3825647" y="2132470"/>
                  <a:pt x="3816928" y="2144105"/>
                  <a:pt x="3822741" y="2158648"/>
                </a:cubicBezTo>
                <a:cubicBezTo>
                  <a:pt x="3825647" y="2161557"/>
                  <a:pt x="3819834" y="2170283"/>
                  <a:pt x="3819834" y="2179008"/>
                </a:cubicBezTo>
                <a:cubicBezTo>
                  <a:pt x="3816928" y="2170283"/>
                  <a:pt x="3814021" y="2161557"/>
                  <a:pt x="3811115" y="2155740"/>
                </a:cubicBezTo>
                <a:cubicBezTo>
                  <a:pt x="3811115" y="2152831"/>
                  <a:pt x="3808209" y="2152831"/>
                  <a:pt x="3808209" y="2152831"/>
                </a:cubicBezTo>
                <a:cubicBezTo>
                  <a:pt x="3805302" y="2164466"/>
                  <a:pt x="3799489" y="2173191"/>
                  <a:pt x="3796583" y="2184826"/>
                </a:cubicBezTo>
                <a:cubicBezTo>
                  <a:pt x="3796583" y="2184826"/>
                  <a:pt x="3796583" y="2184826"/>
                  <a:pt x="3793677" y="2184826"/>
                </a:cubicBezTo>
                <a:cubicBezTo>
                  <a:pt x="3793677" y="2179008"/>
                  <a:pt x="3793677" y="2173191"/>
                  <a:pt x="3796583" y="2167375"/>
                </a:cubicBezTo>
                <a:cubicBezTo>
                  <a:pt x="3793677" y="2167375"/>
                  <a:pt x="3793677" y="2167375"/>
                  <a:pt x="3793677" y="2167375"/>
                </a:cubicBezTo>
                <a:cubicBezTo>
                  <a:pt x="3787864" y="2176100"/>
                  <a:pt x="3782051" y="2184826"/>
                  <a:pt x="3779145" y="2196460"/>
                </a:cubicBezTo>
                <a:cubicBezTo>
                  <a:pt x="3776238" y="2196460"/>
                  <a:pt x="3776238" y="2193552"/>
                  <a:pt x="3773332" y="2193552"/>
                </a:cubicBezTo>
                <a:cubicBezTo>
                  <a:pt x="3773332" y="2184826"/>
                  <a:pt x="3770425" y="2176100"/>
                  <a:pt x="3770425" y="2167375"/>
                </a:cubicBezTo>
                <a:cubicBezTo>
                  <a:pt x="3758800" y="2196460"/>
                  <a:pt x="3752987" y="2225547"/>
                  <a:pt x="3755893" y="2257542"/>
                </a:cubicBezTo>
                <a:cubicBezTo>
                  <a:pt x="3755893" y="2260450"/>
                  <a:pt x="3758800" y="2260450"/>
                  <a:pt x="3758800" y="2260450"/>
                </a:cubicBezTo>
                <a:cubicBezTo>
                  <a:pt x="3764613" y="2248816"/>
                  <a:pt x="3767519" y="2237181"/>
                  <a:pt x="3770425" y="2222638"/>
                </a:cubicBezTo>
                <a:cubicBezTo>
                  <a:pt x="3770425" y="2225547"/>
                  <a:pt x="3770425" y="2225547"/>
                  <a:pt x="3773332" y="2225547"/>
                </a:cubicBezTo>
                <a:cubicBezTo>
                  <a:pt x="3770425" y="2242998"/>
                  <a:pt x="3767519" y="2263359"/>
                  <a:pt x="3761706" y="2283719"/>
                </a:cubicBezTo>
                <a:cubicBezTo>
                  <a:pt x="3758800" y="2274993"/>
                  <a:pt x="3755893" y="2269176"/>
                  <a:pt x="3752987" y="2260450"/>
                </a:cubicBezTo>
                <a:cubicBezTo>
                  <a:pt x="3735549" y="2280810"/>
                  <a:pt x="3752987" y="2306988"/>
                  <a:pt x="3735549" y="2324440"/>
                </a:cubicBezTo>
                <a:cubicBezTo>
                  <a:pt x="3735549" y="2292445"/>
                  <a:pt x="3735549" y="2260450"/>
                  <a:pt x="3735549" y="2228455"/>
                </a:cubicBezTo>
                <a:cubicBezTo>
                  <a:pt x="3735549" y="2228455"/>
                  <a:pt x="3732643" y="2228455"/>
                  <a:pt x="3732643" y="2228455"/>
                </a:cubicBezTo>
                <a:cubicBezTo>
                  <a:pt x="3729736" y="2237181"/>
                  <a:pt x="3726829" y="2245907"/>
                  <a:pt x="3726829" y="2251724"/>
                </a:cubicBezTo>
                <a:cubicBezTo>
                  <a:pt x="3732643" y="2269176"/>
                  <a:pt x="3715204" y="2274993"/>
                  <a:pt x="3715204" y="2286627"/>
                </a:cubicBezTo>
                <a:cubicBezTo>
                  <a:pt x="3715204" y="2286627"/>
                  <a:pt x="3715204" y="2286627"/>
                  <a:pt x="3712297" y="2289536"/>
                </a:cubicBezTo>
                <a:cubicBezTo>
                  <a:pt x="3709392" y="2295353"/>
                  <a:pt x="3703579" y="2301171"/>
                  <a:pt x="3703579" y="2309897"/>
                </a:cubicBezTo>
                <a:cubicBezTo>
                  <a:pt x="3703579" y="2321532"/>
                  <a:pt x="3709392" y="2333165"/>
                  <a:pt x="3709392" y="2347709"/>
                </a:cubicBezTo>
                <a:cubicBezTo>
                  <a:pt x="3694860" y="2362252"/>
                  <a:pt x="3706485" y="2414607"/>
                  <a:pt x="3726829" y="2423333"/>
                </a:cubicBezTo>
                <a:cubicBezTo>
                  <a:pt x="3721017" y="2429150"/>
                  <a:pt x="3715204" y="2434967"/>
                  <a:pt x="3709392" y="2440784"/>
                </a:cubicBezTo>
                <a:cubicBezTo>
                  <a:pt x="3709392" y="2437876"/>
                  <a:pt x="3706485" y="2432059"/>
                  <a:pt x="3706485" y="2426242"/>
                </a:cubicBezTo>
                <a:cubicBezTo>
                  <a:pt x="3703579" y="2432059"/>
                  <a:pt x="3700672" y="2434967"/>
                  <a:pt x="3700672" y="2437876"/>
                </a:cubicBezTo>
                <a:cubicBezTo>
                  <a:pt x="3694860" y="2434967"/>
                  <a:pt x="3691953" y="2432059"/>
                  <a:pt x="3691953" y="2432059"/>
                </a:cubicBezTo>
                <a:cubicBezTo>
                  <a:pt x="3665796" y="2452419"/>
                  <a:pt x="3662889" y="2481505"/>
                  <a:pt x="3654170" y="2504774"/>
                </a:cubicBezTo>
                <a:cubicBezTo>
                  <a:pt x="3657076" y="2507683"/>
                  <a:pt x="3659983" y="2507683"/>
                  <a:pt x="3662889" y="2507683"/>
                </a:cubicBezTo>
                <a:cubicBezTo>
                  <a:pt x="3659983" y="2510592"/>
                  <a:pt x="3659983" y="2513500"/>
                  <a:pt x="3657076" y="2513500"/>
                </a:cubicBezTo>
                <a:cubicBezTo>
                  <a:pt x="3639638" y="2516409"/>
                  <a:pt x="3651264" y="2536769"/>
                  <a:pt x="3639638" y="2542586"/>
                </a:cubicBezTo>
                <a:cubicBezTo>
                  <a:pt x="3645451" y="2551312"/>
                  <a:pt x="3636732" y="2560038"/>
                  <a:pt x="3636732" y="2568764"/>
                </a:cubicBezTo>
                <a:cubicBezTo>
                  <a:pt x="3636732" y="2580399"/>
                  <a:pt x="3633825" y="2594941"/>
                  <a:pt x="3639638" y="2603667"/>
                </a:cubicBezTo>
                <a:cubicBezTo>
                  <a:pt x="3645451" y="2615302"/>
                  <a:pt x="3651264" y="2626937"/>
                  <a:pt x="3645451" y="2638571"/>
                </a:cubicBezTo>
                <a:cubicBezTo>
                  <a:pt x="3642544" y="2650205"/>
                  <a:pt x="3645451" y="2664749"/>
                  <a:pt x="3636732" y="2670566"/>
                </a:cubicBezTo>
                <a:cubicBezTo>
                  <a:pt x="3625106" y="2682201"/>
                  <a:pt x="3630919" y="2696743"/>
                  <a:pt x="3625106" y="2708378"/>
                </a:cubicBezTo>
                <a:cubicBezTo>
                  <a:pt x="3625106" y="2708378"/>
                  <a:pt x="3625106" y="2711287"/>
                  <a:pt x="3628012" y="2714195"/>
                </a:cubicBezTo>
                <a:cubicBezTo>
                  <a:pt x="3630919" y="2708378"/>
                  <a:pt x="3633825" y="2705469"/>
                  <a:pt x="3636732" y="2702560"/>
                </a:cubicBezTo>
                <a:cubicBezTo>
                  <a:pt x="3636732" y="2705469"/>
                  <a:pt x="3639638" y="2705469"/>
                  <a:pt x="3639638" y="2711287"/>
                </a:cubicBezTo>
                <a:cubicBezTo>
                  <a:pt x="3651264" y="2673475"/>
                  <a:pt x="3662889" y="2641479"/>
                  <a:pt x="3677421" y="2609485"/>
                </a:cubicBezTo>
                <a:cubicBezTo>
                  <a:pt x="3677421" y="2609485"/>
                  <a:pt x="3680328" y="2609485"/>
                  <a:pt x="3680328" y="2612393"/>
                </a:cubicBezTo>
                <a:cubicBezTo>
                  <a:pt x="3683234" y="2612393"/>
                  <a:pt x="3686140" y="2609485"/>
                  <a:pt x="3689047" y="2609485"/>
                </a:cubicBezTo>
                <a:cubicBezTo>
                  <a:pt x="3686140" y="2621119"/>
                  <a:pt x="3689047" y="2632754"/>
                  <a:pt x="3697765" y="2632754"/>
                </a:cubicBezTo>
                <a:cubicBezTo>
                  <a:pt x="3700672" y="2641479"/>
                  <a:pt x="3706485" y="2647297"/>
                  <a:pt x="3706485" y="2653114"/>
                </a:cubicBezTo>
                <a:cubicBezTo>
                  <a:pt x="3706485" y="2658931"/>
                  <a:pt x="3700672" y="2664749"/>
                  <a:pt x="3700672" y="2670566"/>
                </a:cubicBezTo>
                <a:cubicBezTo>
                  <a:pt x="3697765" y="2682201"/>
                  <a:pt x="3694860" y="2690926"/>
                  <a:pt x="3694860" y="2699652"/>
                </a:cubicBezTo>
                <a:cubicBezTo>
                  <a:pt x="3694860" y="2705469"/>
                  <a:pt x="3694860" y="2708378"/>
                  <a:pt x="3694860" y="2714195"/>
                </a:cubicBezTo>
                <a:cubicBezTo>
                  <a:pt x="3697765" y="2725830"/>
                  <a:pt x="3694860" y="2731647"/>
                  <a:pt x="3683234" y="2737464"/>
                </a:cubicBezTo>
                <a:cubicBezTo>
                  <a:pt x="3683234" y="2734556"/>
                  <a:pt x="3683234" y="2728739"/>
                  <a:pt x="3683234" y="2720013"/>
                </a:cubicBezTo>
                <a:cubicBezTo>
                  <a:pt x="3671608" y="2743281"/>
                  <a:pt x="3659983" y="2763642"/>
                  <a:pt x="3651264" y="2781094"/>
                </a:cubicBezTo>
                <a:cubicBezTo>
                  <a:pt x="3648357" y="2789819"/>
                  <a:pt x="3639638" y="2795636"/>
                  <a:pt x="3639638" y="2801454"/>
                </a:cubicBezTo>
                <a:cubicBezTo>
                  <a:pt x="3636732" y="2827632"/>
                  <a:pt x="3604761" y="2833449"/>
                  <a:pt x="3598949" y="2856717"/>
                </a:cubicBezTo>
                <a:cubicBezTo>
                  <a:pt x="3590229" y="2853809"/>
                  <a:pt x="3590229" y="2856717"/>
                  <a:pt x="3593136" y="2862535"/>
                </a:cubicBezTo>
                <a:cubicBezTo>
                  <a:pt x="3593136" y="2865444"/>
                  <a:pt x="3590229" y="2868352"/>
                  <a:pt x="3590229" y="2868352"/>
                </a:cubicBezTo>
                <a:cubicBezTo>
                  <a:pt x="3581510" y="2879987"/>
                  <a:pt x="3569885" y="2888713"/>
                  <a:pt x="3561165" y="2897438"/>
                </a:cubicBezTo>
                <a:cubicBezTo>
                  <a:pt x="3558259" y="2903255"/>
                  <a:pt x="3552447" y="2911981"/>
                  <a:pt x="3552447" y="2914890"/>
                </a:cubicBezTo>
                <a:cubicBezTo>
                  <a:pt x="3555353" y="2926525"/>
                  <a:pt x="3546633" y="2932342"/>
                  <a:pt x="3540821" y="2938159"/>
                </a:cubicBezTo>
                <a:cubicBezTo>
                  <a:pt x="3535008" y="2941068"/>
                  <a:pt x="3529195" y="2941068"/>
                  <a:pt x="3526289" y="2943976"/>
                </a:cubicBezTo>
                <a:cubicBezTo>
                  <a:pt x="3508851" y="2961428"/>
                  <a:pt x="3494319" y="2978880"/>
                  <a:pt x="3482693" y="2999240"/>
                </a:cubicBezTo>
                <a:cubicBezTo>
                  <a:pt x="3473974" y="3013783"/>
                  <a:pt x="3468161" y="3028327"/>
                  <a:pt x="3462348" y="3045778"/>
                </a:cubicBezTo>
                <a:cubicBezTo>
                  <a:pt x="3462348" y="3045778"/>
                  <a:pt x="3465255" y="3048687"/>
                  <a:pt x="3465255" y="3048687"/>
                </a:cubicBezTo>
                <a:cubicBezTo>
                  <a:pt x="3468161" y="3042870"/>
                  <a:pt x="3471068" y="3034144"/>
                  <a:pt x="3473974" y="3034144"/>
                </a:cubicBezTo>
                <a:cubicBezTo>
                  <a:pt x="3491412" y="3042870"/>
                  <a:pt x="3491412" y="3025418"/>
                  <a:pt x="3497225" y="3016692"/>
                </a:cubicBezTo>
                <a:cubicBezTo>
                  <a:pt x="3505944" y="3002148"/>
                  <a:pt x="3511757" y="2987606"/>
                  <a:pt x="3517570" y="2973063"/>
                </a:cubicBezTo>
                <a:cubicBezTo>
                  <a:pt x="3520476" y="2973063"/>
                  <a:pt x="3520476" y="2973063"/>
                  <a:pt x="3520476" y="2973063"/>
                </a:cubicBezTo>
                <a:cubicBezTo>
                  <a:pt x="3517570" y="2984697"/>
                  <a:pt x="3511757" y="2999240"/>
                  <a:pt x="3505944" y="3010874"/>
                </a:cubicBezTo>
                <a:cubicBezTo>
                  <a:pt x="3508851" y="3007966"/>
                  <a:pt x="3511757" y="3007966"/>
                  <a:pt x="3514664" y="3007966"/>
                </a:cubicBezTo>
                <a:cubicBezTo>
                  <a:pt x="3511757" y="3013783"/>
                  <a:pt x="3508851" y="3016692"/>
                  <a:pt x="3505944" y="3022509"/>
                </a:cubicBezTo>
                <a:cubicBezTo>
                  <a:pt x="3500132" y="3028327"/>
                  <a:pt x="3497225" y="3034144"/>
                  <a:pt x="3491412" y="3039961"/>
                </a:cubicBezTo>
                <a:cubicBezTo>
                  <a:pt x="3482693" y="3048687"/>
                  <a:pt x="3491412" y="3054504"/>
                  <a:pt x="3491412" y="3063230"/>
                </a:cubicBezTo>
                <a:cubicBezTo>
                  <a:pt x="3505944" y="3051595"/>
                  <a:pt x="3514664" y="3039961"/>
                  <a:pt x="3526289" y="3028327"/>
                </a:cubicBezTo>
                <a:cubicBezTo>
                  <a:pt x="3526289" y="3028327"/>
                  <a:pt x="3523383" y="3028327"/>
                  <a:pt x="3523383" y="3025418"/>
                </a:cubicBezTo>
                <a:cubicBezTo>
                  <a:pt x="3520476" y="3031235"/>
                  <a:pt x="3514664" y="3037053"/>
                  <a:pt x="3511757" y="3039961"/>
                </a:cubicBezTo>
                <a:cubicBezTo>
                  <a:pt x="3505944" y="3045778"/>
                  <a:pt x="3503038" y="3048687"/>
                  <a:pt x="3497225" y="3051595"/>
                </a:cubicBezTo>
                <a:cubicBezTo>
                  <a:pt x="3497225" y="3051595"/>
                  <a:pt x="3497225" y="3048687"/>
                  <a:pt x="3494319" y="3048687"/>
                </a:cubicBezTo>
                <a:cubicBezTo>
                  <a:pt x="3500132" y="3045778"/>
                  <a:pt x="3505944" y="3039961"/>
                  <a:pt x="3511757" y="3037053"/>
                </a:cubicBezTo>
                <a:cubicBezTo>
                  <a:pt x="3508851" y="3037053"/>
                  <a:pt x="3508851" y="3034144"/>
                  <a:pt x="3508851" y="3034144"/>
                </a:cubicBezTo>
                <a:cubicBezTo>
                  <a:pt x="3505944" y="3034144"/>
                  <a:pt x="3503038" y="3037053"/>
                  <a:pt x="3500132" y="3037053"/>
                </a:cubicBezTo>
                <a:cubicBezTo>
                  <a:pt x="3505944" y="3028327"/>
                  <a:pt x="3511757" y="3022509"/>
                  <a:pt x="3520476" y="3016692"/>
                </a:cubicBezTo>
                <a:cubicBezTo>
                  <a:pt x="3523383" y="3013783"/>
                  <a:pt x="3529195" y="3010874"/>
                  <a:pt x="3532101" y="3005057"/>
                </a:cubicBezTo>
                <a:cubicBezTo>
                  <a:pt x="3537915" y="2996331"/>
                  <a:pt x="3543727" y="2993423"/>
                  <a:pt x="3555353" y="2993423"/>
                </a:cubicBezTo>
                <a:cubicBezTo>
                  <a:pt x="3564072" y="2993423"/>
                  <a:pt x="3572791" y="2990515"/>
                  <a:pt x="3575697" y="2978880"/>
                </a:cubicBezTo>
                <a:cubicBezTo>
                  <a:pt x="3578604" y="2967245"/>
                  <a:pt x="3587323" y="2958519"/>
                  <a:pt x="3593136" y="2946885"/>
                </a:cubicBezTo>
                <a:cubicBezTo>
                  <a:pt x="3593136" y="2946885"/>
                  <a:pt x="3596042" y="2943976"/>
                  <a:pt x="3596042" y="2941068"/>
                </a:cubicBezTo>
                <a:cubicBezTo>
                  <a:pt x="3596042" y="2929433"/>
                  <a:pt x="3596042" y="2929433"/>
                  <a:pt x="3607668" y="2926525"/>
                </a:cubicBezTo>
                <a:cubicBezTo>
                  <a:pt x="3604761" y="2938159"/>
                  <a:pt x="3601855" y="2949793"/>
                  <a:pt x="3598949" y="2961428"/>
                </a:cubicBezTo>
                <a:cubicBezTo>
                  <a:pt x="3596042" y="2970154"/>
                  <a:pt x="3590229" y="2975971"/>
                  <a:pt x="3587323" y="2984697"/>
                </a:cubicBezTo>
                <a:cubicBezTo>
                  <a:pt x="3581510" y="2993423"/>
                  <a:pt x="3569885" y="3005057"/>
                  <a:pt x="3569885" y="3013783"/>
                </a:cubicBezTo>
                <a:cubicBezTo>
                  <a:pt x="3572791" y="3031235"/>
                  <a:pt x="3555353" y="3031235"/>
                  <a:pt x="3552447" y="3045778"/>
                </a:cubicBezTo>
                <a:cubicBezTo>
                  <a:pt x="3549540" y="3048687"/>
                  <a:pt x="3543727" y="3051595"/>
                  <a:pt x="3540821" y="3054504"/>
                </a:cubicBezTo>
                <a:cubicBezTo>
                  <a:pt x="3540821" y="3057412"/>
                  <a:pt x="3543727" y="3057412"/>
                  <a:pt x="3543727" y="3057412"/>
                </a:cubicBezTo>
                <a:cubicBezTo>
                  <a:pt x="3546633" y="3057412"/>
                  <a:pt x="3549540" y="3054504"/>
                  <a:pt x="3552447" y="3051595"/>
                </a:cubicBezTo>
                <a:cubicBezTo>
                  <a:pt x="3549540" y="3066138"/>
                  <a:pt x="3535008" y="3074864"/>
                  <a:pt x="3523383" y="3077773"/>
                </a:cubicBezTo>
                <a:cubicBezTo>
                  <a:pt x="3514664" y="3077773"/>
                  <a:pt x="3508851" y="3086499"/>
                  <a:pt x="3500132" y="3092316"/>
                </a:cubicBezTo>
                <a:cubicBezTo>
                  <a:pt x="3503038" y="3095225"/>
                  <a:pt x="3503038" y="3095225"/>
                  <a:pt x="3503038" y="3095225"/>
                </a:cubicBezTo>
                <a:cubicBezTo>
                  <a:pt x="3505944" y="3095225"/>
                  <a:pt x="3508851" y="3092316"/>
                  <a:pt x="3514664" y="3089408"/>
                </a:cubicBezTo>
                <a:cubicBezTo>
                  <a:pt x="3511757" y="3101042"/>
                  <a:pt x="3508851" y="3106859"/>
                  <a:pt x="3505944" y="3112676"/>
                </a:cubicBezTo>
                <a:cubicBezTo>
                  <a:pt x="3497225" y="3124311"/>
                  <a:pt x="3491412" y="3135946"/>
                  <a:pt x="3482693" y="3147580"/>
                </a:cubicBezTo>
                <a:cubicBezTo>
                  <a:pt x="3482693" y="3150488"/>
                  <a:pt x="3479787" y="3153397"/>
                  <a:pt x="3479787" y="3156305"/>
                </a:cubicBezTo>
                <a:cubicBezTo>
                  <a:pt x="3482693" y="3167940"/>
                  <a:pt x="3476880" y="3179575"/>
                  <a:pt x="3471068" y="3188301"/>
                </a:cubicBezTo>
                <a:cubicBezTo>
                  <a:pt x="3468161" y="3194118"/>
                  <a:pt x="3465255" y="3199935"/>
                  <a:pt x="3462348" y="3205752"/>
                </a:cubicBezTo>
                <a:cubicBezTo>
                  <a:pt x="3459442" y="3214478"/>
                  <a:pt x="3459442" y="3223204"/>
                  <a:pt x="3444910" y="3223204"/>
                </a:cubicBezTo>
                <a:cubicBezTo>
                  <a:pt x="3442004" y="3223204"/>
                  <a:pt x="3436191" y="3229021"/>
                  <a:pt x="3433284" y="3234839"/>
                </a:cubicBezTo>
                <a:cubicBezTo>
                  <a:pt x="3421659" y="3246473"/>
                  <a:pt x="3412940" y="3258107"/>
                  <a:pt x="3401315" y="3269742"/>
                </a:cubicBezTo>
                <a:cubicBezTo>
                  <a:pt x="3401315" y="3269742"/>
                  <a:pt x="3401315" y="3266833"/>
                  <a:pt x="3398408" y="3266833"/>
                </a:cubicBezTo>
                <a:cubicBezTo>
                  <a:pt x="3410033" y="3255199"/>
                  <a:pt x="3421659" y="3240656"/>
                  <a:pt x="3433284" y="3229021"/>
                </a:cubicBezTo>
                <a:cubicBezTo>
                  <a:pt x="3430378" y="3229021"/>
                  <a:pt x="3427472" y="3226113"/>
                  <a:pt x="3427472" y="3226113"/>
                </a:cubicBezTo>
                <a:cubicBezTo>
                  <a:pt x="3392595" y="3266833"/>
                  <a:pt x="3357719" y="3307554"/>
                  <a:pt x="3322842" y="3348275"/>
                </a:cubicBezTo>
                <a:cubicBezTo>
                  <a:pt x="3325748" y="3348275"/>
                  <a:pt x="3325748" y="3348275"/>
                  <a:pt x="3325748" y="3351184"/>
                </a:cubicBezTo>
                <a:cubicBezTo>
                  <a:pt x="3328655" y="3348275"/>
                  <a:pt x="3331561" y="3345367"/>
                  <a:pt x="3334467" y="3345367"/>
                </a:cubicBezTo>
                <a:cubicBezTo>
                  <a:pt x="3328655" y="3359909"/>
                  <a:pt x="3319935" y="3371544"/>
                  <a:pt x="3311216" y="3383178"/>
                </a:cubicBezTo>
                <a:cubicBezTo>
                  <a:pt x="3308310" y="3386087"/>
                  <a:pt x="3302497" y="3388996"/>
                  <a:pt x="3299591" y="3391904"/>
                </a:cubicBezTo>
                <a:cubicBezTo>
                  <a:pt x="3285059" y="3403539"/>
                  <a:pt x="3273433" y="3418082"/>
                  <a:pt x="3264714" y="3438442"/>
                </a:cubicBezTo>
                <a:cubicBezTo>
                  <a:pt x="3285059" y="3435534"/>
                  <a:pt x="3290871" y="3426808"/>
                  <a:pt x="3287965" y="3409356"/>
                </a:cubicBezTo>
                <a:cubicBezTo>
                  <a:pt x="3290871" y="3406447"/>
                  <a:pt x="3296684" y="3403539"/>
                  <a:pt x="3305403" y="3397722"/>
                </a:cubicBezTo>
                <a:cubicBezTo>
                  <a:pt x="3299591" y="3406447"/>
                  <a:pt x="3299591" y="3409356"/>
                  <a:pt x="3296684" y="3412264"/>
                </a:cubicBezTo>
                <a:cubicBezTo>
                  <a:pt x="3317029" y="3391904"/>
                  <a:pt x="3340280" y="3368635"/>
                  <a:pt x="3360624" y="3348275"/>
                </a:cubicBezTo>
                <a:cubicBezTo>
                  <a:pt x="3357719" y="3348275"/>
                  <a:pt x="3357719" y="3345367"/>
                  <a:pt x="3354812" y="3345367"/>
                </a:cubicBezTo>
                <a:cubicBezTo>
                  <a:pt x="3366437" y="3327915"/>
                  <a:pt x="3378063" y="3313371"/>
                  <a:pt x="3389688" y="3295920"/>
                </a:cubicBezTo>
                <a:cubicBezTo>
                  <a:pt x="3389688" y="3293011"/>
                  <a:pt x="3386783" y="3293011"/>
                  <a:pt x="3386783" y="3293011"/>
                </a:cubicBezTo>
                <a:cubicBezTo>
                  <a:pt x="3375156" y="3304645"/>
                  <a:pt x="3366437" y="3316280"/>
                  <a:pt x="3354812" y="3327915"/>
                </a:cubicBezTo>
                <a:cubicBezTo>
                  <a:pt x="3354812" y="3327915"/>
                  <a:pt x="3354812" y="3325006"/>
                  <a:pt x="3351906" y="3325006"/>
                </a:cubicBezTo>
                <a:cubicBezTo>
                  <a:pt x="3360624" y="3313371"/>
                  <a:pt x="3372251" y="3301737"/>
                  <a:pt x="3380969" y="3290103"/>
                </a:cubicBezTo>
                <a:cubicBezTo>
                  <a:pt x="3380969" y="3290103"/>
                  <a:pt x="3380969" y="3293011"/>
                  <a:pt x="3380969" y="3293011"/>
                </a:cubicBezTo>
                <a:cubicBezTo>
                  <a:pt x="3392595" y="3287194"/>
                  <a:pt x="3401315" y="3281377"/>
                  <a:pt x="3410033" y="3275559"/>
                </a:cubicBezTo>
                <a:cubicBezTo>
                  <a:pt x="3412940" y="3275559"/>
                  <a:pt x="3412940" y="3275559"/>
                  <a:pt x="3412940" y="3278468"/>
                </a:cubicBezTo>
                <a:cubicBezTo>
                  <a:pt x="3404220" y="3284285"/>
                  <a:pt x="3395501" y="3293011"/>
                  <a:pt x="3389688" y="3301737"/>
                </a:cubicBezTo>
                <a:cubicBezTo>
                  <a:pt x="3412940" y="3301737"/>
                  <a:pt x="3424565" y="3287194"/>
                  <a:pt x="3439097" y="3272651"/>
                </a:cubicBezTo>
                <a:cubicBezTo>
                  <a:pt x="3468161" y="3237747"/>
                  <a:pt x="3494319" y="3199935"/>
                  <a:pt x="3523383" y="3165031"/>
                </a:cubicBezTo>
                <a:cubicBezTo>
                  <a:pt x="3526289" y="3165031"/>
                  <a:pt x="3529195" y="3162123"/>
                  <a:pt x="3529195" y="3159214"/>
                </a:cubicBezTo>
                <a:cubicBezTo>
                  <a:pt x="3529195" y="3159214"/>
                  <a:pt x="3532101" y="3162123"/>
                  <a:pt x="3532101" y="3162123"/>
                </a:cubicBezTo>
                <a:cubicBezTo>
                  <a:pt x="3526289" y="3173758"/>
                  <a:pt x="3517570" y="3185392"/>
                  <a:pt x="3511757" y="3197027"/>
                </a:cubicBezTo>
                <a:cubicBezTo>
                  <a:pt x="3511757" y="3197027"/>
                  <a:pt x="3511757" y="3197027"/>
                  <a:pt x="3514664" y="3197027"/>
                </a:cubicBezTo>
                <a:cubicBezTo>
                  <a:pt x="3520476" y="3194118"/>
                  <a:pt x="3526289" y="3188301"/>
                  <a:pt x="3532101" y="3185392"/>
                </a:cubicBezTo>
                <a:cubicBezTo>
                  <a:pt x="3532101" y="3182484"/>
                  <a:pt x="3529195" y="3179575"/>
                  <a:pt x="3529195" y="3176666"/>
                </a:cubicBezTo>
                <a:cubicBezTo>
                  <a:pt x="3532101" y="3170849"/>
                  <a:pt x="3540821" y="3165031"/>
                  <a:pt x="3540821" y="3156305"/>
                </a:cubicBezTo>
                <a:cubicBezTo>
                  <a:pt x="3546633" y="3141763"/>
                  <a:pt x="3555353" y="3141763"/>
                  <a:pt x="3569885" y="3144672"/>
                </a:cubicBezTo>
                <a:cubicBezTo>
                  <a:pt x="3566979" y="3150488"/>
                  <a:pt x="3564072" y="3156305"/>
                  <a:pt x="3561165" y="3165031"/>
                </a:cubicBezTo>
                <a:cubicBezTo>
                  <a:pt x="3561165" y="3165031"/>
                  <a:pt x="3558259" y="3167940"/>
                  <a:pt x="3558259" y="3170849"/>
                </a:cubicBezTo>
                <a:cubicBezTo>
                  <a:pt x="3561165" y="3185392"/>
                  <a:pt x="3561165" y="3197027"/>
                  <a:pt x="3555353" y="3211569"/>
                </a:cubicBezTo>
                <a:cubicBezTo>
                  <a:pt x="3549540" y="3214478"/>
                  <a:pt x="3543727" y="3220295"/>
                  <a:pt x="3540821" y="3223204"/>
                </a:cubicBezTo>
                <a:cubicBezTo>
                  <a:pt x="3514664" y="3255199"/>
                  <a:pt x="3488506" y="3287194"/>
                  <a:pt x="3462348" y="3316280"/>
                </a:cubicBezTo>
                <a:cubicBezTo>
                  <a:pt x="3439097" y="3345367"/>
                  <a:pt x="3404220" y="3365726"/>
                  <a:pt x="3386783" y="3400630"/>
                </a:cubicBezTo>
                <a:cubicBezTo>
                  <a:pt x="3383876" y="3403539"/>
                  <a:pt x="3378063" y="3409356"/>
                  <a:pt x="3372251" y="3409356"/>
                </a:cubicBezTo>
                <a:cubicBezTo>
                  <a:pt x="3363531" y="3406447"/>
                  <a:pt x="3357719" y="3415173"/>
                  <a:pt x="3351906" y="3420990"/>
                </a:cubicBezTo>
                <a:cubicBezTo>
                  <a:pt x="3337374" y="3429716"/>
                  <a:pt x="3325748" y="3441351"/>
                  <a:pt x="3314123" y="3450077"/>
                </a:cubicBezTo>
                <a:cubicBezTo>
                  <a:pt x="3314123" y="3452986"/>
                  <a:pt x="3317029" y="3452986"/>
                  <a:pt x="3317029" y="3455894"/>
                </a:cubicBezTo>
                <a:cubicBezTo>
                  <a:pt x="3319935" y="3455894"/>
                  <a:pt x="3322842" y="3455894"/>
                  <a:pt x="3325748" y="3452986"/>
                </a:cubicBezTo>
                <a:cubicBezTo>
                  <a:pt x="3325748" y="3455894"/>
                  <a:pt x="3325748" y="3455894"/>
                  <a:pt x="3325748" y="3455894"/>
                </a:cubicBezTo>
                <a:cubicBezTo>
                  <a:pt x="3305403" y="3470437"/>
                  <a:pt x="3287965" y="3484980"/>
                  <a:pt x="3267620" y="3502432"/>
                </a:cubicBezTo>
                <a:cubicBezTo>
                  <a:pt x="3267620" y="3499524"/>
                  <a:pt x="3264714" y="3499524"/>
                  <a:pt x="3264714" y="3499524"/>
                </a:cubicBezTo>
                <a:cubicBezTo>
                  <a:pt x="3270527" y="3490798"/>
                  <a:pt x="3276339" y="3484980"/>
                  <a:pt x="3282152" y="3476254"/>
                </a:cubicBezTo>
                <a:cubicBezTo>
                  <a:pt x="3279246" y="3476254"/>
                  <a:pt x="3279246" y="3473346"/>
                  <a:pt x="3279246" y="3473346"/>
                </a:cubicBezTo>
                <a:cubicBezTo>
                  <a:pt x="3276339" y="3479163"/>
                  <a:pt x="3273433" y="3482072"/>
                  <a:pt x="3270527" y="3487889"/>
                </a:cubicBezTo>
                <a:cubicBezTo>
                  <a:pt x="3264714" y="3490798"/>
                  <a:pt x="3261807" y="3496615"/>
                  <a:pt x="3255995" y="3496615"/>
                </a:cubicBezTo>
                <a:cubicBezTo>
                  <a:pt x="3244369" y="3493706"/>
                  <a:pt x="3241463" y="3502432"/>
                  <a:pt x="3232744" y="3508249"/>
                </a:cubicBezTo>
                <a:cubicBezTo>
                  <a:pt x="3226931" y="3514066"/>
                  <a:pt x="3221118" y="3519883"/>
                  <a:pt x="3215305" y="3525701"/>
                </a:cubicBezTo>
                <a:cubicBezTo>
                  <a:pt x="3209492" y="3528610"/>
                  <a:pt x="3206586" y="3534427"/>
                  <a:pt x="3203680" y="3540244"/>
                </a:cubicBezTo>
                <a:cubicBezTo>
                  <a:pt x="3203680" y="3540244"/>
                  <a:pt x="3206586" y="3540244"/>
                  <a:pt x="3206586" y="3540244"/>
                </a:cubicBezTo>
                <a:cubicBezTo>
                  <a:pt x="3189148" y="3551879"/>
                  <a:pt x="3171710" y="3560604"/>
                  <a:pt x="3154271" y="3572239"/>
                </a:cubicBezTo>
                <a:cubicBezTo>
                  <a:pt x="3183335" y="3537336"/>
                  <a:pt x="3224024" y="3511158"/>
                  <a:pt x="3250182" y="3473346"/>
                </a:cubicBezTo>
                <a:cubicBezTo>
                  <a:pt x="3244369" y="3476254"/>
                  <a:pt x="3238556" y="3482072"/>
                  <a:pt x="3232744" y="3487889"/>
                </a:cubicBezTo>
                <a:cubicBezTo>
                  <a:pt x="3224024" y="3496615"/>
                  <a:pt x="3215305" y="3505341"/>
                  <a:pt x="3203680" y="3514066"/>
                </a:cubicBezTo>
                <a:cubicBezTo>
                  <a:pt x="3203680" y="3516975"/>
                  <a:pt x="3197867" y="3514066"/>
                  <a:pt x="3197867" y="3514066"/>
                </a:cubicBezTo>
                <a:cubicBezTo>
                  <a:pt x="3192054" y="3516975"/>
                  <a:pt x="3180428" y="3519883"/>
                  <a:pt x="3183335" y="3522792"/>
                </a:cubicBezTo>
                <a:cubicBezTo>
                  <a:pt x="3183335" y="3534427"/>
                  <a:pt x="3171710" y="3537336"/>
                  <a:pt x="3165896" y="3543153"/>
                </a:cubicBezTo>
                <a:cubicBezTo>
                  <a:pt x="3157178" y="3554787"/>
                  <a:pt x="3145552" y="3566421"/>
                  <a:pt x="3133927" y="3578056"/>
                </a:cubicBezTo>
                <a:cubicBezTo>
                  <a:pt x="3128114" y="3586782"/>
                  <a:pt x="3125207" y="3598417"/>
                  <a:pt x="3119395" y="3610051"/>
                </a:cubicBezTo>
                <a:cubicBezTo>
                  <a:pt x="3122301" y="3607143"/>
                  <a:pt x="3125207" y="3607143"/>
                  <a:pt x="3125207" y="3607143"/>
                </a:cubicBezTo>
                <a:cubicBezTo>
                  <a:pt x="3122301" y="3612959"/>
                  <a:pt x="3119395" y="3615868"/>
                  <a:pt x="3116488" y="3621685"/>
                </a:cubicBezTo>
                <a:cubicBezTo>
                  <a:pt x="3122301" y="3621685"/>
                  <a:pt x="3125207" y="3621685"/>
                  <a:pt x="3131020" y="3618777"/>
                </a:cubicBezTo>
                <a:cubicBezTo>
                  <a:pt x="3186242" y="3592599"/>
                  <a:pt x="3241463" y="3563513"/>
                  <a:pt x="3296684" y="3534427"/>
                </a:cubicBezTo>
                <a:cubicBezTo>
                  <a:pt x="3308310" y="3528610"/>
                  <a:pt x="3317029" y="3519883"/>
                  <a:pt x="3325748" y="3511158"/>
                </a:cubicBezTo>
                <a:cubicBezTo>
                  <a:pt x="3328655" y="3514066"/>
                  <a:pt x="3328655" y="3514066"/>
                  <a:pt x="3328655" y="3514066"/>
                </a:cubicBezTo>
                <a:cubicBezTo>
                  <a:pt x="3354812" y="3499524"/>
                  <a:pt x="3378063" y="3484980"/>
                  <a:pt x="3401315" y="3470437"/>
                </a:cubicBezTo>
                <a:cubicBezTo>
                  <a:pt x="3407127" y="3467528"/>
                  <a:pt x="3412940" y="3464620"/>
                  <a:pt x="3418752" y="3461711"/>
                </a:cubicBezTo>
                <a:cubicBezTo>
                  <a:pt x="3456536" y="3435534"/>
                  <a:pt x="3491412" y="3409356"/>
                  <a:pt x="3529195" y="3380270"/>
                </a:cubicBezTo>
                <a:cubicBezTo>
                  <a:pt x="3593136" y="3336641"/>
                  <a:pt x="3648357" y="3284285"/>
                  <a:pt x="3700672" y="3229021"/>
                </a:cubicBezTo>
                <a:cubicBezTo>
                  <a:pt x="3706485" y="3223204"/>
                  <a:pt x="3709392" y="3217387"/>
                  <a:pt x="3712297" y="3211569"/>
                </a:cubicBezTo>
                <a:cubicBezTo>
                  <a:pt x="3703579" y="3217387"/>
                  <a:pt x="3697765" y="3223204"/>
                  <a:pt x="3689047" y="3229021"/>
                </a:cubicBezTo>
                <a:cubicBezTo>
                  <a:pt x="3651264" y="3263925"/>
                  <a:pt x="3616387" y="3298829"/>
                  <a:pt x="3575697" y="3333732"/>
                </a:cubicBezTo>
                <a:cubicBezTo>
                  <a:pt x="3540821" y="3362818"/>
                  <a:pt x="3503038" y="3391904"/>
                  <a:pt x="3468161" y="3420990"/>
                </a:cubicBezTo>
                <a:cubicBezTo>
                  <a:pt x="3444910" y="3438442"/>
                  <a:pt x="3421659" y="3452986"/>
                  <a:pt x="3401315" y="3470437"/>
                </a:cubicBezTo>
                <a:cubicBezTo>
                  <a:pt x="3392595" y="3473346"/>
                  <a:pt x="3386783" y="3476254"/>
                  <a:pt x="3380969" y="3479163"/>
                </a:cubicBezTo>
                <a:cubicBezTo>
                  <a:pt x="3372251" y="3482072"/>
                  <a:pt x="3366437" y="3484980"/>
                  <a:pt x="3357719" y="3487889"/>
                </a:cubicBezTo>
                <a:cubicBezTo>
                  <a:pt x="3363531" y="3484980"/>
                  <a:pt x="3369344" y="3476254"/>
                  <a:pt x="3375156" y="3473346"/>
                </a:cubicBezTo>
                <a:cubicBezTo>
                  <a:pt x="3412940" y="3447168"/>
                  <a:pt x="3453629" y="3420990"/>
                  <a:pt x="3491412" y="3391904"/>
                </a:cubicBezTo>
                <a:cubicBezTo>
                  <a:pt x="3535008" y="3359909"/>
                  <a:pt x="3575697" y="3325006"/>
                  <a:pt x="3613480" y="3290103"/>
                </a:cubicBezTo>
                <a:cubicBezTo>
                  <a:pt x="3668702" y="3243565"/>
                  <a:pt x="3718111" y="3188301"/>
                  <a:pt x="3764613" y="3133037"/>
                </a:cubicBezTo>
                <a:cubicBezTo>
                  <a:pt x="3799489" y="3089408"/>
                  <a:pt x="3837272" y="3045778"/>
                  <a:pt x="3869243" y="3002148"/>
                </a:cubicBezTo>
                <a:cubicBezTo>
                  <a:pt x="3907026" y="2955611"/>
                  <a:pt x="3933184" y="2906164"/>
                  <a:pt x="3962247" y="2853809"/>
                </a:cubicBezTo>
                <a:cubicBezTo>
                  <a:pt x="3968060" y="2842175"/>
                  <a:pt x="3973873" y="2830540"/>
                  <a:pt x="3979685" y="2818906"/>
                </a:cubicBezTo>
                <a:cubicBezTo>
                  <a:pt x="3991311" y="2798545"/>
                  <a:pt x="4000030" y="2778185"/>
                  <a:pt x="4011656" y="2757824"/>
                </a:cubicBezTo>
                <a:cubicBezTo>
                  <a:pt x="4020375" y="2743281"/>
                  <a:pt x="4032001" y="2728739"/>
                  <a:pt x="4040720" y="2714195"/>
                </a:cubicBezTo>
                <a:cubicBezTo>
                  <a:pt x="4040720" y="2714195"/>
                  <a:pt x="4043626" y="2717104"/>
                  <a:pt x="4043626" y="2720013"/>
                </a:cubicBezTo>
                <a:cubicBezTo>
                  <a:pt x="4046533" y="2714195"/>
                  <a:pt x="4052345" y="2708378"/>
                  <a:pt x="4055252" y="2702560"/>
                </a:cubicBezTo>
                <a:cubicBezTo>
                  <a:pt x="4058158" y="2702560"/>
                  <a:pt x="4061065" y="2705469"/>
                  <a:pt x="4066877" y="2705469"/>
                </a:cubicBezTo>
                <a:cubicBezTo>
                  <a:pt x="4061065" y="2720013"/>
                  <a:pt x="4055252" y="2737464"/>
                  <a:pt x="4046533" y="2752007"/>
                </a:cubicBezTo>
                <a:cubicBezTo>
                  <a:pt x="4049439" y="2752007"/>
                  <a:pt x="4049439" y="2752007"/>
                  <a:pt x="4052345" y="2752007"/>
                </a:cubicBezTo>
                <a:cubicBezTo>
                  <a:pt x="4055252" y="2746190"/>
                  <a:pt x="4058158" y="2734556"/>
                  <a:pt x="4063971" y="2728739"/>
                </a:cubicBezTo>
                <a:cubicBezTo>
                  <a:pt x="4078502" y="2708378"/>
                  <a:pt x="4069784" y="2682201"/>
                  <a:pt x="4093034" y="2664749"/>
                </a:cubicBezTo>
                <a:cubicBezTo>
                  <a:pt x="4098848" y="2658931"/>
                  <a:pt x="4101754" y="2653114"/>
                  <a:pt x="4110473" y="2658931"/>
                </a:cubicBezTo>
                <a:cubicBezTo>
                  <a:pt x="4107566" y="2667657"/>
                  <a:pt x="4104660" y="2673475"/>
                  <a:pt x="4101754" y="2679292"/>
                </a:cubicBezTo>
                <a:cubicBezTo>
                  <a:pt x="4101754" y="2676383"/>
                  <a:pt x="4098848" y="2673475"/>
                  <a:pt x="4098848" y="2670566"/>
                </a:cubicBezTo>
                <a:cubicBezTo>
                  <a:pt x="4078502" y="2725830"/>
                  <a:pt x="4058158" y="2781094"/>
                  <a:pt x="4037813" y="2836358"/>
                </a:cubicBezTo>
                <a:cubicBezTo>
                  <a:pt x="4043626" y="2830540"/>
                  <a:pt x="4052345" y="2824723"/>
                  <a:pt x="4058158" y="2815997"/>
                </a:cubicBezTo>
                <a:cubicBezTo>
                  <a:pt x="4066877" y="2798545"/>
                  <a:pt x="4075597" y="2778185"/>
                  <a:pt x="4084316" y="2757824"/>
                </a:cubicBezTo>
                <a:cubicBezTo>
                  <a:pt x="4098848" y="2722921"/>
                  <a:pt x="4110473" y="2690926"/>
                  <a:pt x="4125005" y="2656023"/>
                </a:cubicBezTo>
                <a:cubicBezTo>
                  <a:pt x="4133724" y="2632754"/>
                  <a:pt x="4139537" y="2612393"/>
                  <a:pt x="4148256" y="2589124"/>
                </a:cubicBezTo>
                <a:cubicBezTo>
                  <a:pt x="4148256" y="2589124"/>
                  <a:pt x="4145350" y="2586216"/>
                  <a:pt x="4145350" y="2586216"/>
                </a:cubicBezTo>
                <a:cubicBezTo>
                  <a:pt x="4136630" y="2603667"/>
                  <a:pt x="4130818" y="2618211"/>
                  <a:pt x="4122098" y="2635662"/>
                </a:cubicBezTo>
                <a:cubicBezTo>
                  <a:pt x="4122098" y="2632754"/>
                  <a:pt x="4119192" y="2632754"/>
                  <a:pt x="4119192" y="2632754"/>
                </a:cubicBezTo>
                <a:cubicBezTo>
                  <a:pt x="4125005" y="2612393"/>
                  <a:pt x="4133724" y="2592033"/>
                  <a:pt x="4142443" y="2571673"/>
                </a:cubicBezTo>
                <a:cubicBezTo>
                  <a:pt x="4142443" y="2565856"/>
                  <a:pt x="4148256" y="2562947"/>
                  <a:pt x="4151162" y="2560038"/>
                </a:cubicBezTo>
                <a:cubicBezTo>
                  <a:pt x="4156975" y="2545495"/>
                  <a:pt x="4162788" y="2530952"/>
                  <a:pt x="4168601" y="2516409"/>
                </a:cubicBezTo>
                <a:cubicBezTo>
                  <a:pt x="4171507" y="2507683"/>
                  <a:pt x="4168601" y="2498957"/>
                  <a:pt x="4171507" y="2487322"/>
                </a:cubicBezTo>
                <a:cubicBezTo>
                  <a:pt x="4183133" y="2443693"/>
                  <a:pt x="4194758" y="2400064"/>
                  <a:pt x="4206384" y="2356435"/>
                </a:cubicBezTo>
                <a:cubicBezTo>
                  <a:pt x="4209290" y="2356435"/>
                  <a:pt x="4209290" y="2356435"/>
                  <a:pt x="4212197" y="2356435"/>
                </a:cubicBezTo>
                <a:cubicBezTo>
                  <a:pt x="4209290" y="2376795"/>
                  <a:pt x="4206384" y="2397155"/>
                  <a:pt x="4206384" y="2417516"/>
                </a:cubicBezTo>
                <a:cubicBezTo>
                  <a:pt x="4212197" y="2408790"/>
                  <a:pt x="4218009" y="2400064"/>
                  <a:pt x="4218009" y="2391338"/>
                </a:cubicBezTo>
                <a:cubicBezTo>
                  <a:pt x="4226729" y="2347709"/>
                  <a:pt x="4232541" y="2304079"/>
                  <a:pt x="4241261" y="2260450"/>
                </a:cubicBezTo>
                <a:cubicBezTo>
                  <a:pt x="4241261" y="2254633"/>
                  <a:pt x="4247073" y="2251724"/>
                  <a:pt x="4249980" y="2245907"/>
                </a:cubicBezTo>
                <a:cubicBezTo>
                  <a:pt x="4249980" y="2245907"/>
                  <a:pt x="4252886" y="2245907"/>
                  <a:pt x="4252886" y="2245907"/>
                </a:cubicBezTo>
                <a:cubicBezTo>
                  <a:pt x="4252886" y="2251724"/>
                  <a:pt x="4252886" y="2257542"/>
                  <a:pt x="4252886" y="2266268"/>
                </a:cubicBezTo>
                <a:cubicBezTo>
                  <a:pt x="4252886" y="2260450"/>
                  <a:pt x="4249980" y="2260450"/>
                  <a:pt x="4249980" y="2257542"/>
                </a:cubicBezTo>
                <a:cubicBezTo>
                  <a:pt x="4249980" y="2269176"/>
                  <a:pt x="4249980" y="2280810"/>
                  <a:pt x="4252886" y="2289536"/>
                </a:cubicBezTo>
                <a:cubicBezTo>
                  <a:pt x="4252886" y="2289536"/>
                  <a:pt x="4255793" y="2289536"/>
                  <a:pt x="4258699" y="2289536"/>
                </a:cubicBezTo>
                <a:cubicBezTo>
                  <a:pt x="4261605" y="2266268"/>
                  <a:pt x="4264512" y="2240089"/>
                  <a:pt x="4270325" y="2216821"/>
                </a:cubicBezTo>
                <a:cubicBezTo>
                  <a:pt x="4270325" y="2216821"/>
                  <a:pt x="4273231" y="2216821"/>
                  <a:pt x="4276137" y="2216821"/>
                </a:cubicBezTo>
                <a:cubicBezTo>
                  <a:pt x="4273231" y="2237181"/>
                  <a:pt x="4273231" y="2257542"/>
                  <a:pt x="4270325" y="2277902"/>
                </a:cubicBezTo>
                <a:cubicBezTo>
                  <a:pt x="4270325" y="2277902"/>
                  <a:pt x="4273231" y="2277902"/>
                  <a:pt x="4276137" y="2277902"/>
                </a:cubicBezTo>
                <a:cubicBezTo>
                  <a:pt x="4279044" y="2245907"/>
                  <a:pt x="4281950" y="2216821"/>
                  <a:pt x="4284857" y="2184826"/>
                </a:cubicBezTo>
                <a:cubicBezTo>
                  <a:pt x="4281950" y="2184826"/>
                  <a:pt x="4281950" y="2184826"/>
                  <a:pt x="4279044" y="2184826"/>
                </a:cubicBezTo>
                <a:cubicBezTo>
                  <a:pt x="4279044" y="2190643"/>
                  <a:pt x="4279044" y="2199369"/>
                  <a:pt x="4279044" y="2199369"/>
                </a:cubicBezTo>
                <a:cubicBezTo>
                  <a:pt x="4276137" y="2205186"/>
                  <a:pt x="4273231" y="2208095"/>
                  <a:pt x="4267418" y="2211004"/>
                </a:cubicBezTo>
                <a:cubicBezTo>
                  <a:pt x="4273231" y="2167375"/>
                  <a:pt x="4279044" y="2126653"/>
                  <a:pt x="4284857" y="2085932"/>
                </a:cubicBezTo>
                <a:cubicBezTo>
                  <a:pt x="4284857" y="2094659"/>
                  <a:pt x="4284857" y="2100476"/>
                  <a:pt x="4284857" y="2109202"/>
                </a:cubicBezTo>
                <a:cubicBezTo>
                  <a:pt x="4287763" y="2109202"/>
                  <a:pt x="4287763" y="2109202"/>
                  <a:pt x="4290669" y="2109202"/>
                </a:cubicBezTo>
                <a:cubicBezTo>
                  <a:pt x="4290669" y="2091750"/>
                  <a:pt x="4290669" y="2077207"/>
                  <a:pt x="4290669" y="2062664"/>
                </a:cubicBezTo>
                <a:cubicBezTo>
                  <a:pt x="4290669" y="2056847"/>
                  <a:pt x="4293576" y="2051029"/>
                  <a:pt x="4290669" y="2045212"/>
                </a:cubicBezTo>
                <a:cubicBezTo>
                  <a:pt x="4290669" y="2021943"/>
                  <a:pt x="4290669" y="1995765"/>
                  <a:pt x="4287763" y="1972496"/>
                </a:cubicBezTo>
                <a:cubicBezTo>
                  <a:pt x="4287763" y="1960862"/>
                  <a:pt x="4284857" y="1957954"/>
                  <a:pt x="4290669" y="1943410"/>
                </a:cubicBezTo>
                <a:cubicBezTo>
                  <a:pt x="4293576" y="1934684"/>
                  <a:pt x="4293576" y="1925958"/>
                  <a:pt x="4293576" y="1917233"/>
                </a:cubicBezTo>
                <a:cubicBezTo>
                  <a:pt x="4290669" y="1905598"/>
                  <a:pt x="4284857" y="1893964"/>
                  <a:pt x="4284857" y="1882329"/>
                </a:cubicBezTo>
                <a:cubicBezTo>
                  <a:pt x="4281950" y="1859061"/>
                  <a:pt x="4279044" y="1835791"/>
                  <a:pt x="4276137" y="1812523"/>
                </a:cubicBezTo>
                <a:cubicBezTo>
                  <a:pt x="4276137" y="1795071"/>
                  <a:pt x="4276137" y="1777618"/>
                  <a:pt x="4276137" y="1757259"/>
                </a:cubicBezTo>
                <a:cubicBezTo>
                  <a:pt x="4273231" y="1731081"/>
                  <a:pt x="4270325" y="1704904"/>
                  <a:pt x="4270325" y="1678725"/>
                </a:cubicBezTo>
                <a:cubicBezTo>
                  <a:pt x="4270325" y="1672908"/>
                  <a:pt x="4273231" y="1669999"/>
                  <a:pt x="4276137" y="1664182"/>
                </a:cubicBezTo>
                <a:cubicBezTo>
                  <a:pt x="4276137" y="1667091"/>
                  <a:pt x="4279044" y="1672908"/>
                  <a:pt x="4281950" y="1675817"/>
                </a:cubicBezTo>
                <a:cubicBezTo>
                  <a:pt x="4281950" y="1675817"/>
                  <a:pt x="4281950" y="1675817"/>
                  <a:pt x="4281950" y="1672908"/>
                </a:cubicBezTo>
                <a:cubicBezTo>
                  <a:pt x="4281950" y="1667091"/>
                  <a:pt x="4281950" y="1658366"/>
                  <a:pt x="4279044" y="1649640"/>
                </a:cubicBezTo>
                <a:cubicBezTo>
                  <a:pt x="4284857" y="1655457"/>
                  <a:pt x="4287763" y="1658366"/>
                  <a:pt x="4287763" y="1664182"/>
                </a:cubicBezTo>
                <a:cubicBezTo>
                  <a:pt x="4284857" y="1699086"/>
                  <a:pt x="4293576" y="1733989"/>
                  <a:pt x="4293576" y="1768893"/>
                </a:cubicBezTo>
                <a:cubicBezTo>
                  <a:pt x="4293576" y="1768893"/>
                  <a:pt x="4296482" y="1771801"/>
                  <a:pt x="4296482" y="1771801"/>
                </a:cubicBezTo>
                <a:cubicBezTo>
                  <a:pt x="4308108" y="1771801"/>
                  <a:pt x="4299389" y="1777618"/>
                  <a:pt x="4299389" y="1780527"/>
                </a:cubicBezTo>
                <a:cubicBezTo>
                  <a:pt x="4299389" y="1783436"/>
                  <a:pt x="4296482" y="1786345"/>
                  <a:pt x="4296482" y="1789253"/>
                </a:cubicBezTo>
                <a:cubicBezTo>
                  <a:pt x="4296482" y="1806705"/>
                  <a:pt x="4299389" y="1821248"/>
                  <a:pt x="4299389" y="1838700"/>
                </a:cubicBezTo>
                <a:lnTo>
                  <a:pt x="4305016" y="1861227"/>
                </a:lnTo>
                <a:lnTo>
                  <a:pt x="4304474" y="1861605"/>
                </a:lnTo>
                <a:cubicBezTo>
                  <a:pt x="4303748" y="1861969"/>
                  <a:pt x="4303748" y="1861969"/>
                  <a:pt x="4305201" y="1861969"/>
                </a:cubicBezTo>
                <a:lnTo>
                  <a:pt x="4305016" y="1861227"/>
                </a:lnTo>
                <a:lnTo>
                  <a:pt x="4308108" y="1859061"/>
                </a:lnTo>
                <a:cubicBezTo>
                  <a:pt x="4302294" y="1885238"/>
                  <a:pt x="4305201" y="1908507"/>
                  <a:pt x="4313921" y="1931775"/>
                </a:cubicBezTo>
                <a:cubicBezTo>
                  <a:pt x="4313921" y="1911416"/>
                  <a:pt x="4316826" y="1888146"/>
                  <a:pt x="4313921" y="1867786"/>
                </a:cubicBezTo>
                <a:cubicBezTo>
                  <a:pt x="4313921" y="1835791"/>
                  <a:pt x="4308108" y="1806705"/>
                  <a:pt x="4305201" y="1771801"/>
                </a:cubicBezTo>
                <a:cubicBezTo>
                  <a:pt x="4311014" y="1774710"/>
                  <a:pt x="4313921" y="1777618"/>
                  <a:pt x="4316826" y="1780527"/>
                </a:cubicBezTo>
                <a:cubicBezTo>
                  <a:pt x="4316826" y="1774710"/>
                  <a:pt x="4316826" y="1768893"/>
                  <a:pt x="4316826" y="1763076"/>
                </a:cubicBezTo>
                <a:cubicBezTo>
                  <a:pt x="4316826" y="1763076"/>
                  <a:pt x="4319733" y="1763076"/>
                  <a:pt x="4319733" y="1763076"/>
                </a:cubicBezTo>
                <a:cubicBezTo>
                  <a:pt x="4322640" y="1786345"/>
                  <a:pt x="4325546" y="1809614"/>
                  <a:pt x="4328453" y="1832882"/>
                </a:cubicBezTo>
                <a:cubicBezTo>
                  <a:pt x="4328453" y="1829974"/>
                  <a:pt x="4328453" y="1827065"/>
                  <a:pt x="4331358" y="1824156"/>
                </a:cubicBezTo>
                <a:cubicBezTo>
                  <a:pt x="4331358" y="1824156"/>
                  <a:pt x="4334265" y="1824156"/>
                  <a:pt x="4334265" y="1824156"/>
                </a:cubicBezTo>
                <a:cubicBezTo>
                  <a:pt x="4334265" y="1829974"/>
                  <a:pt x="4334265" y="1838700"/>
                  <a:pt x="4337172" y="1844517"/>
                </a:cubicBezTo>
                <a:cubicBezTo>
                  <a:pt x="4337172" y="1841608"/>
                  <a:pt x="4340078" y="1838700"/>
                  <a:pt x="4340078" y="1838700"/>
                </a:cubicBezTo>
                <a:cubicBezTo>
                  <a:pt x="4340078" y="1850334"/>
                  <a:pt x="4340078" y="1864878"/>
                  <a:pt x="4340078" y="1879420"/>
                </a:cubicBezTo>
                <a:cubicBezTo>
                  <a:pt x="4342985" y="1891055"/>
                  <a:pt x="4342985" y="1905598"/>
                  <a:pt x="4342985" y="1920141"/>
                </a:cubicBezTo>
                <a:cubicBezTo>
                  <a:pt x="4345890" y="1920141"/>
                  <a:pt x="4348797" y="1920141"/>
                  <a:pt x="4348797" y="1920141"/>
                </a:cubicBezTo>
                <a:cubicBezTo>
                  <a:pt x="4345890" y="1838700"/>
                  <a:pt x="4340078" y="1760167"/>
                  <a:pt x="4337172" y="1681634"/>
                </a:cubicBezTo>
                <a:cubicBezTo>
                  <a:pt x="4340078" y="1690360"/>
                  <a:pt x="4345890" y="1699086"/>
                  <a:pt x="4348797" y="1707812"/>
                </a:cubicBezTo>
                <a:cubicBezTo>
                  <a:pt x="4345890" y="1687451"/>
                  <a:pt x="4342985" y="1669999"/>
                  <a:pt x="4337172" y="1649640"/>
                </a:cubicBezTo>
                <a:cubicBezTo>
                  <a:pt x="4334265" y="1640914"/>
                  <a:pt x="4328453" y="1635096"/>
                  <a:pt x="4325546" y="1626370"/>
                </a:cubicBezTo>
                <a:cubicBezTo>
                  <a:pt x="4322640" y="1614736"/>
                  <a:pt x="4322640" y="1606010"/>
                  <a:pt x="4322640" y="1594376"/>
                </a:cubicBezTo>
                <a:cubicBezTo>
                  <a:pt x="4319733" y="1576924"/>
                  <a:pt x="4316826" y="1559472"/>
                  <a:pt x="4313921" y="1542021"/>
                </a:cubicBezTo>
                <a:cubicBezTo>
                  <a:pt x="4299389" y="1492574"/>
                  <a:pt x="4290669" y="1440219"/>
                  <a:pt x="4261605" y="1393681"/>
                </a:cubicBezTo>
                <a:cubicBezTo>
                  <a:pt x="4247073" y="1367503"/>
                  <a:pt x="4244167" y="1335508"/>
                  <a:pt x="4226729" y="1309330"/>
                </a:cubicBezTo>
                <a:cubicBezTo>
                  <a:pt x="4218009" y="1294788"/>
                  <a:pt x="4215103" y="1274427"/>
                  <a:pt x="4209290" y="1256975"/>
                </a:cubicBezTo>
                <a:cubicBezTo>
                  <a:pt x="4188945" y="1216254"/>
                  <a:pt x="4171507" y="1175534"/>
                  <a:pt x="4151162" y="1134813"/>
                </a:cubicBezTo>
                <a:cubicBezTo>
                  <a:pt x="4136630" y="1108635"/>
                  <a:pt x="4119192" y="1079550"/>
                  <a:pt x="4104660" y="1053371"/>
                </a:cubicBezTo>
                <a:cubicBezTo>
                  <a:pt x="4101754" y="1047554"/>
                  <a:pt x="4098848" y="1041738"/>
                  <a:pt x="4095941" y="1035920"/>
                </a:cubicBezTo>
                <a:cubicBezTo>
                  <a:pt x="4095941" y="1033012"/>
                  <a:pt x="4098848" y="1033012"/>
                  <a:pt x="4098848" y="1033012"/>
                </a:cubicBezTo>
                <a:cubicBezTo>
                  <a:pt x="4104660" y="1038829"/>
                  <a:pt x="4110473" y="1047554"/>
                  <a:pt x="4116286" y="1056280"/>
                </a:cubicBezTo>
                <a:cubicBezTo>
                  <a:pt x="4116286" y="1056280"/>
                  <a:pt x="4119192" y="1056280"/>
                  <a:pt x="4119192" y="1053371"/>
                </a:cubicBezTo>
                <a:cubicBezTo>
                  <a:pt x="4107566" y="1033012"/>
                  <a:pt x="4095941" y="1012651"/>
                  <a:pt x="4081409" y="995199"/>
                </a:cubicBezTo>
                <a:cubicBezTo>
                  <a:pt x="4081409" y="992291"/>
                  <a:pt x="4081409" y="992291"/>
                  <a:pt x="4078502" y="992291"/>
                </a:cubicBezTo>
                <a:cubicBezTo>
                  <a:pt x="4078502" y="989382"/>
                  <a:pt x="4075597" y="983565"/>
                  <a:pt x="4075597" y="977748"/>
                </a:cubicBezTo>
                <a:cubicBezTo>
                  <a:pt x="4069784" y="966113"/>
                  <a:pt x="4066877" y="948661"/>
                  <a:pt x="4055252" y="939936"/>
                </a:cubicBezTo>
                <a:cubicBezTo>
                  <a:pt x="4037813" y="928301"/>
                  <a:pt x="4029094" y="913758"/>
                  <a:pt x="4020375" y="899214"/>
                </a:cubicBezTo>
                <a:cubicBezTo>
                  <a:pt x="4020375" y="896306"/>
                  <a:pt x="4023281" y="896306"/>
                  <a:pt x="4026188" y="896306"/>
                </a:cubicBezTo>
                <a:cubicBezTo>
                  <a:pt x="4020375" y="887581"/>
                  <a:pt x="4014562" y="878855"/>
                  <a:pt x="4011656" y="870129"/>
                </a:cubicBezTo>
                <a:cubicBezTo>
                  <a:pt x="4008749" y="861403"/>
                  <a:pt x="4008749" y="852677"/>
                  <a:pt x="4005843" y="841042"/>
                </a:cubicBezTo>
                <a:cubicBezTo>
                  <a:pt x="4002937" y="829408"/>
                  <a:pt x="3997124" y="814865"/>
                  <a:pt x="3988405" y="803230"/>
                </a:cubicBezTo>
                <a:cubicBezTo>
                  <a:pt x="3968060" y="779962"/>
                  <a:pt x="3947716" y="756692"/>
                  <a:pt x="3927370" y="733424"/>
                </a:cubicBezTo>
                <a:cubicBezTo>
                  <a:pt x="3924464" y="733424"/>
                  <a:pt x="3921558" y="730515"/>
                  <a:pt x="3915745" y="730515"/>
                </a:cubicBezTo>
                <a:cubicBezTo>
                  <a:pt x="3907026" y="721789"/>
                  <a:pt x="3895400" y="710154"/>
                  <a:pt x="3886681" y="701428"/>
                </a:cubicBezTo>
                <a:cubicBezTo>
                  <a:pt x="3886681" y="701428"/>
                  <a:pt x="3883775" y="704337"/>
                  <a:pt x="3883775" y="704337"/>
                </a:cubicBezTo>
                <a:cubicBezTo>
                  <a:pt x="3898307" y="718880"/>
                  <a:pt x="3912838" y="736332"/>
                  <a:pt x="3927370" y="753783"/>
                </a:cubicBezTo>
                <a:cubicBezTo>
                  <a:pt x="3950621" y="791596"/>
                  <a:pt x="3976779" y="826499"/>
                  <a:pt x="4000030" y="864311"/>
                </a:cubicBezTo>
                <a:cubicBezTo>
                  <a:pt x="4005843" y="873037"/>
                  <a:pt x="4011656" y="881763"/>
                  <a:pt x="4017469" y="890489"/>
                </a:cubicBezTo>
                <a:cubicBezTo>
                  <a:pt x="4017469" y="896306"/>
                  <a:pt x="4017469" y="902123"/>
                  <a:pt x="4017469" y="910849"/>
                </a:cubicBezTo>
                <a:cubicBezTo>
                  <a:pt x="4005843" y="887581"/>
                  <a:pt x="3991311" y="864311"/>
                  <a:pt x="3968060" y="849768"/>
                </a:cubicBezTo>
                <a:lnTo>
                  <a:pt x="3975642" y="870002"/>
                </a:lnTo>
                <a:lnTo>
                  <a:pt x="3968060" y="864311"/>
                </a:lnTo>
                <a:cubicBezTo>
                  <a:pt x="3959341" y="852677"/>
                  <a:pt x="3950621" y="841042"/>
                  <a:pt x="3941902" y="829408"/>
                </a:cubicBezTo>
                <a:cubicBezTo>
                  <a:pt x="3909932" y="791596"/>
                  <a:pt x="3877962" y="750875"/>
                  <a:pt x="3845992" y="710154"/>
                </a:cubicBezTo>
                <a:cubicBezTo>
                  <a:pt x="3843085" y="713063"/>
                  <a:pt x="3840179" y="713063"/>
                  <a:pt x="3840179" y="715972"/>
                </a:cubicBezTo>
                <a:cubicBezTo>
                  <a:pt x="3854711" y="739240"/>
                  <a:pt x="3872149" y="762509"/>
                  <a:pt x="3889588" y="785779"/>
                </a:cubicBezTo>
                <a:cubicBezTo>
                  <a:pt x="3892494" y="791596"/>
                  <a:pt x="3901213" y="797413"/>
                  <a:pt x="3907026" y="803230"/>
                </a:cubicBezTo>
                <a:cubicBezTo>
                  <a:pt x="3921558" y="823591"/>
                  <a:pt x="3938996" y="841042"/>
                  <a:pt x="3950621" y="861403"/>
                </a:cubicBezTo>
                <a:cubicBezTo>
                  <a:pt x="3965153" y="878855"/>
                  <a:pt x="3976779" y="899214"/>
                  <a:pt x="3988405" y="916666"/>
                </a:cubicBezTo>
                <a:cubicBezTo>
                  <a:pt x="3959341" y="881763"/>
                  <a:pt x="3930277" y="846859"/>
                  <a:pt x="3901213" y="809047"/>
                </a:cubicBezTo>
                <a:cubicBezTo>
                  <a:pt x="3883775" y="785779"/>
                  <a:pt x="3866336" y="759601"/>
                  <a:pt x="3840179" y="742149"/>
                </a:cubicBezTo>
                <a:cubicBezTo>
                  <a:pt x="3837272" y="742149"/>
                  <a:pt x="3834366" y="736332"/>
                  <a:pt x="3831460" y="730515"/>
                </a:cubicBezTo>
                <a:cubicBezTo>
                  <a:pt x="3822741" y="724698"/>
                  <a:pt x="3819834" y="715972"/>
                  <a:pt x="3811115" y="707246"/>
                </a:cubicBezTo>
                <a:cubicBezTo>
                  <a:pt x="3790770" y="683977"/>
                  <a:pt x="3767519" y="660708"/>
                  <a:pt x="3747174" y="637439"/>
                </a:cubicBezTo>
                <a:cubicBezTo>
                  <a:pt x="3735549" y="625805"/>
                  <a:pt x="3726829" y="617079"/>
                  <a:pt x="3715204" y="605444"/>
                </a:cubicBezTo>
                <a:cubicBezTo>
                  <a:pt x="3709392" y="599626"/>
                  <a:pt x="3700672" y="596718"/>
                  <a:pt x="3694860" y="590900"/>
                </a:cubicBezTo>
                <a:cubicBezTo>
                  <a:pt x="3686140" y="582175"/>
                  <a:pt x="3677421" y="570541"/>
                  <a:pt x="3668702" y="561815"/>
                </a:cubicBezTo>
                <a:cubicBezTo>
                  <a:pt x="3674515" y="564723"/>
                  <a:pt x="3677421" y="567632"/>
                  <a:pt x="3683234" y="570541"/>
                </a:cubicBezTo>
                <a:cubicBezTo>
                  <a:pt x="3703579" y="582175"/>
                  <a:pt x="3721017" y="596718"/>
                  <a:pt x="3741361" y="608352"/>
                </a:cubicBezTo>
                <a:cubicBezTo>
                  <a:pt x="3741361" y="602535"/>
                  <a:pt x="3741361" y="602535"/>
                  <a:pt x="3738456" y="599626"/>
                </a:cubicBezTo>
                <a:cubicBezTo>
                  <a:pt x="3715204" y="576358"/>
                  <a:pt x="3694860" y="555997"/>
                  <a:pt x="3671608" y="532728"/>
                </a:cubicBezTo>
                <a:cubicBezTo>
                  <a:pt x="3668702" y="529820"/>
                  <a:pt x="3662889" y="529820"/>
                  <a:pt x="3657076" y="526911"/>
                </a:cubicBezTo>
                <a:cubicBezTo>
                  <a:pt x="3657076" y="529820"/>
                  <a:pt x="3657076" y="529820"/>
                  <a:pt x="3654170" y="529820"/>
                </a:cubicBezTo>
                <a:cubicBezTo>
                  <a:pt x="3648357" y="524003"/>
                  <a:pt x="3639638" y="515277"/>
                  <a:pt x="3630919" y="509459"/>
                </a:cubicBezTo>
                <a:cubicBezTo>
                  <a:pt x="3604761" y="486190"/>
                  <a:pt x="3578604" y="465830"/>
                  <a:pt x="3549540" y="448378"/>
                </a:cubicBezTo>
                <a:cubicBezTo>
                  <a:pt x="3517570" y="425110"/>
                  <a:pt x="3485600" y="407658"/>
                  <a:pt x="3453629" y="387297"/>
                </a:cubicBezTo>
                <a:cubicBezTo>
                  <a:pt x="3450723" y="384388"/>
                  <a:pt x="3447816" y="384388"/>
                  <a:pt x="3444910" y="384388"/>
                </a:cubicBezTo>
                <a:cubicBezTo>
                  <a:pt x="3430378" y="375663"/>
                  <a:pt x="3418752" y="358211"/>
                  <a:pt x="3398408" y="355302"/>
                </a:cubicBezTo>
                <a:cubicBezTo>
                  <a:pt x="3395501" y="355302"/>
                  <a:pt x="3392595" y="352394"/>
                  <a:pt x="3389688" y="352394"/>
                </a:cubicBezTo>
                <a:cubicBezTo>
                  <a:pt x="3386783" y="340759"/>
                  <a:pt x="3380969" y="340759"/>
                  <a:pt x="3372251" y="340759"/>
                </a:cubicBezTo>
                <a:cubicBezTo>
                  <a:pt x="3366437" y="337850"/>
                  <a:pt x="3360624" y="334942"/>
                  <a:pt x="3351906" y="332033"/>
                </a:cubicBezTo>
                <a:cubicBezTo>
                  <a:pt x="3346092" y="317491"/>
                  <a:pt x="3334467" y="308764"/>
                  <a:pt x="3317029" y="311673"/>
                </a:cubicBezTo>
                <a:cubicBezTo>
                  <a:pt x="3317029" y="308764"/>
                  <a:pt x="3317029" y="305856"/>
                  <a:pt x="3314123" y="302947"/>
                </a:cubicBezTo>
                <a:cubicBezTo>
                  <a:pt x="3302497" y="297130"/>
                  <a:pt x="3290871" y="291312"/>
                  <a:pt x="3279246" y="285495"/>
                </a:cubicBezTo>
                <a:cubicBezTo>
                  <a:pt x="3273433" y="282586"/>
                  <a:pt x="3267620" y="276770"/>
                  <a:pt x="3258901" y="273861"/>
                </a:cubicBezTo>
                <a:cubicBezTo>
                  <a:pt x="3258901" y="279678"/>
                  <a:pt x="3258901" y="282586"/>
                  <a:pt x="3258901" y="282586"/>
                </a:cubicBezTo>
                <a:cubicBezTo>
                  <a:pt x="3255995" y="282586"/>
                  <a:pt x="3253088" y="282586"/>
                  <a:pt x="3250182" y="279678"/>
                </a:cubicBezTo>
                <a:cubicBezTo>
                  <a:pt x="3244369" y="268044"/>
                  <a:pt x="3235650" y="262227"/>
                  <a:pt x="3218212" y="265135"/>
                </a:cubicBezTo>
                <a:cubicBezTo>
                  <a:pt x="3215305" y="268044"/>
                  <a:pt x="3209492" y="259318"/>
                  <a:pt x="3200774" y="256409"/>
                </a:cubicBezTo>
                <a:cubicBezTo>
                  <a:pt x="3206586" y="256409"/>
                  <a:pt x="3209492" y="256409"/>
                  <a:pt x="3215305" y="256409"/>
                </a:cubicBezTo>
                <a:cubicBezTo>
                  <a:pt x="3212399" y="253501"/>
                  <a:pt x="3212399" y="253501"/>
                  <a:pt x="3209492" y="253501"/>
                </a:cubicBezTo>
                <a:cubicBezTo>
                  <a:pt x="3197867" y="250592"/>
                  <a:pt x="3189148" y="247683"/>
                  <a:pt x="3177522" y="244775"/>
                </a:cubicBezTo>
                <a:cubicBezTo>
                  <a:pt x="3165896" y="241866"/>
                  <a:pt x="3154271" y="233140"/>
                  <a:pt x="3142646" y="227323"/>
                </a:cubicBezTo>
                <a:cubicBezTo>
                  <a:pt x="3122301" y="218597"/>
                  <a:pt x="3101956" y="212780"/>
                  <a:pt x="3081611" y="204054"/>
                </a:cubicBezTo>
                <a:cubicBezTo>
                  <a:pt x="3075799" y="201145"/>
                  <a:pt x="3072892" y="198237"/>
                  <a:pt x="3069986" y="195328"/>
                </a:cubicBezTo>
                <a:cubicBezTo>
                  <a:pt x="3061267" y="192419"/>
                  <a:pt x="3052547" y="195328"/>
                  <a:pt x="3046735" y="192419"/>
                </a:cubicBezTo>
                <a:cubicBezTo>
                  <a:pt x="3020578" y="183693"/>
                  <a:pt x="2994419" y="174968"/>
                  <a:pt x="2968262" y="166242"/>
                </a:cubicBezTo>
                <a:cubicBezTo>
                  <a:pt x="2959543" y="166242"/>
                  <a:pt x="2950824" y="166242"/>
                  <a:pt x="2942105" y="163334"/>
                </a:cubicBezTo>
                <a:cubicBezTo>
                  <a:pt x="2924666" y="160425"/>
                  <a:pt x="2907228" y="154608"/>
                  <a:pt x="2886883" y="148790"/>
                </a:cubicBezTo>
                <a:close/>
                <a:moveTo>
                  <a:pt x="2433038" y="407"/>
                </a:moveTo>
                <a:cubicBezTo>
                  <a:pt x="2438125" y="1498"/>
                  <a:pt x="2443212" y="4406"/>
                  <a:pt x="2447573" y="4406"/>
                </a:cubicBezTo>
                <a:cubicBezTo>
                  <a:pt x="2453386" y="4406"/>
                  <a:pt x="2462107" y="7314"/>
                  <a:pt x="2470827" y="7314"/>
                </a:cubicBezTo>
                <a:cubicBezTo>
                  <a:pt x="2514430" y="10223"/>
                  <a:pt x="2560940" y="13131"/>
                  <a:pt x="2604543" y="13131"/>
                </a:cubicBezTo>
                <a:cubicBezTo>
                  <a:pt x="2613263" y="16039"/>
                  <a:pt x="2624891" y="13131"/>
                  <a:pt x="2633611" y="16039"/>
                </a:cubicBezTo>
                <a:cubicBezTo>
                  <a:pt x="2642332" y="16039"/>
                  <a:pt x="2648145" y="18947"/>
                  <a:pt x="2653959" y="18947"/>
                </a:cubicBezTo>
                <a:cubicBezTo>
                  <a:pt x="2683028" y="24763"/>
                  <a:pt x="2709189" y="30579"/>
                  <a:pt x="2738258" y="36396"/>
                </a:cubicBezTo>
                <a:cubicBezTo>
                  <a:pt x="2764420" y="39305"/>
                  <a:pt x="2790581" y="45121"/>
                  <a:pt x="2816743" y="50937"/>
                </a:cubicBezTo>
                <a:cubicBezTo>
                  <a:pt x="2839998" y="53845"/>
                  <a:pt x="2866160" y="59661"/>
                  <a:pt x="2889414" y="59661"/>
                </a:cubicBezTo>
                <a:cubicBezTo>
                  <a:pt x="2903949" y="59661"/>
                  <a:pt x="2915576" y="62569"/>
                  <a:pt x="2930110" y="68386"/>
                </a:cubicBezTo>
                <a:cubicBezTo>
                  <a:pt x="2941738" y="71294"/>
                  <a:pt x="2959179" y="68386"/>
                  <a:pt x="2967900" y="82927"/>
                </a:cubicBezTo>
                <a:cubicBezTo>
                  <a:pt x="2967900" y="85835"/>
                  <a:pt x="2973713" y="85835"/>
                  <a:pt x="2979527" y="85835"/>
                </a:cubicBezTo>
                <a:cubicBezTo>
                  <a:pt x="2982434" y="85835"/>
                  <a:pt x="2985341" y="82927"/>
                  <a:pt x="2988247" y="82927"/>
                </a:cubicBezTo>
                <a:cubicBezTo>
                  <a:pt x="2994061" y="85835"/>
                  <a:pt x="2996968" y="88743"/>
                  <a:pt x="3002782" y="88743"/>
                </a:cubicBezTo>
                <a:cubicBezTo>
                  <a:pt x="3011502" y="91651"/>
                  <a:pt x="3020223" y="94559"/>
                  <a:pt x="3028944" y="94559"/>
                </a:cubicBezTo>
                <a:cubicBezTo>
                  <a:pt x="3028944" y="97467"/>
                  <a:pt x="3028944" y="97467"/>
                  <a:pt x="3028944" y="97467"/>
                </a:cubicBezTo>
                <a:cubicBezTo>
                  <a:pt x="3020223" y="97467"/>
                  <a:pt x="3014409" y="94559"/>
                  <a:pt x="3008595" y="91651"/>
                </a:cubicBezTo>
                <a:cubicBezTo>
                  <a:pt x="3028944" y="103284"/>
                  <a:pt x="3049292" y="109100"/>
                  <a:pt x="3069639" y="114917"/>
                </a:cubicBezTo>
                <a:cubicBezTo>
                  <a:pt x="3116149" y="132366"/>
                  <a:pt x="3159752" y="146907"/>
                  <a:pt x="3203355" y="164356"/>
                </a:cubicBezTo>
                <a:cubicBezTo>
                  <a:pt x="3217889" y="170172"/>
                  <a:pt x="3229516" y="175988"/>
                  <a:pt x="3244051" y="184712"/>
                </a:cubicBezTo>
                <a:cubicBezTo>
                  <a:pt x="3267305" y="193437"/>
                  <a:pt x="3287653" y="205070"/>
                  <a:pt x="3310908" y="213794"/>
                </a:cubicBezTo>
                <a:cubicBezTo>
                  <a:pt x="3337070" y="222519"/>
                  <a:pt x="3357418" y="234152"/>
                  <a:pt x="3377767" y="248693"/>
                </a:cubicBezTo>
                <a:cubicBezTo>
                  <a:pt x="3389394" y="254509"/>
                  <a:pt x="3401021" y="257417"/>
                  <a:pt x="3409742" y="263233"/>
                </a:cubicBezTo>
                <a:cubicBezTo>
                  <a:pt x="3435903" y="277774"/>
                  <a:pt x="3459158" y="292315"/>
                  <a:pt x="3485320" y="306856"/>
                </a:cubicBezTo>
                <a:cubicBezTo>
                  <a:pt x="3488227" y="306856"/>
                  <a:pt x="3494040" y="309764"/>
                  <a:pt x="3496947" y="312673"/>
                </a:cubicBezTo>
                <a:cubicBezTo>
                  <a:pt x="3523109" y="333029"/>
                  <a:pt x="3549271" y="350479"/>
                  <a:pt x="3575432" y="367927"/>
                </a:cubicBezTo>
                <a:cubicBezTo>
                  <a:pt x="3575432" y="370835"/>
                  <a:pt x="3575432" y="370835"/>
                  <a:pt x="3575432" y="370835"/>
                </a:cubicBezTo>
                <a:cubicBezTo>
                  <a:pt x="3578339" y="373744"/>
                  <a:pt x="3578339" y="373744"/>
                  <a:pt x="3581246" y="376652"/>
                </a:cubicBezTo>
                <a:cubicBezTo>
                  <a:pt x="3581246" y="373744"/>
                  <a:pt x="3581246" y="370835"/>
                  <a:pt x="3581246" y="367927"/>
                </a:cubicBezTo>
                <a:cubicBezTo>
                  <a:pt x="3581246" y="367927"/>
                  <a:pt x="3584153" y="370835"/>
                  <a:pt x="3584153" y="370835"/>
                </a:cubicBezTo>
                <a:cubicBezTo>
                  <a:pt x="3587060" y="370835"/>
                  <a:pt x="3587060" y="370835"/>
                  <a:pt x="3587060" y="370835"/>
                </a:cubicBezTo>
                <a:cubicBezTo>
                  <a:pt x="3587060" y="373744"/>
                  <a:pt x="3589966" y="373744"/>
                  <a:pt x="3589966" y="376652"/>
                </a:cubicBezTo>
                <a:cubicBezTo>
                  <a:pt x="3589966" y="376652"/>
                  <a:pt x="3592874" y="376652"/>
                  <a:pt x="3592874" y="379560"/>
                </a:cubicBezTo>
                <a:cubicBezTo>
                  <a:pt x="3592874" y="379560"/>
                  <a:pt x="3592874" y="382468"/>
                  <a:pt x="3592874" y="382468"/>
                </a:cubicBezTo>
                <a:cubicBezTo>
                  <a:pt x="3592874" y="382468"/>
                  <a:pt x="3592874" y="385377"/>
                  <a:pt x="3592874" y="385377"/>
                </a:cubicBezTo>
                <a:cubicBezTo>
                  <a:pt x="3592874" y="385377"/>
                  <a:pt x="3595780" y="385377"/>
                  <a:pt x="3595780" y="388285"/>
                </a:cubicBezTo>
                <a:cubicBezTo>
                  <a:pt x="3595780" y="385377"/>
                  <a:pt x="3598687" y="382468"/>
                  <a:pt x="3598687" y="382468"/>
                </a:cubicBezTo>
                <a:cubicBezTo>
                  <a:pt x="3601594" y="382468"/>
                  <a:pt x="3607408" y="385377"/>
                  <a:pt x="3610314" y="388285"/>
                </a:cubicBezTo>
                <a:cubicBezTo>
                  <a:pt x="3645197" y="414458"/>
                  <a:pt x="3680079" y="443540"/>
                  <a:pt x="3717868" y="472622"/>
                </a:cubicBezTo>
                <a:cubicBezTo>
                  <a:pt x="3735309" y="487162"/>
                  <a:pt x="3752751" y="501704"/>
                  <a:pt x="3767285" y="516244"/>
                </a:cubicBezTo>
                <a:cubicBezTo>
                  <a:pt x="3778912" y="527877"/>
                  <a:pt x="3787632" y="539510"/>
                  <a:pt x="3799260" y="548234"/>
                </a:cubicBezTo>
                <a:cubicBezTo>
                  <a:pt x="3810888" y="559867"/>
                  <a:pt x="3822515" y="568591"/>
                  <a:pt x="3834143" y="580224"/>
                </a:cubicBezTo>
                <a:cubicBezTo>
                  <a:pt x="3837049" y="580224"/>
                  <a:pt x="3839957" y="583132"/>
                  <a:pt x="3839957" y="586041"/>
                </a:cubicBezTo>
                <a:cubicBezTo>
                  <a:pt x="3839957" y="588949"/>
                  <a:pt x="3837049" y="588949"/>
                  <a:pt x="3837049" y="591857"/>
                </a:cubicBezTo>
                <a:cubicBezTo>
                  <a:pt x="3839957" y="591857"/>
                  <a:pt x="3842863" y="591857"/>
                  <a:pt x="3845770" y="594765"/>
                </a:cubicBezTo>
                <a:cubicBezTo>
                  <a:pt x="3851584" y="600581"/>
                  <a:pt x="3860304" y="603489"/>
                  <a:pt x="3866118" y="609306"/>
                </a:cubicBezTo>
                <a:cubicBezTo>
                  <a:pt x="3874838" y="618031"/>
                  <a:pt x="3880652" y="629663"/>
                  <a:pt x="3889373" y="638387"/>
                </a:cubicBezTo>
                <a:cubicBezTo>
                  <a:pt x="3935883" y="699459"/>
                  <a:pt x="3985299" y="757622"/>
                  <a:pt x="4028902" y="818694"/>
                </a:cubicBezTo>
                <a:cubicBezTo>
                  <a:pt x="4057970" y="853592"/>
                  <a:pt x="4081225" y="891398"/>
                  <a:pt x="4104480" y="929205"/>
                </a:cubicBezTo>
                <a:cubicBezTo>
                  <a:pt x="4130642" y="972827"/>
                  <a:pt x="4156804" y="1019358"/>
                  <a:pt x="4180058" y="1065888"/>
                </a:cubicBezTo>
                <a:cubicBezTo>
                  <a:pt x="4220754" y="1150225"/>
                  <a:pt x="4261450" y="1234563"/>
                  <a:pt x="4290519" y="1324716"/>
                </a:cubicBezTo>
                <a:cubicBezTo>
                  <a:pt x="4299239" y="1345073"/>
                  <a:pt x="4310867" y="1368338"/>
                  <a:pt x="4307960" y="1391604"/>
                </a:cubicBezTo>
                <a:cubicBezTo>
                  <a:pt x="4305053" y="1385788"/>
                  <a:pt x="4302146" y="1379971"/>
                  <a:pt x="4299239" y="1374154"/>
                </a:cubicBezTo>
                <a:cubicBezTo>
                  <a:pt x="4302146" y="1403236"/>
                  <a:pt x="4316680" y="1426502"/>
                  <a:pt x="4313774" y="1452675"/>
                </a:cubicBezTo>
                <a:cubicBezTo>
                  <a:pt x="4310867" y="1455583"/>
                  <a:pt x="4316680" y="1461400"/>
                  <a:pt x="4316680" y="1467216"/>
                </a:cubicBezTo>
                <a:cubicBezTo>
                  <a:pt x="4319588" y="1461400"/>
                  <a:pt x="4319588" y="1458492"/>
                  <a:pt x="4319588" y="1455583"/>
                </a:cubicBezTo>
                <a:cubicBezTo>
                  <a:pt x="4322494" y="1464308"/>
                  <a:pt x="4325401" y="1473032"/>
                  <a:pt x="4325401" y="1481757"/>
                </a:cubicBezTo>
                <a:cubicBezTo>
                  <a:pt x="4328308" y="1481757"/>
                  <a:pt x="4328308" y="1481757"/>
                  <a:pt x="4331214" y="1481757"/>
                </a:cubicBezTo>
                <a:cubicBezTo>
                  <a:pt x="4328308" y="1467216"/>
                  <a:pt x="4322494" y="1449767"/>
                  <a:pt x="4319588" y="1435226"/>
                </a:cubicBezTo>
                <a:cubicBezTo>
                  <a:pt x="4316680" y="1420685"/>
                  <a:pt x="4310867" y="1406144"/>
                  <a:pt x="4307960" y="1391604"/>
                </a:cubicBezTo>
                <a:cubicBezTo>
                  <a:pt x="4313774" y="1409052"/>
                  <a:pt x="4325401" y="1426502"/>
                  <a:pt x="4328308" y="1443951"/>
                </a:cubicBezTo>
                <a:cubicBezTo>
                  <a:pt x="4337028" y="1473032"/>
                  <a:pt x="4342842" y="1505023"/>
                  <a:pt x="4348656" y="1537012"/>
                </a:cubicBezTo>
                <a:cubicBezTo>
                  <a:pt x="4354470" y="1566093"/>
                  <a:pt x="4360283" y="1592267"/>
                  <a:pt x="4366097" y="1621349"/>
                </a:cubicBezTo>
                <a:cubicBezTo>
                  <a:pt x="4371911" y="1662064"/>
                  <a:pt x="4380631" y="1699870"/>
                  <a:pt x="4386445" y="1737676"/>
                </a:cubicBezTo>
                <a:cubicBezTo>
                  <a:pt x="4389352" y="1769666"/>
                  <a:pt x="4392259" y="1801655"/>
                  <a:pt x="4403886" y="1833645"/>
                </a:cubicBezTo>
                <a:cubicBezTo>
                  <a:pt x="4403886" y="1824921"/>
                  <a:pt x="4406793" y="1816197"/>
                  <a:pt x="4409700" y="1804564"/>
                </a:cubicBezTo>
                <a:cubicBezTo>
                  <a:pt x="4412607" y="1810380"/>
                  <a:pt x="4415514" y="1810380"/>
                  <a:pt x="4415514" y="1810380"/>
                </a:cubicBezTo>
                <a:cubicBezTo>
                  <a:pt x="4418420" y="1827829"/>
                  <a:pt x="4432955" y="1842370"/>
                  <a:pt x="4424234" y="1859819"/>
                </a:cubicBezTo>
                <a:cubicBezTo>
                  <a:pt x="4424234" y="1865635"/>
                  <a:pt x="4427141" y="1871451"/>
                  <a:pt x="4427141" y="1877268"/>
                </a:cubicBezTo>
                <a:cubicBezTo>
                  <a:pt x="4430048" y="1874359"/>
                  <a:pt x="4430048" y="1871451"/>
                  <a:pt x="4430048" y="1865635"/>
                </a:cubicBezTo>
                <a:cubicBezTo>
                  <a:pt x="4432955" y="1868543"/>
                  <a:pt x="4432955" y="1871451"/>
                  <a:pt x="4435862" y="1874359"/>
                </a:cubicBezTo>
                <a:cubicBezTo>
                  <a:pt x="4435862" y="1865635"/>
                  <a:pt x="4435862" y="1859819"/>
                  <a:pt x="4435862" y="1851095"/>
                </a:cubicBezTo>
                <a:cubicBezTo>
                  <a:pt x="4435862" y="1854003"/>
                  <a:pt x="4438768" y="1854003"/>
                  <a:pt x="4441675" y="1854003"/>
                </a:cubicBezTo>
                <a:cubicBezTo>
                  <a:pt x="4430048" y="1670788"/>
                  <a:pt x="4389352" y="1493389"/>
                  <a:pt x="4339936" y="1318899"/>
                </a:cubicBezTo>
                <a:cubicBezTo>
                  <a:pt x="4345749" y="1327624"/>
                  <a:pt x="4348656" y="1339256"/>
                  <a:pt x="4351563" y="1347981"/>
                </a:cubicBezTo>
                <a:cubicBezTo>
                  <a:pt x="4357377" y="1359614"/>
                  <a:pt x="4360283" y="1371246"/>
                  <a:pt x="4363190" y="1379971"/>
                </a:cubicBezTo>
                <a:cubicBezTo>
                  <a:pt x="4398073" y="1502114"/>
                  <a:pt x="4427141" y="1624257"/>
                  <a:pt x="4438768" y="1749308"/>
                </a:cubicBezTo>
                <a:cubicBezTo>
                  <a:pt x="4438768" y="1775482"/>
                  <a:pt x="4441675" y="1801655"/>
                  <a:pt x="4441675" y="1827829"/>
                </a:cubicBezTo>
                <a:cubicBezTo>
                  <a:pt x="4444582" y="1848187"/>
                  <a:pt x="4441675" y="1871451"/>
                  <a:pt x="4453303" y="1891809"/>
                </a:cubicBezTo>
                <a:cubicBezTo>
                  <a:pt x="4462023" y="1906350"/>
                  <a:pt x="4459117" y="1917982"/>
                  <a:pt x="4453303" y="1929615"/>
                </a:cubicBezTo>
                <a:cubicBezTo>
                  <a:pt x="4450396" y="1938340"/>
                  <a:pt x="4450396" y="1947064"/>
                  <a:pt x="4450396" y="1955788"/>
                </a:cubicBezTo>
                <a:cubicBezTo>
                  <a:pt x="4450396" y="1976146"/>
                  <a:pt x="4453303" y="1999411"/>
                  <a:pt x="4456209" y="2022676"/>
                </a:cubicBezTo>
                <a:cubicBezTo>
                  <a:pt x="4459117" y="2037218"/>
                  <a:pt x="4459117" y="2054666"/>
                  <a:pt x="4464930" y="2066299"/>
                </a:cubicBezTo>
                <a:cubicBezTo>
                  <a:pt x="4476557" y="2086656"/>
                  <a:pt x="4462023" y="2101197"/>
                  <a:pt x="4464930" y="2118646"/>
                </a:cubicBezTo>
                <a:cubicBezTo>
                  <a:pt x="4462023" y="2118646"/>
                  <a:pt x="4462023" y="2118646"/>
                  <a:pt x="4459117" y="2118646"/>
                </a:cubicBezTo>
                <a:cubicBezTo>
                  <a:pt x="4459117" y="2104105"/>
                  <a:pt x="4459117" y="2092473"/>
                  <a:pt x="4459117" y="2077932"/>
                </a:cubicBezTo>
                <a:cubicBezTo>
                  <a:pt x="4459117" y="2077932"/>
                  <a:pt x="4456209" y="2077932"/>
                  <a:pt x="4453303" y="2077932"/>
                </a:cubicBezTo>
                <a:cubicBezTo>
                  <a:pt x="4464930" y="2104105"/>
                  <a:pt x="4444582" y="2127371"/>
                  <a:pt x="4447489" y="2150636"/>
                </a:cubicBezTo>
                <a:cubicBezTo>
                  <a:pt x="4462023" y="2150636"/>
                  <a:pt x="4459117" y="2162269"/>
                  <a:pt x="4459117" y="2170993"/>
                </a:cubicBezTo>
                <a:lnTo>
                  <a:pt x="4461985" y="2234128"/>
                </a:lnTo>
                <a:lnTo>
                  <a:pt x="4461296" y="2234609"/>
                </a:lnTo>
                <a:cubicBezTo>
                  <a:pt x="4460570" y="2234973"/>
                  <a:pt x="4460570" y="2234973"/>
                  <a:pt x="4462023" y="2234973"/>
                </a:cubicBezTo>
                <a:lnTo>
                  <a:pt x="4461985" y="2234128"/>
                </a:lnTo>
                <a:lnTo>
                  <a:pt x="4464930" y="2232065"/>
                </a:lnTo>
                <a:cubicBezTo>
                  <a:pt x="4464930" y="2232065"/>
                  <a:pt x="4464930" y="2232065"/>
                  <a:pt x="4467837" y="2232065"/>
                </a:cubicBezTo>
                <a:cubicBezTo>
                  <a:pt x="4459117" y="2261146"/>
                  <a:pt x="4450396" y="2290228"/>
                  <a:pt x="4441675" y="2319310"/>
                </a:cubicBezTo>
                <a:cubicBezTo>
                  <a:pt x="4441675" y="2316402"/>
                  <a:pt x="4438768" y="2316402"/>
                  <a:pt x="4438768" y="2316402"/>
                </a:cubicBezTo>
                <a:cubicBezTo>
                  <a:pt x="4435862" y="2307677"/>
                  <a:pt x="4435862" y="2298952"/>
                  <a:pt x="4435862" y="2290228"/>
                </a:cubicBezTo>
                <a:cubicBezTo>
                  <a:pt x="4430048" y="2307677"/>
                  <a:pt x="4427141" y="2322218"/>
                  <a:pt x="4421328" y="2339667"/>
                </a:cubicBezTo>
                <a:cubicBezTo>
                  <a:pt x="4418420" y="2351300"/>
                  <a:pt x="4415514" y="2362932"/>
                  <a:pt x="4412607" y="2374565"/>
                </a:cubicBezTo>
                <a:cubicBezTo>
                  <a:pt x="4412607" y="2377473"/>
                  <a:pt x="4415514" y="2386198"/>
                  <a:pt x="4415514" y="2392014"/>
                </a:cubicBezTo>
                <a:cubicBezTo>
                  <a:pt x="4412607" y="2406555"/>
                  <a:pt x="4409700" y="2424004"/>
                  <a:pt x="4406793" y="2441453"/>
                </a:cubicBezTo>
                <a:cubicBezTo>
                  <a:pt x="4400979" y="2464719"/>
                  <a:pt x="4398073" y="2487983"/>
                  <a:pt x="4392259" y="2511249"/>
                </a:cubicBezTo>
                <a:cubicBezTo>
                  <a:pt x="4398073" y="2511249"/>
                  <a:pt x="4400979" y="2511249"/>
                  <a:pt x="4403886" y="2511249"/>
                </a:cubicBezTo>
                <a:cubicBezTo>
                  <a:pt x="4406793" y="2508341"/>
                  <a:pt x="4406793" y="2505433"/>
                  <a:pt x="4406793" y="2502525"/>
                </a:cubicBezTo>
                <a:cubicBezTo>
                  <a:pt x="4406793" y="2493800"/>
                  <a:pt x="4409700" y="2485075"/>
                  <a:pt x="4409700" y="2476351"/>
                </a:cubicBezTo>
                <a:cubicBezTo>
                  <a:pt x="4421328" y="2479259"/>
                  <a:pt x="4418420" y="2473443"/>
                  <a:pt x="4418420" y="2467627"/>
                </a:cubicBezTo>
                <a:cubicBezTo>
                  <a:pt x="4424234" y="2447269"/>
                  <a:pt x="4430048" y="2426912"/>
                  <a:pt x="4432955" y="2406555"/>
                </a:cubicBezTo>
                <a:cubicBezTo>
                  <a:pt x="4444582" y="2406555"/>
                  <a:pt x="4453303" y="2412371"/>
                  <a:pt x="4450396" y="2421096"/>
                </a:cubicBezTo>
                <a:cubicBezTo>
                  <a:pt x="4450396" y="2438545"/>
                  <a:pt x="4444582" y="2453085"/>
                  <a:pt x="4441675" y="2470535"/>
                </a:cubicBezTo>
                <a:cubicBezTo>
                  <a:pt x="4438768" y="2476351"/>
                  <a:pt x="4435862" y="2485075"/>
                  <a:pt x="4432955" y="2490892"/>
                </a:cubicBezTo>
                <a:cubicBezTo>
                  <a:pt x="4427141" y="2511249"/>
                  <a:pt x="4421328" y="2531606"/>
                  <a:pt x="4415514" y="2551964"/>
                </a:cubicBezTo>
                <a:cubicBezTo>
                  <a:pt x="4412607" y="2549055"/>
                  <a:pt x="4412607" y="2549055"/>
                  <a:pt x="4412607" y="2546147"/>
                </a:cubicBezTo>
                <a:cubicBezTo>
                  <a:pt x="4406793" y="2557780"/>
                  <a:pt x="4398073" y="2569412"/>
                  <a:pt x="4392259" y="2581046"/>
                </a:cubicBezTo>
                <a:cubicBezTo>
                  <a:pt x="4392259" y="2578137"/>
                  <a:pt x="4389352" y="2575229"/>
                  <a:pt x="4389352" y="2572320"/>
                </a:cubicBezTo>
                <a:cubicBezTo>
                  <a:pt x="4386445" y="2578137"/>
                  <a:pt x="4386445" y="2581046"/>
                  <a:pt x="4386445" y="2586862"/>
                </a:cubicBezTo>
                <a:cubicBezTo>
                  <a:pt x="4369004" y="2613035"/>
                  <a:pt x="4380631" y="2647933"/>
                  <a:pt x="4354470" y="2671198"/>
                </a:cubicBezTo>
                <a:cubicBezTo>
                  <a:pt x="4351563" y="2671198"/>
                  <a:pt x="4348656" y="2671198"/>
                  <a:pt x="4348656" y="2671198"/>
                </a:cubicBezTo>
                <a:cubicBezTo>
                  <a:pt x="4342842" y="2682831"/>
                  <a:pt x="4337028" y="2694464"/>
                  <a:pt x="4331214" y="2706097"/>
                </a:cubicBezTo>
                <a:cubicBezTo>
                  <a:pt x="4331214" y="2711913"/>
                  <a:pt x="4331214" y="2717729"/>
                  <a:pt x="4328308" y="2720637"/>
                </a:cubicBezTo>
                <a:cubicBezTo>
                  <a:pt x="4328308" y="2723545"/>
                  <a:pt x="4328308" y="2726453"/>
                  <a:pt x="4328308" y="2726453"/>
                </a:cubicBezTo>
                <a:cubicBezTo>
                  <a:pt x="4313774" y="2758443"/>
                  <a:pt x="4299239" y="2790433"/>
                  <a:pt x="4299239" y="2825331"/>
                </a:cubicBezTo>
                <a:cubicBezTo>
                  <a:pt x="4296333" y="2831148"/>
                  <a:pt x="4287612" y="2834056"/>
                  <a:pt x="4281799" y="2839872"/>
                </a:cubicBezTo>
                <a:cubicBezTo>
                  <a:pt x="4281799" y="2842780"/>
                  <a:pt x="4278891" y="2842780"/>
                  <a:pt x="4275985" y="2842780"/>
                </a:cubicBezTo>
                <a:cubicBezTo>
                  <a:pt x="4270171" y="2851505"/>
                  <a:pt x="4264357" y="2860230"/>
                  <a:pt x="4261450" y="2871862"/>
                </a:cubicBezTo>
                <a:cubicBezTo>
                  <a:pt x="4241102" y="2906760"/>
                  <a:pt x="4220754" y="2944566"/>
                  <a:pt x="4203313" y="2982373"/>
                </a:cubicBezTo>
                <a:cubicBezTo>
                  <a:pt x="4191685" y="3005638"/>
                  <a:pt x="4185872" y="3028903"/>
                  <a:pt x="4177151" y="3055077"/>
                </a:cubicBezTo>
                <a:cubicBezTo>
                  <a:pt x="4162617" y="3072526"/>
                  <a:pt x="4150990" y="3089975"/>
                  <a:pt x="4139362" y="3107424"/>
                </a:cubicBezTo>
                <a:cubicBezTo>
                  <a:pt x="4142269" y="3110332"/>
                  <a:pt x="4142269" y="3110332"/>
                  <a:pt x="4145176" y="3110332"/>
                </a:cubicBezTo>
                <a:cubicBezTo>
                  <a:pt x="4156804" y="3092883"/>
                  <a:pt x="4165524" y="3072526"/>
                  <a:pt x="4177151" y="3055077"/>
                </a:cubicBezTo>
                <a:cubicBezTo>
                  <a:pt x="4185872" y="3040536"/>
                  <a:pt x="4194593" y="3028903"/>
                  <a:pt x="4203313" y="3014363"/>
                </a:cubicBezTo>
                <a:cubicBezTo>
                  <a:pt x="4206220" y="3017271"/>
                  <a:pt x="4206220" y="3017271"/>
                  <a:pt x="4209127" y="3017271"/>
                </a:cubicBezTo>
                <a:cubicBezTo>
                  <a:pt x="4200407" y="3037628"/>
                  <a:pt x="4194593" y="3055077"/>
                  <a:pt x="4185872" y="3072526"/>
                </a:cubicBezTo>
                <a:cubicBezTo>
                  <a:pt x="4185872" y="3075434"/>
                  <a:pt x="4185872" y="3075434"/>
                  <a:pt x="4185872" y="3075434"/>
                </a:cubicBezTo>
                <a:cubicBezTo>
                  <a:pt x="4180058" y="3087067"/>
                  <a:pt x="4180058" y="3095791"/>
                  <a:pt x="4174244" y="3104516"/>
                </a:cubicBezTo>
                <a:cubicBezTo>
                  <a:pt x="4162617" y="3121965"/>
                  <a:pt x="4148082" y="3136506"/>
                  <a:pt x="4133549" y="3151046"/>
                </a:cubicBezTo>
                <a:cubicBezTo>
                  <a:pt x="4116107" y="3174312"/>
                  <a:pt x="4101573" y="3194669"/>
                  <a:pt x="4084132" y="3217934"/>
                </a:cubicBezTo>
                <a:cubicBezTo>
                  <a:pt x="4078318" y="3226659"/>
                  <a:pt x="4072504" y="3235384"/>
                  <a:pt x="4066691" y="3241200"/>
                </a:cubicBezTo>
                <a:cubicBezTo>
                  <a:pt x="4049250" y="3261557"/>
                  <a:pt x="4034715" y="3279006"/>
                  <a:pt x="4017275" y="3299363"/>
                </a:cubicBezTo>
                <a:cubicBezTo>
                  <a:pt x="4008553" y="3305179"/>
                  <a:pt x="3999833" y="3310996"/>
                  <a:pt x="3994019" y="3316813"/>
                </a:cubicBezTo>
                <a:cubicBezTo>
                  <a:pt x="3982392" y="3328445"/>
                  <a:pt x="3973672" y="3340077"/>
                  <a:pt x="3962044" y="3348802"/>
                </a:cubicBezTo>
                <a:cubicBezTo>
                  <a:pt x="3944603" y="3366251"/>
                  <a:pt x="3932975" y="3383700"/>
                  <a:pt x="3918441" y="3409874"/>
                </a:cubicBezTo>
                <a:cubicBezTo>
                  <a:pt x="3935883" y="3395333"/>
                  <a:pt x="3947510" y="3386608"/>
                  <a:pt x="3959137" y="3377884"/>
                </a:cubicBezTo>
                <a:cubicBezTo>
                  <a:pt x="3962044" y="3374976"/>
                  <a:pt x="3964951" y="3374976"/>
                  <a:pt x="3970764" y="3372067"/>
                </a:cubicBezTo>
                <a:cubicBezTo>
                  <a:pt x="3950417" y="3395333"/>
                  <a:pt x="3932975" y="3421506"/>
                  <a:pt x="3909721" y="3441864"/>
                </a:cubicBezTo>
                <a:cubicBezTo>
                  <a:pt x="3880652" y="3473854"/>
                  <a:pt x="3851584" y="3500027"/>
                  <a:pt x="3819608" y="3529109"/>
                </a:cubicBezTo>
                <a:cubicBezTo>
                  <a:pt x="3810888" y="3537833"/>
                  <a:pt x="3799260" y="3552374"/>
                  <a:pt x="3790540" y="3561099"/>
                </a:cubicBezTo>
                <a:cubicBezTo>
                  <a:pt x="3790540" y="3564007"/>
                  <a:pt x="3793446" y="3564007"/>
                  <a:pt x="3793446" y="3566915"/>
                </a:cubicBezTo>
                <a:cubicBezTo>
                  <a:pt x="3822515" y="3543650"/>
                  <a:pt x="3851584" y="3520384"/>
                  <a:pt x="3880652" y="3497119"/>
                </a:cubicBezTo>
                <a:cubicBezTo>
                  <a:pt x="3880652" y="3497119"/>
                  <a:pt x="3880652" y="3497119"/>
                  <a:pt x="3880652" y="3500027"/>
                </a:cubicBezTo>
                <a:cubicBezTo>
                  <a:pt x="3874838" y="3508752"/>
                  <a:pt x="3869024" y="3520384"/>
                  <a:pt x="3860304" y="3529109"/>
                </a:cubicBezTo>
                <a:cubicBezTo>
                  <a:pt x="3839957" y="3546558"/>
                  <a:pt x="3819608" y="3566915"/>
                  <a:pt x="3799260" y="3584364"/>
                </a:cubicBezTo>
                <a:cubicBezTo>
                  <a:pt x="3726589" y="3642527"/>
                  <a:pt x="3653917" y="3697783"/>
                  <a:pt x="3575432" y="3744314"/>
                </a:cubicBezTo>
                <a:cubicBezTo>
                  <a:pt x="3557991" y="3753038"/>
                  <a:pt x="3543457" y="3764670"/>
                  <a:pt x="3528923" y="3773395"/>
                </a:cubicBezTo>
                <a:cubicBezTo>
                  <a:pt x="3499854" y="3790844"/>
                  <a:pt x="3467879" y="3805385"/>
                  <a:pt x="3438810" y="3819926"/>
                </a:cubicBezTo>
                <a:cubicBezTo>
                  <a:pt x="3432996" y="3819926"/>
                  <a:pt x="3427183" y="3822834"/>
                  <a:pt x="3424276" y="3825742"/>
                </a:cubicBezTo>
                <a:cubicBezTo>
                  <a:pt x="3406834" y="3834467"/>
                  <a:pt x="3389394" y="3840283"/>
                  <a:pt x="3371953" y="3849007"/>
                </a:cubicBezTo>
                <a:cubicBezTo>
                  <a:pt x="3357418" y="3857732"/>
                  <a:pt x="3342884" y="3863548"/>
                  <a:pt x="3328350" y="3872273"/>
                </a:cubicBezTo>
                <a:cubicBezTo>
                  <a:pt x="3313815" y="3878089"/>
                  <a:pt x="3299281" y="3889722"/>
                  <a:pt x="3284747" y="3898447"/>
                </a:cubicBezTo>
                <a:cubicBezTo>
                  <a:pt x="3264399" y="3910079"/>
                  <a:pt x="3244051" y="3921711"/>
                  <a:pt x="3220796" y="3933345"/>
                </a:cubicBezTo>
                <a:cubicBezTo>
                  <a:pt x="3203355" y="3942069"/>
                  <a:pt x="3183007" y="3947885"/>
                  <a:pt x="3162659" y="3956610"/>
                </a:cubicBezTo>
                <a:cubicBezTo>
                  <a:pt x="3101615" y="3979875"/>
                  <a:pt x="3040571" y="4008957"/>
                  <a:pt x="2976620" y="4029314"/>
                </a:cubicBezTo>
                <a:cubicBezTo>
                  <a:pt x="2930110" y="4043855"/>
                  <a:pt x="2883601" y="4055488"/>
                  <a:pt x="2837091" y="4064212"/>
                </a:cubicBezTo>
                <a:cubicBezTo>
                  <a:pt x="2761512" y="4075844"/>
                  <a:pt x="2688842" y="4084570"/>
                  <a:pt x="2616170" y="4096202"/>
                </a:cubicBezTo>
                <a:cubicBezTo>
                  <a:pt x="2595822" y="4099110"/>
                  <a:pt x="2578381" y="4099110"/>
                  <a:pt x="2558033" y="4102018"/>
                </a:cubicBezTo>
                <a:cubicBezTo>
                  <a:pt x="2491176" y="4102018"/>
                  <a:pt x="2427224" y="4102018"/>
                  <a:pt x="2363273" y="4102018"/>
                </a:cubicBezTo>
                <a:cubicBezTo>
                  <a:pt x="2360367" y="4099110"/>
                  <a:pt x="2357460" y="4099110"/>
                  <a:pt x="2354553" y="4099110"/>
                </a:cubicBezTo>
                <a:cubicBezTo>
                  <a:pt x="2308044" y="4096202"/>
                  <a:pt x="2261533" y="4090386"/>
                  <a:pt x="2215024" y="4087478"/>
                </a:cubicBezTo>
                <a:cubicBezTo>
                  <a:pt x="2185955" y="4084570"/>
                  <a:pt x="2153980" y="4075844"/>
                  <a:pt x="2124912" y="4081661"/>
                </a:cubicBezTo>
                <a:cubicBezTo>
                  <a:pt x="2090029" y="4084570"/>
                  <a:pt x="2055147" y="4075844"/>
                  <a:pt x="2017358" y="4078753"/>
                </a:cubicBezTo>
                <a:cubicBezTo>
                  <a:pt x="2020264" y="4072936"/>
                  <a:pt x="2020264" y="4070028"/>
                  <a:pt x="2020264" y="4064212"/>
                </a:cubicBezTo>
                <a:cubicBezTo>
                  <a:pt x="1973755" y="4061304"/>
                  <a:pt x="1930152" y="4075844"/>
                  <a:pt x="1886549" y="4067120"/>
                </a:cubicBezTo>
                <a:cubicBezTo>
                  <a:pt x="1935966" y="4064212"/>
                  <a:pt x="1982475" y="4061304"/>
                  <a:pt x="2031892" y="4058396"/>
                </a:cubicBezTo>
                <a:cubicBezTo>
                  <a:pt x="2031892" y="4055488"/>
                  <a:pt x="2031892" y="4055488"/>
                  <a:pt x="2031892" y="4052580"/>
                </a:cubicBezTo>
                <a:cubicBezTo>
                  <a:pt x="2028985" y="4052580"/>
                  <a:pt x="2023172" y="4049672"/>
                  <a:pt x="2020264" y="4049672"/>
                </a:cubicBezTo>
                <a:cubicBezTo>
                  <a:pt x="2060961" y="4055488"/>
                  <a:pt x="2101657" y="4046763"/>
                  <a:pt x="2145259" y="4032222"/>
                </a:cubicBezTo>
                <a:cubicBezTo>
                  <a:pt x="2107470" y="4023498"/>
                  <a:pt x="2072588" y="4014773"/>
                  <a:pt x="2037706" y="4008957"/>
                </a:cubicBezTo>
                <a:cubicBezTo>
                  <a:pt x="2005730" y="4003141"/>
                  <a:pt x="1973755" y="3997324"/>
                  <a:pt x="1941779" y="3991508"/>
                </a:cubicBezTo>
                <a:cubicBezTo>
                  <a:pt x="1933059" y="3988600"/>
                  <a:pt x="1921432" y="3985691"/>
                  <a:pt x="1909804" y="3982783"/>
                </a:cubicBezTo>
                <a:cubicBezTo>
                  <a:pt x="1889456" y="3976967"/>
                  <a:pt x="1866201" y="3971151"/>
                  <a:pt x="1845853" y="3965334"/>
                </a:cubicBezTo>
                <a:cubicBezTo>
                  <a:pt x="1810971" y="3953701"/>
                  <a:pt x="1776089" y="3942069"/>
                  <a:pt x="1741206" y="3933345"/>
                </a:cubicBezTo>
                <a:cubicBezTo>
                  <a:pt x="1729579" y="3927528"/>
                  <a:pt x="1717952" y="3927528"/>
                  <a:pt x="1706324" y="3924620"/>
                </a:cubicBezTo>
                <a:cubicBezTo>
                  <a:pt x="1659814" y="3915895"/>
                  <a:pt x="1613305" y="3921711"/>
                  <a:pt x="1569702" y="3904263"/>
                </a:cubicBezTo>
                <a:cubicBezTo>
                  <a:pt x="1546447" y="3895539"/>
                  <a:pt x="1520285" y="3898447"/>
                  <a:pt x="1494123" y="3892630"/>
                </a:cubicBezTo>
                <a:cubicBezTo>
                  <a:pt x="1479589" y="3889722"/>
                  <a:pt x="1465055" y="3875181"/>
                  <a:pt x="1447614" y="3880997"/>
                </a:cubicBezTo>
                <a:cubicBezTo>
                  <a:pt x="1447614" y="3880997"/>
                  <a:pt x="1447614" y="3880997"/>
                  <a:pt x="1444707" y="3880997"/>
                </a:cubicBezTo>
                <a:cubicBezTo>
                  <a:pt x="1438894" y="3866457"/>
                  <a:pt x="1424359" y="3869365"/>
                  <a:pt x="1412731" y="3869365"/>
                </a:cubicBezTo>
                <a:cubicBezTo>
                  <a:pt x="1404011" y="3869365"/>
                  <a:pt x="1401104" y="3869365"/>
                  <a:pt x="1395291" y="3860640"/>
                </a:cubicBezTo>
                <a:cubicBezTo>
                  <a:pt x="1389477" y="3851916"/>
                  <a:pt x="1377850" y="3846099"/>
                  <a:pt x="1366222" y="3846099"/>
                </a:cubicBezTo>
                <a:cubicBezTo>
                  <a:pt x="1366222" y="3851916"/>
                  <a:pt x="1366222" y="3857732"/>
                  <a:pt x="1363315" y="3863548"/>
                </a:cubicBezTo>
                <a:cubicBezTo>
                  <a:pt x="1363315" y="3866457"/>
                  <a:pt x="1357502" y="3863548"/>
                  <a:pt x="1351688" y="3866457"/>
                </a:cubicBezTo>
                <a:cubicBezTo>
                  <a:pt x="1354594" y="3860640"/>
                  <a:pt x="1357502" y="3857732"/>
                  <a:pt x="1357502" y="3854824"/>
                </a:cubicBezTo>
                <a:cubicBezTo>
                  <a:pt x="1351688" y="3851916"/>
                  <a:pt x="1345874" y="3849007"/>
                  <a:pt x="1340060" y="3846099"/>
                </a:cubicBezTo>
                <a:cubicBezTo>
                  <a:pt x="1342967" y="3846099"/>
                  <a:pt x="1345874" y="3843191"/>
                  <a:pt x="1348781" y="3843191"/>
                </a:cubicBezTo>
                <a:cubicBezTo>
                  <a:pt x="1284830" y="3802476"/>
                  <a:pt x="1206345" y="3799568"/>
                  <a:pt x="1136581" y="3758854"/>
                </a:cubicBezTo>
                <a:cubicBezTo>
                  <a:pt x="1142394" y="3755946"/>
                  <a:pt x="1145301" y="3755946"/>
                  <a:pt x="1148208" y="3755946"/>
                </a:cubicBezTo>
                <a:cubicBezTo>
                  <a:pt x="1148208" y="3755946"/>
                  <a:pt x="1148208" y="3755946"/>
                  <a:pt x="1151115" y="3755946"/>
                </a:cubicBezTo>
                <a:cubicBezTo>
                  <a:pt x="1142394" y="3753038"/>
                  <a:pt x="1133673" y="3747222"/>
                  <a:pt x="1124953" y="3744314"/>
                </a:cubicBezTo>
                <a:cubicBezTo>
                  <a:pt x="1127860" y="3744314"/>
                  <a:pt x="1130767" y="3744314"/>
                  <a:pt x="1136581" y="3741405"/>
                </a:cubicBezTo>
                <a:cubicBezTo>
                  <a:pt x="1122046" y="3735589"/>
                  <a:pt x="1113326" y="3726864"/>
                  <a:pt x="1101698" y="3721048"/>
                </a:cubicBezTo>
                <a:cubicBezTo>
                  <a:pt x="1066816" y="3703599"/>
                  <a:pt x="1031933" y="3686150"/>
                  <a:pt x="997052" y="3671609"/>
                </a:cubicBezTo>
                <a:cubicBezTo>
                  <a:pt x="988330" y="3665793"/>
                  <a:pt x="976703" y="3665793"/>
                  <a:pt x="965076" y="3659977"/>
                </a:cubicBezTo>
                <a:cubicBezTo>
                  <a:pt x="970890" y="3677425"/>
                  <a:pt x="997052" y="3665793"/>
                  <a:pt x="994144" y="3691966"/>
                </a:cubicBezTo>
                <a:cubicBezTo>
                  <a:pt x="965076" y="3674517"/>
                  <a:pt x="938914" y="3659977"/>
                  <a:pt x="912752" y="3645435"/>
                </a:cubicBezTo>
                <a:cubicBezTo>
                  <a:pt x="915660" y="3645435"/>
                  <a:pt x="915660" y="3642527"/>
                  <a:pt x="915660" y="3642527"/>
                </a:cubicBezTo>
                <a:cubicBezTo>
                  <a:pt x="924380" y="3645435"/>
                  <a:pt x="936007" y="3645435"/>
                  <a:pt x="944728" y="3648343"/>
                </a:cubicBezTo>
                <a:cubicBezTo>
                  <a:pt x="944728" y="3645435"/>
                  <a:pt x="944728" y="3642527"/>
                  <a:pt x="941821" y="3639619"/>
                </a:cubicBezTo>
                <a:cubicBezTo>
                  <a:pt x="921474" y="3630895"/>
                  <a:pt x="901125" y="3619262"/>
                  <a:pt x="883684" y="3604721"/>
                </a:cubicBezTo>
                <a:cubicBezTo>
                  <a:pt x="860429" y="3584364"/>
                  <a:pt x="837174" y="3569823"/>
                  <a:pt x="813920" y="3552374"/>
                </a:cubicBezTo>
                <a:cubicBezTo>
                  <a:pt x="764503" y="3514568"/>
                  <a:pt x="712180" y="3482578"/>
                  <a:pt x="662763" y="3441864"/>
                </a:cubicBezTo>
                <a:cubicBezTo>
                  <a:pt x="648229" y="3430231"/>
                  <a:pt x="633694" y="3412782"/>
                  <a:pt x="616253" y="3398241"/>
                </a:cubicBezTo>
                <a:cubicBezTo>
                  <a:pt x="598812" y="3386608"/>
                  <a:pt x="587185" y="3360435"/>
                  <a:pt x="569744" y="3345894"/>
                </a:cubicBezTo>
                <a:cubicBezTo>
                  <a:pt x="531955" y="3313905"/>
                  <a:pt x="505793" y="3273190"/>
                  <a:pt x="470911" y="3238292"/>
                </a:cubicBezTo>
                <a:cubicBezTo>
                  <a:pt x="470911" y="3238292"/>
                  <a:pt x="468004" y="3235384"/>
                  <a:pt x="468004" y="3232475"/>
                </a:cubicBezTo>
                <a:cubicBezTo>
                  <a:pt x="465097" y="3229567"/>
                  <a:pt x="465097" y="3223750"/>
                  <a:pt x="462190" y="3220842"/>
                </a:cubicBezTo>
                <a:cubicBezTo>
                  <a:pt x="456376" y="3215026"/>
                  <a:pt x="450562" y="3212118"/>
                  <a:pt x="444749" y="3206302"/>
                </a:cubicBezTo>
                <a:cubicBezTo>
                  <a:pt x="436028" y="3194669"/>
                  <a:pt x="427308" y="3185944"/>
                  <a:pt x="421494" y="3177220"/>
                </a:cubicBezTo>
                <a:cubicBezTo>
                  <a:pt x="409867" y="3159771"/>
                  <a:pt x="395333" y="3142322"/>
                  <a:pt x="383705" y="3124873"/>
                </a:cubicBezTo>
                <a:cubicBezTo>
                  <a:pt x="380798" y="3121965"/>
                  <a:pt x="377891" y="3119057"/>
                  <a:pt x="374984" y="3116148"/>
                </a:cubicBezTo>
                <a:cubicBezTo>
                  <a:pt x="374984" y="3116148"/>
                  <a:pt x="372078" y="3119057"/>
                  <a:pt x="372078" y="3119057"/>
                </a:cubicBezTo>
                <a:cubicBezTo>
                  <a:pt x="374984" y="3121965"/>
                  <a:pt x="374984" y="3124873"/>
                  <a:pt x="377891" y="3127781"/>
                </a:cubicBezTo>
                <a:cubicBezTo>
                  <a:pt x="386612" y="3148138"/>
                  <a:pt x="404053" y="3159771"/>
                  <a:pt x="412773" y="3180128"/>
                </a:cubicBezTo>
                <a:cubicBezTo>
                  <a:pt x="418587" y="3200486"/>
                  <a:pt x="436028" y="3217934"/>
                  <a:pt x="447656" y="3235384"/>
                </a:cubicBezTo>
                <a:cubicBezTo>
                  <a:pt x="447656" y="3235384"/>
                  <a:pt x="444749" y="3235384"/>
                  <a:pt x="444749" y="3238292"/>
                </a:cubicBezTo>
                <a:cubicBezTo>
                  <a:pt x="430215" y="3220842"/>
                  <a:pt x="412773" y="3203394"/>
                  <a:pt x="398239" y="3185944"/>
                </a:cubicBezTo>
                <a:cubicBezTo>
                  <a:pt x="383705" y="3168496"/>
                  <a:pt x="369171" y="3148138"/>
                  <a:pt x="354636" y="3127781"/>
                </a:cubicBezTo>
                <a:cubicBezTo>
                  <a:pt x="357544" y="3124873"/>
                  <a:pt x="360450" y="3121965"/>
                  <a:pt x="357544" y="3119057"/>
                </a:cubicBezTo>
                <a:cubicBezTo>
                  <a:pt x="354636" y="3113240"/>
                  <a:pt x="351730" y="3113240"/>
                  <a:pt x="348822" y="3107424"/>
                </a:cubicBezTo>
                <a:cubicBezTo>
                  <a:pt x="343009" y="3098699"/>
                  <a:pt x="337195" y="3087067"/>
                  <a:pt x="331382" y="3075434"/>
                </a:cubicBezTo>
                <a:lnTo>
                  <a:pt x="329673" y="3078853"/>
                </a:lnTo>
                <a:lnTo>
                  <a:pt x="301586" y="3039445"/>
                </a:lnTo>
                <a:cubicBezTo>
                  <a:pt x="294319" y="3024541"/>
                  <a:pt x="289232" y="3008547"/>
                  <a:pt x="284872" y="2991097"/>
                </a:cubicBezTo>
                <a:cubicBezTo>
                  <a:pt x="293593" y="3002730"/>
                  <a:pt x="299406" y="3011455"/>
                  <a:pt x="305220" y="3020179"/>
                </a:cubicBezTo>
                <a:cubicBezTo>
                  <a:pt x="308127" y="3034719"/>
                  <a:pt x="311033" y="3043445"/>
                  <a:pt x="325568" y="3055077"/>
                </a:cubicBezTo>
                <a:cubicBezTo>
                  <a:pt x="322661" y="3049261"/>
                  <a:pt x="319754" y="3043445"/>
                  <a:pt x="316847" y="3037628"/>
                </a:cubicBezTo>
                <a:cubicBezTo>
                  <a:pt x="319754" y="3037628"/>
                  <a:pt x="322661" y="3037628"/>
                  <a:pt x="325568" y="3037628"/>
                </a:cubicBezTo>
                <a:cubicBezTo>
                  <a:pt x="322661" y="3034719"/>
                  <a:pt x="322661" y="3034719"/>
                  <a:pt x="322661" y="3031811"/>
                </a:cubicBezTo>
                <a:cubicBezTo>
                  <a:pt x="313941" y="3025995"/>
                  <a:pt x="319754" y="3008546"/>
                  <a:pt x="302313" y="3011455"/>
                </a:cubicBezTo>
                <a:cubicBezTo>
                  <a:pt x="302313" y="3011455"/>
                  <a:pt x="302313" y="3005638"/>
                  <a:pt x="302313" y="3005638"/>
                </a:cubicBezTo>
                <a:cubicBezTo>
                  <a:pt x="313941" y="2999822"/>
                  <a:pt x="302313" y="2994005"/>
                  <a:pt x="299406" y="2991097"/>
                </a:cubicBezTo>
                <a:lnTo>
                  <a:pt x="282991" y="2977412"/>
                </a:lnTo>
                <a:lnTo>
                  <a:pt x="284872" y="2973648"/>
                </a:lnTo>
                <a:cubicBezTo>
                  <a:pt x="281965" y="2976556"/>
                  <a:pt x="281965" y="2976556"/>
                  <a:pt x="281965" y="2976556"/>
                </a:cubicBezTo>
                <a:lnTo>
                  <a:pt x="282991" y="2977412"/>
                </a:lnTo>
                <a:lnTo>
                  <a:pt x="279058" y="2985281"/>
                </a:lnTo>
                <a:cubicBezTo>
                  <a:pt x="264524" y="2973648"/>
                  <a:pt x="209293" y="2845689"/>
                  <a:pt x="206387" y="2825331"/>
                </a:cubicBezTo>
                <a:cubicBezTo>
                  <a:pt x="209293" y="2834056"/>
                  <a:pt x="212201" y="2842780"/>
                  <a:pt x="218015" y="2851505"/>
                </a:cubicBezTo>
                <a:cubicBezTo>
                  <a:pt x="220921" y="2857322"/>
                  <a:pt x="226735" y="2863138"/>
                  <a:pt x="229641" y="2868954"/>
                </a:cubicBezTo>
                <a:cubicBezTo>
                  <a:pt x="218015" y="2834056"/>
                  <a:pt x="206387" y="2802066"/>
                  <a:pt x="191853" y="2767168"/>
                </a:cubicBezTo>
                <a:cubicBezTo>
                  <a:pt x="191853" y="2761351"/>
                  <a:pt x="191853" y="2755535"/>
                  <a:pt x="183132" y="2761351"/>
                </a:cubicBezTo>
                <a:cubicBezTo>
                  <a:pt x="180225" y="2758443"/>
                  <a:pt x="180225" y="2752627"/>
                  <a:pt x="177318" y="2749719"/>
                </a:cubicBezTo>
                <a:cubicBezTo>
                  <a:pt x="177318" y="2746811"/>
                  <a:pt x="180225" y="2740995"/>
                  <a:pt x="177318" y="2738087"/>
                </a:cubicBezTo>
                <a:cubicBezTo>
                  <a:pt x="174412" y="2729362"/>
                  <a:pt x="168598" y="2717729"/>
                  <a:pt x="168598" y="2706097"/>
                </a:cubicBezTo>
                <a:cubicBezTo>
                  <a:pt x="171504" y="2691556"/>
                  <a:pt x="168598" y="2674107"/>
                  <a:pt x="162784" y="2659566"/>
                </a:cubicBezTo>
                <a:cubicBezTo>
                  <a:pt x="154063" y="2650841"/>
                  <a:pt x="154063" y="2639208"/>
                  <a:pt x="145343" y="2627576"/>
                </a:cubicBezTo>
                <a:cubicBezTo>
                  <a:pt x="136623" y="2618852"/>
                  <a:pt x="133715" y="2604310"/>
                  <a:pt x="133715" y="2589770"/>
                </a:cubicBezTo>
                <a:cubicBezTo>
                  <a:pt x="130809" y="2581046"/>
                  <a:pt x="133715" y="2569412"/>
                  <a:pt x="130809" y="2560688"/>
                </a:cubicBezTo>
                <a:cubicBezTo>
                  <a:pt x="127901" y="2546147"/>
                  <a:pt x="127901" y="2531606"/>
                  <a:pt x="119181" y="2519974"/>
                </a:cubicBezTo>
                <a:cubicBezTo>
                  <a:pt x="113367" y="2517065"/>
                  <a:pt x="113367" y="2511249"/>
                  <a:pt x="113367" y="2505433"/>
                </a:cubicBezTo>
                <a:cubicBezTo>
                  <a:pt x="110461" y="2479259"/>
                  <a:pt x="110461" y="2455993"/>
                  <a:pt x="107554" y="2432729"/>
                </a:cubicBezTo>
                <a:cubicBezTo>
                  <a:pt x="104647" y="2406555"/>
                  <a:pt x="98833" y="2380381"/>
                  <a:pt x="95926" y="2354208"/>
                </a:cubicBezTo>
                <a:cubicBezTo>
                  <a:pt x="93020" y="2325126"/>
                  <a:pt x="93020" y="2296044"/>
                  <a:pt x="90112" y="2266963"/>
                </a:cubicBezTo>
                <a:cubicBezTo>
                  <a:pt x="90112" y="2246606"/>
                  <a:pt x="90112" y="2229156"/>
                  <a:pt x="90112" y="2211707"/>
                </a:cubicBezTo>
                <a:cubicBezTo>
                  <a:pt x="90112" y="2197167"/>
                  <a:pt x="90112" y="2182626"/>
                  <a:pt x="90112" y="2170993"/>
                </a:cubicBezTo>
                <a:cubicBezTo>
                  <a:pt x="90112" y="2159361"/>
                  <a:pt x="93020" y="2144819"/>
                  <a:pt x="90112" y="2139003"/>
                </a:cubicBezTo>
                <a:cubicBezTo>
                  <a:pt x="72672" y="2127371"/>
                  <a:pt x="93020" y="2115738"/>
                  <a:pt x="87206" y="2104105"/>
                </a:cubicBezTo>
                <a:cubicBezTo>
                  <a:pt x="84298" y="2101197"/>
                  <a:pt x="90112" y="2092473"/>
                  <a:pt x="90112" y="2083748"/>
                </a:cubicBezTo>
                <a:cubicBezTo>
                  <a:pt x="90112" y="2083748"/>
                  <a:pt x="87206" y="2083748"/>
                  <a:pt x="87206" y="2083748"/>
                </a:cubicBezTo>
                <a:cubicBezTo>
                  <a:pt x="84298" y="2086656"/>
                  <a:pt x="84298" y="2092473"/>
                  <a:pt x="81392" y="2098289"/>
                </a:cubicBezTo>
                <a:cubicBezTo>
                  <a:pt x="81392" y="2095381"/>
                  <a:pt x="78485" y="2095381"/>
                  <a:pt x="78485" y="2095381"/>
                </a:cubicBezTo>
                <a:cubicBezTo>
                  <a:pt x="81392" y="2083748"/>
                  <a:pt x="87206" y="2072115"/>
                  <a:pt x="93020" y="2057574"/>
                </a:cubicBezTo>
                <a:cubicBezTo>
                  <a:pt x="93020" y="2063391"/>
                  <a:pt x="93020" y="2066299"/>
                  <a:pt x="95926" y="2072115"/>
                </a:cubicBezTo>
                <a:cubicBezTo>
                  <a:pt x="98833" y="2057574"/>
                  <a:pt x="98833" y="2048850"/>
                  <a:pt x="101740" y="2037218"/>
                </a:cubicBezTo>
                <a:cubicBezTo>
                  <a:pt x="101740" y="2037218"/>
                  <a:pt x="98833" y="2037218"/>
                  <a:pt x="95926" y="2040126"/>
                </a:cubicBezTo>
                <a:cubicBezTo>
                  <a:pt x="95926" y="2037218"/>
                  <a:pt x="93020" y="2034309"/>
                  <a:pt x="93020" y="2031401"/>
                </a:cubicBezTo>
                <a:cubicBezTo>
                  <a:pt x="93020" y="2013952"/>
                  <a:pt x="93020" y="1999411"/>
                  <a:pt x="93020" y="1984870"/>
                </a:cubicBezTo>
                <a:cubicBezTo>
                  <a:pt x="90112" y="1970330"/>
                  <a:pt x="87206" y="1955788"/>
                  <a:pt x="84298" y="1944156"/>
                </a:cubicBezTo>
                <a:cubicBezTo>
                  <a:pt x="84298" y="1944156"/>
                  <a:pt x="84298" y="1947064"/>
                  <a:pt x="81392" y="1949972"/>
                </a:cubicBezTo>
                <a:cubicBezTo>
                  <a:pt x="81392" y="1938340"/>
                  <a:pt x="84298" y="1932523"/>
                  <a:pt x="84298" y="1923799"/>
                </a:cubicBezTo>
                <a:cubicBezTo>
                  <a:pt x="84298" y="1912166"/>
                  <a:pt x="81392" y="1900533"/>
                  <a:pt x="78485" y="1888901"/>
                </a:cubicBezTo>
                <a:cubicBezTo>
                  <a:pt x="81392" y="1891809"/>
                  <a:pt x="81392" y="1894717"/>
                  <a:pt x="81392" y="1897625"/>
                </a:cubicBezTo>
                <a:cubicBezTo>
                  <a:pt x="84298" y="1897625"/>
                  <a:pt x="84298" y="1894717"/>
                  <a:pt x="87206" y="1894717"/>
                </a:cubicBezTo>
                <a:cubicBezTo>
                  <a:pt x="93020" y="1871451"/>
                  <a:pt x="98833" y="1848187"/>
                  <a:pt x="104647" y="1824921"/>
                </a:cubicBezTo>
                <a:cubicBezTo>
                  <a:pt x="104647" y="1824921"/>
                  <a:pt x="104647" y="1824921"/>
                  <a:pt x="104647" y="1827829"/>
                </a:cubicBezTo>
                <a:cubicBezTo>
                  <a:pt x="101740" y="1859819"/>
                  <a:pt x="95926" y="1891809"/>
                  <a:pt x="90112" y="1923799"/>
                </a:cubicBezTo>
                <a:cubicBezTo>
                  <a:pt x="98833" y="1903441"/>
                  <a:pt x="104647" y="1883085"/>
                  <a:pt x="107554" y="1859819"/>
                </a:cubicBezTo>
                <a:cubicBezTo>
                  <a:pt x="116275" y="1816197"/>
                  <a:pt x="122088" y="1772574"/>
                  <a:pt x="127901" y="1728951"/>
                </a:cubicBezTo>
                <a:cubicBezTo>
                  <a:pt x="130809" y="1726043"/>
                  <a:pt x="127901" y="1723135"/>
                  <a:pt x="127901" y="1717318"/>
                </a:cubicBezTo>
                <a:cubicBezTo>
                  <a:pt x="122088" y="1726043"/>
                  <a:pt x="116275" y="1731860"/>
                  <a:pt x="110461" y="1740584"/>
                </a:cubicBezTo>
                <a:cubicBezTo>
                  <a:pt x="110461" y="1731860"/>
                  <a:pt x="110461" y="1723135"/>
                  <a:pt x="110461" y="1714410"/>
                </a:cubicBezTo>
                <a:cubicBezTo>
                  <a:pt x="116275" y="1714410"/>
                  <a:pt x="116275" y="1717318"/>
                  <a:pt x="122088" y="1717318"/>
                </a:cubicBezTo>
                <a:cubicBezTo>
                  <a:pt x="122088" y="1711502"/>
                  <a:pt x="124995" y="1705686"/>
                  <a:pt x="127901" y="1702778"/>
                </a:cubicBezTo>
                <a:cubicBezTo>
                  <a:pt x="124995" y="1702778"/>
                  <a:pt x="124995" y="1702778"/>
                  <a:pt x="122088" y="1702778"/>
                </a:cubicBezTo>
                <a:cubicBezTo>
                  <a:pt x="122088" y="1699870"/>
                  <a:pt x="119181" y="1696962"/>
                  <a:pt x="119181" y="1694054"/>
                </a:cubicBezTo>
                <a:cubicBezTo>
                  <a:pt x="122088" y="1688237"/>
                  <a:pt x="124995" y="1679512"/>
                  <a:pt x="127901" y="1670788"/>
                </a:cubicBezTo>
                <a:cubicBezTo>
                  <a:pt x="136623" y="1650431"/>
                  <a:pt x="139529" y="1632982"/>
                  <a:pt x="136623" y="1609716"/>
                </a:cubicBezTo>
                <a:cubicBezTo>
                  <a:pt x="122088" y="1621349"/>
                  <a:pt x="122088" y="1624257"/>
                  <a:pt x="127901" y="1641706"/>
                </a:cubicBezTo>
                <a:cubicBezTo>
                  <a:pt x="127901" y="1638798"/>
                  <a:pt x="130809" y="1632982"/>
                  <a:pt x="130809" y="1630074"/>
                </a:cubicBezTo>
                <a:cubicBezTo>
                  <a:pt x="130809" y="1630074"/>
                  <a:pt x="133715" y="1630074"/>
                  <a:pt x="133715" y="1630074"/>
                </a:cubicBezTo>
                <a:cubicBezTo>
                  <a:pt x="130809" y="1641706"/>
                  <a:pt x="127901" y="1650431"/>
                  <a:pt x="124995" y="1662064"/>
                </a:cubicBezTo>
                <a:cubicBezTo>
                  <a:pt x="122088" y="1662064"/>
                  <a:pt x="122088" y="1662064"/>
                  <a:pt x="122088" y="1662064"/>
                </a:cubicBezTo>
                <a:cubicBezTo>
                  <a:pt x="122088" y="1656247"/>
                  <a:pt x="122088" y="1653339"/>
                  <a:pt x="122088" y="1650431"/>
                </a:cubicBezTo>
                <a:cubicBezTo>
                  <a:pt x="116275" y="1659155"/>
                  <a:pt x="116275" y="1670788"/>
                  <a:pt x="113367" y="1682420"/>
                </a:cubicBezTo>
                <a:cubicBezTo>
                  <a:pt x="107554" y="1699870"/>
                  <a:pt x="104647" y="1714410"/>
                  <a:pt x="98833" y="1728951"/>
                </a:cubicBezTo>
                <a:cubicBezTo>
                  <a:pt x="98833" y="1731860"/>
                  <a:pt x="98833" y="1734768"/>
                  <a:pt x="98833" y="1734768"/>
                </a:cubicBezTo>
                <a:cubicBezTo>
                  <a:pt x="110461" y="1743492"/>
                  <a:pt x="101740" y="1752216"/>
                  <a:pt x="101740" y="1760941"/>
                </a:cubicBezTo>
                <a:cubicBezTo>
                  <a:pt x="101740" y="1766758"/>
                  <a:pt x="101740" y="1775482"/>
                  <a:pt x="101740" y="1781298"/>
                </a:cubicBezTo>
                <a:cubicBezTo>
                  <a:pt x="98833" y="1798747"/>
                  <a:pt x="104647" y="1816197"/>
                  <a:pt x="87206" y="1830737"/>
                </a:cubicBezTo>
                <a:cubicBezTo>
                  <a:pt x="93020" y="1816197"/>
                  <a:pt x="93020" y="1804564"/>
                  <a:pt x="95926" y="1795839"/>
                </a:cubicBezTo>
                <a:cubicBezTo>
                  <a:pt x="95926" y="1792931"/>
                  <a:pt x="93020" y="1792931"/>
                  <a:pt x="93020" y="1792931"/>
                </a:cubicBezTo>
                <a:cubicBezTo>
                  <a:pt x="87206" y="1804564"/>
                  <a:pt x="78485" y="1813288"/>
                  <a:pt x="75578" y="1824921"/>
                </a:cubicBezTo>
                <a:cubicBezTo>
                  <a:pt x="69764" y="1842370"/>
                  <a:pt x="66858" y="1859819"/>
                  <a:pt x="63951" y="1877268"/>
                </a:cubicBezTo>
                <a:cubicBezTo>
                  <a:pt x="58137" y="1915074"/>
                  <a:pt x="52323" y="1949972"/>
                  <a:pt x="49417" y="1987778"/>
                </a:cubicBezTo>
                <a:cubicBezTo>
                  <a:pt x="49417" y="1987778"/>
                  <a:pt x="46510" y="1990686"/>
                  <a:pt x="46510" y="1990686"/>
                </a:cubicBezTo>
                <a:cubicBezTo>
                  <a:pt x="43603" y="1984870"/>
                  <a:pt x="46510" y="1976146"/>
                  <a:pt x="46510" y="1970330"/>
                </a:cubicBezTo>
                <a:cubicBezTo>
                  <a:pt x="46510" y="1964513"/>
                  <a:pt x="43603" y="1955788"/>
                  <a:pt x="43603" y="1949972"/>
                </a:cubicBezTo>
                <a:cubicBezTo>
                  <a:pt x="49417" y="1958697"/>
                  <a:pt x="20348" y="1967422"/>
                  <a:pt x="37789" y="1976146"/>
                </a:cubicBezTo>
                <a:cubicBezTo>
                  <a:pt x="37789" y="1984870"/>
                  <a:pt x="34883" y="1993595"/>
                  <a:pt x="37789" y="1999411"/>
                </a:cubicBezTo>
                <a:cubicBezTo>
                  <a:pt x="43603" y="2013952"/>
                  <a:pt x="37789" y="2019768"/>
                  <a:pt x="23255" y="2025584"/>
                </a:cubicBezTo>
                <a:cubicBezTo>
                  <a:pt x="20348" y="2019768"/>
                  <a:pt x="20348" y="2013952"/>
                  <a:pt x="17441" y="2008136"/>
                </a:cubicBezTo>
                <a:cubicBezTo>
                  <a:pt x="17441" y="2005228"/>
                  <a:pt x="17441" y="1999411"/>
                  <a:pt x="17441" y="1996503"/>
                </a:cubicBezTo>
                <a:cubicBezTo>
                  <a:pt x="5814" y="1987778"/>
                  <a:pt x="0" y="1973238"/>
                  <a:pt x="0" y="1958697"/>
                </a:cubicBezTo>
                <a:cubicBezTo>
                  <a:pt x="0" y="1952880"/>
                  <a:pt x="5814" y="1947064"/>
                  <a:pt x="5814" y="1941248"/>
                </a:cubicBezTo>
                <a:cubicBezTo>
                  <a:pt x="8720" y="1885993"/>
                  <a:pt x="17441" y="1833645"/>
                  <a:pt x="34883" y="1781298"/>
                </a:cubicBezTo>
                <a:cubicBezTo>
                  <a:pt x="49417" y="1746400"/>
                  <a:pt x="40696" y="1708594"/>
                  <a:pt x="66858" y="1676604"/>
                </a:cubicBezTo>
                <a:cubicBezTo>
                  <a:pt x="78485" y="1664972"/>
                  <a:pt x="78485" y="1641706"/>
                  <a:pt x="84298" y="1621349"/>
                </a:cubicBezTo>
                <a:cubicBezTo>
                  <a:pt x="78485" y="1624257"/>
                  <a:pt x="78485" y="1624257"/>
                  <a:pt x="72672" y="1630074"/>
                </a:cubicBezTo>
                <a:cubicBezTo>
                  <a:pt x="84298" y="1603900"/>
                  <a:pt x="93020" y="1580635"/>
                  <a:pt x="101740" y="1554461"/>
                </a:cubicBezTo>
                <a:cubicBezTo>
                  <a:pt x="104647" y="1560277"/>
                  <a:pt x="107554" y="1563185"/>
                  <a:pt x="107554" y="1566093"/>
                </a:cubicBezTo>
                <a:cubicBezTo>
                  <a:pt x="110461" y="1560277"/>
                  <a:pt x="110461" y="1554461"/>
                  <a:pt x="113367" y="1554461"/>
                </a:cubicBezTo>
                <a:cubicBezTo>
                  <a:pt x="124995" y="1551553"/>
                  <a:pt x="124995" y="1542829"/>
                  <a:pt x="127901" y="1534104"/>
                </a:cubicBezTo>
                <a:cubicBezTo>
                  <a:pt x="130809" y="1525379"/>
                  <a:pt x="136623" y="1516655"/>
                  <a:pt x="136623" y="1507931"/>
                </a:cubicBezTo>
                <a:cubicBezTo>
                  <a:pt x="139529" y="1502114"/>
                  <a:pt x="136623" y="1496298"/>
                  <a:pt x="136623" y="1493389"/>
                </a:cubicBezTo>
                <a:cubicBezTo>
                  <a:pt x="136623" y="1490481"/>
                  <a:pt x="136623" y="1487573"/>
                  <a:pt x="136623" y="1487573"/>
                </a:cubicBezTo>
                <a:cubicBezTo>
                  <a:pt x="148250" y="1470124"/>
                  <a:pt x="156970" y="1452675"/>
                  <a:pt x="165691" y="1438134"/>
                </a:cubicBezTo>
                <a:cubicBezTo>
                  <a:pt x="168598" y="1438134"/>
                  <a:pt x="168598" y="1438134"/>
                  <a:pt x="168598" y="1438134"/>
                </a:cubicBezTo>
                <a:cubicBezTo>
                  <a:pt x="154063" y="1481757"/>
                  <a:pt x="142436" y="1525379"/>
                  <a:pt x="127901" y="1571910"/>
                </a:cubicBezTo>
                <a:cubicBezTo>
                  <a:pt x="127901" y="1571910"/>
                  <a:pt x="130809" y="1571910"/>
                  <a:pt x="133715" y="1571910"/>
                </a:cubicBezTo>
                <a:cubicBezTo>
                  <a:pt x="136623" y="1566093"/>
                  <a:pt x="136623" y="1560277"/>
                  <a:pt x="139529" y="1551553"/>
                </a:cubicBezTo>
                <a:cubicBezTo>
                  <a:pt x="145343" y="1539921"/>
                  <a:pt x="148250" y="1525379"/>
                  <a:pt x="151157" y="1510839"/>
                </a:cubicBezTo>
                <a:cubicBezTo>
                  <a:pt x="151157" y="1510839"/>
                  <a:pt x="156970" y="1510839"/>
                  <a:pt x="156970" y="1507931"/>
                </a:cubicBezTo>
                <a:cubicBezTo>
                  <a:pt x="159877" y="1505023"/>
                  <a:pt x="168598" y="1496298"/>
                  <a:pt x="165691" y="1493389"/>
                </a:cubicBezTo>
                <a:cubicBezTo>
                  <a:pt x="159877" y="1484665"/>
                  <a:pt x="165691" y="1478849"/>
                  <a:pt x="168598" y="1470124"/>
                </a:cubicBezTo>
                <a:cubicBezTo>
                  <a:pt x="174412" y="1452675"/>
                  <a:pt x="177318" y="1435226"/>
                  <a:pt x="183132" y="1417777"/>
                </a:cubicBezTo>
                <a:cubicBezTo>
                  <a:pt x="183132" y="1417777"/>
                  <a:pt x="180225" y="1414869"/>
                  <a:pt x="183132" y="1411960"/>
                </a:cubicBezTo>
                <a:cubicBezTo>
                  <a:pt x="183132" y="1400328"/>
                  <a:pt x="183132" y="1391604"/>
                  <a:pt x="183132" y="1379971"/>
                </a:cubicBezTo>
                <a:cubicBezTo>
                  <a:pt x="186039" y="1377062"/>
                  <a:pt x="188946" y="1377062"/>
                  <a:pt x="188946" y="1374154"/>
                </a:cubicBezTo>
                <a:cubicBezTo>
                  <a:pt x="188946" y="1374154"/>
                  <a:pt x="188946" y="1371246"/>
                  <a:pt x="186039" y="1371246"/>
                </a:cubicBezTo>
                <a:cubicBezTo>
                  <a:pt x="183132" y="1374154"/>
                  <a:pt x="180225" y="1377062"/>
                  <a:pt x="174412" y="1377062"/>
                </a:cubicBezTo>
                <a:cubicBezTo>
                  <a:pt x="183132" y="1336348"/>
                  <a:pt x="188946" y="1298542"/>
                  <a:pt x="197666" y="1257827"/>
                </a:cubicBezTo>
                <a:cubicBezTo>
                  <a:pt x="194759" y="1260736"/>
                  <a:pt x="191853" y="1263644"/>
                  <a:pt x="188946" y="1269461"/>
                </a:cubicBezTo>
                <a:cubicBezTo>
                  <a:pt x="188946" y="1263644"/>
                  <a:pt x="191853" y="1257827"/>
                  <a:pt x="194759" y="1252011"/>
                </a:cubicBezTo>
                <a:cubicBezTo>
                  <a:pt x="206387" y="1231655"/>
                  <a:pt x="215107" y="1211297"/>
                  <a:pt x="220921" y="1188032"/>
                </a:cubicBezTo>
                <a:cubicBezTo>
                  <a:pt x="226735" y="1167675"/>
                  <a:pt x="235455" y="1147317"/>
                  <a:pt x="241269" y="1126960"/>
                </a:cubicBezTo>
                <a:cubicBezTo>
                  <a:pt x="244176" y="1115328"/>
                  <a:pt x="249990" y="1103694"/>
                  <a:pt x="255804" y="1092062"/>
                </a:cubicBezTo>
                <a:cubicBezTo>
                  <a:pt x="258710" y="1086246"/>
                  <a:pt x="261617" y="1077522"/>
                  <a:pt x="264524" y="1071705"/>
                </a:cubicBezTo>
                <a:cubicBezTo>
                  <a:pt x="267431" y="1060072"/>
                  <a:pt x="270338" y="1048440"/>
                  <a:pt x="276151" y="1039715"/>
                </a:cubicBezTo>
                <a:cubicBezTo>
                  <a:pt x="299406" y="1001909"/>
                  <a:pt x="316847" y="961195"/>
                  <a:pt x="345916" y="929205"/>
                </a:cubicBezTo>
                <a:cubicBezTo>
                  <a:pt x="360450" y="911755"/>
                  <a:pt x="369171" y="888490"/>
                  <a:pt x="383705" y="871041"/>
                </a:cubicBezTo>
                <a:cubicBezTo>
                  <a:pt x="415680" y="833235"/>
                  <a:pt x="447656" y="798336"/>
                  <a:pt x="479631" y="760530"/>
                </a:cubicBezTo>
                <a:cubicBezTo>
                  <a:pt x="488352" y="754714"/>
                  <a:pt x="494165" y="748898"/>
                  <a:pt x="502886" y="743082"/>
                </a:cubicBezTo>
                <a:cubicBezTo>
                  <a:pt x="517421" y="725632"/>
                  <a:pt x="534862" y="711092"/>
                  <a:pt x="552302" y="696551"/>
                </a:cubicBezTo>
                <a:cubicBezTo>
                  <a:pt x="561024" y="687826"/>
                  <a:pt x="569744" y="679102"/>
                  <a:pt x="578464" y="670377"/>
                </a:cubicBezTo>
                <a:cubicBezTo>
                  <a:pt x="601719" y="652929"/>
                  <a:pt x="627880" y="632571"/>
                  <a:pt x="654043" y="612214"/>
                </a:cubicBezTo>
                <a:cubicBezTo>
                  <a:pt x="680205" y="591857"/>
                  <a:pt x="703459" y="562775"/>
                  <a:pt x="735434" y="551142"/>
                </a:cubicBezTo>
                <a:cubicBezTo>
                  <a:pt x="738341" y="551142"/>
                  <a:pt x="738341" y="548234"/>
                  <a:pt x="738341" y="548234"/>
                </a:cubicBezTo>
                <a:cubicBezTo>
                  <a:pt x="744155" y="542418"/>
                  <a:pt x="752875" y="536601"/>
                  <a:pt x="758689" y="533693"/>
                </a:cubicBezTo>
                <a:cubicBezTo>
                  <a:pt x="793572" y="510428"/>
                  <a:pt x="831361" y="487162"/>
                  <a:pt x="866243" y="466806"/>
                </a:cubicBezTo>
                <a:cubicBezTo>
                  <a:pt x="869150" y="463898"/>
                  <a:pt x="872057" y="460989"/>
                  <a:pt x="874963" y="460989"/>
                </a:cubicBezTo>
                <a:cubicBezTo>
                  <a:pt x="895312" y="452264"/>
                  <a:pt x="915660" y="446448"/>
                  <a:pt x="936007" y="437724"/>
                </a:cubicBezTo>
                <a:cubicBezTo>
                  <a:pt x="936007" y="437724"/>
                  <a:pt x="938914" y="437724"/>
                  <a:pt x="938914" y="437724"/>
                </a:cubicBezTo>
                <a:cubicBezTo>
                  <a:pt x="941821" y="440632"/>
                  <a:pt x="941821" y="443540"/>
                  <a:pt x="944728" y="449356"/>
                </a:cubicBezTo>
                <a:cubicBezTo>
                  <a:pt x="982517" y="426091"/>
                  <a:pt x="1020306" y="402826"/>
                  <a:pt x="1061002" y="379560"/>
                </a:cubicBezTo>
                <a:cubicBezTo>
                  <a:pt x="1061002" y="382468"/>
                  <a:pt x="1061002" y="382468"/>
                  <a:pt x="1061002" y="385377"/>
                </a:cubicBezTo>
                <a:cubicBezTo>
                  <a:pt x="967983" y="434816"/>
                  <a:pt x="877870" y="495887"/>
                  <a:pt x="802292" y="574408"/>
                </a:cubicBezTo>
                <a:cubicBezTo>
                  <a:pt x="808106" y="571499"/>
                  <a:pt x="813920" y="565683"/>
                  <a:pt x="819734" y="559867"/>
                </a:cubicBezTo>
                <a:cubicBezTo>
                  <a:pt x="837174" y="548234"/>
                  <a:pt x="851709" y="539510"/>
                  <a:pt x="866243" y="527877"/>
                </a:cubicBezTo>
                <a:cubicBezTo>
                  <a:pt x="880777" y="519152"/>
                  <a:pt x="895312" y="513336"/>
                  <a:pt x="909846" y="507520"/>
                </a:cubicBezTo>
                <a:cubicBezTo>
                  <a:pt x="906938" y="504612"/>
                  <a:pt x="906938" y="504612"/>
                  <a:pt x="906938" y="501704"/>
                </a:cubicBezTo>
                <a:cubicBezTo>
                  <a:pt x="895312" y="507520"/>
                  <a:pt x="886591" y="510428"/>
                  <a:pt x="877870" y="516244"/>
                </a:cubicBezTo>
                <a:cubicBezTo>
                  <a:pt x="904032" y="498796"/>
                  <a:pt x="930194" y="478438"/>
                  <a:pt x="959263" y="460989"/>
                </a:cubicBezTo>
                <a:cubicBezTo>
                  <a:pt x="959263" y="460989"/>
                  <a:pt x="959263" y="463898"/>
                  <a:pt x="959263" y="463898"/>
                </a:cubicBezTo>
                <a:cubicBezTo>
                  <a:pt x="953449" y="469714"/>
                  <a:pt x="947635" y="475530"/>
                  <a:pt x="941821" y="478438"/>
                </a:cubicBezTo>
                <a:cubicBezTo>
                  <a:pt x="973797" y="466806"/>
                  <a:pt x="999958" y="443540"/>
                  <a:pt x="1034841" y="440632"/>
                </a:cubicBezTo>
                <a:cubicBezTo>
                  <a:pt x="1020306" y="449356"/>
                  <a:pt x="1005772" y="455173"/>
                  <a:pt x="991238" y="463898"/>
                </a:cubicBezTo>
                <a:cubicBezTo>
                  <a:pt x="927287" y="501704"/>
                  <a:pt x="866243" y="542418"/>
                  <a:pt x="802292" y="583132"/>
                </a:cubicBezTo>
                <a:cubicBezTo>
                  <a:pt x="799385" y="586041"/>
                  <a:pt x="790665" y="586041"/>
                  <a:pt x="784851" y="588949"/>
                </a:cubicBezTo>
                <a:cubicBezTo>
                  <a:pt x="784851" y="588949"/>
                  <a:pt x="781944" y="591857"/>
                  <a:pt x="779037" y="591857"/>
                </a:cubicBezTo>
                <a:cubicBezTo>
                  <a:pt x="787758" y="603489"/>
                  <a:pt x="773223" y="603489"/>
                  <a:pt x="770317" y="609306"/>
                </a:cubicBezTo>
                <a:cubicBezTo>
                  <a:pt x="770317" y="606397"/>
                  <a:pt x="767410" y="603489"/>
                  <a:pt x="767410" y="600581"/>
                </a:cubicBezTo>
                <a:cubicBezTo>
                  <a:pt x="764503" y="603489"/>
                  <a:pt x="764503" y="603489"/>
                  <a:pt x="761596" y="606397"/>
                </a:cubicBezTo>
                <a:cubicBezTo>
                  <a:pt x="720900" y="641295"/>
                  <a:pt x="683111" y="679102"/>
                  <a:pt x="642415" y="714000"/>
                </a:cubicBezTo>
                <a:cubicBezTo>
                  <a:pt x="572651" y="772164"/>
                  <a:pt x="517421" y="841959"/>
                  <a:pt x="468004" y="917572"/>
                </a:cubicBezTo>
                <a:cubicBezTo>
                  <a:pt x="468004" y="920480"/>
                  <a:pt x="465097" y="923388"/>
                  <a:pt x="465097" y="926297"/>
                </a:cubicBezTo>
                <a:cubicBezTo>
                  <a:pt x="473818" y="923388"/>
                  <a:pt x="479631" y="917572"/>
                  <a:pt x="485445" y="914663"/>
                </a:cubicBezTo>
                <a:cubicBezTo>
                  <a:pt x="485445" y="914663"/>
                  <a:pt x="485445" y="914663"/>
                  <a:pt x="485445" y="917572"/>
                </a:cubicBezTo>
                <a:cubicBezTo>
                  <a:pt x="465097" y="946653"/>
                  <a:pt x="441842" y="975735"/>
                  <a:pt x="421494" y="1004817"/>
                </a:cubicBezTo>
                <a:cubicBezTo>
                  <a:pt x="421494" y="1007725"/>
                  <a:pt x="424401" y="1007725"/>
                  <a:pt x="424401" y="1007725"/>
                </a:cubicBezTo>
                <a:cubicBezTo>
                  <a:pt x="433122" y="999001"/>
                  <a:pt x="438935" y="990276"/>
                  <a:pt x="444749" y="981551"/>
                </a:cubicBezTo>
                <a:cubicBezTo>
                  <a:pt x="482538" y="940837"/>
                  <a:pt x="517421" y="894307"/>
                  <a:pt x="555210" y="856500"/>
                </a:cubicBezTo>
                <a:cubicBezTo>
                  <a:pt x="566837" y="844868"/>
                  <a:pt x="575558" y="830326"/>
                  <a:pt x="590091" y="821602"/>
                </a:cubicBezTo>
                <a:cubicBezTo>
                  <a:pt x="616253" y="798336"/>
                  <a:pt x="639508" y="775072"/>
                  <a:pt x="665670" y="754714"/>
                </a:cubicBezTo>
                <a:cubicBezTo>
                  <a:pt x="700552" y="728541"/>
                  <a:pt x="735434" y="693643"/>
                  <a:pt x="776131" y="670377"/>
                </a:cubicBezTo>
                <a:cubicBezTo>
                  <a:pt x="781944" y="667469"/>
                  <a:pt x="787758" y="658745"/>
                  <a:pt x="796478" y="652929"/>
                </a:cubicBezTo>
                <a:cubicBezTo>
                  <a:pt x="799385" y="650020"/>
                  <a:pt x="808106" y="650020"/>
                  <a:pt x="811012" y="647111"/>
                </a:cubicBezTo>
                <a:cubicBezTo>
                  <a:pt x="828454" y="626755"/>
                  <a:pt x="854615" y="612214"/>
                  <a:pt x="880777" y="597673"/>
                </a:cubicBezTo>
                <a:cubicBezTo>
                  <a:pt x="880777" y="597673"/>
                  <a:pt x="883684" y="594765"/>
                  <a:pt x="886591" y="594765"/>
                </a:cubicBezTo>
                <a:cubicBezTo>
                  <a:pt x="886591" y="594765"/>
                  <a:pt x="886591" y="597673"/>
                  <a:pt x="889498" y="597673"/>
                </a:cubicBezTo>
                <a:cubicBezTo>
                  <a:pt x="880777" y="603489"/>
                  <a:pt x="872057" y="609306"/>
                  <a:pt x="866243" y="615122"/>
                </a:cubicBezTo>
                <a:cubicBezTo>
                  <a:pt x="866243" y="615122"/>
                  <a:pt x="866243" y="618031"/>
                  <a:pt x="866243" y="618031"/>
                </a:cubicBezTo>
                <a:cubicBezTo>
                  <a:pt x="872057" y="615122"/>
                  <a:pt x="877870" y="612214"/>
                  <a:pt x="883684" y="609306"/>
                </a:cubicBezTo>
                <a:cubicBezTo>
                  <a:pt x="883684" y="609306"/>
                  <a:pt x="883684" y="609306"/>
                  <a:pt x="886591" y="609306"/>
                </a:cubicBezTo>
                <a:cubicBezTo>
                  <a:pt x="880777" y="615122"/>
                  <a:pt x="877870" y="618031"/>
                  <a:pt x="874963" y="620939"/>
                </a:cubicBezTo>
                <a:cubicBezTo>
                  <a:pt x="874963" y="620939"/>
                  <a:pt x="874963" y="623847"/>
                  <a:pt x="877870" y="623847"/>
                </a:cubicBezTo>
                <a:cubicBezTo>
                  <a:pt x="880777" y="620939"/>
                  <a:pt x="886591" y="618031"/>
                  <a:pt x="886591" y="615122"/>
                </a:cubicBezTo>
                <a:cubicBezTo>
                  <a:pt x="895312" y="597673"/>
                  <a:pt x="909846" y="591857"/>
                  <a:pt x="927287" y="588949"/>
                </a:cubicBezTo>
                <a:cubicBezTo>
                  <a:pt x="924380" y="591857"/>
                  <a:pt x="924380" y="594765"/>
                  <a:pt x="921474" y="597673"/>
                </a:cubicBezTo>
                <a:cubicBezTo>
                  <a:pt x="924380" y="600581"/>
                  <a:pt x="927287" y="597673"/>
                  <a:pt x="930194" y="594765"/>
                </a:cubicBezTo>
                <a:cubicBezTo>
                  <a:pt x="967983" y="559867"/>
                  <a:pt x="1005772" y="519152"/>
                  <a:pt x="1046468" y="484254"/>
                </a:cubicBezTo>
                <a:cubicBezTo>
                  <a:pt x="1110419" y="428999"/>
                  <a:pt x="1177276" y="373744"/>
                  <a:pt x="1247041" y="324305"/>
                </a:cubicBezTo>
                <a:cubicBezTo>
                  <a:pt x="1296457" y="289407"/>
                  <a:pt x="1348781" y="260325"/>
                  <a:pt x="1404011" y="228335"/>
                </a:cubicBezTo>
                <a:cubicBezTo>
                  <a:pt x="1435986" y="207978"/>
                  <a:pt x="1470869" y="190530"/>
                  <a:pt x="1505751" y="173080"/>
                </a:cubicBezTo>
                <a:cubicBezTo>
                  <a:pt x="1549354" y="152723"/>
                  <a:pt x="1592957" y="135274"/>
                  <a:pt x="1636560" y="117825"/>
                </a:cubicBezTo>
                <a:cubicBezTo>
                  <a:pt x="1662721" y="106192"/>
                  <a:pt x="1691790" y="94559"/>
                  <a:pt x="1720858" y="94559"/>
                </a:cubicBezTo>
                <a:cubicBezTo>
                  <a:pt x="1508658" y="187621"/>
                  <a:pt x="1302271" y="298131"/>
                  <a:pt x="1127860" y="455173"/>
                </a:cubicBezTo>
                <a:cubicBezTo>
                  <a:pt x="1136581" y="455173"/>
                  <a:pt x="1139487" y="452264"/>
                  <a:pt x="1145301" y="449356"/>
                </a:cubicBezTo>
                <a:cubicBezTo>
                  <a:pt x="1165649" y="437724"/>
                  <a:pt x="1177276" y="411550"/>
                  <a:pt x="1200531" y="405734"/>
                </a:cubicBezTo>
                <a:cubicBezTo>
                  <a:pt x="1203438" y="405734"/>
                  <a:pt x="1203438" y="405734"/>
                  <a:pt x="1203438" y="402826"/>
                </a:cubicBezTo>
                <a:cubicBezTo>
                  <a:pt x="1209252" y="397009"/>
                  <a:pt x="1212159" y="391193"/>
                  <a:pt x="1217973" y="388285"/>
                </a:cubicBezTo>
                <a:cubicBezTo>
                  <a:pt x="1229600" y="379560"/>
                  <a:pt x="1244134" y="373744"/>
                  <a:pt x="1255762" y="365019"/>
                </a:cubicBezTo>
                <a:cubicBezTo>
                  <a:pt x="1284830" y="350479"/>
                  <a:pt x="1305178" y="327213"/>
                  <a:pt x="1334247" y="312673"/>
                </a:cubicBezTo>
                <a:cubicBezTo>
                  <a:pt x="1395291" y="283591"/>
                  <a:pt x="1453428" y="248693"/>
                  <a:pt x="1514472" y="216702"/>
                </a:cubicBezTo>
                <a:cubicBezTo>
                  <a:pt x="1546447" y="199254"/>
                  <a:pt x="1578423" y="184712"/>
                  <a:pt x="1613305" y="173080"/>
                </a:cubicBezTo>
                <a:cubicBezTo>
                  <a:pt x="1633652" y="164356"/>
                  <a:pt x="1659814" y="158539"/>
                  <a:pt x="1683069" y="149815"/>
                </a:cubicBezTo>
                <a:cubicBezTo>
                  <a:pt x="1709231" y="143998"/>
                  <a:pt x="1732486" y="132366"/>
                  <a:pt x="1755741" y="123641"/>
                </a:cubicBezTo>
                <a:cubicBezTo>
                  <a:pt x="1770275" y="117825"/>
                  <a:pt x="1784809" y="109100"/>
                  <a:pt x="1799343" y="103284"/>
                </a:cubicBezTo>
                <a:cubicBezTo>
                  <a:pt x="1828412" y="94559"/>
                  <a:pt x="1857481" y="85835"/>
                  <a:pt x="1889456" y="77111"/>
                </a:cubicBezTo>
                <a:cubicBezTo>
                  <a:pt x="1909804" y="74202"/>
                  <a:pt x="1930152" y="68386"/>
                  <a:pt x="1953407" y="65477"/>
                </a:cubicBezTo>
                <a:cubicBezTo>
                  <a:pt x="1973755" y="59661"/>
                  <a:pt x="1994103" y="53845"/>
                  <a:pt x="2014451" y="50937"/>
                </a:cubicBezTo>
                <a:cubicBezTo>
                  <a:pt x="2098750" y="30579"/>
                  <a:pt x="2185955" y="16039"/>
                  <a:pt x="2273161" y="10223"/>
                </a:cubicBezTo>
                <a:cubicBezTo>
                  <a:pt x="2316764" y="7314"/>
                  <a:pt x="2357460" y="-1410"/>
                  <a:pt x="2401062" y="7314"/>
                </a:cubicBezTo>
                <a:cubicBezTo>
                  <a:pt x="2406876" y="10223"/>
                  <a:pt x="2415597" y="10223"/>
                  <a:pt x="2418504" y="7314"/>
                </a:cubicBezTo>
                <a:cubicBezTo>
                  <a:pt x="2422864" y="44"/>
                  <a:pt x="2427951" y="-683"/>
                  <a:pt x="2433038" y="407"/>
                </a:cubicBezTo>
                <a:close/>
              </a:path>
            </a:pathLst>
          </a:custGeom>
          <a:pattFill prst="lgCheck">
            <a:fgClr>
              <a:schemeClr val="bg2">
                <a:lumMod val="90000"/>
              </a:schemeClr>
            </a:fgClr>
            <a:bgClr>
              <a:schemeClr val="bg1"/>
            </a:bgClr>
          </a:patt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smtClean="0"/>
              <a:t>Drag &amp; </a:t>
            </a:r>
            <a:r>
              <a:rPr lang="en-US" smtClean="0"/>
              <a:t>Drop picture</a:t>
            </a:r>
            <a:endParaRPr lang="en-US"/>
          </a:p>
        </p:txBody>
      </p:sp>
    </p:spTree>
    <p:extLst>
      <p:ext uri="{BB962C8B-B14F-4D97-AF65-F5344CB8AC3E}">
        <p14:creationId xmlns:p14="http://schemas.microsoft.com/office/powerpoint/2010/main" val="345392672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5" name="图片 4"/>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6" name="矩形 5"/>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icture Placeholder 3"/>
          <p:cNvSpPr>
            <a:spLocks noGrp="1"/>
          </p:cNvSpPr>
          <p:nvPr>
            <p:ph type="pic" sz="quarter" idx="10"/>
          </p:nvPr>
        </p:nvSpPr>
        <p:spPr>
          <a:xfrm>
            <a:off x="1" y="2"/>
            <a:ext cx="5397299" cy="6857996"/>
          </a:xfrm>
          <a:custGeom>
            <a:avLst/>
            <a:gdLst>
              <a:gd name="connsiteX0" fmla="*/ 91066 w 5397299"/>
              <a:gd name="connsiteY0" fmla="*/ 6804346 h 6857996"/>
              <a:gd name="connsiteX1" fmla="*/ 118134 w 5397299"/>
              <a:gd name="connsiteY1" fmla="*/ 6814555 h 6857996"/>
              <a:gd name="connsiteX2" fmla="*/ 109880 w 5397299"/>
              <a:gd name="connsiteY2" fmla="*/ 6857996 h 6857996"/>
              <a:gd name="connsiteX3" fmla="*/ 66780 w 5397299"/>
              <a:gd name="connsiteY3" fmla="*/ 6857996 h 6857996"/>
              <a:gd name="connsiteX4" fmla="*/ 63079 w 5397299"/>
              <a:gd name="connsiteY4" fmla="*/ 6844113 h 6857996"/>
              <a:gd name="connsiteX5" fmla="*/ 63065 w 5397299"/>
              <a:gd name="connsiteY5" fmla="*/ 6832326 h 6857996"/>
              <a:gd name="connsiteX6" fmla="*/ 91066 w 5397299"/>
              <a:gd name="connsiteY6" fmla="*/ 6804346 h 6857996"/>
              <a:gd name="connsiteX7" fmla="*/ 1657919 w 5397299"/>
              <a:gd name="connsiteY7" fmla="*/ 6772773 h 6857996"/>
              <a:gd name="connsiteX8" fmla="*/ 1693194 w 5397299"/>
              <a:gd name="connsiteY8" fmla="*/ 6789328 h 6857996"/>
              <a:gd name="connsiteX9" fmla="*/ 1627327 w 5397299"/>
              <a:gd name="connsiteY9" fmla="*/ 6792034 h 6857996"/>
              <a:gd name="connsiteX10" fmla="*/ 1657919 w 5397299"/>
              <a:gd name="connsiteY10" fmla="*/ 6772773 h 6857996"/>
              <a:gd name="connsiteX11" fmla="*/ 1149443 w 5397299"/>
              <a:gd name="connsiteY11" fmla="*/ 6772758 h 6857996"/>
              <a:gd name="connsiteX12" fmla="*/ 1168102 w 5397299"/>
              <a:gd name="connsiteY12" fmla="*/ 6793914 h 6857996"/>
              <a:gd name="connsiteX13" fmla="*/ 1137362 w 5397299"/>
              <a:gd name="connsiteY13" fmla="*/ 6827003 h 6857996"/>
              <a:gd name="connsiteX14" fmla="*/ 1131583 w 5397299"/>
              <a:gd name="connsiteY14" fmla="*/ 6811551 h 6857996"/>
              <a:gd name="connsiteX15" fmla="*/ 1149443 w 5397299"/>
              <a:gd name="connsiteY15" fmla="*/ 6772758 h 6857996"/>
              <a:gd name="connsiteX16" fmla="*/ 812492 w 5397299"/>
              <a:gd name="connsiteY16" fmla="*/ 6757270 h 6857996"/>
              <a:gd name="connsiteX17" fmla="*/ 831100 w 5397299"/>
              <a:gd name="connsiteY17" fmla="*/ 6774676 h 6857996"/>
              <a:gd name="connsiteX18" fmla="*/ 803032 w 5397299"/>
              <a:gd name="connsiteY18" fmla="*/ 6797944 h 6857996"/>
              <a:gd name="connsiteX19" fmla="*/ 790734 w 5397299"/>
              <a:gd name="connsiteY19" fmla="*/ 6773655 h 6857996"/>
              <a:gd name="connsiteX20" fmla="*/ 812492 w 5397299"/>
              <a:gd name="connsiteY20" fmla="*/ 6757270 h 6857996"/>
              <a:gd name="connsiteX21" fmla="*/ 2122920 w 5397299"/>
              <a:gd name="connsiteY21" fmla="*/ 6695363 h 6857996"/>
              <a:gd name="connsiteX22" fmla="*/ 2165894 w 5397299"/>
              <a:gd name="connsiteY22" fmla="*/ 6722025 h 6857996"/>
              <a:gd name="connsiteX23" fmla="*/ 2125513 w 5397299"/>
              <a:gd name="connsiteY23" fmla="*/ 6753385 h 6857996"/>
              <a:gd name="connsiteX24" fmla="*/ 2092277 w 5397299"/>
              <a:gd name="connsiteY24" fmla="*/ 6720480 h 6857996"/>
              <a:gd name="connsiteX25" fmla="*/ 2122920 w 5397299"/>
              <a:gd name="connsiteY25" fmla="*/ 6695363 h 6857996"/>
              <a:gd name="connsiteX26" fmla="*/ 457658 w 5397299"/>
              <a:gd name="connsiteY26" fmla="*/ 6695267 h 6857996"/>
              <a:gd name="connsiteX27" fmla="*/ 469080 w 5397299"/>
              <a:gd name="connsiteY27" fmla="*/ 6736930 h 6857996"/>
              <a:gd name="connsiteX28" fmla="*/ 440605 w 5397299"/>
              <a:gd name="connsiteY28" fmla="*/ 6739128 h 6857996"/>
              <a:gd name="connsiteX29" fmla="*/ 457658 w 5397299"/>
              <a:gd name="connsiteY29" fmla="*/ 6695267 h 6857996"/>
              <a:gd name="connsiteX30" fmla="*/ 634327 w 5397299"/>
              <a:gd name="connsiteY30" fmla="*/ 6664375 h 6857996"/>
              <a:gd name="connsiteX31" fmla="*/ 658680 w 5397299"/>
              <a:gd name="connsiteY31" fmla="*/ 6679879 h 6857996"/>
              <a:gd name="connsiteX32" fmla="*/ 631339 w 5397299"/>
              <a:gd name="connsiteY32" fmla="*/ 6697174 h 6857996"/>
              <a:gd name="connsiteX33" fmla="*/ 619990 w 5397299"/>
              <a:gd name="connsiteY33" fmla="*/ 6681908 h 6857996"/>
              <a:gd name="connsiteX34" fmla="*/ 634327 w 5397299"/>
              <a:gd name="connsiteY34" fmla="*/ 6664375 h 6857996"/>
              <a:gd name="connsiteX35" fmla="*/ 1460944 w 5397299"/>
              <a:gd name="connsiteY35" fmla="*/ 6634804 h 6857996"/>
              <a:gd name="connsiteX36" fmla="*/ 1503340 w 5397299"/>
              <a:gd name="connsiteY36" fmla="*/ 6646768 h 6857996"/>
              <a:gd name="connsiteX37" fmla="*/ 1497149 w 5397299"/>
              <a:gd name="connsiteY37" fmla="*/ 6677298 h 6857996"/>
              <a:gd name="connsiteX38" fmla="*/ 1461354 w 5397299"/>
              <a:gd name="connsiteY38" fmla="*/ 6721347 h 6857996"/>
              <a:gd name="connsiteX39" fmla="*/ 1403466 w 5397299"/>
              <a:gd name="connsiteY39" fmla="*/ 6708009 h 6857996"/>
              <a:gd name="connsiteX40" fmla="*/ 1406058 w 5397299"/>
              <a:gd name="connsiteY40" fmla="*/ 6653215 h 6857996"/>
              <a:gd name="connsiteX41" fmla="*/ 1460944 w 5397299"/>
              <a:gd name="connsiteY41" fmla="*/ 6634804 h 6857996"/>
              <a:gd name="connsiteX42" fmla="*/ 216977 w 5397299"/>
              <a:gd name="connsiteY42" fmla="*/ 6617775 h 6857996"/>
              <a:gd name="connsiteX43" fmla="*/ 244099 w 5397299"/>
              <a:gd name="connsiteY43" fmla="*/ 6622327 h 6857996"/>
              <a:gd name="connsiteX44" fmla="*/ 235557 w 5397299"/>
              <a:gd name="connsiteY44" fmla="*/ 6652646 h 6857996"/>
              <a:gd name="connsiteX45" fmla="*/ 218865 w 5397299"/>
              <a:gd name="connsiteY45" fmla="*/ 6651444 h 6857996"/>
              <a:gd name="connsiteX46" fmla="*/ 216977 w 5397299"/>
              <a:gd name="connsiteY46" fmla="*/ 6617775 h 6857996"/>
              <a:gd name="connsiteX47" fmla="*/ 309176 w 5397299"/>
              <a:gd name="connsiteY47" fmla="*/ 6602746 h 6857996"/>
              <a:gd name="connsiteX48" fmla="*/ 344147 w 5397299"/>
              <a:gd name="connsiteY48" fmla="*/ 6637032 h 6857996"/>
              <a:gd name="connsiteX49" fmla="*/ 296276 w 5397299"/>
              <a:gd name="connsiteY49" fmla="*/ 6695245 h 6857996"/>
              <a:gd name="connsiteX50" fmla="*/ 263488 w 5397299"/>
              <a:gd name="connsiteY50" fmla="*/ 6644434 h 6857996"/>
              <a:gd name="connsiteX51" fmla="*/ 309176 w 5397299"/>
              <a:gd name="connsiteY51" fmla="*/ 6602746 h 6857996"/>
              <a:gd name="connsiteX52" fmla="*/ 974520 w 5397299"/>
              <a:gd name="connsiteY52" fmla="*/ 6602277 h 6857996"/>
              <a:gd name="connsiteX53" fmla="*/ 995619 w 5397299"/>
              <a:gd name="connsiteY53" fmla="*/ 6619732 h 6857996"/>
              <a:gd name="connsiteX54" fmla="*/ 977986 w 5397299"/>
              <a:gd name="connsiteY54" fmla="*/ 6648772 h 6857996"/>
              <a:gd name="connsiteX55" fmla="*/ 960901 w 5397299"/>
              <a:gd name="connsiteY55" fmla="*/ 6621562 h 6857996"/>
              <a:gd name="connsiteX56" fmla="*/ 974520 w 5397299"/>
              <a:gd name="connsiteY56" fmla="*/ 6602277 h 6857996"/>
              <a:gd name="connsiteX57" fmla="*/ 150592 w 5397299"/>
              <a:gd name="connsiteY57" fmla="*/ 6602277 h 6857996"/>
              <a:gd name="connsiteX58" fmla="*/ 156922 w 5397299"/>
              <a:gd name="connsiteY58" fmla="*/ 6655758 h 6857996"/>
              <a:gd name="connsiteX59" fmla="*/ 138380 w 5397299"/>
              <a:gd name="connsiteY59" fmla="*/ 6659645 h 6857996"/>
              <a:gd name="connsiteX60" fmla="*/ 150592 w 5397299"/>
              <a:gd name="connsiteY60" fmla="*/ 6602277 h 6857996"/>
              <a:gd name="connsiteX61" fmla="*/ 1235226 w 5397299"/>
              <a:gd name="connsiteY61" fmla="*/ 6569178 h 6857996"/>
              <a:gd name="connsiteX62" fmla="*/ 1236374 w 5397299"/>
              <a:gd name="connsiteY62" fmla="*/ 6580000 h 6857996"/>
              <a:gd name="connsiteX63" fmla="*/ 1245872 w 5397299"/>
              <a:gd name="connsiteY63" fmla="*/ 6577240 h 6857996"/>
              <a:gd name="connsiteX64" fmla="*/ 1245152 w 5397299"/>
              <a:gd name="connsiteY64" fmla="*/ 6571147 h 6857996"/>
              <a:gd name="connsiteX65" fmla="*/ 1250896 w 5397299"/>
              <a:gd name="connsiteY65" fmla="*/ 6548898 h 6857996"/>
              <a:gd name="connsiteX66" fmla="*/ 1236287 w 5397299"/>
              <a:gd name="connsiteY66" fmla="*/ 6554079 h 6857996"/>
              <a:gd name="connsiteX67" fmla="*/ 1230521 w 5397299"/>
              <a:gd name="connsiteY67" fmla="*/ 6552446 h 6857996"/>
              <a:gd name="connsiteX68" fmla="*/ 1235258 w 5397299"/>
              <a:gd name="connsiteY68" fmla="*/ 6556580 h 6857996"/>
              <a:gd name="connsiteX69" fmla="*/ 1246524 w 5397299"/>
              <a:gd name="connsiteY69" fmla="*/ 6559766 h 6857996"/>
              <a:gd name="connsiteX70" fmla="*/ 1260622 w 5397299"/>
              <a:gd name="connsiteY70" fmla="*/ 6554997 h 6857996"/>
              <a:gd name="connsiteX71" fmla="*/ 1260098 w 5397299"/>
              <a:gd name="connsiteY71" fmla="*/ 6554556 h 6857996"/>
              <a:gd name="connsiteX72" fmla="*/ 1250896 w 5397299"/>
              <a:gd name="connsiteY72" fmla="*/ 6548898 h 6857996"/>
              <a:gd name="connsiteX73" fmla="*/ 453360 w 5397299"/>
              <a:gd name="connsiteY73" fmla="*/ 6540283 h 6857996"/>
              <a:gd name="connsiteX74" fmla="*/ 507571 w 5397299"/>
              <a:gd name="connsiteY74" fmla="*/ 6574439 h 6857996"/>
              <a:gd name="connsiteX75" fmla="*/ 433955 w 5397299"/>
              <a:gd name="connsiteY75" fmla="*/ 6561108 h 6857996"/>
              <a:gd name="connsiteX76" fmla="*/ 449867 w 5397299"/>
              <a:gd name="connsiteY76" fmla="*/ 6564906 h 6857996"/>
              <a:gd name="connsiteX77" fmla="*/ 453360 w 5397299"/>
              <a:gd name="connsiteY77" fmla="*/ 6540283 h 6857996"/>
              <a:gd name="connsiteX78" fmla="*/ 1693016 w 5397299"/>
              <a:gd name="connsiteY78" fmla="*/ 6493830 h 6857996"/>
              <a:gd name="connsiteX79" fmla="*/ 1734773 w 5397299"/>
              <a:gd name="connsiteY79" fmla="*/ 6501971 h 6857996"/>
              <a:gd name="connsiteX80" fmla="*/ 1838517 w 5397299"/>
              <a:gd name="connsiteY80" fmla="*/ 6606908 h 6857996"/>
              <a:gd name="connsiteX81" fmla="*/ 1863991 w 5397299"/>
              <a:gd name="connsiteY81" fmla="*/ 6607220 h 6857996"/>
              <a:gd name="connsiteX82" fmla="*/ 1883644 w 5397299"/>
              <a:gd name="connsiteY82" fmla="*/ 6648218 h 6857996"/>
              <a:gd name="connsiteX83" fmla="*/ 1832586 w 5397299"/>
              <a:gd name="connsiteY83" fmla="*/ 6683703 h 6857996"/>
              <a:gd name="connsiteX84" fmla="*/ 1771536 w 5397299"/>
              <a:gd name="connsiteY84" fmla="*/ 6704142 h 6857996"/>
              <a:gd name="connsiteX85" fmla="*/ 1606375 w 5397299"/>
              <a:gd name="connsiteY85" fmla="*/ 6624676 h 6857996"/>
              <a:gd name="connsiteX86" fmla="*/ 1596617 w 5397299"/>
              <a:gd name="connsiteY86" fmla="*/ 6571015 h 6857996"/>
              <a:gd name="connsiteX87" fmla="*/ 1693016 w 5397299"/>
              <a:gd name="connsiteY87" fmla="*/ 6493830 h 6857996"/>
              <a:gd name="connsiteX88" fmla="*/ 222182 w 5397299"/>
              <a:gd name="connsiteY88" fmla="*/ 6478331 h 6857996"/>
              <a:gd name="connsiteX89" fmla="*/ 244099 w 5397299"/>
              <a:gd name="connsiteY89" fmla="*/ 6498687 h 6857996"/>
              <a:gd name="connsiteX90" fmla="*/ 218866 w 5397299"/>
              <a:gd name="connsiteY90" fmla="*/ 6518797 h 6857996"/>
              <a:gd name="connsiteX91" fmla="*/ 185982 w 5397299"/>
              <a:gd name="connsiteY91" fmla="*/ 6502683 h 6857996"/>
              <a:gd name="connsiteX92" fmla="*/ 222182 w 5397299"/>
              <a:gd name="connsiteY92" fmla="*/ 6478331 h 6857996"/>
              <a:gd name="connsiteX93" fmla="*/ 724358 w 5397299"/>
              <a:gd name="connsiteY93" fmla="*/ 6478290 h 6857996"/>
              <a:gd name="connsiteX94" fmla="*/ 736148 w 5397299"/>
              <a:gd name="connsiteY94" fmla="*/ 6494325 h 6857996"/>
              <a:gd name="connsiteX95" fmla="*/ 699638 w 5397299"/>
              <a:gd name="connsiteY95" fmla="*/ 6522753 h 6857996"/>
              <a:gd name="connsiteX96" fmla="*/ 681928 w 5397299"/>
              <a:gd name="connsiteY96" fmla="*/ 6507251 h 6857996"/>
              <a:gd name="connsiteX97" fmla="*/ 724358 w 5397299"/>
              <a:gd name="connsiteY97" fmla="*/ 6478290 h 6857996"/>
              <a:gd name="connsiteX98" fmla="*/ 1054594 w 5397299"/>
              <a:gd name="connsiteY98" fmla="*/ 6464233 h 6857996"/>
              <a:gd name="connsiteX99" fmla="*/ 1049698 w 5397299"/>
              <a:gd name="connsiteY99" fmla="*/ 6491256 h 6857996"/>
              <a:gd name="connsiteX100" fmla="*/ 1023440 w 5397299"/>
              <a:gd name="connsiteY100" fmla="*/ 6503475 h 6857996"/>
              <a:gd name="connsiteX101" fmla="*/ 1028223 w 5397299"/>
              <a:gd name="connsiteY101" fmla="*/ 6472303 h 6857996"/>
              <a:gd name="connsiteX102" fmla="*/ 145805 w 5397299"/>
              <a:gd name="connsiteY102" fmla="*/ 6462883 h 6857996"/>
              <a:gd name="connsiteX103" fmla="*/ 172239 w 5397299"/>
              <a:gd name="connsiteY103" fmla="*/ 6472986 h 6857996"/>
              <a:gd name="connsiteX104" fmla="*/ 173799 w 5397299"/>
              <a:gd name="connsiteY104" fmla="*/ 6511548 h 6857996"/>
              <a:gd name="connsiteX105" fmla="*/ 178950 w 5397299"/>
              <a:gd name="connsiteY105" fmla="*/ 6553676 h 6857996"/>
              <a:gd name="connsiteX106" fmla="*/ 147803 w 5397299"/>
              <a:gd name="connsiteY106" fmla="*/ 6562127 h 6857996"/>
              <a:gd name="connsiteX107" fmla="*/ 132607 w 5397299"/>
              <a:gd name="connsiteY107" fmla="*/ 6526368 h 6857996"/>
              <a:gd name="connsiteX108" fmla="*/ 124698 w 5397299"/>
              <a:gd name="connsiteY108" fmla="*/ 6470838 h 6857996"/>
              <a:gd name="connsiteX109" fmla="*/ 145805 w 5397299"/>
              <a:gd name="connsiteY109" fmla="*/ 6462883 h 6857996"/>
              <a:gd name="connsiteX110" fmla="*/ 1054856 w 5397299"/>
              <a:gd name="connsiteY110" fmla="*/ 6462791 h 6857996"/>
              <a:gd name="connsiteX111" fmla="*/ 1055827 w 5397299"/>
              <a:gd name="connsiteY111" fmla="*/ 6463856 h 6857996"/>
              <a:gd name="connsiteX112" fmla="*/ 1054594 w 5397299"/>
              <a:gd name="connsiteY112" fmla="*/ 6464233 h 6857996"/>
              <a:gd name="connsiteX113" fmla="*/ 634103 w 5397299"/>
              <a:gd name="connsiteY113" fmla="*/ 6462791 h 6857996"/>
              <a:gd name="connsiteX114" fmla="*/ 658680 w 5397299"/>
              <a:gd name="connsiteY114" fmla="*/ 6513161 h 6857996"/>
              <a:gd name="connsiteX115" fmla="*/ 619934 w 5397299"/>
              <a:gd name="connsiteY115" fmla="*/ 6513161 h 6857996"/>
              <a:gd name="connsiteX116" fmla="*/ 634103 w 5397299"/>
              <a:gd name="connsiteY116" fmla="*/ 6462791 h 6857996"/>
              <a:gd name="connsiteX117" fmla="*/ 424212 w 5397299"/>
              <a:gd name="connsiteY117" fmla="*/ 6462791 h 6857996"/>
              <a:gd name="connsiteX118" fmla="*/ 447524 w 5397299"/>
              <a:gd name="connsiteY118" fmla="*/ 6483848 h 6857996"/>
              <a:gd name="connsiteX119" fmla="*/ 454994 w 5397299"/>
              <a:gd name="connsiteY119" fmla="*/ 6506788 h 6857996"/>
              <a:gd name="connsiteX120" fmla="*/ 436910 w 5397299"/>
              <a:gd name="connsiteY120" fmla="*/ 6516872 h 6857996"/>
              <a:gd name="connsiteX121" fmla="*/ 423582 w 5397299"/>
              <a:gd name="connsiteY121" fmla="*/ 6499620 h 6857996"/>
              <a:gd name="connsiteX122" fmla="*/ 424212 w 5397299"/>
              <a:gd name="connsiteY122" fmla="*/ 6462791 h 6857996"/>
              <a:gd name="connsiteX123" fmla="*/ 1793751 w 5397299"/>
              <a:gd name="connsiteY123" fmla="*/ 6417047 h 6857996"/>
              <a:gd name="connsiteX124" fmla="*/ 1826859 w 5397299"/>
              <a:gd name="connsiteY124" fmla="*/ 6477952 h 6857996"/>
              <a:gd name="connsiteX125" fmla="*/ 1816051 w 5397299"/>
              <a:gd name="connsiteY125" fmla="*/ 6485955 h 6857996"/>
              <a:gd name="connsiteX126" fmla="*/ 1799696 w 5397299"/>
              <a:gd name="connsiteY126" fmla="*/ 6467169 h 6857996"/>
              <a:gd name="connsiteX127" fmla="*/ 1775628 w 5397299"/>
              <a:gd name="connsiteY127" fmla="*/ 6464871 h 6857996"/>
              <a:gd name="connsiteX128" fmla="*/ 1751313 w 5397299"/>
              <a:gd name="connsiteY128" fmla="*/ 6427769 h 6857996"/>
              <a:gd name="connsiteX129" fmla="*/ 1793751 w 5397299"/>
              <a:gd name="connsiteY129" fmla="*/ 6417047 h 6857996"/>
              <a:gd name="connsiteX130" fmla="*/ 558014 w 5397299"/>
              <a:gd name="connsiteY130" fmla="*/ 6416881 h 6857996"/>
              <a:gd name="connsiteX131" fmla="*/ 570625 w 5397299"/>
              <a:gd name="connsiteY131" fmla="*/ 6438516 h 6857996"/>
              <a:gd name="connsiteX132" fmla="*/ 524400 w 5397299"/>
              <a:gd name="connsiteY132" fmla="*/ 6451093 h 6857996"/>
              <a:gd name="connsiteX133" fmla="*/ 545851 w 5397299"/>
              <a:gd name="connsiteY133" fmla="*/ 6456995 h 6857996"/>
              <a:gd name="connsiteX134" fmla="*/ 599109 w 5397299"/>
              <a:gd name="connsiteY134" fmla="*/ 6457758 h 6857996"/>
              <a:gd name="connsiteX135" fmla="*/ 605929 w 5397299"/>
              <a:gd name="connsiteY135" fmla="*/ 6475367 h 6857996"/>
              <a:gd name="connsiteX136" fmla="*/ 596844 w 5397299"/>
              <a:gd name="connsiteY136" fmla="*/ 6484058 h 6857996"/>
              <a:gd name="connsiteX137" fmla="*/ 593071 w 5397299"/>
              <a:gd name="connsiteY137" fmla="*/ 6485235 h 6857996"/>
              <a:gd name="connsiteX138" fmla="*/ 602753 w 5397299"/>
              <a:gd name="connsiteY138" fmla="*/ 6492834 h 6857996"/>
              <a:gd name="connsiteX139" fmla="*/ 612040 w 5397299"/>
              <a:gd name="connsiteY139" fmla="*/ 6504509 h 6857996"/>
              <a:gd name="connsiteX140" fmla="*/ 600604 w 5397299"/>
              <a:gd name="connsiteY140" fmla="*/ 6546076 h 6857996"/>
              <a:gd name="connsiteX141" fmla="*/ 593259 w 5397299"/>
              <a:gd name="connsiteY141" fmla="*/ 6594471 h 6857996"/>
              <a:gd name="connsiteX142" fmla="*/ 577537 w 5397299"/>
              <a:gd name="connsiteY142" fmla="*/ 6598402 h 6857996"/>
              <a:gd name="connsiteX143" fmla="*/ 574091 w 5397299"/>
              <a:gd name="connsiteY143" fmla="*/ 6579712 h 6857996"/>
              <a:gd name="connsiteX144" fmla="*/ 578957 w 5397299"/>
              <a:gd name="connsiteY144" fmla="*/ 6520523 h 6857996"/>
              <a:gd name="connsiteX145" fmla="*/ 578786 w 5397299"/>
              <a:gd name="connsiteY145" fmla="*/ 6504539 h 6857996"/>
              <a:gd name="connsiteX146" fmla="*/ 582504 w 5397299"/>
              <a:gd name="connsiteY146" fmla="*/ 6486600 h 6857996"/>
              <a:gd name="connsiteX147" fmla="*/ 550440 w 5397299"/>
              <a:gd name="connsiteY147" fmla="*/ 6484112 h 6857996"/>
              <a:gd name="connsiteX148" fmla="*/ 535327 w 5397299"/>
              <a:gd name="connsiteY148" fmla="*/ 6518974 h 6857996"/>
              <a:gd name="connsiteX149" fmla="*/ 479568 w 5397299"/>
              <a:gd name="connsiteY149" fmla="*/ 6485081 h 6857996"/>
              <a:gd name="connsiteX150" fmla="*/ 464951 w 5397299"/>
              <a:gd name="connsiteY150" fmla="*/ 6453184 h 6857996"/>
              <a:gd name="connsiteX151" fmla="*/ 487470 w 5397299"/>
              <a:gd name="connsiteY151" fmla="*/ 6436548 h 6857996"/>
              <a:gd name="connsiteX152" fmla="*/ 535142 w 5397299"/>
              <a:gd name="connsiteY152" fmla="*/ 6419119 h 6857996"/>
              <a:gd name="connsiteX153" fmla="*/ 558014 w 5397299"/>
              <a:gd name="connsiteY153" fmla="*/ 6416881 h 6857996"/>
              <a:gd name="connsiteX154" fmla="*/ 258856 w 5397299"/>
              <a:gd name="connsiteY154" fmla="*/ 6416296 h 6857996"/>
              <a:gd name="connsiteX155" fmla="*/ 286639 w 5397299"/>
              <a:gd name="connsiteY155" fmla="*/ 6441671 h 6857996"/>
              <a:gd name="connsiteX156" fmla="*/ 260375 w 5397299"/>
              <a:gd name="connsiteY156" fmla="*/ 6475407 h 6857996"/>
              <a:gd name="connsiteX157" fmla="*/ 246354 w 5397299"/>
              <a:gd name="connsiteY157" fmla="*/ 6482164 h 6857996"/>
              <a:gd name="connsiteX158" fmla="*/ 232823 w 5397299"/>
              <a:gd name="connsiteY158" fmla="*/ 6453018 h 6857996"/>
              <a:gd name="connsiteX159" fmla="*/ 258856 w 5397299"/>
              <a:gd name="connsiteY159" fmla="*/ 6416296 h 6857996"/>
              <a:gd name="connsiteX160" fmla="*/ 603616 w 5397299"/>
              <a:gd name="connsiteY160" fmla="*/ 6406091 h 6857996"/>
              <a:gd name="connsiteX161" fmla="*/ 603169 w 5397299"/>
              <a:gd name="connsiteY161" fmla="*/ 6406991 h 6857996"/>
              <a:gd name="connsiteX162" fmla="*/ 602722 w 5397299"/>
              <a:gd name="connsiteY162" fmla="*/ 6407068 h 6857996"/>
              <a:gd name="connsiteX163" fmla="*/ 603616 w 5397299"/>
              <a:gd name="connsiteY163" fmla="*/ 6406091 h 6857996"/>
              <a:gd name="connsiteX164" fmla="*/ 609001 w 5397299"/>
              <a:gd name="connsiteY164" fmla="*/ 6403556 h 6857996"/>
              <a:gd name="connsiteX165" fmla="*/ 610248 w 5397299"/>
              <a:gd name="connsiteY165" fmla="*/ 6403754 h 6857996"/>
              <a:gd name="connsiteX166" fmla="*/ 609387 w 5397299"/>
              <a:gd name="connsiteY166" fmla="*/ 6404673 h 6857996"/>
              <a:gd name="connsiteX167" fmla="*/ 639305 w 5397299"/>
              <a:gd name="connsiteY167" fmla="*/ 6400798 h 6857996"/>
              <a:gd name="connsiteX168" fmla="*/ 643182 w 5397299"/>
              <a:gd name="connsiteY168" fmla="*/ 6415022 h 6857996"/>
              <a:gd name="connsiteX169" fmla="*/ 588937 w 5397299"/>
              <a:gd name="connsiteY169" fmla="*/ 6435669 h 6857996"/>
              <a:gd name="connsiteX170" fmla="*/ 597826 w 5397299"/>
              <a:gd name="connsiteY170" fmla="*/ 6417777 h 6857996"/>
              <a:gd name="connsiteX171" fmla="*/ 603169 w 5397299"/>
              <a:gd name="connsiteY171" fmla="*/ 6406991 h 6857996"/>
              <a:gd name="connsiteX172" fmla="*/ 1497529 w 5397299"/>
              <a:gd name="connsiteY172" fmla="*/ 6385369 h 6857996"/>
              <a:gd name="connsiteX173" fmla="*/ 1497172 w 5397299"/>
              <a:gd name="connsiteY173" fmla="*/ 6404673 h 6857996"/>
              <a:gd name="connsiteX174" fmla="*/ 1456845 w 5397299"/>
              <a:gd name="connsiteY174" fmla="*/ 6404673 h 6857996"/>
              <a:gd name="connsiteX175" fmla="*/ 1458052 w 5397299"/>
              <a:gd name="connsiteY175" fmla="*/ 6386215 h 6857996"/>
              <a:gd name="connsiteX176" fmla="*/ 1497529 w 5397299"/>
              <a:gd name="connsiteY176" fmla="*/ 6385369 h 6857996"/>
              <a:gd name="connsiteX177" fmla="*/ 589323 w 5397299"/>
              <a:gd name="connsiteY177" fmla="*/ 6369884 h 6857996"/>
              <a:gd name="connsiteX178" fmla="*/ 597779 w 5397299"/>
              <a:gd name="connsiteY178" fmla="*/ 6371011 h 6857996"/>
              <a:gd name="connsiteX179" fmla="*/ 609001 w 5397299"/>
              <a:gd name="connsiteY179" fmla="*/ 6403556 h 6857996"/>
              <a:gd name="connsiteX180" fmla="*/ 573439 w 5397299"/>
              <a:gd name="connsiteY180" fmla="*/ 6397900 h 6857996"/>
              <a:gd name="connsiteX181" fmla="*/ 580220 w 5397299"/>
              <a:gd name="connsiteY181" fmla="*/ 6372628 h 6857996"/>
              <a:gd name="connsiteX182" fmla="*/ 589323 w 5397299"/>
              <a:gd name="connsiteY182" fmla="*/ 6369884 h 6857996"/>
              <a:gd name="connsiteX183" fmla="*/ 2372840 w 5397299"/>
              <a:gd name="connsiteY183" fmla="*/ 6369801 h 6857996"/>
              <a:gd name="connsiteX184" fmla="*/ 2400760 w 5397299"/>
              <a:gd name="connsiteY184" fmla="*/ 6380169 h 6857996"/>
              <a:gd name="connsiteX185" fmla="*/ 2479116 w 5397299"/>
              <a:gd name="connsiteY185" fmla="*/ 6440663 h 6857996"/>
              <a:gd name="connsiteX186" fmla="*/ 2512508 w 5397299"/>
              <a:gd name="connsiteY186" fmla="*/ 6506974 h 6857996"/>
              <a:gd name="connsiteX187" fmla="*/ 2490249 w 5397299"/>
              <a:gd name="connsiteY187" fmla="*/ 6534472 h 6857996"/>
              <a:gd name="connsiteX188" fmla="*/ 2462484 w 5397299"/>
              <a:gd name="connsiteY188" fmla="*/ 6516236 h 6857996"/>
              <a:gd name="connsiteX189" fmla="*/ 2373750 w 5397299"/>
              <a:gd name="connsiteY189" fmla="*/ 6401135 h 6857996"/>
              <a:gd name="connsiteX190" fmla="*/ 2372840 w 5397299"/>
              <a:gd name="connsiteY190" fmla="*/ 6369801 h 6857996"/>
              <a:gd name="connsiteX191" fmla="*/ 170482 w 5397299"/>
              <a:gd name="connsiteY191" fmla="*/ 6369801 h 6857996"/>
              <a:gd name="connsiteX192" fmla="*/ 206321 w 5397299"/>
              <a:gd name="connsiteY192" fmla="*/ 6402342 h 6857996"/>
              <a:gd name="connsiteX193" fmla="*/ 170482 w 5397299"/>
              <a:gd name="connsiteY193" fmla="*/ 6418234 h 6857996"/>
              <a:gd name="connsiteX194" fmla="*/ 170482 w 5397299"/>
              <a:gd name="connsiteY194" fmla="*/ 6369801 h 6857996"/>
              <a:gd name="connsiteX195" fmla="*/ 1545090 w 5397299"/>
              <a:gd name="connsiteY195" fmla="*/ 6354364 h 6857996"/>
              <a:gd name="connsiteX196" fmla="*/ 1578895 w 5397299"/>
              <a:gd name="connsiteY196" fmla="*/ 6378778 h 6857996"/>
              <a:gd name="connsiteX197" fmla="*/ 1552275 w 5397299"/>
              <a:gd name="connsiteY197" fmla="*/ 6412422 h 6857996"/>
              <a:gd name="connsiteX198" fmla="*/ 1518838 w 5397299"/>
              <a:gd name="connsiteY198" fmla="*/ 6379352 h 6857996"/>
              <a:gd name="connsiteX199" fmla="*/ 1545090 w 5397299"/>
              <a:gd name="connsiteY199" fmla="*/ 6354364 h 6857996"/>
              <a:gd name="connsiteX200" fmla="*/ 1663267 w 5397299"/>
              <a:gd name="connsiteY200" fmla="*/ 6292310 h 6857996"/>
              <a:gd name="connsiteX201" fmla="*/ 1685443 w 5397299"/>
              <a:gd name="connsiteY201" fmla="*/ 6319743 h 6857996"/>
              <a:gd name="connsiteX202" fmla="*/ 1666415 w 5397299"/>
              <a:gd name="connsiteY202" fmla="*/ 6338794 h 6857996"/>
              <a:gd name="connsiteX203" fmla="*/ 1642990 w 5397299"/>
              <a:gd name="connsiteY203" fmla="*/ 6320690 h 6857996"/>
              <a:gd name="connsiteX204" fmla="*/ 1663267 w 5397299"/>
              <a:gd name="connsiteY204" fmla="*/ 6292310 h 6857996"/>
              <a:gd name="connsiteX205" fmla="*/ 1964898 w 5397299"/>
              <a:gd name="connsiteY205" fmla="*/ 6258275 h 6857996"/>
              <a:gd name="connsiteX206" fmla="*/ 1942445 w 5397299"/>
              <a:gd name="connsiteY206" fmla="*/ 6279135 h 6857996"/>
              <a:gd name="connsiteX207" fmla="*/ 1931678 w 5397299"/>
              <a:gd name="connsiteY207" fmla="*/ 6274823 h 6857996"/>
              <a:gd name="connsiteX208" fmla="*/ 1939189 w 5397299"/>
              <a:gd name="connsiteY208" fmla="*/ 6326559 h 6857996"/>
              <a:gd name="connsiteX209" fmla="*/ 2071320 w 5397299"/>
              <a:gd name="connsiteY209" fmla="*/ 6408340 h 6857996"/>
              <a:gd name="connsiteX210" fmla="*/ 1948535 w 5397299"/>
              <a:gd name="connsiteY210" fmla="*/ 6332011 h 6857996"/>
              <a:gd name="connsiteX211" fmla="*/ 1941253 w 5397299"/>
              <a:gd name="connsiteY211" fmla="*/ 6280415 h 6857996"/>
              <a:gd name="connsiteX212" fmla="*/ 1952008 w 5397299"/>
              <a:gd name="connsiteY212" fmla="*/ 6284864 h 6857996"/>
              <a:gd name="connsiteX213" fmla="*/ 1975429 w 5397299"/>
              <a:gd name="connsiteY213" fmla="*/ 6262786 h 6857996"/>
              <a:gd name="connsiteX214" fmla="*/ 1912865 w 5397299"/>
              <a:gd name="connsiteY214" fmla="*/ 6233265 h 6857996"/>
              <a:gd name="connsiteX215" fmla="*/ 1933931 w 5397299"/>
              <a:gd name="connsiteY215" fmla="*/ 6245876 h 6857996"/>
              <a:gd name="connsiteX216" fmla="*/ 1934063 w 5397299"/>
              <a:gd name="connsiteY216" fmla="*/ 6245817 h 6857996"/>
              <a:gd name="connsiteX217" fmla="*/ 1913030 w 5397299"/>
              <a:gd name="connsiteY217" fmla="*/ 6233289 h 6857996"/>
              <a:gd name="connsiteX218" fmla="*/ 114981 w 5397299"/>
              <a:gd name="connsiteY218" fmla="*/ 6199320 h 6857996"/>
              <a:gd name="connsiteX219" fmla="*/ 114285 w 5397299"/>
              <a:gd name="connsiteY219" fmla="*/ 6200484 h 6857996"/>
              <a:gd name="connsiteX220" fmla="*/ 113968 w 5397299"/>
              <a:gd name="connsiteY220" fmla="*/ 6200220 h 6857996"/>
              <a:gd name="connsiteX221" fmla="*/ 115377 w 5397299"/>
              <a:gd name="connsiteY221" fmla="*/ 6193428 h 6857996"/>
              <a:gd name="connsiteX222" fmla="*/ 100904 w 5397299"/>
              <a:gd name="connsiteY222" fmla="*/ 6217544 h 6857996"/>
              <a:gd name="connsiteX223" fmla="*/ 74363 w 5397299"/>
              <a:gd name="connsiteY223" fmla="*/ 6194140 h 6857996"/>
              <a:gd name="connsiteX224" fmla="*/ 67352 w 5397299"/>
              <a:gd name="connsiteY224" fmla="*/ 6215697 h 6857996"/>
              <a:gd name="connsiteX225" fmla="*/ 12018 w 5397299"/>
              <a:gd name="connsiteY225" fmla="*/ 6240640 h 6857996"/>
              <a:gd name="connsiteX226" fmla="*/ 14103 w 5397299"/>
              <a:gd name="connsiteY226" fmla="*/ 6246588 h 6857996"/>
              <a:gd name="connsiteX227" fmla="*/ 66597 w 5397299"/>
              <a:gd name="connsiteY227" fmla="*/ 6223048 h 6857996"/>
              <a:gd name="connsiteX228" fmla="*/ 73360 w 5397299"/>
              <a:gd name="connsiteY228" fmla="*/ 6201611 h 6857996"/>
              <a:gd name="connsiteX229" fmla="*/ 99736 w 5397299"/>
              <a:gd name="connsiteY229" fmla="*/ 6224855 h 6857996"/>
              <a:gd name="connsiteX230" fmla="*/ 114285 w 5397299"/>
              <a:gd name="connsiteY230" fmla="*/ 6200484 h 6857996"/>
              <a:gd name="connsiteX231" fmla="*/ 133705 w 5397299"/>
              <a:gd name="connsiteY231" fmla="*/ 6216613 h 6857996"/>
              <a:gd name="connsiteX232" fmla="*/ 139211 w 5397299"/>
              <a:gd name="connsiteY232" fmla="*/ 6212618 h 6857996"/>
              <a:gd name="connsiteX233" fmla="*/ 116811 w 5397299"/>
              <a:gd name="connsiteY233" fmla="*/ 6193766 h 6857996"/>
              <a:gd name="connsiteX234" fmla="*/ 69782 w 5397299"/>
              <a:gd name="connsiteY234" fmla="*/ 6177374 h 6857996"/>
              <a:gd name="connsiteX235" fmla="*/ 72147 w 5397299"/>
              <a:gd name="connsiteY235" fmla="*/ 6179861 h 6857996"/>
              <a:gd name="connsiteX236" fmla="*/ 75135 w 5397299"/>
              <a:gd name="connsiteY236" fmla="*/ 6180548 h 6857996"/>
              <a:gd name="connsiteX237" fmla="*/ 58088 w 5397299"/>
              <a:gd name="connsiteY237" fmla="*/ 6149488 h 6857996"/>
              <a:gd name="connsiteX238" fmla="*/ 62328 w 5397299"/>
              <a:gd name="connsiteY238" fmla="*/ 6169541 h 6857996"/>
              <a:gd name="connsiteX239" fmla="*/ 68912 w 5397299"/>
              <a:gd name="connsiteY239" fmla="*/ 6176461 h 6857996"/>
              <a:gd name="connsiteX240" fmla="*/ 61995 w 5397299"/>
              <a:gd name="connsiteY240" fmla="*/ 6152824 h 6857996"/>
              <a:gd name="connsiteX241" fmla="*/ 86570 w 5397299"/>
              <a:gd name="connsiteY241" fmla="*/ 6162662 h 6857996"/>
              <a:gd name="connsiteX242" fmla="*/ 107614 w 5397299"/>
              <a:gd name="connsiteY242" fmla="*/ 6170556 h 6857996"/>
              <a:gd name="connsiteX243" fmla="*/ 106913 w 5397299"/>
              <a:gd name="connsiteY243" fmla="*/ 6168580 h 6857996"/>
              <a:gd name="connsiteX244" fmla="*/ 82626 w 5397299"/>
              <a:gd name="connsiteY244" fmla="*/ 6159342 h 6857996"/>
              <a:gd name="connsiteX245" fmla="*/ 58088 w 5397299"/>
              <a:gd name="connsiteY245" fmla="*/ 6149488 h 6857996"/>
              <a:gd name="connsiteX246" fmla="*/ 12714 w 5397299"/>
              <a:gd name="connsiteY246" fmla="*/ 6131531 h 6857996"/>
              <a:gd name="connsiteX247" fmla="*/ 10811 w 5397299"/>
              <a:gd name="connsiteY247" fmla="*/ 6139846 h 6857996"/>
              <a:gd name="connsiteX248" fmla="*/ 15669 w 5397299"/>
              <a:gd name="connsiteY248" fmla="*/ 6155730 h 6857996"/>
              <a:gd name="connsiteX249" fmla="*/ 19014 w 5397299"/>
              <a:gd name="connsiteY249" fmla="*/ 6152303 h 6857996"/>
              <a:gd name="connsiteX250" fmla="*/ 16026 w 5397299"/>
              <a:gd name="connsiteY250" fmla="*/ 6142098 h 6857996"/>
              <a:gd name="connsiteX251" fmla="*/ 1778445 w 5397299"/>
              <a:gd name="connsiteY251" fmla="*/ 6116230 h 6857996"/>
              <a:gd name="connsiteX252" fmla="*/ 1679045 w 5397299"/>
              <a:gd name="connsiteY252" fmla="*/ 6117769 h 6857996"/>
              <a:gd name="connsiteX253" fmla="*/ 1680797 w 5397299"/>
              <a:gd name="connsiteY253" fmla="*/ 6125776 h 6857996"/>
              <a:gd name="connsiteX254" fmla="*/ 1713989 w 5397299"/>
              <a:gd name="connsiteY254" fmla="*/ 6146375 h 6857996"/>
              <a:gd name="connsiteX255" fmla="*/ 1775949 w 5397299"/>
              <a:gd name="connsiteY255" fmla="*/ 6187096 h 6857996"/>
              <a:gd name="connsiteX256" fmla="*/ 1800980 w 5397299"/>
              <a:gd name="connsiteY256" fmla="*/ 6204303 h 6857996"/>
              <a:gd name="connsiteX257" fmla="*/ 1804594 w 5397299"/>
              <a:gd name="connsiteY257" fmla="*/ 6205922 h 6857996"/>
              <a:gd name="connsiteX258" fmla="*/ 1775949 w 5397299"/>
              <a:gd name="connsiteY258" fmla="*/ 6187096 h 6857996"/>
              <a:gd name="connsiteX259" fmla="*/ 1742015 w 5397299"/>
              <a:gd name="connsiteY259" fmla="*/ 6163769 h 6857996"/>
              <a:gd name="connsiteX260" fmla="*/ 1713989 w 5397299"/>
              <a:gd name="connsiteY260" fmla="*/ 6146375 h 6857996"/>
              <a:gd name="connsiteX261" fmla="*/ 1691214 w 5397299"/>
              <a:gd name="connsiteY261" fmla="*/ 6131407 h 6857996"/>
              <a:gd name="connsiteX262" fmla="*/ 1689320 w 5397299"/>
              <a:gd name="connsiteY262" fmla="*/ 6123542 h 6857996"/>
              <a:gd name="connsiteX263" fmla="*/ 1788452 w 5397299"/>
              <a:gd name="connsiteY263" fmla="*/ 6121828 h 6857996"/>
              <a:gd name="connsiteX264" fmla="*/ 1871029 w 5397299"/>
              <a:gd name="connsiteY264" fmla="*/ 6159579 h 6857996"/>
              <a:gd name="connsiteX265" fmla="*/ 1948972 w 5397299"/>
              <a:gd name="connsiteY265" fmla="*/ 6187465 h 6857996"/>
              <a:gd name="connsiteX266" fmla="*/ 1942445 w 5397299"/>
              <a:gd name="connsiteY266" fmla="*/ 6182746 h 6857996"/>
              <a:gd name="connsiteX267" fmla="*/ 1861321 w 5397299"/>
              <a:gd name="connsiteY267" fmla="*/ 6153800 h 6857996"/>
              <a:gd name="connsiteX268" fmla="*/ 1778445 w 5397299"/>
              <a:gd name="connsiteY268" fmla="*/ 6116230 h 6857996"/>
              <a:gd name="connsiteX269" fmla="*/ 2949273 w 5397299"/>
              <a:gd name="connsiteY269" fmla="*/ 6076580 h 6857996"/>
              <a:gd name="connsiteX270" fmla="*/ 3000868 w 5397299"/>
              <a:gd name="connsiteY270" fmla="*/ 6126389 h 6857996"/>
              <a:gd name="connsiteX271" fmla="*/ 2962909 w 5397299"/>
              <a:gd name="connsiteY271" fmla="*/ 6153557 h 6857996"/>
              <a:gd name="connsiteX272" fmla="*/ 2919309 w 5397299"/>
              <a:gd name="connsiteY272" fmla="*/ 6089262 h 6857996"/>
              <a:gd name="connsiteX273" fmla="*/ 2927563 w 5397299"/>
              <a:gd name="connsiteY273" fmla="*/ 6077762 h 6857996"/>
              <a:gd name="connsiteX274" fmla="*/ 2949273 w 5397299"/>
              <a:gd name="connsiteY274" fmla="*/ 6076580 h 6857996"/>
              <a:gd name="connsiteX275" fmla="*/ 27226 w 5397299"/>
              <a:gd name="connsiteY275" fmla="*/ 6039929 h 6857996"/>
              <a:gd name="connsiteX276" fmla="*/ 25826 w 5397299"/>
              <a:gd name="connsiteY276" fmla="*/ 6053710 h 6857996"/>
              <a:gd name="connsiteX277" fmla="*/ 82250 w 5397299"/>
              <a:gd name="connsiteY277" fmla="*/ 6095449 h 6857996"/>
              <a:gd name="connsiteX278" fmla="*/ 97148 w 5397299"/>
              <a:gd name="connsiteY278" fmla="*/ 6100832 h 6857996"/>
              <a:gd name="connsiteX279" fmla="*/ 100153 w 5397299"/>
              <a:gd name="connsiteY279" fmla="*/ 6093441 h 6857996"/>
              <a:gd name="connsiteX280" fmla="*/ 60968 w 5397299"/>
              <a:gd name="connsiteY280" fmla="*/ 6064726 h 6857996"/>
              <a:gd name="connsiteX281" fmla="*/ 126795 w 5397299"/>
              <a:gd name="connsiteY281" fmla="*/ 5985972 h 6857996"/>
              <a:gd name="connsiteX282" fmla="*/ 119045 w 5397299"/>
              <a:gd name="connsiteY282" fmla="*/ 5997886 h 6857996"/>
              <a:gd name="connsiteX283" fmla="*/ 117179 w 5397299"/>
              <a:gd name="connsiteY283" fmla="*/ 6011527 h 6857996"/>
              <a:gd name="connsiteX284" fmla="*/ 119176 w 5397299"/>
              <a:gd name="connsiteY284" fmla="*/ 6010791 h 6857996"/>
              <a:gd name="connsiteX285" fmla="*/ 126834 w 5397299"/>
              <a:gd name="connsiteY285" fmla="*/ 5999141 h 6857996"/>
              <a:gd name="connsiteX286" fmla="*/ 128828 w 5397299"/>
              <a:gd name="connsiteY286" fmla="*/ 5987396 h 6857996"/>
              <a:gd name="connsiteX287" fmla="*/ 2834861 w 5397299"/>
              <a:gd name="connsiteY287" fmla="*/ 5951346 h 6857996"/>
              <a:gd name="connsiteX288" fmla="*/ 2862848 w 5397299"/>
              <a:gd name="connsiteY288" fmla="*/ 5993355 h 6857996"/>
              <a:gd name="connsiteX289" fmla="*/ 2855090 w 5397299"/>
              <a:gd name="connsiteY289" fmla="*/ 6015277 h 6857996"/>
              <a:gd name="connsiteX290" fmla="*/ 2840773 w 5397299"/>
              <a:gd name="connsiteY290" fmla="*/ 5999247 h 6857996"/>
              <a:gd name="connsiteX291" fmla="*/ 2820699 w 5397299"/>
              <a:gd name="connsiteY291" fmla="*/ 5981781 h 6857996"/>
              <a:gd name="connsiteX292" fmla="*/ 2825549 w 5397299"/>
              <a:gd name="connsiteY292" fmla="*/ 5956277 h 6857996"/>
              <a:gd name="connsiteX293" fmla="*/ 2834861 w 5397299"/>
              <a:gd name="connsiteY293" fmla="*/ 5951346 h 6857996"/>
              <a:gd name="connsiteX294" fmla="*/ 3042019 w 5397299"/>
              <a:gd name="connsiteY294" fmla="*/ 5936547 h 6857996"/>
              <a:gd name="connsiteX295" fmla="*/ 3055671 w 5397299"/>
              <a:gd name="connsiteY295" fmla="*/ 5937396 h 6857996"/>
              <a:gd name="connsiteX296" fmla="*/ 3073216 w 5397299"/>
              <a:gd name="connsiteY296" fmla="*/ 5964902 h 6857996"/>
              <a:gd name="connsiteX297" fmla="*/ 3075929 w 5397299"/>
              <a:gd name="connsiteY297" fmla="*/ 6092037 h 6857996"/>
              <a:gd name="connsiteX298" fmla="*/ 3057815 w 5397299"/>
              <a:gd name="connsiteY298" fmla="*/ 6123766 h 6857996"/>
              <a:gd name="connsiteX299" fmla="*/ 3036425 w 5397299"/>
              <a:gd name="connsiteY299" fmla="*/ 6097422 h 6857996"/>
              <a:gd name="connsiteX300" fmla="*/ 3046016 w 5397299"/>
              <a:gd name="connsiteY300" fmla="*/ 6091052 h 6857996"/>
              <a:gd name="connsiteX301" fmla="*/ 3028471 w 5397299"/>
              <a:gd name="connsiteY301" fmla="*/ 6057511 h 6857996"/>
              <a:gd name="connsiteX302" fmla="*/ 3028243 w 5397299"/>
              <a:gd name="connsiteY302" fmla="*/ 5942641 h 6857996"/>
              <a:gd name="connsiteX303" fmla="*/ 3042019 w 5397299"/>
              <a:gd name="connsiteY303" fmla="*/ 5936547 h 6857996"/>
              <a:gd name="connsiteX304" fmla="*/ 36097 w 5397299"/>
              <a:gd name="connsiteY304" fmla="*/ 5904086 h 6857996"/>
              <a:gd name="connsiteX305" fmla="*/ 33171 w 5397299"/>
              <a:gd name="connsiteY305" fmla="*/ 5913780 h 6857996"/>
              <a:gd name="connsiteX306" fmla="*/ 76234 w 5397299"/>
              <a:gd name="connsiteY306" fmla="*/ 5960794 h 6857996"/>
              <a:gd name="connsiteX307" fmla="*/ 145857 w 5397299"/>
              <a:gd name="connsiteY307" fmla="*/ 5963277 h 6857996"/>
              <a:gd name="connsiteX308" fmla="*/ 184125 w 5397299"/>
              <a:gd name="connsiteY308" fmla="*/ 5982961 h 6857996"/>
              <a:gd name="connsiteX309" fmla="*/ 184916 w 5397299"/>
              <a:gd name="connsiteY309" fmla="*/ 5986592 h 6857996"/>
              <a:gd name="connsiteX310" fmla="*/ 188286 w 5397299"/>
              <a:gd name="connsiteY310" fmla="*/ 5985351 h 6857996"/>
              <a:gd name="connsiteX311" fmla="*/ 146222 w 5397299"/>
              <a:gd name="connsiteY311" fmla="*/ 5949014 h 6857996"/>
              <a:gd name="connsiteX312" fmla="*/ 76367 w 5397299"/>
              <a:gd name="connsiteY312" fmla="*/ 5946550 h 6857996"/>
              <a:gd name="connsiteX313" fmla="*/ 45221 w 5397299"/>
              <a:gd name="connsiteY313" fmla="*/ 5919999 h 6857996"/>
              <a:gd name="connsiteX314" fmla="*/ 2772385 w 5397299"/>
              <a:gd name="connsiteY314" fmla="*/ 5889414 h 6857996"/>
              <a:gd name="connsiteX315" fmla="*/ 2791462 w 5397299"/>
              <a:gd name="connsiteY315" fmla="*/ 5905968 h 6857996"/>
              <a:gd name="connsiteX316" fmla="*/ 2777001 w 5397299"/>
              <a:gd name="connsiteY316" fmla="*/ 5928098 h 6857996"/>
              <a:gd name="connsiteX317" fmla="*/ 2758765 w 5397299"/>
              <a:gd name="connsiteY317" fmla="*/ 5903642 h 6857996"/>
              <a:gd name="connsiteX318" fmla="*/ 2772385 w 5397299"/>
              <a:gd name="connsiteY318" fmla="*/ 5889414 h 6857996"/>
              <a:gd name="connsiteX319" fmla="*/ 3549122 w 5397299"/>
              <a:gd name="connsiteY319" fmla="*/ 5796766 h 6857996"/>
              <a:gd name="connsiteX320" fmla="*/ 3591244 w 5397299"/>
              <a:gd name="connsiteY320" fmla="*/ 5848670 h 6857996"/>
              <a:gd name="connsiteX321" fmla="*/ 3549122 w 5397299"/>
              <a:gd name="connsiteY321" fmla="*/ 5796766 h 6857996"/>
              <a:gd name="connsiteX322" fmla="*/ 2471496 w 5397299"/>
              <a:gd name="connsiteY322" fmla="*/ 5673091 h 6857996"/>
              <a:gd name="connsiteX323" fmla="*/ 2391876 w 5397299"/>
              <a:gd name="connsiteY323" fmla="*/ 5697111 h 6857996"/>
              <a:gd name="connsiteX324" fmla="*/ 2391626 w 5397299"/>
              <a:gd name="connsiteY324" fmla="*/ 5705118 h 6857996"/>
              <a:gd name="connsiteX325" fmla="*/ 2407776 w 5397299"/>
              <a:gd name="connsiteY325" fmla="*/ 5709956 h 6857996"/>
              <a:gd name="connsiteX326" fmla="*/ 2481204 w 5397299"/>
              <a:gd name="connsiteY326" fmla="*/ 5688032 h 6857996"/>
              <a:gd name="connsiteX327" fmla="*/ 4649352 w 5397299"/>
              <a:gd name="connsiteY327" fmla="*/ 5642237 h 6857996"/>
              <a:gd name="connsiteX328" fmla="*/ 4673044 w 5397299"/>
              <a:gd name="connsiteY328" fmla="*/ 5643363 h 6857996"/>
              <a:gd name="connsiteX329" fmla="*/ 4648352 w 5397299"/>
              <a:gd name="connsiteY329" fmla="*/ 5659474 h 6857996"/>
              <a:gd name="connsiteX330" fmla="*/ 4684375 w 5397299"/>
              <a:gd name="connsiteY330" fmla="*/ 5678492 h 6857996"/>
              <a:gd name="connsiteX331" fmla="*/ 4657580 w 5397299"/>
              <a:gd name="connsiteY331" fmla="*/ 5703372 h 6857996"/>
              <a:gd name="connsiteX332" fmla="*/ 4643978 w 5397299"/>
              <a:gd name="connsiteY332" fmla="*/ 5669711 h 6857996"/>
              <a:gd name="connsiteX333" fmla="*/ 4618605 w 5397299"/>
              <a:gd name="connsiteY333" fmla="*/ 5692395 h 6857996"/>
              <a:gd name="connsiteX334" fmla="*/ 4649352 w 5397299"/>
              <a:gd name="connsiteY334" fmla="*/ 5642237 h 6857996"/>
              <a:gd name="connsiteX335" fmla="*/ 4581700 w 5397299"/>
              <a:gd name="connsiteY335" fmla="*/ 5625881 h 6857996"/>
              <a:gd name="connsiteX336" fmla="*/ 4525517 w 5397299"/>
              <a:gd name="connsiteY336" fmla="*/ 5678663 h 6857996"/>
              <a:gd name="connsiteX337" fmla="*/ 4553877 w 5397299"/>
              <a:gd name="connsiteY337" fmla="*/ 5638782 h 6857996"/>
              <a:gd name="connsiteX338" fmla="*/ 4581700 w 5397299"/>
              <a:gd name="connsiteY338" fmla="*/ 5625881 h 6857996"/>
              <a:gd name="connsiteX339" fmla="*/ 4764149 w 5397299"/>
              <a:gd name="connsiteY339" fmla="*/ 5595398 h 6857996"/>
              <a:gd name="connsiteX340" fmla="*/ 4783178 w 5397299"/>
              <a:gd name="connsiteY340" fmla="*/ 5601907 h 6857996"/>
              <a:gd name="connsiteX341" fmla="*/ 4726996 w 5397299"/>
              <a:gd name="connsiteY341" fmla="*/ 5668501 h 6857996"/>
              <a:gd name="connsiteX342" fmla="*/ 4732180 w 5397299"/>
              <a:gd name="connsiteY342" fmla="*/ 5630119 h 6857996"/>
              <a:gd name="connsiteX343" fmla="*/ 4764149 w 5397299"/>
              <a:gd name="connsiteY343" fmla="*/ 5595398 h 6857996"/>
              <a:gd name="connsiteX344" fmla="*/ 3546967 w 5397299"/>
              <a:gd name="connsiteY344" fmla="*/ 5564864 h 6857996"/>
              <a:gd name="connsiteX345" fmla="*/ 3632582 w 5397299"/>
              <a:gd name="connsiteY345" fmla="*/ 5594479 h 6857996"/>
              <a:gd name="connsiteX346" fmla="*/ 3650304 w 5397299"/>
              <a:gd name="connsiteY346" fmla="*/ 5606935 h 6857996"/>
              <a:gd name="connsiteX347" fmla="*/ 3675046 w 5397299"/>
              <a:gd name="connsiteY347" fmla="*/ 5631405 h 6857996"/>
              <a:gd name="connsiteX348" fmla="*/ 3639891 w 5397299"/>
              <a:gd name="connsiteY348" fmla="*/ 5645633 h 6857996"/>
              <a:gd name="connsiteX349" fmla="*/ 3586150 w 5397299"/>
              <a:gd name="connsiteY349" fmla="*/ 5644403 h 6857996"/>
              <a:gd name="connsiteX350" fmla="*/ 3543321 w 5397299"/>
              <a:gd name="connsiteY350" fmla="*/ 5644587 h 6857996"/>
              <a:gd name="connsiteX351" fmla="*/ 3528766 w 5397299"/>
              <a:gd name="connsiteY351" fmla="*/ 5640611 h 6857996"/>
              <a:gd name="connsiteX352" fmla="*/ 3502292 w 5397299"/>
              <a:gd name="connsiteY352" fmla="*/ 5646035 h 6857996"/>
              <a:gd name="connsiteX353" fmla="*/ 3510210 w 5397299"/>
              <a:gd name="connsiteY353" fmla="*/ 5612465 h 6857996"/>
              <a:gd name="connsiteX354" fmla="*/ 3497646 w 5397299"/>
              <a:gd name="connsiteY354" fmla="*/ 5600194 h 6857996"/>
              <a:gd name="connsiteX355" fmla="*/ 3487128 w 5397299"/>
              <a:gd name="connsiteY355" fmla="*/ 5569118 h 6857996"/>
              <a:gd name="connsiteX356" fmla="*/ 3515560 w 5397299"/>
              <a:gd name="connsiteY356" fmla="*/ 5566837 h 6857996"/>
              <a:gd name="connsiteX357" fmla="*/ 3546967 w 5397299"/>
              <a:gd name="connsiteY357" fmla="*/ 5564864 h 6857996"/>
              <a:gd name="connsiteX358" fmla="*/ 4560663 w 5397299"/>
              <a:gd name="connsiteY358" fmla="*/ 5506183 h 6857996"/>
              <a:gd name="connsiteX359" fmla="*/ 4554403 w 5397299"/>
              <a:gd name="connsiteY359" fmla="*/ 5560998 h 6857996"/>
              <a:gd name="connsiteX360" fmla="*/ 4557340 w 5397299"/>
              <a:gd name="connsiteY360" fmla="*/ 5560783 h 6857996"/>
              <a:gd name="connsiteX361" fmla="*/ 4562572 w 5397299"/>
              <a:gd name="connsiteY361" fmla="*/ 5513701 h 6857996"/>
              <a:gd name="connsiteX362" fmla="*/ 4606359 w 5397299"/>
              <a:gd name="connsiteY362" fmla="*/ 5539797 h 6857996"/>
              <a:gd name="connsiteX363" fmla="*/ 4611833 w 5397299"/>
              <a:gd name="connsiteY363" fmla="*/ 5532783 h 6857996"/>
              <a:gd name="connsiteX364" fmla="*/ 4610059 w 5397299"/>
              <a:gd name="connsiteY364" fmla="*/ 5525829 h 6857996"/>
              <a:gd name="connsiteX365" fmla="*/ 4604980 w 5397299"/>
              <a:gd name="connsiteY365" fmla="*/ 5532359 h 6857996"/>
              <a:gd name="connsiteX366" fmla="*/ 4560663 w 5397299"/>
              <a:gd name="connsiteY366" fmla="*/ 5506183 h 6857996"/>
              <a:gd name="connsiteX367" fmla="*/ 2774235 w 5397299"/>
              <a:gd name="connsiteY367" fmla="*/ 5502829 h 6857996"/>
              <a:gd name="connsiteX368" fmla="*/ 2814888 w 5397299"/>
              <a:gd name="connsiteY368" fmla="*/ 5532400 h 6857996"/>
              <a:gd name="connsiteX369" fmla="*/ 2808708 w 5397299"/>
              <a:gd name="connsiteY369" fmla="*/ 5544514 h 6857996"/>
              <a:gd name="connsiteX370" fmla="*/ 2758706 w 5397299"/>
              <a:gd name="connsiteY370" fmla="*/ 5521483 h 6857996"/>
              <a:gd name="connsiteX371" fmla="*/ 2774235 w 5397299"/>
              <a:gd name="connsiteY371" fmla="*/ 5502829 h 6857996"/>
              <a:gd name="connsiteX372" fmla="*/ 4626763 w 5397299"/>
              <a:gd name="connsiteY372" fmla="*/ 5494482 h 6857996"/>
              <a:gd name="connsiteX373" fmla="*/ 4601725 w 5397299"/>
              <a:gd name="connsiteY373" fmla="*/ 5497253 h 6857996"/>
              <a:gd name="connsiteX374" fmla="*/ 4604419 w 5397299"/>
              <a:gd name="connsiteY374" fmla="*/ 5504707 h 6857996"/>
              <a:gd name="connsiteX375" fmla="*/ 4627941 w 5397299"/>
              <a:gd name="connsiteY375" fmla="*/ 5501894 h 6857996"/>
              <a:gd name="connsiteX376" fmla="*/ 4634317 w 5397299"/>
              <a:gd name="connsiteY376" fmla="*/ 5533496 h 6857996"/>
              <a:gd name="connsiteX377" fmla="*/ 4634650 w 5397299"/>
              <a:gd name="connsiteY377" fmla="*/ 5532589 h 6857996"/>
              <a:gd name="connsiteX378" fmla="*/ 4626763 w 5397299"/>
              <a:gd name="connsiteY378" fmla="*/ 5494482 h 6857996"/>
              <a:gd name="connsiteX379" fmla="*/ 4449285 w 5397299"/>
              <a:gd name="connsiteY379" fmla="*/ 5455399 h 6857996"/>
              <a:gd name="connsiteX380" fmla="*/ 4458882 w 5397299"/>
              <a:gd name="connsiteY380" fmla="*/ 5460655 h 6857996"/>
              <a:gd name="connsiteX381" fmla="*/ 4463548 w 5397299"/>
              <a:gd name="connsiteY381" fmla="*/ 5532891 h 6857996"/>
              <a:gd name="connsiteX382" fmla="*/ 4432585 w 5397299"/>
              <a:gd name="connsiteY382" fmla="*/ 5470560 h 6857996"/>
              <a:gd name="connsiteX383" fmla="*/ 4449285 w 5397299"/>
              <a:gd name="connsiteY383" fmla="*/ 5455399 h 6857996"/>
              <a:gd name="connsiteX384" fmla="*/ 3546816 w 5397299"/>
              <a:gd name="connsiteY384" fmla="*/ 5439901 h 6857996"/>
              <a:gd name="connsiteX385" fmla="*/ 3604829 w 5397299"/>
              <a:gd name="connsiteY385" fmla="*/ 5490072 h 6857996"/>
              <a:gd name="connsiteX386" fmla="*/ 3572483 w 5397299"/>
              <a:gd name="connsiteY386" fmla="*/ 5530216 h 6857996"/>
              <a:gd name="connsiteX387" fmla="*/ 3518467 w 5397299"/>
              <a:gd name="connsiteY387" fmla="*/ 5472151 h 6857996"/>
              <a:gd name="connsiteX388" fmla="*/ 3546816 w 5397299"/>
              <a:gd name="connsiteY388" fmla="*/ 5439901 h 6857996"/>
              <a:gd name="connsiteX389" fmla="*/ 3161305 w 5397299"/>
              <a:gd name="connsiteY389" fmla="*/ 5422159 h 6857996"/>
              <a:gd name="connsiteX390" fmla="*/ 3161634 w 5397299"/>
              <a:gd name="connsiteY390" fmla="*/ 5422159 h 6857996"/>
              <a:gd name="connsiteX391" fmla="*/ 3162127 w 5397299"/>
              <a:gd name="connsiteY391" fmla="*/ 5422717 h 6857996"/>
              <a:gd name="connsiteX392" fmla="*/ 3161305 w 5397299"/>
              <a:gd name="connsiteY392" fmla="*/ 5422159 h 6857996"/>
              <a:gd name="connsiteX393" fmla="*/ 3158235 w 5397299"/>
              <a:gd name="connsiteY393" fmla="*/ 5418309 h 6857996"/>
              <a:gd name="connsiteX394" fmla="*/ 3146520 w 5397299"/>
              <a:gd name="connsiteY394" fmla="*/ 5446442 h 6857996"/>
              <a:gd name="connsiteX395" fmla="*/ 3174812 w 5397299"/>
              <a:gd name="connsiteY395" fmla="*/ 5451984 h 6857996"/>
              <a:gd name="connsiteX396" fmla="*/ 3178361 w 5397299"/>
              <a:gd name="connsiteY396" fmla="*/ 5454287 h 6857996"/>
              <a:gd name="connsiteX397" fmla="*/ 3186204 w 5397299"/>
              <a:gd name="connsiteY397" fmla="*/ 5433794 h 6857996"/>
              <a:gd name="connsiteX398" fmla="*/ 3208032 w 5397299"/>
              <a:gd name="connsiteY398" fmla="*/ 5422095 h 6857996"/>
              <a:gd name="connsiteX399" fmla="*/ 3161634 w 5397299"/>
              <a:gd name="connsiteY399" fmla="*/ 5422159 h 6857996"/>
              <a:gd name="connsiteX400" fmla="*/ 3510859 w 5397299"/>
              <a:gd name="connsiteY400" fmla="*/ 5408904 h 6857996"/>
              <a:gd name="connsiteX401" fmla="*/ 3514250 w 5397299"/>
              <a:gd name="connsiteY401" fmla="*/ 5419465 h 6857996"/>
              <a:gd name="connsiteX402" fmla="*/ 3458140 w 5397299"/>
              <a:gd name="connsiteY402" fmla="*/ 5472835 h 6857996"/>
              <a:gd name="connsiteX403" fmla="*/ 3440726 w 5397299"/>
              <a:gd name="connsiteY403" fmla="*/ 5453121 h 6857996"/>
              <a:gd name="connsiteX404" fmla="*/ 3454656 w 5397299"/>
              <a:gd name="connsiteY404" fmla="*/ 5417242 h 6857996"/>
              <a:gd name="connsiteX405" fmla="*/ 3510859 w 5397299"/>
              <a:gd name="connsiteY405" fmla="*/ 5408904 h 6857996"/>
              <a:gd name="connsiteX406" fmla="*/ 4027545 w 5397299"/>
              <a:gd name="connsiteY406" fmla="*/ 5394140 h 6857996"/>
              <a:gd name="connsiteX407" fmla="*/ 4099313 w 5397299"/>
              <a:gd name="connsiteY407" fmla="*/ 5452030 h 6857996"/>
              <a:gd name="connsiteX408" fmla="*/ 4096690 w 5397299"/>
              <a:gd name="connsiteY408" fmla="*/ 5463646 h 6857996"/>
              <a:gd name="connsiteX409" fmla="*/ 4069566 w 5397299"/>
              <a:gd name="connsiteY409" fmla="*/ 5474278 h 6857996"/>
              <a:gd name="connsiteX410" fmla="*/ 4008639 w 5397299"/>
              <a:gd name="connsiteY410" fmla="*/ 5438253 h 6857996"/>
              <a:gd name="connsiteX411" fmla="*/ 3999512 w 5397299"/>
              <a:gd name="connsiteY411" fmla="*/ 5406431 h 6857996"/>
              <a:gd name="connsiteX412" fmla="*/ 4027545 w 5397299"/>
              <a:gd name="connsiteY412" fmla="*/ 5394140 h 6857996"/>
              <a:gd name="connsiteX413" fmla="*/ 4325031 w 5397299"/>
              <a:gd name="connsiteY413" fmla="*/ 5316074 h 6857996"/>
              <a:gd name="connsiteX414" fmla="*/ 4344851 w 5397299"/>
              <a:gd name="connsiteY414" fmla="*/ 5319733 h 6857996"/>
              <a:gd name="connsiteX415" fmla="*/ 4400593 w 5397299"/>
              <a:gd name="connsiteY415" fmla="*/ 5371635 h 6857996"/>
              <a:gd name="connsiteX416" fmla="*/ 4395380 w 5397299"/>
              <a:gd name="connsiteY416" fmla="*/ 5429247 h 6857996"/>
              <a:gd name="connsiteX417" fmla="*/ 4387189 w 5397299"/>
              <a:gd name="connsiteY417" fmla="*/ 5455754 h 6857996"/>
              <a:gd name="connsiteX418" fmla="*/ 4372593 w 5397299"/>
              <a:gd name="connsiteY418" fmla="*/ 5459100 h 6857996"/>
              <a:gd name="connsiteX419" fmla="*/ 4370302 w 5397299"/>
              <a:gd name="connsiteY419" fmla="*/ 5494655 h 6857996"/>
              <a:gd name="connsiteX420" fmla="*/ 4355970 w 5397299"/>
              <a:gd name="connsiteY420" fmla="*/ 5496083 h 6857996"/>
              <a:gd name="connsiteX421" fmla="*/ 4337611 w 5397299"/>
              <a:gd name="connsiteY421" fmla="*/ 5434994 h 6857996"/>
              <a:gd name="connsiteX422" fmla="*/ 4330903 w 5397299"/>
              <a:gd name="connsiteY422" fmla="*/ 5425918 h 6857996"/>
              <a:gd name="connsiteX423" fmla="*/ 4294133 w 5397299"/>
              <a:gd name="connsiteY423" fmla="*/ 5350751 h 6857996"/>
              <a:gd name="connsiteX424" fmla="*/ 4325031 w 5397299"/>
              <a:gd name="connsiteY424" fmla="*/ 5316074 h 6857996"/>
              <a:gd name="connsiteX425" fmla="*/ 4011504 w 5397299"/>
              <a:gd name="connsiteY425" fmla="*/ 5222924 h 6857996"/>
              <a:gd name="connsiteX426" fmla="*/ 4039257 w 5397299"/>
              <a:gd name="connsiteY426" fmla="*/ 5264491 h 6857996"/>
              <a:gd name="connsiteX427" fmla="*/ 3998600 w 5397299"/>
              <a:gd name="connsiteY427" fmla="*/ 5246520 h 6857996"/>
              <a:gd name="connsiteX428" fmla="*/ 4011504 w 5397299"/>
              <a:gd name="connsiteY428" fmla="*/ 5222924 h 6857996"/>
              <a:gd name="connsiteX429" fmla="*/ 3526804 w 5397299"/>
              <a:gd name="connsiteY429" fmla="*/ 5207425 h 6857996"/>
              <a:gd name="connsiteX430" fmla="*/ 3545247 w 5397299"/>
              <a:gd name="connsiteY430" fmla="*/ 5244403 h 6857996"/>
              <a:gd name="connsiteX431" fmla="*/ 3507418 w 5397299"/>
              <a:gd name="connsiteY431" fmla="*/ 5257795 h 6857996"/>
              <a:gd name="connsiteX432" fmla="*/ 3502627 w 5397299"/>
              <a:gd name="connsiteY432" fmla="*/ 5249467 h 6857996"/>
              <a:gd name="connsiteX433" fmla="*/ 3526804 w 5397299"/>
              <a:gd name="connsiteY433" fmla="*/ 5207425 h 6857996"/>
              <a:gd name="connsiteX434" fmla="*/ 4223548 w 5397299"/>
              <a:gd name="connsiteY434" fmla="*/ 5191927 h 6857996"/>
              <a:gd name="connsiteX435" fmla="*/ 4248485 w 5397299"/>
              <a:gd name="connsiteY435" fmla="*/ 5213004 h 6857996"/>
              <a:gd name="connsiteX436" fmla="*/ 4226911 w 5397299"/>
              <a:gd name="connsiteY436" fmla="*/ 5228730 h 6857996"/>
              <a:gd name="connsiteX437" fmla="*/ 4200052 w 5397299"/>
              <a:gd name="connsiteY437" fmla="*/ 5214362 h 6857996"/>
              <a:gd name="connsiteX438" fmla="*/ 4223548 w 5397299"/>
              <a:gd name="connsiteY438" fmla="*/ 5191927 h 6857996"/>
              <a:gd name="connsiteX439" fmla="*/ 3742850 w 5397299"/>
              <a:gd name="connsiteY439" fmla="*/ 5067940 h 6857996"/>
              <a:gd name="connsiteX440" fmla="*/ 3779660 w 5397299"/>
              <a:gd name="connsiteY440" fmla="*/ 5086936 h 6857996"/>
              <a:gd name="connsiteX441" fmla="*/ 3745004 w 5397299"/>
              <a:gd name="connsiteY441" fmla="*/ 5120248 h 6857996"/>
              <a:gd name="connsiteX442" fmla="*/ 3735102 w 5397299"/>
              <a:gd name="connsiteY442" fmla="*/ 5072560 h 6857996"/>
              <a:gd name="connsiteX443" fmla="*/ 3742850 w 5397299"/>
              <a:gd name="connsiteY443" fmla="*/ 5067940 h 6857996"/>
              <a:gd name="connsiteX444" fmla="*/ 4063310 w 5397299"/>
              <a:gd name="connsiteY444" fmla="*/ 5005947 h 6857996"/>
              <a:gd name="connsiteX445" fmla="*/ 4072191 w 5397299"/>
              <a:gd name="connsiteY445" fmla="*/ 5009497 h 6857996"/>
              <a:gd name="connsiteX446" fmla="*/ 4072191 w 5397299"/>
              <a:gd name="connsiteY446" fmla="*/ 5048564 h 6857996"/>
              <a:gd name="connsiteX447" fmla="*/ 4063265 w 5397299"/>
              <a:gd name="connsiteY447" fmla="*/ 5052442 h 6857996"/>
              <a:gd name="connsiteX448" fmla="*/ 4045110 w 5397299"/>
              <a:gd name="connsiteY448" fmla="*/ 5031827 h 6857996"/>
              <a:gd name="connsiteX449" fmla="*/ 4063310 w 5397299"/>
              <a:gd name="connsiteY449" fmla="*/ 5005947 h 6857996"/>
              <a:gd name="connsiteX450" fmla="*/ 5239356 w 5397299"/>
              <a:gd name="connsiteY450" fmla="*/ 4432508 h 6857996"/>
              <a:gd name="connsiteX451" fmla="*/ 5304065 w 5397299"/>
              <a:gd name="connsiteY451" fmla="*/ 4437903 h 6857996"/>
              <a:gd name="connsiteX452" fmla="*/ 5315933 w 5397299"/>
              <a:gd name="connsiteY452" fmla="*/ 4454453 h 6857996"/>
              <a:gd name="connsiteX453" fmla="*/ 5310710 w 5397299"/>
              <a:gd name="connsiteY453" fmla="*/ 4463505 h 6857996"/>
              <a:gd name="connsiteX454" fmla="*/ 5238441 w 5397299"/>
              <a:gd name="connsiteY454" fmla="*/ 4448479 h 6857996"/>
              <a:gd name="connsiteX455" fmla="*/ 5239356 w 5397299"/>
              <a:gd name="connsiteY455" fmla="*/ 4432508 h 6857996"/>
              <a:gd name="connsiteX456" fmla="*/ 4826488 w 5397299"/>
              <a:gd name="connsiteY456" fmla="*/ 4153538 h 6857996"/>
              <a:gd name="connsiteX457" fmla="*/ 4870355 w 5397299"/>
              <a:gd name="connsiteY457" fmla="*/ 4164502 h 6857996"/>
              <a:gd name="connsiteX458" fmla="*/ 4855128 w 5397299"/>
              <a:gd name="connsiteY458" fmla="*/ 4182564 h 6857996"/>
              <a:gd name="connsiteX459" fmla="*/ 4819986 w 5397299"/>
              <a:gd name="connsiteY459" fmla="*/ 4167303 h 6857996"/>
              <a:gd name="connsiteX460" fmla="*/ 4826488 w 5397299"/>
              <a:gd name="connsiteY460" fmla="*/ 4153538 h 6857996"/>
              <a:gd name="connsiteX461" fmla="*/ 5038494 w 5397299"/>
              <a:gd name="connsiteY461" fmla="*/ 3998554 h 6857996"/>
              <a:gd name="connsiteX462" fmla="*/ 5054383 w 5397299"/>
              <a:gd name="connsiteY462" fmla="*/ 4023123 h 6857996"/>
              <a:gd name="connsiteX463" fmla="*/ 5039276 w 5397299"/>
              <a:gd name="connsiteY463" fmla="*/ 4043113 h 6857996"/>
              <a:gd name="connsiteX464" fmla="*/ 5021575 w 5397299"/>
              <a:gd name="connsiteY464" fmla="*/ 4021492 h 6857996"/>
              <a:gd name="connsiteX465" fmla="*/ 5038494 w 5397299"/>
              <a:gd name="connsiteY465" fmla="*/ 3998554 h 6857996"/>
              <a:gd name="connsiteX466" fmla="*/ 4716362 w 5397299"/>
              <a:gd name="connsiteY466" fmla="*/ 3347664 h 6857996"/>
              <a:gd name="connsiteX467" fmla="*/ 4736683 w 5397299"/>
              <a:gd name="connsiteY467" fmla="*/ 3373510 h 6857996"/>
              <a:gd name="connsiteX468" fmla="*/ 4704831 w 5397299"/>
              <a:gd name="connsiteY468" fmla="*/ 3394012 h 6857996"/>
              <a:gd name="connsiteX469" fmla="*/ 4680501 w 5397299"/>
              <a:gd name="connsiteY469" fmla="*/ 3369773 h 6857996"/>
              <a:gd name="connsiteX470" fmla="*/ 4716362 w 5397299"/>
              <a:gd name="connsiteY470" fmla="*/ 3347664 h 6857996"/>
              <a:gd name="connsiteX471" fmla="*/ 4719026 w 5397299"/>
              <a:gd name="connsiteY471" fmla="*/ 2371228 h 6857996"/>
              <a:gd name="connsiteX472" fmla="*/ 4723121 w 5397299"/>
              <a:gd name="connsiteY472" fmla="*/ 2378095 h 6857996"/>
              <a:gd name="connsiteX473" fmla="*/ 4707009 w 5397299"/>
              <a:gd name="connsiteY473" fmla="*/ 2417343 h 6857996"/>
              <a:gd name="connsiteX474" fmla="*/ 4704915 w 5397299"/>
              <a:gd name="connsiteY474" fmla="*/ 2429347 h 6857996"/>
              <a:gd name="connsiteX475" fmla="*/ 4680501 w 5397299"/>
              <a:gd name="connsiteY475" fmla="*/ 2404552 h 6857996"/>
              <a:gd name="connsiteX476" fmla="*/ 4719026 w 5397299"/>
              <a:gd name="connsiteY476" fmla="*/ 2371228 h 6857996"/>
              <a:gd name="connsiteX477" fmla="*/ 4780882 w 5397299"/>
              <a:gd name="connsiteY477" fmla="*/ 2030510 h 6857996"/>
              <a:gd name="connsiteX478" fmla="*/ 4794483 w 5397299"/>
              <a:gd name="connsiteY478" fmla="*/ 2052952 h 6857996"/>
              <a:gd name="connsiteX479" fmla="*/ 4747660 w 5397299"/>
              <a:gd name="connsiteY479" fmla="*/ 2105820 h 6857996"/>
              <a:gd name="connsiteX480" fmla="*/ 4742494 w 5397299"/>
              <a:gd name="connsiteY480" fmla="*/ 2036675 h 6857996"/>
              <a:gd name="connsiteX481" fmla="*/ 4780882 w 5397299"/>
              <a:gd name="connsiteY481" fmla="*/ 2030510 h 6857996"/>
              <a:gd name="connsiteX482" fmla="*/ 4445314 w 5397299"/>
              <a:gd name="connsiteY482" fmla="*/ 2014785 h 6857996"/>
              <a:gd name="connsiteX483" fmla="*/ 4485528 w 5397299"/>
              <a:gd name="connsiteY483" fmla="*/ 2033005 h 6857996"/>
              <a:gd name="connsiteX484" fmla="*/ 4482156 w 5397299"/>
              <a:gd name="connsiteY484" fmla="*/ 2061261 h 6857996"/>
              <a:gd name="connsiteX485" fmla="*/ 4432527 w 5397299"/>
              <a:gd name="connsiteY485" fmla="*/ 2035070 h 6857996"/>
              <a:gd name="connsiteX486" fmla="*/ 4445314 w 5397299"/>
              <a:gd name="connsiteY486" fmla="*/ 2014785 h 6857996"/>
              <a:gd name="connsiteX487" fmla="*/ 4553608 w 5397299"/>
              <a:gd name="connsiteY487" fmla="*/ 1937274 h 6857996"/>
              <a:gd name="connsiteX488" fmla="*/ 4583636 w 5397299"/>
              <a:gd name="connsiteY488" fmla="*/ 1960989 h 6857996"/>
              <a:gd name="connsiteX489" fmla="*/ 4581836 w 5397299"/>
              <a:gd name="connsiteY489" fmla="*/ 1970837 h 6857996"/>
              <a:gd name="connsiteX490" fmla="*/ 4548803 w 5397299"/>
              <a:gd name="connsiteY490" fmla="*/ 1977943 h 6857996"/>
              <a:gd name="connsiteX491" fmla="*/ 4541053 w 5397299"/>
              <a:gd name="connsiteY491" fmla="*/ 1955162 h 6857996"/>
              <a:gd name="connsiteX492" fmla="*/ 4553608 w 5397299"/>
              <a:gd name="connsiteY492" fmla="*/ 1937274 h 6857996"/>
              <a:gd name="connsiteX493" fmla="*/ 4608729 w 5397299"/>
              <a:gd name="connsiteY493" fmla="*/ 1921776 h 6857996"/>
              <a:gd name="connsiteX494" fmla="*/ 4624309 w 5397299"/>
              <a:gd name="connsiteY494" fmla="*/ 1944189 h 6857996"/>
              <a:gd name="connsiteX495" fmla="*/ 4604264 w 5397299"/>
              <a:gd name="connsiteY495" fmla="*/ 1974083 h 6857996"/>
              <a:gd name="connsiteX496" fmla="*/ 4587716 w 5397299"/>
              <a:gd name="connsiteY496" fmla="*/ 1947596 h 6857996"/>
              <a:gd name="connsiteX497" fmla="*/ 4608729 w 5397299"/>
              <a:gd name="connsiteY497" fmla="*/ 1921776 h 6857996"/>
              <a:gd name="connsiteX498" fmla="*/ 5397299 w 5397299"/>
              <a:gd name="connsiteY498" fmla="*/ 1813308 h 6857996"/>
              <a:gd name="connsiteX499" fmla="*/ 5397299 w 5397299"/>
              <a:gd name="connsiteY499" fmla="*/ 1844755 h 6857996"/>
              <a:gd name="connsiteX500" fmla="*/ 5357052 w 5397299"/>
              <a:gd name="connsiteY500" fmla="*/ 1886490 h 6857996"/>
              <a:gd name="connsiteX501" fmla="*/ 5253940 w 5397299"/>
              <a:gd name="connsiteY501" fmla="*/ 1918966 h 6857996"/>
              <a:gd name="connsiteX502" fmla="*/ 5397299 w 5397299"/>
              <a:gd name="connsiteY502" fmla="*/ 1813308 h 6857996"/>
              <a:gd name="connsiteX503" fmla="*/ 4745539 w 5397299"/>
              <a:gd name="connsiteY503" fmla="*/ 1782294 h 6857996"/>
              <a:gd name="connsiteX504" fmla="*/ 4759784 w 5397299"/>
              <a:gd name="connsiteY504" fmla="*/ 1805609 h 6857996"/>
              <a:gd name="connsiteX505" fmla="*/ 4742789 w 5397299"/>
              <a:gd name="connsiteY505" fmla="*/ 1821034 h 6857996"/>
              <a:gd name="connsiteX506" fmla="*/ 4727030 w 5397299"/>
              <a:gd name="connsiteY506" fmla="*/ 1804329 h 6857996"/>
              <a:gd name="connsiteX507" fmla="*/ 4745539 w 5397299"/>
              <a:gd name="connsiteY507" fmla="*/ 1782294 h 6857996"/>
              <a:gd name="connsiteX508" fmla="*/ 3860766 w 5397299"/>
              <a:gd name="connsiteY508" fmla="*/ 1751300 h 6857996"/>
              <a:gd name="connsiteX509" fmla="*/ 3866837 w 5397299"/>
              <a:gd name="connsiteY509" fmla="*/ 1768258 h 6857996"/>
              <a:gd name="connsiteX510" fmla="*/ 3830928 w 5397299"/>
              <a:gd name="connsiteY510" fmla="*/ 1786171 h 6857996"/>
              <a:gd name="connsiteX511" fmla="*/ 3829491 w 5397299"/>
              <a:gd name="connsiteY511" fmla="*/ 1761829 h 6857996"/>
              <a:gd name="connsiteX512" fmla="*/ 3860766 w 5397299"/>
              <a:gd name="connsiteY512" fmla="*/ 1751300 h 6857996"/>
              <a:gd name="connsiteX513" fmla="*/ 4620991 w 5397299"/>
              <a:gd name="connsiteY513" fmla="*/ 1735802 h 6857996"/>
              <a:gd name="connsiteX514" fmla="*/ 4637859 w 5397299"/>
              <a:gd name="connsiteY514" fmla="*/ 1754480 h 6857996"/>
              <a:gd name="connsiteX515" fmla="*/ 4616890 w 5397299"/>
              <a:gd name="connsiteY515" fmla="*/ 1780360 h 6857996"/>
              <a:gd name="connsiteX516" fmla="*/ 4603195 w 5397299"/>
              <a:gd name="connsiteY516" fmla="*/ 1757435 h 6857996"/>
              <a:gd name="connsiteX517" fmla="*/ 4620991 w 5397299"/>
              <a:gd name="connsiteY517" fmla="*/ 1735802 h 6857996"/>
              <a:gd name="connsiteX518" fmla="*/ 3744934 w 5397299"/>
              <a:gd name="connsiteY518" fmla="*/ 1720327 h 6857996"/>
              <a:gd name="connsiteX519" fmla="*/ 3775786 w 5397299"/>
              <a:gd name="connsiteY519" fmla="*/ 1742152 h 6857996"/>
              <a:gd name="connsiteX520" fmla="*/ 3751922 w 5397299"/>
              <a:gd name="connsiteY520" fmla="*/ 1762920 h 6857996"/>
              <a:gd name="connsiteX521" fmla="*/ 3719944 w 5397299"/>
              <a:gd name="connsiteY521" fmla="*/ 1772617 h 6857996"/>
              <a:gd name="connsiteX522" fmla="*/ 3721749 w 5397299"/>
              <a:gd name="connsiteY522" fmla="*/ 1745441 h 6857996"/>
              <a:gd name="connsiteX523" fmla="*/ 3744934 w 5397299"/>
              <a:gd name="connsiteY523" fmla="*/ 1720327 h 6857996"/>
              <a:gd name="connsiteX524" fmla="*/ 3931406 w 5397299"/>
              <a:gd name="connsiteY524" fmla="*/ 1689381 h 6857996"/>
              <a:gd name="connsiteX525" fmla="*/ 3954017 w 5397299"/>
              <a:gd name="connsiteY525" fmla="*/ 1709944 h 6857996"/>
              <a:gd name="connsiteX526" fmla="*/ 3918730 w 5397299"/>
              <a:gd name="connsiteY526" fmla="*/ 1733850 h 6857996"/>
              <a:gd name="connsiteX527" fmla="*/ 3905720 w 5397299"/>
              <a:gd name="connsiteY527" fmla="*/ 1715542 h 6857996"/>
              <a:gd name="connsiteX528" fmla="*/ 3931406 w 5397299"/>
              <a:gd name="connsiteY528" fmla="*/ 1689381 h 6857996"/>
              <a:gd name="connsiteX529" fmla="*/ 4584683 w 5397299"/>
              <a:gd name="connsiteY529" fmla="*/ 1565958 h 6857996"/>
              <a:gd name="connsiteX530" fmla="*/ 4615670 w 5397299"/>
              <a:gd name="connsiteY530" fmla="*/ 1596490 h 6857996"/>
              <a:gd name="connsiteX531" fmla="*/ 4564691 w 5397299"/>
              <a:gd name="connsiteY531" fmla="*/ 1635071 h 6857996"/>
              <a:gd name="connsiteX532" fmla="*/ 4541461 w 5397299"/>
              <a:gd name="connsiteY532" fmla="*/ 1605202 h 6857996"/>
              <a:gd name="connsiteX533" fmla="*/ 4584683 w 5397299"/>
              <a:gd name="connsiteY533" fmla="*/ 1565958 h 6857996"/>
              <a:gd name="connsiteX534" fmla="*/ 3993607 w 5397299"/>
              <a:gd name="connsiteY534" fmla="*/ 1549843 h 6857996"/>
              <a:gd name="connsiteX535" fmla="*/ 4008085 w 5397299"/>
              <a:gd name="connsiteY535" fmla="*/ 1575391 h 6857996"/>
              <a:gd name="connsiteX536" fmla="*/ 3973127 w 5397299"/>
              <a:gd name="connsiteY536" fmla="*/ 1616732 h 6857996"/>
              <a:gd name="connsiteX537" fmla="*/ 3937389 w 5397299"/>
              <a:gd name="connsiteY537" fmla="*/ 1585657 h 6857996"/>
              <a:gd name="connsiteX538" fmla="*/ 3993607 w 5397299"/>
              <a:gd name="connsiteY538" fmla="*/ 1549843 h 6857996"/>
              <a:gd name="connsiteX539" fmla="*/ 4227783 w 5397299"/>
              <a:gd name="connsiteY539" fmla="*/ 1503673 h 6857996"/>
              <a:gd name="connsiteX540" fmla="*/ 4252360 w 5397299"/>
              <a:gd name="connsiteY540" fmla="*/ 1511139 h 6857996"/>
              <a:gd name="connsiteX541" fmla="*/ 4244426 w 5397299"/>
              <a:gd name="connsiteY541" fmla="*/ 1528114 h 6857996"/>
              <a:gd name="connsiteX542" fmla="*/ 4219407 w 5397299"/>
              <a:gd name="connsiteY542" fmla="*/ 1540069 h 6857996"/>
              <a:gd name="connsiteX543" fmla="*/ 4200052 w 5397299"/>
              <a:gd name="connsiteY543" fmla="*/ 1521703 h 6857996"/>
              <a:gd name="connsiteX544" fmla="*/ 4227783 w 5397299"/>
              <a:gd name="connsiteY544" fmla="*/ 1503673 h 6857996"/>
              <a:gd name="connsiteX545" fmla="*/ 4111491 w 5397299"/>
              <a:gd name="connsiteY545" fmla="*/ 1503469 h 6857996"/>
              <a:gd name="connsiteX546" fmla="*/ 4126435 w 5397299"/>
              <a:gd name="connsiteY546" fmla="*/ 1513490 h 6857996"/>
              <a:gd name="connsiteX547" fmla="*/ 4102647 w 5397299"/>
              <a:gd name="connsiteY547" fmla="*/ 1545946 h 6857996"/>
              <a:gd name="connsiteX548" fmla="*/ 4091789 w 5397299"/>
              <a:gd name="connsiteY548" fmla="*/ 1524753 h 6857996"/>
              <a:gd name="connsiteX549" fmla="*/ 4111491 w 5397299"/>
              <a:gd name="connsiteY549" fmla="*/ 1503469 h 6857996"/>
              <a:gd name="connsiteX550" fmla="*/ 4047280 w 5397299"/>
              <a:gd name="connsiteY550" fmla="*/ 1456830 h 6857996"/>
              <a:gd name="connsiteX551" fmla="*/ 4052818 w 5397299"/>
              <a:gd name="connsiteY551" fmla="*/ 1493747 h 6857996"/>
              <a:gd name="connsiteX552" fmla="*/ 4037532 w 5397299"/>
              <a:gd name="connsiteY552" fmla="*/ 1497514 h 6857996"/>
              <a:gd name="connsiteX553" fmla="*/ 4029572 w 5397299"/>
              <a:gd name="connsiteY553" fmla="*/ 1463603 h 6857996"/>
              <a:gd name="connsiteX554" fmla="*/ 4047280 w 5397299"/>
              <a:gd name="connsiteY554" fmla="*/ 1456830 h 6857996"/>
              <a:gd name="connsiteX555" fmla="*/ 4147496 w 5397299"/>
              <a:gd name="connsiteY555" fmla="*/ 1410452 h 6857996"/>
              <a:gd name="connsiteX556" fmla="*/ 4169055 w 5397299"/>
              <a:gd name="connsiteY556" fmla="*/ 1430761 h 6857996"/>
              <a:gd name="connsiteX557" fmla="*/ 4137273 w 5397299"/>
              <a:gd name="connsiteY557" fmla="*/ 1460989 h 6857996"/>
              <a:gd name="connsiteX558" fmla="*/ 4122545 w 5397299"/>
              <a:gd name="connsiteY558" fmla="*/ 1466524 h 6857996"/>
              <a:gd name="connsiteX559" fmla="*/ 4107438 w 5397299"/>
              <a:gd name="connsiteY559" fmla="*/ 1436613 h 6857996"/>
              <a:gd name="connsiteX560" fmla="*/ 4147496 w 5397299"/>
              <a:gd name="connsiteY560" fmla="*/ 1410452 h 6857996"/>
              <a:gd name="connsiteX561" fmla="*/ 3875603 w 5397299"/>
              <a:gd name="connsiteY561" fmla="*/ 1383028 h 6857996"/>
              <a:gd name="connsiteX562" fmla="*/ 3875746 w 5397299"/>
              <a:gd name="connsiteY562" fmla="*/ 1383499 h 6857996"/>
              <a:gd name="connsiteX563" fmla="*/ 3874587 w 5397299"/>
              <a:gd name="connsiteY563" fmla="*/ 1384076 h 6857996"/>
              <a:gd name="connsiteX564" fmla="*/ 3875603 w 5397299"/>
              <a:gd name="connsiteY564" fmla="*/ 1383028 h 6857996"/>
              <a:gd name="connsiteX565" fmla="*/ 3863606 w 5397299"/>
              <a:gd name="connsiteY565" fmla="*/ 1377230 h 6857996"/>
              <a:gd name="connsiteX566" fmla="*/ 3862604 w 5397299"/>
              <a:gd name="connsiteY566" fmla="*/ 1378154 h 6857996"/>
              <a:gd name="connsiteX567" fmla="*/ 3862604 w 5397299"/>
              <a:gd name="connsiteY567" fmla="*/ 1378140 h 6857996"/>
              <a:gd name="connsiteX568" fmla="*/ 4161226 w 5397299"/>
              <a:gd name="connsiteY568" fmla="*/ 1365296 h 6857996"/>
              <a:gd name="connsiteX569" fmla="*/ 4182817 w 5397299"/>
              <a:gd name="connsiteY569" fmla="*/ 1379075 h 6857996"/>
              <a:gd name="connsiteX570" fmla="*/ 4184554 w 5397299"/>
              <a:gd name="connsiteY570" fmla="*/ 1389026 h 6857996"/>
              <a:gd name="connsiteX571" fmla="*/ 4138636 w 5397299"/>
              <a:gd name="connsiteY571" fmla="*/ 1381151 h 6857996"/>
              <a:gd name="connsiteX572" fmla="*/ 4139722 w 5397299"/>
              <a:gd name="connsiteY572" fmla="*/ 1365698 h 6857996"/>
              <a:gd name="connsiteX573" fmla="*/ 4161226 w 5397299"/>
              <a:gd name="connsiteY573" fmla="*/ 1365296 h 6857996"/>
              <a:gd name="connsiteX574" fmla="*/ 5096912 w 5397299"/>
              <a:gd name="connsiteY574" fmla="*/ 1363850 h 6857996"/>
              <a:gd name="connsiteX575" fmla="*/ 5116132 w 5397299"/>
              <a:gd name="connsiteY575" fmla="*/ 1391142 h 6857996"/>
              <a:gd name="connsiteX576" fmla="*/ 5075289 w 5397299"/>
              <a:gd name="connsiteY576" fmla="*/ 1432908 h 6857996"/>
              <a:gd name="connsiteX577" fmla="*/ 5052770 w 5397299"/>
              <a:gd name="connsiteY577" fmla="*/ 1402875 h 6857996"/>
              <a:gd name="connsiteX578" fmla="*/ 5096912 w 5397299"/>
              <a:gd name="connsiteY578" fmla="*/ 1363850 h 6857996"/>
              <a:gd name="connsiteX579" fmla="*/ 3915200 w 5397299"/>
              <a:gd name="connsiteY579" fmla="*/ 1363845 h 6857996"/>
              <a:gd name="connsiteX580" fmla="*/ 3912338 w 5397299"/>
              <a:gd name="connsiteY580" fmla="*/ 1401633 h 6857996"/>
              <a:gd name="connsiteX581" fmla="*/ 3886817 w 5397299"/>
              <a:gd name="connsiteY581" fmla="*/ 1420027 h 6857996"/>
              <a:gd name="connsiteX582" fmla="*/ 3875746 w 5397299"/>
              <a:gd name="connsiteY582" fmla="*/ 1383499 h 6857996"/>
              <a:gd name="connsiteX583" fmla="*/ 3891629 w 5397299"/>
              <a:gd name="connsiteY583" fmla="*/ 1375581 h 6857996"/>
              <a:gd name="connsiteX584" fmla="*/ 3915200 w 5397299"/>
              <a:gd name="connsiteY584" fmla="*/ 1363845 h 6857996"/>
              <a:gd name="connsiteX585" fmla="*/ 4247128 w 5397299"/>
              <a:gd name="connsiteY585" fmla="*/ 1317350 h 6857996"/>
              <a:gd name="connsiteX586" fmla="*/ 4265920 w 5397299"/>
              <a:gd name="connsiteY586" fmla="*/ 1341124 h 6857996"/>
              <a:gd name="connsiteX587" fmla="*/ 4231561 w 5397299"/>
              <a:gd name="connsiteY587" fmla="*/ 1371594 h 6857996"/>
              <a:gd name="connsiteX588" fmla="*/ 4215731 w 5397299"/>
              <a:gd name="connsiteY588" fmla="*/ 1349543 h 6857996"/>
              <a:gd name="connsiteX589" fmla="*/ 4247128 w 5397299"/>
              <a:gd name="connsiteY589" fmla="*/ 1317350 h 6857996"/>
              <a:gd name="connsiteX590" fmla="*/ 4473759 w 5397299"/>
              <a:gd name="connsiteY590" fmla="*/ 1303259 h 6857996"/>
              <a:gd name="connsiteX591" fmla="*/ 4482854 w 5397299"/>
              <a:gd name="connsiteY591" fmla="*/ 1317299 h 6857996"/>
              <a:gd name="connsiteX592" fmla="*/ 4472822 w 5397299"/>
              <a:gd name="connsiteY592" fmla="*/ 1337160 h 6857996"/>
              <a:gd name="connsiteX593" fmla="*/ 4417029 w 5397299"/>
              <a:gd name="connsiteY593" fmla="*/ 1350288 h 6857996"/>
              <a:gd name="connsiteX594" fmla="*/ 4473759 w 5397299"/>
              <a:gd name="connsiteY594" fmla="*/ 1303259 h 6857996"/>
              <a:gd name="connsiteX595" fmla="*/ 4407273 w 5397299"/>
              <a:gd name="connsiteY595" fmla="*/ 1208932 h 6857996"/>
              <a:gd name="connsiteX596" fmla="*/ 4434465 w 5397299"/>
              <a:gd name="connsiteY596" fmla="*/ 1231730 h 6857996"/>
              <a:gd name="connsiteX597" fmla="*/ 4390720 w 5397299"/>
              <a:gd name="connsiteY597" fmla="*/ 1262963 h 6857996"/>
              <a:gd name="connsiteX598" fmla="*/ 4370534 w 5397299"/>
              <a:gd name="connsiteY598" fmla="*/ 1245997 h 6857996"/>
              <a:gd name="connsiteX599" fmla="*/ 4407273 w 5397299"/>
              <a:gd name="connsiteY599" fmla="*/ 1208932 h 6857996"/>
              <a:gd name="connsiteX600" fmla="*/ 4537849 w 5397299"/>
              <a:gd name="connsiteY600" fmla="*/ 1177871 h 6857996"/>
              <a:gd name="connsiteX601" fmla="*/ 4540083 w 5397299"/>
              <a:gd name="connsiteY601" fmla="*/ 1196517 h 6857996"/>
              <a:gd name="connsiteX602" fmla="*/ 4511601 w 5397299"/>
              <a:gd name="connsiteY602" fmla="*/ 1224412 h 6857996"/>
              <a:gd name="connsiteX603" fmla="*/ 4490824 w 5397299"/>
              <a:gd name="connsiteY603" fmla="*/ 1231213 h 6857996"/>
              <a:gd name="connsiteX604" fmla="*/ 4465904 w 5397299"/>
              <a:gd name="connsiteY604" fmla="*/ 1248201 h 6857996"/>
              <a:gd name="connsiteX605" fmla="*/ 4448030 w 5397299"/>
              <a:gd name="connsiteY605" fmla="*/ 1210468 h 6857996"/>
              <a:gd name="connsiteX606" fmla="*/ 4476132 w 5397299"/>
              <a:gd name="connsiteY606" fmla="*/ 1191771 h 6857996"/>
              <a:gd name="connsiteX607" fmla="*/ 4483851 w 5397299"/>
              <a:gd name="connsiteY607" fmla="*/ 1195069 h 6857996"/>
              <a:gd name="connsiteX608" fmla="*/ 4503107 w 5397299"/>
              <a:gd name="connsiteY608" fmla="*/ 1185157 h 6857996"/>
              <a:gd name="connsiteX609" fmla="*/ 4537849 w 5397299"/>
              <a:gd name="connsiteY609" fmla="*/ 1177871 h 6857996"/>
              <a:gd name="connsiteX610" fmla="*/ 2865543 w 5397299"/>
              <a:gd name="connsiteY610" fmla="*/ 1162368 h 6857996"/>
              <a:gd name="connsiteX611" fmla="*/ 2882790 w 5397299"/>
              <a:gd name="connsiteY611" fmla="*/ 1175251 h 6857996"/>
              <a:gd name="connsiteX612" fmla="*/ 2896254 w 5397299"/>
              <a:gd name="connsiteY612" fmla="*/ 1194578 h 6857996"/>
              <a:gd name="connsiteX613" fmla="*/ 2885334 w 5397299"/>
              <a:gd name="connsiteY613" fmla="*/ 1210610 h 6857996"/>
              <a:gd name="connsiteX614" fmla="*/ 2871042 w 5397299"/>
              <a:gd name="connsiteY614" fmla="*/ 1222359 h 6857996"/>
              <a:gd name="connsiteX615" fmla="*/ 2853780 w 5397299"/>
              <a:gd name="connsiteY615" fmla="*/ 1208858 h 6857996"/>
              <a:gd name="connsiteX616" fmla="*/ 2853429 w 5397299"/>
              <a:gd name="connsiteY616" fmla="*/ 1181694 h 6857996"/>
              <a:gd name="connsiteX617" fmla="*/ 2865543 w 5397299"/>
              <a:gd name="connsiteY617" fmla="*/ 1162368 h 6857996"/>
              <a:gd name="connsiteX618" fmla="*/ 3369307 w 5397299"/>
              <a:gd name="connsiteY618" fmla="*/ 1148113 h 6857996"/>
              <a:gd name="connsiteX619" fmla="*/ 3387210 w 5397299"/>
              <a:gd name="connsiteY619" fmla="*/ 1148816 h 6857996"/>
              <a:gd name="connsiteX620" fmla="*/ 3380784 w 5397299"/>
              <a:gd name="connsiteY620" fmla="*/ 1189486 h 6857996"/>
              <a:gd name="connsiteX621" fmla="*/ 3347643 w 5397299"/>
              <a:gd name="connsiteY621" fmla="*/ 1163076 h 6857996"/>
              <a:gd name="connsiteX622" fmla="*/ 3347764 w 5397299"/>
              <a:gd name="connsiteY622" fmla="*/ 1152893 h 6857996"/>
              <a:gd name="connsiteX623" fmla="*/ 3369307 w 5397299"/>
              <a:gd name="connsiteY623" fmla="*/ 1148113 h 6857996"/>
              <a:gd name="connsiteX624" fmla="*/ 4457381 w 5397299"/>
              <a:gd name="connsiteY624" fmla="*/ 1116121 h 6857996"/>
              <a:gd name="connsiteX625" fmla="*/ 4484835 w 5397299"/>
              <a:gd name="connsiteY625" fmla="*/ 1132422 h 6857996"/>
              <a:gd name="connsiteX626" fmla="*/ 4445889 w 5397299"/>
              <a:gd name="connsiteY626" fmla="*/ 1158471 h 6857996"/>
              <a:gd name="connsiteX627" fmla="*/ 4432637 w 5397299"/>
              <a:gd name="connsiteY627" fmla="*/ 1141305 h 6857996"/>
              <a:gd name="connsiteX628" fmla="*/ 4457381 w 5397299"/>
              <a:gd name="connsiteY628" fmla="*/ 1116121 h 6857996"/>
              <a:gd name="connsiteX629" fmla="*/ 4684032 w 5397299"/>
              <a:gd name="connsiteY629" fmla="*/ 1115876 h 6857996"/>
              <a:gd name="connsiteX630" fmla="*/ 4718403 w 5397299"/>
              <a:gd name="connsiteY630" fmla="*/ 1157848 h 6857996"/>
              <a:gd name="connsiteX631" fmla="*/ 4673904 w 5397299"/>
              <a:gd name="connsiteY631" fmla="*/ 1202732 h 6857996"/>
              <a:gd name="connsiteX632" fmla="*/ 4651421 w 5397299"/>
              <a:gd name="connsiteY632" fmla="*/ 1173771 h 6857996"/>
              <a:gd name="connsiteX633" fmla="*/ 4684032 w 5397299"/>
              <a:gd name="connsiteY633" fmla="*/ 1115876 h 6857996"/>
              <a:gd name="connsiteX634" fmla="*/ 5102696 w 5397299"/>
              <a:gd name="connsiteY634" fmla="*/ 1070238 h 6857996"/>
              <a:gd name="connsiteX635" fmla="*/ 5135765 w 5397299"/>
              <a:gd name="connsiteY635" fmla="*/ 1099801 h 6857996"/>
              <a:gd name="connsiteX636" fmla="*/ 5132369 w 5397299"/>
              <a:gd name="connsiteY636" fmla="*/ 1111886 h 6857996"/>
              <a:gd name="connsiteX637" fmla="*/ 5106110 w 5397299"/>
              <a:gd name="connsiteY637" fmla="*/ 1111812 h 6857996"/>
              <a:gd name="connsiteX638" fmla="*/ 5067959 w 5397299"/>
              <a:gd name="connsiteY638" fmla="*/ 1109074 h 6857996"/>
              <a:gd name="connsiteX639" fmla="*/ 5084139 w 5397299"/>
              <a:gd name="connsiteY639" fmla="*/ 1073806 h 6857996"/>
              <a:gd name="connsiteX640" fmla="*/ 5102696 w 5397299"/>
              <a:gd name="connsiteY640" fmla="*/ 1070238 h 6857996"/>
              <a:gd name="connsiteX641" fmla="*/ 2804691 w 5397299"/>
              <a:gd name="connsiteY641" fmla="*/ 1069384 h 6857996"/>
              <a:gd name="connsiteX642" fmla="*/ 2814776 w 5397299"/>
              <a:gd name="connsiteY642" fmla="*/ 1071663 h 6857996"/>
              <a:gd name="connsiteX643" fmla="*/ 2829116 w 5397299"/>
              <a:gd name="connsiteY643" fmla="*/ 1151641 h 6857996"/>
              <a:gd name="connsiteX644" fmla="*/ 2795984 w 5397299"/>
              <a:gd name="connsiteY644" fmla="*/ 1183684 h 6857996"/>
              <a:gd name="connsiteX645" fmla="*/ 2758706 w 5397299"/>
              <a:gd name="connsiteY645" fmla="*/ 1142794 h 6857996"/>
              <a:gd name="connsiteX646" fmla="*/ 2794280 w 5397299"/>
              <a:gd name="connsiteY646" fmla="*/ 1071682 h 6857996"/>
              <a:gd name="connsiteX647" fmla="*/ 2804691 w 5397299"/>
              <a:gd name="connsiteY647" fmla="*/ 1069384 h 6857996"/>
              <a:gd name="connsiteX648" fmla="*/ 2963840 w 5397299"/>
              <a:gd name="connsiteY648" fmla="*/ 1053875 h 6857996"/>
              <a:gd name="connsiteX649" fmla="*/ 2983432 w 5397299"/>
              <a:gd name="connsiteY649" fmla="*/ 1071993 h 6857996"/>
              <a:gd name="connsiteX650" fmla="*/ 2957495 w 5397299"/>
              <a:gd name="connsiteY650" fmla="*/ 1096496 h 6857996"/>
              <a:gd name="connsiteX651" fmla="*/ 2944814 w 5397299"/>
              <a:gd name="connsiteY651" fmla="*/ 1079370 h 6857996"/>
              <a:gd name="connsiteX652" fmla="*/ 2963840 w 5397299"/>
              <a:gd name="connsiteY652" fmla="*/ 1053875 h 6857996"/>
              <a:gd name="connsiteX653" fmla="*/ 4689969 w 5397299"/>
              <a:gd name="connsiteY653" fmla="*/ 1053872 h 6857996"/>
              <a:gd name="connsiteX654" fmla="*/ 4703748 w 5397299"/>
              <a:gd name="connsiteY654" fmla="*/ 1070380 h 6857996"/>
              <a:gd name="connsiteX655" fmla="*/ 4675580 w 5397299"/>
              <a:gd name="connsiteY655" fmla="*/ 1088743 h 6857996"/>
              <a:gd name="connsiteX656" fmla="*/ 4665002 w 5397299"/>
              <a:gd name="connsiteY656" fmla="*/ 1074742 h 6857996"/>
              <a:gd name="connsiteX657" fmla="*/ 4689969 w 5397299"/>
              <a:gd name="connsiteY657" fmla="*/ 1053872 h 6857996"/>
              <a:gd name="connsiteX658" fmla="*/ 4169242 w 5397299"/>
              <a:gd name="connsiteY658" fmla="*/ 1022896 h 6857996"/>
              <a:gd name="connsiteX659" fmla="*/ 4186491 w 5397299"/>
              <a:gd name="connsiteY659" fmla="*/ 1038735 h 6857996"/>
              <a:gd name="connsiteX660" fmla="*/ 4167115 w 5397299"/>
              <a:gd name="connsiteY660" fmla="*/ 1065498 h 6857996"/>
              <a:gd name="connsiteX661" fmla="*/ 4153682 w 5397299"/>
              <a:gd name="connsiteY661" fmla="*/ 1039424 h 6857996"/>
              <a:gd name="connsiteX662" fmla="*/ 4169242 w 5397299"/>
              <a:gd name="connsiteY662" fmla="*/ 1022896 h 6857996"/>
              <a:gd name="connsiteX663" fmla="*/ 0 w 5397299"/>
              <a:gd name="connsiteY663" fmla="*/ 960897 h 6857996"/>
              <a:gd name="connsiteX664" fmla="*/ 0 w 5397299"/>
              <a:gd name="connsiteY664" fmla="*/ 1036452 h 6857996"/>
              <a:gd name="connsiteX665" fmla="*/ 3777998 w 5397299"/>
              <a:gd name="connsiteY665" fmla="*/ 960883 h 6857996"/>
              <a:gd name="connsiteX666" fmla="*/ 3789346 w 5397299"/>
              <a:gd name="connsiteY666" fmla="*/ 972839 h 6857996"/>
              <a:gd name="connsiteX667" fmla="*/ 3762561 w 5397299"/>
              <a:gd name="connsiteY667" fmla="*/ 1001566 h 6857996"/>
              <a:gd name="connsiteX668" fmla="*/ 3750708 w 5397299"/>
              <a:gd name="connsiteY668" fmla="*/ 983979 h 6857996"/>
              <a:gd name="connsiteX669" fmla="*/ 3777998 w 5397299"/>
              <a:gd name="connsiteY669" fmla="*/ 960883 h 6857996"/>
              <a:gd name="connsiteX670" fmla="*/ 3831109 w 5397299"/>
              <a:gd name="connsiteY670" fmla="*/ 914394 h 6857996"/>
              <a:gd name="connsiteX671" fmla="*/ 3826914 w 5397299"/>
              <a:gd name="connsiteY671" fmla="*/ 991886 h 6857996"/>
              <a:gd name="connsiteX672" fmla="*/ 3831109 w 5397299"/>
              <a:gd name="connsiteY672" fmla="*/ 914394 h 6857996"/>
              <a:gd name="connsiteX673" fmla="*/ 3043027 w 5397299"/>
              <a:gd name="connsiteY673" fmla="*/ 883401 h 6857996"/>
              <a:gd name="connsiteX674" fmla="*/ 3066688 w 5397299"/>
              <a:gd name="connsiteY674" fmla="*/ 889281 h 6857996"/>
              <a:gd name="connsiteX675" fmla="*/ 3096372 w 5397299"/>
              <a:gd name="connsiteY675" fmla="*/ 906070 h 6857996"/>
              <a:gd name="connsiteX676" fmla="*/ 3110354 w 5397299"/>
              <a:gd name="connsiteY676" fmla="*/ 891004 h 6857996"/>
              <a:gd name="connsiteX677" fmla="*/ 3124779 w 5397299"/>
              <a:gd name="connsiteY677" fmla="*/ 908700 h 6857996"/>
              <a:gd name="connsiteX678" fmla="*/ 3113679 w 5397299"/>
              <a:gd name="connsiteY678" fmla="*/ 926202 h 6857996"/>
              <a:gd name="connsiteX679" fmla="*/ 3101948 w 5397299"/>
              <a:gd name="connsiteY679" fmla="*/ 928471 h 6857996"/>
              <a:gd name="connsiteX680" fmla="*/ 3039576 w 5397299"/>
              <a:gd name="connsiteY680" fmla="*/ 919160 h 6857996"/>
              <a:gd name="connsiteX681" fmla="*/ 3043027 w 5397299"/>
              <a:gd name="connsiteY681" fmla="*/ 883401 h 6857996"/>
              <a:gd name="connsiteX682" fmla="*/ 3763772 w 5397299"/>
              <a:gd name="connsiteY682" fmla="*/ 883391 h 6857996"/>
              <a:gd name="connsiteX683" fmla="*/ 3771911 w 5397299"/>
              <a:gd name="connsiteY683" fmla="*/ 890504 h 6857996"/>
              <a:gd name="connsiteX684" fmla="*/ 3728237 w 5397299"/>
              <a:gd name="connsiteY684" fmla="*/ 941509 h 6857996"/>
              <a:gd name="connsiteX685" fmla="*/ 3719603 w 5397299"/>
              <a:gd name="connsiteY685" fmla="*/ 932974 h 6857996"/>
              <a:gd name="connsiteX686" fmla="*/ 3763772 w 5397299"/>
              <a:gd name="connsiteY686" fmla="*/ 883391 h 6857996"/>
              <a:gd name="connsiteX687" fmla="*/ 3477970 w 5397299"/>
              <a:gd name="connsiteY687" fmla="*/ 867896 h 6857996"/>
              <a:gd name="connsiteX688" fmla="*/ 3490667 w 5397299"/>
              <a:gd name="connsiteY688" fmla="*/ 897707 h 6857996"/>
              <a:gd name="connsiteX689" fmla="*/ 3470853 w 5397299"/>
              <a:gd name="connsiteY689" fmla="*/ 920203 h 6857996"/>
              <a:gd name="connsiteX690" fmla="*/ 3456206 w 5397299"/>
              <a:gd name="connsiteY690" fmla="*/ 904619 h 6857996"/>
              <a:gd name="connsiteX691" fmla="*/ 3477970 w 5397299"/>
              <a:gd name="connsiteY691" fmla="*/ 867896 h 6857996"/>
              <a:gd name="connsiteX692" fmla="*/ 103543 w 5397299"/>
              <a:gd name="connsiteY692" fmla="*/ 836950 h 6857996"/>
              <a:gd name="connsiteX693" fmla="*/ 141111 w 5397299"/>
              <a:gd name="connsiteY693" fmla="*/ 889415 h 6857996"/>
              <a:gd name="connsiteX694" fmla="*/ 102990 w 5397299"/>
              <a:gd name="connsiteY694" fmla="*/ 924069 h 6857996"/>
              <a:gd name="connsiteX695" fmla="*/ 61995 w 5397299"/>
              <a:gd name="connsiteY695" fmla="*/ 885484 h 6857996"/>
              <a:gd name="connsiteX696" fmla="*/ 103543 w 5397299"/>
              <a:gd name="connsiteY696" fmla="*/ 836950 h 6857996"/>
              <a:gd name="connsiteX697" fmla="*/ 2345758 w 5397299"/>
              <a:gd name="connsiteY697" fmla="*/ 836902 h 6857996"/>
              <a:gd name="connsiteX698" fmla="*/ 2377060 w 5397299"/>
              <a:gd name="connsiteY698" fmla="*/ 860556 h 6857996"/>
              <a:gd name="connsiteX699" fmla="*/ 2331889 w 5397299"/>
              <a:gd name="connsiteY699" fmla="*/ 920206 h 6857996"/>
              <a:gd name="connsiteX700" fmla="*/ 2345758 w 5397299"/>
              <a:gd name="connsiteY700" fmla="*/ 836902 h 6857996"/>
              <a:gd name="connsiteX701" fmla="*/ 525007 w 5397299"/>
              <a:gd name="connsiteY701" fmla="*/ 821401 h 6857996"/>
              <a:gd name="connsiteX702" fmla="*/ 502233 w 5397299"/>
              <a:gd name="connsiteY702" fmla="*/ 877586 h 6857996"/>
              <a:gd name="connsiteX703" fmla="*/ 480660 w 5397299"/>
              <a:gd name="connsiteY703" fmla="*/ 859595 h 6857996"/>
              <a:gd name="connsiteX704" fmla="*/ 464951 w 5397299"/>
              <a:gd name="connsiteY704" fmla="*/ 826095 h 6857996"/>
              <a:gd name="connsiteX705" fmla="*/ 525007 w 5397299"/>
              <a:gd name="connsiteY705" fmla="*/ 821401 h 6857996"/>
              <a:gd name="connsiteX706" fmla="*/ 2952514 w 5397299"/>
              <a:gd name="connsiteY706" fmla="*/ 790914 h 6857996"/>
              <a:gd name="connsiteX707" fmla="*/ 2979823 w 5397299"/>
              <a:gd name="connsiteY707" fmla="*/ 838255 h 6857996"/>
              <a:gd name="connsiteX708" fmla="*/ 2985370 w 5397299"/>
              <a:gd name="connsiteY708" fmla="*/ 890157 h 6857996"/>
              <a:gd name="connsiteX709" fmla="*/ 2956597 w 5397299"/>
              <a:gd name="connsiteY709" fmla="*/ 895564 h 6857996"/>
              <a:gd name="connsiteX710" fmla="*/ 2916591 w 5397299"/>
              <a:gd name="connsiteY710" fmla="*/ 899993 h 6857996"/>
              <a:gd name="connsiteX711" fmla="*/ 2898430 w 5397299"/>
              <a:gd name="connsiteY711" fmla="*/ 851122 h 6857996"/>
              <a:gd name="connsiteX712" fmla="*/ 2926239 w 5397299"/>
              <a:gd name="connsiteY712" fmla="*/ 800322 h 6857996"/>
              <a:gd name="connsiteX713" fmla="*/ 2952514 w 5397299"/>
              <a:gd name="connsiteY713" fmla="*/ 790914 h 6857996"/>
              <a:gd name="connsiteX714" fmla="*/ 289661 w 5397299"/>
              <a:gd name="connsiteY714" fmla="*/ 790411 h 6857996"/>
              <a:gd name="connsiteX715" fmla="*/ 299582 w 5397299"/>
              <a:gd name="connsiteY715" fmla="*/ 792600 h 6857996"/>
              <a:gd name="connsiteX716" fmla="*/ 299074 w 5397299"/>
              <a:gd name="connsiteY716" fmla="*/ 860453 h 6857996"/>
              <a:gd name="connsiteX717" fmla="*/ 296339 w 5397299"/>
              <a:gd name="connsiteY717" fmla="*/ 925197 h 6857996"/>
              <a:gd name="connsiteX718" fmla="*/ 262136 w 5397299"/>
              <a:gd name="connsiteY718" fmla="*/ 915744 h 6857996"/>
              <a:gd name="connsiteX719" fmla="*/ 259478 w 5397299"/>
              <a:gd name="connsiteY719" fmla="*/ 901036 h 6857996"/>
              <a:gd name="connsiteX720" fmla="*/ 279105 w 5397299"/>
              <a:gd name="connsiteY720" fmla="*/ 824111 h 6857996"/>
              <a:gd name="connsiteX721" fmla="*/ 289661 w 5397299"/>
              <a:gd name="connsiteY721" fmla="*/ 790411 h 6857996"/>
              <a:gd name="connsiteX722" fmla="*/ 3095185 w 5397299"/>
              <a:gd name="connsiteY722" fmla="*/ 759413 h 6857996"/>
              <a:gd name="connsiteX723" fmla="*/ 3102265 w 5397299"/>
              <a:gd name="connsiteY723" fmla="*/ 849437 h 6857996"/>
              <a:gd name="connsiteX724" fmla="*/ 3081105 w 5397299"/>
              <a:gd name="connsiteY724" fmla="*/ 855718 h 6857996"/>
              <a:gd name="connsiteX725" fmla="*/ 3068819 w 5397299"/>
              <a:gd name="connsiteY725" fmla="*/ 837891 h 6857996"/>
              <a:gd name="connsiteX726" fmla="*/ 3095185 w 5397299"/>
              <a:gd name="connsiteY726" fmla="*/ 759413 h 6857996"/>
              <a:gd name="connsiteX727" fmla="*/ 3711975 w 5397299"/>
              <a:gd name="connsiteY727" fmla="*/ 743905 h 6857996"/>
              <a:gd name="connsiteX728" fmla="*/ 3723478 w 5397299"/>
              <a:gd name="connsiteY728" fmla="*/ 756919 h 6857996"/>
              <a:gd name="connsiteX729" fmla="*/ 3710423 w 5397299"/>
              <a:gd name="connsiteY729" fmla="*/ 790400 h 6857996"/>
              <a:gd name="connsiteX730" fmla="*/ 3688607 w 5397299"/>
              <a:gd name="connsiteY730" fmla="*/ 784334 h 6857996"/>
              <a:gd name="connsiteX731" fmla="*/ 3711975 w 5397299"/>
              <a:gd name="connsiteY731" fmla="*/ 743905 h 6857996"/>
              <a:gd name="connsiteX732" fmla="*/ 4388253 w 5397299"/>
              <a:gd name="connsiteY732" fmla="*/ 713037 h 6857996"/>
              <a:gd name="connsiteX733" fmla="*/ 4409280 w 5397299"/>
              <a:gd name="connsiteY733" fmla="*/ 729930 h 6857996"/>
              <a:gd name="connsiteX734" fmla="*/ 4387054 w 5397299"/>
              <a:gd name="connsiteY734" fmla="*/ 753595 h 6857996"/>
              <a:gd name="connsiteX735" fmla="*/ 4370534 w 5397299"/>
              <a:gd name="connsiteY735" fmla="*/ 732277 h 6857996"/>
              <a:gd name="connsiteX736" fmla="*/ 4388253 w 5397299"/>
              <a:gd name="connsiteY736" fmla="*/ 713037 h 6857996"/>
              <a:gd name="connsiteX737" fmla="*/ 3204154 w 5397299"/>
              <a:gd name="connsiteY737" fmla="*/ 712921 h 6857996"/>
              <a:gd name="connsiteX738" fmla="*/ 3188564 w 5397299"/>
              <a:gd name="connsiteY738" fmla="*/ 782585 h 6857996"/>
              <a:gd name="connsiteX739" fmla="*/ 3193961 w 5397299"/>
              <a:gd name="connsiteY739" fmla="*/ 785804 h 6857996"/>
              <a:gd name="connsiteX740" fmla="*/ 3234572 w 5397299"/>
              <a:gd name="connsiteY740" fmla="*/ 741945 h 6857996"/>
              <a:gd name="connsiteX741" fmla="*/ 3238681 w 5397299"/>
              <a:gd name="connsiteY741" fmla="*/ 841802 h 6857996"/>
              <a:gd name="connsiteX742" fmla="*/ 3190690 w 5397299"/>
              <a:gd name="connsiteY742" fmla="*/ 854346 h 6857996"/>
              <a:gd name="connsiteX743" fmla="*/ 3181147 w 5397299"/>
              <a:gd name="connsiteY743" fmla="*/ 820477 h 6857996"/>
              <a:gd name="connsiteX744" fmla="*/ 3176388 w 5397299"/>
              <a:gd name="connsiteY744" fmla="*/ 828537 h 6857996"/>
              <a:gd name="connsiteX745" fmla="*/ 3134750 w 5397299"/>
              <a:gd name="connsiteY745" fmla="*/ 800228 h 6857996"/>
              <a:gd name="connsiteX746" fmla="*/ 3164654 w 5397299"/>
              <a:gd name="connsiteY746" fmla="*/ 738077 h 6857996"/>
              <a:gd name="connsiteX747" fmla="*/ 3204154 w 5397299"/>
              <a:gd name="connsiteY747" fmla="*/ 712921 h 6857996"/>
              <a:gd name="connsiteX748" fmla="*/ 4533266 w 5397299"/>
              <a:gd name="connsiteY748" fmla="*/ 712911 h 6857996"/>
              <a:gd name="connsiteX749" fmla="*/ 4533266 w 5397299"/>
              <a:gd name="connsiteY749" fmla="*/ 769093 h 6857996"/>
              <a:gd name="connsiteX750" fmla="*/ 4533266 w 5397299"/>
              <a:gd name="connsiteY750" fmla="*/ 712911 h 6857996"/>
              <a:gd name="connsiteX751" fmla="*/ 3979119 w 5397299"/>
              <a:gd name="connsiteY751" fmla="*/ 698081 h 6857996"/>
              <a:gd name="connsiteX752" fmla="*/ 3998354 w 5397299"/>
              <a:gd name="connsiteY752" fmla="*/ 714531 h 6857996"/>
              <a:gd name="connsiteX753" fmla="*/ 3979293 w 5397299"/>
              <a:gd name="connsiteY753" fmla="*/ 746673 h 6857996"/>
              <a:gd name="connsiteX754" fmla="*/ 3952078 w 5397299"/>
              <a:gd name="connsiteY754" fmla="*/ 707473 h 6857996"/>
              <a:gd name="connsiteX755" fmla="*/ 3979119 w 5397299"/>
              <a:gd name="connsiteY755" fmla="*/ 698081 h 6857996"/>
              <a:gd name="connsiteX756" fmla="*/ 2503467 w 5397299"/>
              <a:gd name="connsiteY756" fmla="*/ 697415 h 6857996"/>
              <a:gd name="connsiteX757" fmla="*/ 2514573 w 5397299"/>
              <a:gd name="connsiteY757" fmla="*/ 707801 h 6857996"/>
              <a:gd name="connsiteX758" fmla="*/ 2500219 w 5397299"/>
              <a:gd name="connsiteY758" fmla="*/ 747783 h 6857996"/>
              <a:gd name="connsiteX759" fmla="*/ 2489340 w 5397299"/>
              <a:gd name="connsiteY759" fmla="*/ 747570 h 6857996"/>
              <a:gd name="connsiteX760" fmla="*/ 2480098 w 5397299"/>
              <a:gd name="connsiteY760" fmla="*/ 726423 h 6857996"/>
              <a:gd name="connsiteX761" fmla="*/ 2503467 w 5397299"/>
              <a:gd name="connsiteY761" fmla="*/ 697415 h 6857996"/>
              <a:gd name="connsiteX762" fmla="*/ 4074129 w 5397299"/>
              <a:gd name="connsiteY762" fmla="*/ 683447 h 6857996"/>
              <a:gd name="connsiteX763" fmla="*/ 4073299 w 5397299"/>
              <a:gd name="connsiteY763" fmla="*/ 684719 h 6857996"/>
              <a:gd name="connsiteX764" fmla="*/ 4073215 w 5397299"/>
              <a:gd name="connsiteY764" fmla="*/ 684372 h 6857996"/>
              <a:gd name="connsiteX765" fmla="*/ 2339417 w 5397299"/>
              <a:gd name="connsiteY765" fmla="*/ 681922 h 6857996"/>
              <a:gd name="connsiteX766" fmla="*/ 2348000 w 5397299"/>
              <a:gd name="connsiteY766" fmla="*/ 684749 h 6857996"/>
              <a:gd name="connsiteX767" fmla="*/ 2348000 w 5397299"/>
              <a:gd name="connsiteY767" fmla="*/ 744036 h 6857996"/>
              <a:gd name="connsiteX768" fmla="*/ 2339705 w 5397299"/>
              <a:gd name="connsiteY768" fmla="*/ 744098 h 6857996"/>
              <a:gd name="connsiteX769" fmla="*/ 2336182 w 5397299"/>
              <a:gd name="connsiteY769" fmla="*/ 715842 h 6857996"/>
              <a:gd name="connsiteX770" fmla="*/ 2322436 w 5397299"/>
              <a:gd name="connsiteY770" fmla="*/ 760333 h 6857996"/>
              <a:gd name="connsiteX771" fmla="*/ 2342097 w 5397299"/>
              <a:gd name="connsiteY771" fmla="*/ 751188 h 6857996"/>
              <a:gd name="connsiteX772" fmla="*/ 2344718 w 5397299"/>
              <a:gd name="connsiteY772" fmla="*/ 758864 h 6857996"/>
              <a:gd name="connsiteX773" fmla="*/ 2293756 w 5397299"/>
              <a:gd name="connsiteY773" fmla="*/ 786533 h 6857996"/>
              <a:gd name="connsiteX774" fmla="*/ 2300908 w 5397299"/>
              <a:gd name="connsiteY774" fmla="*/ 728110 h 6857996"/>
              <a:gd name="connsiteX775" fmla="*/ 2339417 w 5397299"/>
              <a:gd name="connsiteY775" fmla="*/ 681922 h 6857996"/>
              <a:gd name="connsiteX776" fmla="*/ 231232 w 5397299"/>
              <a:gd name="connsiteY776" fmla="*/ 666550 h 6857996"/>
              <a:gd name="connsiteX777" fmla="*/ 255723 w 5397299"/>
              <a:gd name="connsiteY777" fmla="*/ 680762 h 6857996"/>
              <a:gd name="connsiteX778" fmla="*/ 231712 w 5397299"/>
              <a:gd name="connsiteY778" fmla="*/ 703223 h 6857996"/>
              <a:gd name="connsiteX779" fmla="*/ 216981 w 5397299"/>
              <a:gd name="connsiteY779" fmla="*/ 684356 h 6857996"/>
              <a:gd name="connsiteX780" fmla="*/ 231232 w 5397299"/>
              <a:gd name="connsiteY780" fmla="*/ 666550 h 6857996"/>
              <a:gd name="connsiteX781" fmla="*/ 293036 w 5397299"/>
              <a:gd name="connsiteY781" fmla="*/ 666426 h 6857996"/>
              <a:gd name="connsiteX782" fmla="*/ 296817 w 5397299"/>
              <a:gd name="connsiteY782" fmla="*/ 691732 h 6857996"/>
              <a:gd name="connsiteX783" fmla="*/ 336641 w 5397299"/>
              <a:gd name="connsiteY783" fmla="*/ 712260 h 6857996"/>
              <a:gd name="connsiteX784" fmla="*/ 345305 w 5397299"/>
              <a:gd name="connsiteY784" fmla="*/ 745197 h 6857996"/>
              <a:gd name="connsiteX785" fmla="*/ 311790 w 5397299"/>
              <a:gd name="connsiteY785" fmla="*/ 765172 h 6857996"/>
              <a:gd name="connsiteX786" fmla="*/ 283331 w 5397299"/>
              <a:gd name="connsiteY786" fmla="*/ 739108 h 6857996"/>
              <a:gd name="connsiteX787" fmla="*/ 274975 w 5397299"/>
              <a:gd name="connsiteY787" fmla="*/ 717934 h 6857996"/>
              <a:gd name="connsiteX788" fmla="*/ 293036 w 5397299"/>
              <a:gd name="connsiteY788" fmla="*/ 666426 h 6857996"/>
              <a:gd name="connsiteX789" fmla="*/ 87594 w 5397299"/>
              <a:gd name="connsiteY789" fmla="*/ 666415 h 6857996"/>
              <a:gd name="connsiteX790" fmla="*/ 77492 w 5397299"/>
              <a:gd name="connsiteY790" fmla="*/ 720658 h 6857996"/>
              <a:gd name="connsiteX791" fmla="*/ 87594 w 5397299"/>
              <a:gd name="connsiteY791" fmla="*/ 666415 h 6857996"/>
              <a:gd name="connsiteX792" fmla="*/ 4104003 w 5397299"/>
              <a:gd name="connsiteY792" fmla="*/ 650926 h 6857996"/>
              <a:gd name="connsiteX793" fmla="*/ 4141933 w 5397299"/>
              <a:gd name="connsiteY793" fmla="*/ 680290 h 6857996"/>
              <a:gd name="connsiteX794" fmla="*/ 4100142 w 5397299"/>
              <a:gd name="connsiteY794" fmla="*/ 712426 h 6857996"/>
              <a:gd name="connsiteX795" fmla="*/ 4076882 w 5397299"/>
              <a:gd name="connsiteY795" fmla="*/ 679022 h 6857996"/>
              <a:gd name="connsiteX796" fmla="*/ 4076065 w 5397299"/>
              <a:gd name="connsiteY796" fmla="*/ 680273 h 6857996"/>
              <a:gd name="connsiteX797" fmla="*/ 4104003 w 5397299"/>
              <a:gd name="connsiteY797" fmla="*/ 650926 h 6857996"/>
              <a:gd name="connsiteX798" fmla="*/ 3795074 w 5397299"/>
              <a:gd name="connsiteY798" fmla="*/ 620528 h 6857996"/>
              <a:gd name="connsiteX799" fmla="*/ 3822281 w 5397299"/>
              <a:gd name="connsiteY799" fmla="*/ 629402 h 6857996"/>
              <a:gd name="connsiteX800" fmla="*/ 3781408 w 5397299"/>
              <a:gd name="connsiteY800" fmla="*/ 715720 h 6857996"/>
              <a:gd name="connsiteX801" fmla="*/ 3742889 w 5397299"/>
              <a:gd name="connsiteY801" fmla="*/ 724543 h 6857996"/>
              <a:gd name="connsiteX802" fmla="*/ 3736975 w 5397299"/>
              <a:gd name="connsiteY802" fmla="*/ 683137 h 6857996"/>
              <a:gd name="connsiteX803" fmla="*/ 3795074 w 5397299"/>
              <a:gd name="connsiteY803" fmla="*/ 620528 h 6857996"/>
              <a:gd name="connsiteX804" fmla="*/ 2503247 w 5397299"/>
              <a:gd name="connsiteY804" fmla="*/ 620028 h 6857996"/>
              <a:gd name="connsiteX805" fmla="*/ 2532015 w 5397299"/>
              <a:gd name="connsiteY805" fmla="*/ 647663 h 6857996"/>
              <a:gd name="connsiteX806" fmla="*/ 2514217 w 5397299"/>
              <a:gd name="connsiteY806" fmla="*/ 668119 h 6857996"/>
              <a:gd name="connsiteX807" fmla="*/ 2480480 w 5397299"/>
              <a:gd name="connsiteY807" fmla="*/ 666083 h 6857996"/>
              <a:gd name="connsiteX808" fmla="*/ 2493297 w 5397299"/>
              <a:gd name="connsiteY808" fmla="*/ 678810 h 6857996"/>
              <a:gd name="connsiteX809" fmla="*/ 2453739 w 5397299"/>
              <a:gd name="connsiteY809" fmla="*/ 710872 h 6857996"/>
              <a:gd name="connsiteX810" fmla="*/ 2433272 w 5397299"/>
              <a:gd name="connsiteY810" fmla="*/ 691303 h 6857996"/>
              <a:gd name="connsiteX811" fmla="*/ 2460218 w 5397299"/>
              <a:gd name="connsiteY811" fmla="*/ 650927 h 6857996"/>
              <a:gd name="connsiteX812" fmla="*/ 2473979 w 5397299"/>
              <a:gd name="connsiteY812" fmla="*/ 659628 h 6857996"/>
              <a:gd name="connsiteX813" fmla="*/ 2479859 w 5397299"/>
              <a:gd name="connsiteY813" fmla="*/ 665466 h 6857996"/>
              <a:gd name="connsiteX814" fmla="*/ 2482889 w 5397299"/>
              <a:gd name="connsiteY814" fmla="*/ 651365 h 6857996"/>
              <a:gd name="connsiteX815" fmla="*/ 2503247 w 5397299"/>
              <a:gd name="connsiteY815" fmla="*/ 620028 h 6857996"/>
              <a:gd name="connsiteX816" fmla="*/ 3650275 w 5397299"/>
              <a:gd name="connsiteY816" fmla="*/ 619954 h 6857996"/>
              <a:gd name="connsiteX817" fmla="*/ 3663385 w 5397299"/>
              <a:gd name="connsiteY817" fmla="*/ 633032 h 6857996"/>
              <a:gd name="connsiteX818" fmla="*/ 3645313 w 5397299"/>
              <a:gd name="connsiteY818" fmla="*/ 668355 h 6857996"/>
              <a:gd name="connsiteX819" fmla="*/ 3626795 w 5397299"/>
              <a:gd name="connsiteY819" fmla="*/ 642348 h 6857996"/>
              <a:gd name="connsiteX820" fmla="*/ 3650275 w 5397299"/>
              <a:gd name="connsiteY820" fmla="*/ 619954 h 6857996"/>
              <a:gd name="connsiteX821" fmla="*/ 2312980 w 5397299"/>
              <a:gd name="connsiteY821" fmla="*/ 619948 h 6857996"/>
              <a:gd name="connsiteX822" fmla="*/ 2344125 w 5397299"/>
              <a:gd name="connsiteY822" fmla="*/ 649591 h 6857996"/>
              <a:gd name="connsiteX823" fmla="*/ 2309830 w 5397299"/>
              <a:gd name="connsiteY823" fmla="*/ 691153 h 6857996"/>
              <a:gd name="connsiteX824" fmla="*/ 2262759 w 5397299"/>
              <a:gd name="connsiteY824" fmla="*/ 654410 h 6857996"/>
              <a:gd name="connsiteX825" fmla="*/ 2312980 w 5397299"/>
              <a:gd name="connsiteY825" fmla="*/ 619948 h 6857996"/>
              <a:gd name="connsiteX826" fmla="*/ 4057534 w 5397299"/>
              <a:gd name="connsiteY826" fmla="*/ 619928 h 6857996"/>
              <a:gd name="connsiteX827" fmla="*/ 4066333 w 5397299"/>
              <a:gd name="connsiteY827" fmla="*/ 656116 h 6857996"/>
              <a:gd name="connsiteX828" fmla="*/ 4073215 w 5397299"/>
              <a:gd name="connsiteY828" fmla="*/ 684372 h 6857996"/>
              <a:gd name="connsiteX829" fmla="*/ 4055139 w 5397299"/>
              <a:gd name="connsiteY829" fmla="*/ 702703 h 6857996"/>
              <a:gd name="connsiteX830" fmla="*/ 4020747 w 5397299"/>
              <a:gd name="connsiteY830" fmla="*/ 710982 h 6857996"/>
              <a:gd name="connsiteX831" fmla="*/ 4015416 w 5397299"/>
              <a:gd name="connsiteY831" fmla="*/ 674754 h 6857996"/>
              <a:gd name="connsiteX832" fmla="*/ 4057534 w 5397299"/>
              <a:gd name="connsiteY832" fmla="*/ 619928 h 6857996"/>
              <a:gd name="connsiteX833" fmla="*/ 2395842 w 5397299"/>
              <a:gd name="connsiteY833" fmla="*/ 574108 h 6857996"/>
              <a:gd name="connsiteX834" fmla="*/ 2411931 w 5397299"/>
              <a:gd name="connsiteY834" fmla="*/ 577088 h 6857996"/>
              <a:gd name="connsiteX835" fmla="*/ 2391549 w 5397299"/>
              <a:gd name="connsiteY835" fmla="*/ 621861 h 6857996"/>
              <a:gd name="connsiteX836" fmla="*/ 2383000 w 5397299"/>
              <a:gd name="connsiteY836" fmla="*/ 575105 h 6857996"/>
              <a:gd name="connsiteX837" fmla="*/ 2395842 w 5397299"/>
              <a:gd name="connsiteY837" fmla="*/ 574108 h 6857996"/>
              <a:gd name="connsiteX838" fmla="*/ 579616 w 5397299"/>
              <a:gd name="connsiteY838" fmla="*/ 573435 h 6857996"/>
              <a:gd name="connsiteX839" fmla="*/ 607951 w 5397299"/>
              <a:gd name="connsiteY839" fmla="*/ 613498 h 6857996"/>
              <a:gd name="connsiteX840" fmla="*/ 641246 w 5397299"/>
              <a:gd name="connsiteY840" fmla="*/ 640241 h 6857996"/>
              <a:gd name="connsiteX841" fmla="*/ 628309 w 5397299"/>
              <a:gd name="connsiteY841" fmla="*/ 654931 h 6857996"/>
              <a:gd name="connsiteX842" fmla="*/ 558295 w 5397299"/>
              <a:gd name="connsiteY842" fmla="*/ 600837 h 6857996"/>
              <a:gd name="connsiteX843" fmla="*/ 579616 w 5397299"/>
              <a:gd name="connsiteY843" fmla="*/ 573435 h 6857996"/>
              <a:gd name="connsiteX844" fmla="*/ 121876 w 5397299"/>
              <a:gd name="connsiteY844" fmla="*/ 573432 h 6857996"/>
              <a:gd name="connsiteX845" fmla="*/ 154134 w 5397299"/>
              <a:gd name="connsiteY845" fmla="*/ 620549 h 6857996"/>
              <a:gd name="connsiteX846" fmla="*/ 147793 w 5397299"/>
              <a:gd name="connsiteY846" fmla="*/ 648987 h 6857996"/>
              <a:gd name="connsiteX847" fmla="*/ 120731 w 5397299"/>
              <a:gd name="connsiteY847" fmla="*/ 638357 h 6857996"/>
              <a:gd name="connsiteX848" fmla="*/ 108489 w 5397299"/>
              <a:gd name="connsiteY848" fmla="*/ 576255 h 6857996"/>
              <a:gd name="connsiteX849" fmla="*/ 121876 w 5397299"/>
              <a:gd name="connsiteY849" fmla="*/ 573432 h 6857996"/>
              <a:gd name="connsiteX850" fmla="*/ 4520557 w 5397299"/>
              <a:gd name="connsiteY850" fmla="*/ 559142 h 6857996"/>
              <a:gd name="connsiteX851" fmla="*/ 4521445 w 5397299"/>
              <a:gd name="connsiteY851" fmla="*/ 574601 h 6857996"/>
              <a:gd name="connsiteX852" fmla="*/ 4519254 w 5397299"/>
              <a:gd name="connsiteY852" fmla="*/ 589810 h 6857996"/>
              <a:gd name="connsiteX853" fmla="*/ 4494739 w 5397299"/>
              <a:gd name="connsiteY853" fmla="*/ 600547 h 6857996"/>
              <a:gd name="connsiteX854" fmla="*/ 4479069 w 5397299"/>
              <a:gd name="connsiteY854" fmla="*/ 587369 h 6857996"/>
              <a:gd name="connsiteX855" fmla="*/ 4494602 w 5397299"/>
              <a:gd name="connsiteY855" fmla="*/ 561113 h 6857996"/>
              <a:gd name="connsiteX856" fmla="*/ 547665 w 5397299"/>
              <a:gd name="connsiteY856" fmla="*/ 558724 h 6857996"/>
              <a:gd name="connsiteX857" fmla="*/ 559868 w 5397299"/>
              <a:gd name="connsiteY857" fmla="*/ 568745 h 6857996"/>
              <a:gd name="connsiteX858" fmla="*/ 500548 w 5397299"/>
              <a:gd name="connsiteY858" fmla="*/ 626775 h 6857996"/>
              <a:gd name="connsiteX859" fmla="*/ 480526 w 5397299"/>
              <a:gd name="connsiteY859" fmla="*/ 603999 h 6857996"/>
              <a:gd name="connsiteX860" fmla="*/ 547665 w 5397299"/>
              <a:gd name="connsiteY860" fmla="*/ 558724 h 6857996"/>
              <a:gd name="connsiteX861" fmla="*/ 4520487 w 5397299"/>
              <a:gd name="connsiteY861" fmla="*/ 557931 h 6857996"/>
              <a:gd name="connsiteX862" fmla="*/ 4521641 w 5397299"/>
              <a:gd name="connsiteY862" fmla="*/ 559060 h 6857996"/>
              <a:gd name="connsiteX863" fmla="*/ 4520557 w 5397299"/>
              <a:gd name="connsiteY863" fmla="*/ 559142 h 6857996"/>
              <a:gd name="connsiteX864" fmla="*/ 45560 w 5397299"/>
              <a:gd name="connsiteY864" fmla="*/ 557926 h 6857996"/>
              <a:gd name="connsiteX865" fmla="*/ 61969 w 5397299"/>
              <a:gd name="connsiteY865" fmla="*/ 584779 h 6857996"/>
              <a:gd name="connsiteX866" fmla="*/ 46274 w 5397299"/>
              <a:gd name="connsiteY866" fmla="*/ 602364 h 6857996"/>
              <a:gd name="connsiteX867" fmla="*/ 31004 w 5397299"/>
              <a:gd name="connsiteY867" fmla="*/ 589754 h 6857996"/>
              <a:gd name="connsiteX868" fmla="*/ 45560 w 5397299"/>
              <a:gd name="connsiteY868" fmla="*/ 557926 h 6857996"/>
              <a:gd name="connsiteX869" fmla="*/ 4511380 w 5397299"/>
              <a:gd name="connsiteY869" fmla="*/ 554476 h 6857996"/>
              <a:gd name="connsiteX870" fmla="*/ 4511173 w 5397299"/>
              <a:gd name="connsiteY870" fmla="*/ 555610 h 6857996"/>
              <a:gd name="connsiteX871" fmla="*/ 4510019 w 5397299"/>
              <a:gd name="connsiteY871" fmla="*/ 554508 h 6857996"/>
              <a:gd name="connsiteX872" fmla="*/ 3047496 w 5397299"/>
              <a:gd name="connsiteY872" fmla="*/ 542629 h 6857996"/>
              <a:gd name="connsiteX873" fmla="*/ 3076422 w 5397299"/>
              <a:gd name="connsiteY873" fmla="*/ 561732 h 6857996"/>
              <a:gd name="connsiteX874" fmla="*/ 3038123 w 5397299"/>
              <a:gd name="connsiteY874" fmla="*/ 583068 h 6857996"/>
              <a:gd name="connsiteX875" fmla="*/ 3022216 w 5397299"/>
              <a:gd name="connsiteY875" fmla="*/ 567916 h 6857996"/>
              <a:gd name="connsiteX876" fmla="*/ 3047496 w 5397299"/>
              <a:gd name="connsiteY876" fmla="*/ 542629 h 6857996"/>
              <a:gd name="connsiteX877" fmla="*/ 2711720 w 5397299"/>
              <a:gd name="connsiteY877" fmla="*/ 542428 h 6857996"/>
              <a:gd name="connsiteX878" fmla="*/ 2721898 w 5397299"/>
              <a:gd name="connsiteY878" fmla="*/ 543260 h 6857996"/>
              <a:gd name="connsiteX879" fmla="*/ 2716853 w 5397299"/>
              <a:gd name="connsiteY879" fmla="*/ 598611 h 6857996"/>
              <a:gd name="connsiteX880" fmla="*/ 2711720 w 5397299"/>
              <a:gd name="connsiteY880" fmla="*/ 542428 h 6857996"/>
              <a:gd name="connsiteX881" fmla="*/ 2153251 w 5397299"/>
              <a:gd name="connsiteY881" fmla="*/ 526937 h 6857996"/>
              <a:gd name="connsiteX882" fmla="*/ 2152665 w 5397299"/>
              <a:gd name="connsiteY882" fmla="*/ 562197 h 6857996"/>
              <a:gd name="connsiteX883" fmla="*/ 2129681 w 5397299"/>
              <a:gd name="connsiteY883" fmla="*/ 594571 h 6857996"/>
              <a:gd name="connsiteX884" fmla="*/ 2094920 w 5397299"/>
              <a:gd name="connsiteY884" fmla="*/ 604429 h 6857996"/>
              <a:gd name="connsiteX885" fmla="*/ 2094532 w 5397299"/>
              <a:gd name="connsiteY885" fmla="*/ 573672 h 6857996"/>
              <a:gd name="connsiteX886" fmla="*/ 2153251 w 5397299"/>
              <a:gd name="connsiteY886" fmla="*/ 526937 h 6857996"/>
              <a:gd name="connsiteX887" fmla="*/ 4538214 w 5397299"/>
              <a:gd name="connsiteY887" fmla="*/ 512647 h 6857996"/>
              <a:gd name="connsiteX888" fmla="*/ 4560389 w 5397299"/>
              <a:gd name="connsiteY888" fmla="*/ 517134 h 6857996"/>
              <a:gd name="connsiteX889" fmla="*/ 4543562 w 5397299"/>
              <a:gd name="connsiteY889" fmla="*/ 553703 h 6857996"/>
              <a:gd name="connsiteX890" fmla="*/ 4511380 w 5397299"/>
              <a:gd name="connsiteY890" fmla="*/ 554476 h 6857996"/>
              <a:gd name="connsiteX891" fmla="*/ 4515264 w 5397299"/>
              <a:gd name="connsiteY891" fmla="*/ 533029 h 6857996"/>
              <a:gd name="connsiteX892" fmla="*/ 4523050 w 5397299"/>
              <a:gd name="connsiteY892" fmla="*/ 513098 h 6857996"/>
              <a:gd name="connsiteX893" fmla="*/ 4538214 w 5397299"/>
              <a:gd name="connsiteY893" fmla="*/ 512647 h 6857996"/>
              <a:gd name="connsiteX894" fmla="*/ 4102466 w 5397299"/>
              <a:gd name="connsiteY894" fmla="*/ 511431 h 6857996"/>
              <a:gd name="connsiteX895" fmla="*/ 4130310 w 5397299"/>
              <a:gd name="connsiteY895" fmla="*/ 530190 h 6857996"/>
              <a:gd name="connsiteX896" fmla="*/ 4110727 w 5397299"/>
              <a:gd name="connsiteY896" fmla="*/ 550177 h 6857996"/>
              <a:gd name="connsiteX897" fmla="*/ 4091564 w 5397299"/>
              <a:gd name="connsiteY897" fmla="*/ 522163 h 6857996"/>
              <a:gd name="connsiteX898" fmla="*/ 4102466 w 5397299"/>
              <a:gd name="connsiteY898" fmla="*/ 511431 h 6857996"/>
              <a:gd name="connsiteX899" fmla="*/ 1915542 w 5397299"/>
              <a:gd name="connsiteY899" fmla="*/ 495940 h 6857996"/>
              <a:gd name="connsiteX900" fmla="*/ 1925262 w 5397299"/>
              <a:gd name="connsiteY900" fmla="*/ 505096 h 6857996"/>
              <a:gd name="connsiteX901" fmla="*/ 1896807 w 5397299"/>
              <a:gd name="connsiteY901" fmla="*/ 570784 h 6857996"/>
              <a:gd name="connsiteX902" fmla="*/ 1860605 w 5397299"/>
              <a:gd name="connsiteY902" fmla="*/ 571153 h 6857996"/>
              <a:gd name="connsiteX903" fmla="*/ 1863058 w 5397299"/>
              <a:gd name="connsiteY903" fmla="*/ 537948 h 6857996"/>
              <a:gd name="connsiteX904" fmla="*/ 1915542 w 5397299"/>
              <a:gd name="connsiteY904" fmla="*/ 495940 h 6857996"/>
              <a:gd name="connsiteX905" fmla="*/ 9965 w 5397299"/>
              <a:gd name="connsiteY905" fmla="*/ 495934 h 6857996"/>
              <a:gd name="connsiteX906" fmla="*/ 54244 w 5397299"/>
              <a:gd name="connsiteY906" fmla="*/ 517898 h 6857996"/>
              <a:gd name="connsiteX907" fmla="*/ 52798 w 5397299"/>
              <a:gd name="connsiteY907" fmla="*/ 529565 h 6857996"/>
              <a:gd name="connsiteX908" fmla="*/ 15146 w 5397299"/>
              <a:gd name="connsiteY908" fmla="*/ 531376 h 6857996"/>
              <a:gd name="connsiteX909" fmla="*/ 0 w 5397299"/>
              <a:gd name="connsiteY909" fmla="*/ 506182 h 6857996"/>
              <a:gd name="connsiteX910" fmla="*/ 9965 w 5397299"/>
              <a:gd name="connsiteY910" fmla="*/ 495934 h 6857996"/>
              <a:gd name="connsiteX911" fmla="*/ 636505 w 5397299"/>
              <a:gd name="connsiteY911" fmla="*/ 480558 h 6857996"/>
              <a:gd name="connsiteX912" fmla="*/ 650058 w 5397299"/>
              <a:gd name="connsiteY912" fmla="*/ 483112 h 6857996"/>
              <a:gd name="connsiteX913" fmla="*/ 672242 w 5397299"/>
              <a:gd name="connsiteY913" fmla="*/ 519823 h 6857996"/>
              <a:gd name="connsiteX914" fmla="*/ 646502 w 5397299"/>
              <a:gd name="connsiteY914" fmla="*/ 550184 h 6857996"/>
              <a:gd name="connsiteX915" fmla="*/ 620959 w 5397299"/>
              <a:gd name="connsiteY915" fmla="*/ 521785 h 6857996"/>
              <a:gd name="connsiteX916" fmla="*/ 620644 w 5397299"/>
              <a:gd name="connsiteY916" fmla="*/ 515668 h 6857996"/>
              <a:gd name="connsiteX917" fmla="*/ 619934 w 5397299"/>
              <a:gd name="connsiteY917" fmla="*/ 481830 h 6857996"/>
              <a:gd name="connsiteX918" fmla="*/ 636505 w 5397299"/>
              <a:gd name="connsiteY918" fmla="*/ 480558 h 6857996"/>
              <a:gd name="connsiteX919" fmla="*/ 358362 w 5397299"/>
              <a:gd name="connsiteY919" fmla="*/ 464990 h 6857996"/>
              <a:gd name="connsiteX920" fmla="*/ 368570 w 5397299"/>
              <a:gd name="connsiteY920" fmla="*/ 467324 h 6857996"/>
              <a:gd name="connsiteX921" fmla="*/ 373710 w 5397299"/>
              <a:gd name="connsiteY921" fmla="*/ 503189 h 6857996"/>
              <a:gd name="connsiteX922" fmla="*/ 372580 w 5397299"/>
              <a:gd name="connsiteY922" fmla="*/ 522425 h 6857996"/>
              <a:gd name="connsiteX923" fmla="*/ 341525 w 5397299"/>
              <a:gd name="connsiteY923" fmla="*/ 577310 h 6857996"/>
              <a:gd name="connsiteX924" fmla="*/ 346619 w 5397299"/>
              <a:gd name="connsiteY924" fmla="*/ 525766 h 6857996"/>
              <a:gd name="connsiteX925" fmla="*/ 340974 w 5397299"/>
              <a:gd name="connsiteY925" fmla="*/ 502168 h 6857996"/>
              <a:gd name="connsiteX926" fmla="*/ 348119 w 5397299"/>
              <a:gd name="connsiteY926" fmla="*/ 466397 h 6857996"/>
              <a:gd name="connsiteX927" fmla="*/ 358362 w 5397299"/>
              <a:gd name="connsiteY927" fmla="*/ 464990 h 6857996"/>
              <a:gd name="connsiteX928" fmla="*/ 3483047 w 5397299"/>
              <a:gd name="connsiteY928" fmla="*/ 464940 h 6857996"/>
              <a:gd name="connsiteX929" fmla="*/ 3498628 w 5397299"/>
              <a:gd name="connsiteY929" fmla="*/ 485573 h 6857996"/>
              <a:gd name="connsiteX930" fmla="*/ 3478762 w 5397299"/>
              <a:gd name="connsiteY930" fmla="*/ 517248 h 6857996"/>
              <a:gd name="connsiteX931" fmla="*/ 3467545 w 5397299"/>
              <a:gd name="connsiteY931" fmla="*/ 515751 h 6857996"/>
              <a:gd name="connsiteX932" fmla="*/ 3456499 w 5397299"/>
              <a:gd name="connsiteY932" fmla="*/ 493682 h 6857996"/>
              <a:gd name="connsiteX933" fmla="*/ 3483047 w 5397299"/>
              <a:gd name="connsiteY933" fmla="*/ 464940 h 6857996"/>
              <a:gd name="connsiteX934" fmla="*/ 2988945 w 5397299"/>
              <a:gd name="connsiteY934" fmla="*/ 434176 h 6857996"/>
              <a:gd name="connsiteX935" fmla="*/ 3011014 w 5397299"/>
              <a:gd name="connsiteY935" fmla="*/ 439649 h 6857996"/>
              <a:gd name="connsiteX936" fmla="*/ 3012458 w 5397299"/>
              <a:gd name="connsiteY936" fmla="*/ 518149 h 6857996"/>
              <a:gd name="connsiteX937" fmla="*/ 2981728 w 5397299"/>
              <a:gd name="connsiteY937" fmla="*/ 542436 h 6857996"/>
              <a:gd name="connsiteX938" fmla="*/ 2960184 w 5397299"/>
              <a:gd name="connsiteY938" fmla="*/ 512629 h 6857996"/>
              <a:gd name="connsiteX939" fmla="*/ 2988945 w 5397299"/>
              <a:gd name="connsiteY939" fmla="*/ 434176 h 6857996"/>
              <a:gd name="connsiteX940" fmla="*/ 3656010 w 5397299"/>
              <a:gd name="connsiteY940" fmla="*/ 433944 h 6857996"/>
              <a:gd name="connsiteX941" fmla="*/ 3680858 w 5397299"/>
              <a:gd name="connsiteY941" fmla="*/ 454055 h 6857996"/>
              <a:gd name="connsiteX942" fmla="*/ 3646395 w 5397299"/>
              <a:gd name="connsiteY942" fmla="*/ 503500 h 6857996"/>
              <a:gd name="connsiteX943" fmla="*/ 3630475 w 5397299"/>
              <a:gd name="connsiteY943" fmla="*/ 507452 h 6857996"/>
              <a:gd name="connsiteX944" fmla="*/ 3626995 w 5397299"/>
              <a:gd name="connsiteY944" fmla="*/ 494296 h 6857996"/>
              <a:gd name="connsiteX945" fmla="*/ 3656010 w 5397299"/>
              <a:gd name="connsiteY945" fmla="*/ 433944 h 6857996"/>
              <a:gd name="connsiteX946" fmla="*/ 2202739 w 5397299"/>
              <a:gd name="connsiteY946" fmla="*/ 433943 h 6857996"/>
              <a:gd name="connsiteX947" fmla="*/ 2216174 w 5397299"/>
              <a:gd name="connsiteY947" fmla="*/ 455954 h 6857996"/>
              <a:gd name="connsiteX948" fmla="*/ 2200584 w 5397299"/>
              <a:gd name="connsiteY948" fmla="*/ 503371 h 6857996"/>
              <a:gd name="connsiteX949" fmla="*/ 2189641 w 5397299"/>
              <a:gd name="connsiteY949" fmla="*/ 505623 h 6857996"/>
              <a:gd name="connsiteX950" fmla="*/ 2185536 w 5397299"/>
              <a:gd name="connsiteY950" fmla="*/ 463020 h 6857996"/>
              <a:gd name="connsiteX951" fmla="*/ 2202739 w 5397299"/>
              <a:gd name="connsiteY951" fmla="*/ 433943 h 6857996"/>
              <a:gd name="connsiteX952" fmla="*/ 2552709 w 5397299"/>
              <a:gd name="connsiteY952" fmla="*/ 418447 h 6857996"/>
              <a:gd name="connsiteX953" fmla="*/ 2552931 w 5397299"/>
              <a:gd name="connsiteY953" fmla="*/ 490128 h 6857996"/>
              <a:gd name="connsiteX954" fmla="*/ 2552709 w 5397299"/>
              <a:gd name="connsiteY954" fmla="*/ 418447 h 6857996"/>
              <a:gd name="connsiteX955" fmla="*/ 2370170 w 5397299"/>
              <a:gd name="connsiteY955" fmla="*/ 387443 h 6857996"/>
              <a:gd name="connsiteX956" fmla="*/ 2380934 w 5397299"/>
              <a:gd name="connsiteY956" fmla="*/ 394188 h 6857996"/>
              <a:gd name="connsiteX957" fmla="*/ 2377886 w 5397299"/>
              <a:gd name="connsiteY957" fmla="*/ 412165 h 6857996"/>
              <a:gd name="connsiteX958" fmla="*/ 2367368 w 5397299"/>
              <a:gd name="connsiteY958" fmla="*/ 437783 h 6857996"/>
              <a:gd name="connsiteX959" fmla="*/ 2355750 w 5397299"/>
              <a:gd name="connsiteY959" fmla="*/ 432940 h 6857996"/>
              <a:gd name="connsiteX960" fmla="*/ 2362440 w 5397299"/>
              <a:gd name="connsiteY960" fmla="*/ 403162 h 6857996"/>
              <a:gd name="connsiteX961" fmla="*/ 2370170 w 5397299"/>
              <a:gd name="connsiteY961" fmla="*/ 387443 h 6857996"/>
              <a:gd name="connsiteX962" fmla="*/ 92990 w 5397299"/>
              <a:gd name="connsiteY962" fmla="*/ 387443 h 6857996"/>
              <a:gd name="connsiteX963" fmla="*/ 124548 w 5397299"/>
              <a:gd name="connsiteY963" fmla="*/ 399434 h 6857996"/>
              <a:gd name="connsiteX964" fmla="*/ 110182 w 5397299"/>
              <a:gd name="connsiteY964" fmla="*/ 408013 h 6857996"/>
              <a:gd name="connsiteX965" fmla="*/ 125926 w 5397299"/>
              <a:gd name="connsiteY965" fmla="*/ 445722 h 6857996"/>
              <a:gd name="connsiteX966" fmla="*/ 113375 w 5397299"/>
              <a:gd name="connsiteY966" fmla="*/ 449436 h 6857996"/>
              <a:gd name="connsiteX967" fmla="*/ 92990 w 5397299"/>
              <a:gd name="connsiteY967" fmla="*/ 387443 h 6857996"/>
              <a:gd name="connsiteX968" fmla="*/ 3418462 w 5397299"/>
              <a:gd name="connsiteY968" fmla="*/ 372041 h 6857996"/>
              <a:gd name="connsiteX969" fmla="*/ 3434822 w 5397299"/>
              <a:gd name="connsiteY969" fmla="*/ 380879 h 6857996"/>
              <a:gd name="connsiteX970" fmla="*/ 3408422 w 5397299"/>
              <a:gd name="connsiteY970" fmla="*/ 416504 h 6857996"/>
              <a:gd name="connsiteX971" fmla="*/ 3394138 w 5397299"/>
              <a:gd name="connsiteY971" fmla="*/ 405759 h 6857996"/>
              <a:gd name="connsiteX972" fmla="*/ 3418462 w 5397299"/>
              <a:gd name="connsiteY972" fmla="*/ 372041 h 6857996"/>
              <a:gd name="connsiteX973" fmla="*/ 431892 w 5397299"/>
              <a:gd name="connsiteY973" fmla="*/ 371978 h 6857996"/>
              <a:gd name="connsiteX974" fmla="*/ 447409 w 5397299"/>
              <a:gd name="connsiteY974" fmla="*/ 398528 h 6857996"/>
              <a:gd name="connsiteX975" fmla="*/ 426043 w 5397299"/>
              <a:gd name="connsiteY975" fmla="*/ 442485 h 6857996"/>
              <a:gd name="connsiteX976" fmla="*/ 403702 w 5397299"/>
              <a:gd name="connsiteY976" fmla="*/ 417018 h 6857996"/>
              <a:gd name="connsiteX977" fmla="*/ 431892 w 5397299"/>
              <a:gd name="connsiteY977" fmla="*/ 371978 h 6857996"/>
              <a:gd name="connsiteX978" fmla="*/ 316005 w 5397299"/>
              <a:gd name="connsiteY978" fmla="*/ 371946 h 6857996"/>
              <a:gd name="connsiteX979" fmla="*/ 340964 w 5397299"/>
              <a:gd name="connsiteY979" fmla="*/ 428128 h 6857996"/>
              <a:gd name="connsiteX980" fmla="*/ 316005 w 5397299"/>
              <a:gd name="connsiteY980" fmla="*/ 371946 h 6857996"/>
              <a:gd name="connsiteX981" fmla="*/ 2524980 w 5397299"/>
              <a:gd name="connsiteY981" fmla="*/ 356567 h 6857996"/>
              <a:gd name="connsiteX982" fmla="*/ 2538459 w 5397299"/>
              <a:gd name="connsiteY982" fmla="*/ 364388 h 6857996"/>
              <a:gd name="connsiteX983" fmla="*/ 2530231 w 5397299"/>
              <a:gd name="connsiteY983" fmla="*/ 406821 h 6857996"/>
              <a:gd name="connsiteX984" fmla="*/ 2510917 w 5397299"/>
              <a:gd name="connsiteY984" fmla="*/ 377564 h 6857996"/>
              <a:gd name="connsiteX985" fmla="*/ 2524980 w 5397299"/>
              <a:gd name="connsiteY985" fmla="*/ 356567 h 6857996"/>
              <a:gd name="connsiteX986" fmla="*/ 2941622 w 5397299"/>
              <a:gd name="connsiteY986" fmla="*/ 356448 h 6857996"/>
              <a:gd name="connsiteX987" fmla="*/ 2960184 w 5397299"/>
              <a:gd name="connsiteY987" fmla="*/ 386308 h 6857996"/>
              <a:gd name="connsiteX988" fmla="*/ 2944647 w 5397299"/>
              <a:gd name="connsiteY988" fmla="*/ 404882 h 6857996"/>
              <a:gd name="connsiteX989" fmla="*/ 2929335 w 5397299"/>
              <a:gd name="connsiteY989" fmla="*/ 386035 h 6857996"/>
              <a:gd name="connsiteX990" fmla="*/ 2941622 w 5397299"/>
              <a:gd name="connsiteY990" fmla="*/ 356448 h 6857996"/>
              <a:gd name="connsiteX991" fmla="*/ 2096767 w 5397299"/>
              <a:gd name="connsiteY991" fmla="*/ 310054 h 6857996"/>
              <a:gd name="connsiteX992" fmla="*/ 2131023 w 5397299"/>
              <a:gd name="connsiteY992" fmla="*/ 337288 h 6857996"/>
              <a:gd name="connsiteX993" fmla="*/ 2099072 w 5397299"/>
              <a:gd name="connsiteY993" fmla="*/ 354157 h 6857996"/>
              <a:gd name="connsiteX994" fmla="*/ 2076846 w 5397299"/>
              <a:gd name="connsiteY994" fmla="*/ 327545 h 6857996"/>
              <a:gd name="connsiteX995" fmla="*/ 2096767 w 5397299"/>
              <a:gd name="connsiteY995" fmla="*/ 310054 h 6857996"/>
              <a:gd name="connsiteX996" fmla="*/ 745977 w 5397299"/>
              <a:gd name="connsiteY996" fmla="*/ 309960 h 6857996"/>
              <a:gd name="connsiteX997" fmla="*/ 731577 w 5397299"/>
              <a:gd name="connsiteY997" fmla="*/ 386208 h 6857996"/>
              <a:gd name="connsiteX998" fmla="*/ 702655 w 5397299"/>
              <a:gd name="connsiteY998" fmla="*/ 386058 h 6857996"/>
              <a:gd name="connsiteX999" fmla="*/ 698736 w 5397299"/>
              <a:gd name="connsiteY999" fmla="*/ 360741 h 6857996"/>
              <a:gd name="connsiteX1000" fmla="*/ 745977 w 5397299"/>
              <a:gd name="connsiteY1000" fmla="*/ 309960 h 6857996"/>
              <a:gd name="connsiteX1001" fmla="*/ 3504067 w 5397299"/>
              <a:gd name="connsiteY1001" fmla="*/ 294690 h 6857996"/>
              <a:gd name="connsiteX1002" fmla="*/ 3523937 w 5397299"/>
              <a:gd name="connsiteY1002" fmla="*/ 306327 h 6857996"/>
              <a:gd name="connsiteX1003" fmla="*/ 3501892 w 5397299"/>
              <a:gd name="connsiteY1003" fmla="*/ 335139 h 6857996"/>
              <a:gd name="connsiteX1004" fmla="*/ 3487199 w 5397299"/>
              <a:gd name="connsiteY1004" fmla="*/ 316863 h 6857996"/>
              <a:gd name="connsiteX1005" fmla="*/ 3504067 w 5397299"/>
              <a:gd name="connsiteY1005" fmla="*/ 294690 h 6857996"/>
              <a:gd name="connsiteX1006" fmla="*/ 361611 w 5397299"/>
              <a:gd name="connsiteY1006" fmla="*/ 232466 h 6857996"/>
              <a:gd name="connsiteX1007" fmla="*/ 381577 w 5397299"/>
              <a:gd name="connsiteY1007" fmla="*/ 272769 h 6857996"/>
              <a:gd name="connsiteX1008" fmla="*/ 363695 w 5397299"/>
              <a:gd name="connsiteY1008" fmla="*/ 290585 h 6857996"/>
              <a:gd name="connsiteX1009" fmla="*/ 341280 w 5397299"/>
              <a:gd name="connsiteY1009" fmla="*/ 256437 h 6857996"/>
              <a:gd name="connsiteX1010" fmla="*/ 351827 w 5397299"/>
              <a:gd name="connsiteY1010" fmla="*/ 233100 h 6857996"/>
              <a:gd name="connsiteX1011" fmla="*/ 361611 w 5397299"/>
              <a:gd name="connsiteY1011" fmla="*/ 232466 h 6857996"/>
              <a:gd name="connsiteX1012" fmla="*/ 1197265 w 5397299"/>
              <a:gd name="connsiteY1012" fmla="*/ 232463 h 6857996"/>
              <a:gd name="connsiteX1013" fmla="*/ 1247617 w 5397299"/>
              <a:gd name="connsiteY1013" fmla="*/ 236143 h 6857996"/>
              <a:gd name="connsiteX1014" fmla="*/ 1208563 w 5397299"/>
              <a:gd name="connsiteY1014" fmla="*/ 269157 h 6857996"/>
              <a:gd name="connsiteX1015" fmla="*/ 1193791 w 5397299"/>
              <a:gd name="connsiteY1015" fmla="*/ 257485 h 6857996"/>
              <a:gd name="connsiteX1016" fmla="*/ 1197265 w 5397299"/>
              <a:gd name="connsiteY1016" fmla="*/ 232463 h 6857996"/>
              <a:gd name="connsiteX1017" fmla="*/ 2080485 w 5397299"/>
              <a:gd name="connsiteY1017" fmla="*/ 232461 h 6857996"/>
              <a:gd name="connsiteX1018" fmla="*/ 2092277 w 5397299"/>
              <a:gd name="connsiteY1018" fmla="*/ 232887 h 6857996"/>
              <a:gd name="connsiteX1019" fmla="*/ 2092277 w 5397299"/>
              <a:gd name="connsiteY1019" fmla="*/ 284768 h 6857996"/>
              <a:gd name="connsiteX1020" fmla="*/ 2076779 w 5397299"/>
              <a:gd name="connsiteY1020" fmla="*/ 284222 h 6857996"/>
              <a:gd name="connsiteX1021" fmla="*/ 2080485 w 5397299"/>
              <a:gd name="connsiteY1021" fmla="*/ 232461 h 6857996"/>
              <a:gd name="connsiteX1022" fmla="*/ 945180 w 5397299"/>
              <a:gd name="connsiteY1022" fmla="*/ 216967 h 6857996"/>
              <a:gd name="connsiteX1023" fmla="*/ 943660 w 5397299"/>
              <a:gd name="connsiteY1023" fmla="*/ 277030 h 6857996"/>
              <a:gd name="connsiteX1024" fmla="*/ 919732 w 5397299"/>
              <a:gd name="connsiteY1024" fmla="*/ 273972 h 6857996"/>
              <a:gd name="connsiteX1025" fmla="*/ 945180 w 5397299"/>
              <a:gd name="connsiteY1025" fmla="*/ 216967 h 6857996"/>
              <a:gd name="connsiteX1026" fmla="*/ 4591116 w 5397299"/>
              <a:gd name="connsiteY1026" fmla="*/ 201672 h 6857996"/>
              <a:gd name="connsiteX1027" fmla="*/ 4631770 w 5397299"/>
              <a:gd name="connsiteY1027" fmla="*/ 215028 h 6857996"/>
              <a:gd name="connsiteX1028" fmla="*/ 4660064 w 5397299"/>
              <a:gd name="connsiteY1028" fmla="*/ 265841 h 6857996"/>
              <a:gd name="connsiteX1029" fmla="*/ 4594214 w 5397299"/>
              <a:gd name="connsiteY1029" fmla="*/ 415812 h 6857996"/>
              <a:gd name="connsiteX1030" fmla="*/ 4463766 w 5397299"/>
              <a:gd name="connsiteY1030" fmla="*/ 551001 h 6857996"/>
              <a:gd name="connsiteX1031" fmla="*/ 4392157 w 5397299"/>
              <a:gd name="connsiteY1031" fmla="*/ 637228 h 6857996"/>
              <a:gd name="connsiteX1032" fmla="*/ 4345586 w 5397299"/>
              <a:gd name="connsiteY1032" fmla="*/ 715445 h 6857996"/>
              <a:gd name="connsiteX1033" fmla="*/ 4301270 w 5397299"/>
              <a:gd name="connsiteY1033" fmla="*/ 850330 h 6857996"/>
              <a:gd name="connsiteX1034" fmla="*/ 4361611 w 5397299"/>
              <a:gd name="connsiteY1034" fmla="*/ 869115 h 6857996"/>
              <a:gd name="connsiteX1035" fmla="*/ 4347339 w 5397299"/>
              <a:gd name="connsiteY1035" fmla="*/ 927931 h 6857996"/>
              <a:gd name="connsiteX1036" fmla="*/ 4279987 w 5397299"/>
              <a:gd name="connsiteY1036" fmla="*/ 903295 h 6857996"/>
              <a:gd name="connsiteX1037" fmla="*/ 4195359 w 5397299"/>
              <a:gd name="connsiteY1037" fmla="*/ 969196 h 6857996"/>
              <a:gd name="connsiteX1038" fmla="*/ 4200617 w 5397299"/>
              <a:gd name="connsiteY1038" fmla="*/ 978437 h 6857996"/>
              <a:gd name="connsiteX1039" fmla="*/ 4200367 w 5397299"/>
              <a:gd name="connsiteY1039" fmla="*/ 998760 h 6857996"/>
              <a:gd name="connsiteX1040" fmla="*/ 4190101 w 5397299"/>
              <a:gd name="connsiteY1040" fmla="*/ 1001224 h 6857996"/>
              <a:gd name="connsiteX1041" fmla="*/ 4181588 w 5397299"/>
              <a:gd name="connsiteY1041" fmla="*/ 981516 h 6857996"/>
              <a:gd name="connsiteX1042" fmla="*/ 4176580 w 5397299"/>
              <a:gd name="connsiteY1042" fmla="*/ 971661 h 6857996"/>
              <a:gd name="connsiteX1043" fmla="*/ 4160807 w 5397299"/>
              <a:gd name="connsiteY1043" fmla="*/ 976588 h 6857996"/>
              <a:gd name="connsiteX1044" fmla="*/ 4007325 w 5397299"/>
              <a:gd name="connsiteY1044" fmla="*/ 1137334 h 6857996"/>
              <a:gd name="connsiteX1045" fmla="*/ 3898409 w 5397299"/>
              <a:gd name="connsiteY1045" fmla="*/ 1290079 h 6857996"/>
              <a:gd name="connsiteX1046" fmla="*/ 3863094 w 5397299"/>
              <a:gd name="connsiteY1046" fmla="*/ 1352657 h 6857996"/>
              <a:gd name="connsiteX1047" fmla="*/ 3862604 w 5397299"/>
              <a:gd name="connsiteY1047" fmla="*/ 1378140 h 6857996"/>
              <a:gd name="connsiteX1048" fmla="*/ 3803015 w 5397299"/>
              <a:gd name="connsiteY1048" fmla="*/ 1432351 h 6857996"/>
              <a:gd name="connsiteX1049" fmla="*/ 3808522 w 5397299"/>
              <a:gd name="connsiteY1049" fmla="*/ 1439743 h 6857996"/>
              <a:gd name="connsiteX1050" fmla="*/ 3844828 w 5397299"/>
              <a:gd name="connsiteY1050" fmla="*/ 1436972 h 6857996"/>
              <a:gd name="connsiteX1051" fmla="*/ 3882885 w 5397299"/>
              <a:gd name="connsiteY1051" fmla="*/ 1423420 h 6857996"/>
              <a:gd name="connsiteX1052" fmla="*/ 3881133 w 5397299"/>
              <a:gd name="connsiteY1052" fmla="*/ 1441898 h 6857996"/>
              <a:gd name="connsiteX1053" fmla="*/ 3875124 w 5397299"/>
              <a:gd name="connsiteY1053" fmla="*/ 1491787 h 6857996"/>
              <a:gd name="connsiteX1054" fmla="*/ 3828803 w 5397299"/>
              <a:gd name="connsiteY1054" fmla="*/ 1587558 h 6857996"/>
              <a:gd name="connsiteX1055" fmla="*/ 3717635 w 5397299"/>
              <a:gd name="connsiteY1055" fmla="*/ 1649148 h 6857996"/>
              <a:gd name="connsiteX1056" fmla="*/ 3709623 w 5397299"/>
              <a:gd name="connsiteY1056" fmla="*/ 1675939 h 6857996"/>
              <a:gd name="connsiteX1057" fmla="*/ 3703613 w 5397299"/>
              <a:gd name="connsiteY1057" fmla="*/ 1686102 h 6857996"/>
              <a:gd name="connsiteX1058" fmla="*/ 3687840 w 5397299"/>
              <a:gd name="connsiteY1058" fmla="*/ 1669165 h 6857996"/>
              <a:gd name="connsiteX1059" fmla="*/ 3647779 w 5397299"/>
              <a:gd name="connsiteY1059" fmla="*/ 1760626 h 6857996"/>
              <a:gd name="connsiteX1060" fmla="*/ 3712377 w 5397299"/>
              <a:gd name="connsiteY1060" fmla="*/ 1824988 h 6857996"/>
              <a:gd name="connsiteX1061" fmla="*/ 3712377 w 5397299"/>
              <a:gd name="connsiteY1061" fmla="*/ 1844057 h 6857996"/>
              <a:gd name="connsiteX1062" fmla="*/ 3693599 w 5397299"/>
              <a:gd name="connsiteY1062" fmla="*/ 1839747 h 6857996"/>
              <a:gd name="connsiteX1063" fmla="*/ 3658796 w 5397299"/>
              <a:gd name="connsiteY1063" fmla="*/ 1824679 h 6857996"/>
              <a:gd name="connsiteX1064" fmla="*/ 3702111 w 5397299"/>
              <a:gd name="connsiteY1064" fmla="*/ 1975553 h 6857996"/>
              <a:gd name="connsiteX1065" fmla="*/ 3695101 w 5397299"/>
              <a:gd name="connsiteY1065" fmla="*/ 1857300 h 6857996"/>
              <a:gd name="connsiteX1066" fmla="*/ 3734160 w 5397299"/>
              <a:gd name="connsiteY1066" fmla="*/ 1854528 h 6857996"/>
              <a:gd name="connsiteX1067" fmla="*/ 3719387 w 5397299"/>
              <a:gd name="connsiteY1067" fmla="*/ 1884092 h 6857996"/>
              <a:gd name="connsiteX1068" fmla="*/ 3727400 w 5397299"/>
              <a:gd name="connsiteY1068" fmla="*/ 1881937 h 6857996"/>
              <a:gd name="connsiteX1069" fmla="*/ 3740670 w 5397299"/>
              <a:gd name="connsiteY1069" fmla="*/ 1913038 h 6857996"/>
              <a:gd name="connsiteX1070" fmla="*/ 3724646 w 5397299"/>
              <a:gd name="connsiteY1070" fmla="*/ 1940138 h 6857996"/>
              <a:gd name="connsiteX1071" fmla="*/ 3736163 w 5397299"/>
              <a:gd name="connsiteY1071" fmla="*/ 1945066 h 6857996"/>
              <a:gd name="connsiteX1072" fmla="*/ 3754691 w 5397299"/>
              <a:gd name="connsiteY1072" fmla="*/ 1895485 h 6857996"/>
              <a:gd name="connsiteX1073" fmla="*/ 3766710 w 5397299"/>
              <a:gd name="connsiteY1073" fmla="*/ 1899796 h 6857996"/>
              <a:gd name="connsiteX1074" fmla="*/ 3861102 w 5397299"/>
              <a:gd name="connsiteY1074" fmla="*/ 1815749 h 6857996"/>
              <a:gd name="connsiteX1075" fmla="*/ 3958000 w 5397299"/>
              <a:gd name="connsiteY1075" fmla="*/ 1751695 h 6857996"/>
              <a:gd name="connsiteX1076" fmla="*/ 4000064 w 5397299"/>
              <a:gd name="connsiteY1076" fmla="*/ 1751388 h 6857996"/>
              <a:gd name="connsiteX1077" fmla="*/ 4079434 w 5397299"/>
              <a:gd name="connsiteY1077" fmla="*/ 1739377 h 6857996"/>
              <a:gd name="connsiteX1078" fmla="*/ 4103971 w 5397299"/>
              <a:gd name="connsiteY1078" fmla="*/ 1728599 h 6857996"/>
              <a:gd name="connsiteX1079" fmla="*/ 4219146 w 5397299"/>
              <a:gd name="connsiteY1079" fmla="*/ 1637446 h 6857996"/>
              <a:gd name="connsiteX1080" fmla="*/ 4361611 w 5397299"/>
              <a:gd name="connsiteY1080" fmla="*/ 1517962 h 6857996"/>
              <a:gd name="connsiteX1081" fmla="*/ 4458257 w 5397299"/>
              <a:gd name="connsiteY1081" fmla="*/ 1460067 h 6857996"/>
              <a:gd name="connsiteX1082" fmla="*/ 4503827 w 5397299"/>
              <a:gd name="connsiteY1082" fmla="*/ 1433584 h 6857996"/>
              <a:gd name="connsiteX1083" fmla="*/ 4596717 w 5397299"/>
              <a:gd name="connsiteY1083" fmla="*/ 1320567 h 6857996"/>
              <a:gd name="connsiteX1084" fmla="*/ 4609737 w 5397299"/>
              <a:gd name="connsiteY1084" fmla="*/ 1333500 h 6857996"/>
              <a:gd name="connsiteX1085" fmla="*/ 4605480 w 5397299"/>
              <a:gd name="connsiteY1085" fmla="*/ 1312560 h 6857996"/>
              <a:gd name="connsiteX1086" fmla="*/ 4670329 w 5397299"/>
              <a:gd name="connsiteY1086" fmla="*/ 1248816 h 6857996"/>
              <a:gd name="connsiteX1087" fmla="*/ 4698371 w 5397299"/>
              <a:gd name="connsiteY1087" fmla="*/ 1237421 h 6857996"/>
              <a:gd name="connsiteX1088" fmla="*/ 4827567 w 5397299"/>
              <a:gd name="connsiteY1088" fmla="*/ 1149657 h 6857996"/>
              <a:gd name="connsiteX1089" fmla="*/ 4884403 w 5397299"/>
              <a:gd name="connsiteY1089" fmla="*/ 1196768 h 6857996"/>
              <a:gd name="connsiteX1090" fmla="*/ 4864874 w 5397299"/>
              <a:gd name="connsiteY1090" fmla="*/ 1252510 h 6857996"/>
              <a:gd name="connsiteX1091" fmla="*/ 4747696 w 5397299"/>
              <a:gd name="connsiteY1091" fmla="*/ 1384620 h 6857996"/>
              <a:gd name="connsiteX1092" fmla="*/ 4677089 w 5397299"/>
              <a:gd name="connsiteY1092" fmla="*/ 1418186 h 6857996"/>
              <a:gd name="connsiteX1093" fmla="*/ 4684350 w 5397299"/>
              <a:gd name="connsiteY1093" fmla="*/ 1422190 h 6857996"/>
              <a:gd name="connsiteX1094" fmla="*/ 4660564 w 5397299"/>
              <a:gd name="connsiteY1094" fmla="*/ 1469613 h 6857996"/>
              <a:gd name="connsiteX1095" fmla="*/ 4618750 w 5397299"/>
              <a:gd name="connsiteY1095" fmla="*/ 1453909 h 6857996"/>
              <a:gd name="connsiteX1096" fmla="*/ 4591961 w 5397299"/>
              <a:gd name="connsiteY1096" fmla="*/ 1458835 h 6857996"/>
              <a:gd name="connsiteX1097" fmla="*/ 4539130 w 5397299"/>
              <a:gd name="connsiteY1097" fmla="*/ 1520426 h 6857996"/>
              <a:gd name="connsiteX1098" fmla="*/ 4378637 w 5397299"/>
              <a:gd name="connsiteY1098" fmla="*/ 1637753 h 6857996"/>
              <a:gd name="connsiteX1099" fmla="*/ 4321801 w 5397299"/>
              <a:gd name="connsiteY1099" fmla="*/ 1695956 h 6857996"/>
              <a:gd name="connsiteX1100" fmla="*/ 4230663 w 5397299"/>
              <a:gd name="connsiteY1100" fmla="*/ 1788957 h 6857996"/>
              <a:gd name="connsiteX1101" fmla="*/ 4085943 w 5397299"/>
              <a:gd name="connsiteY1101" fmla="*/ 1891791 h 6857996"/>
              <a:gd name="connsiteX1102" fmla="*/ 4114236 w 5397299"/>
              <a:gd name="connsiteY1102" fmla="*/ 1908728 h 6857996"/>
              <a:gd name="connsiteX1103" fmla="*/ 4060405 w 5397299"/>
              <a:gd name="connsiteY1103" fmla="*/ 1931515 h 6857996"/>
              <a:gd name="connsiteX1104" fmla="*/ 4213137 w 5397299"/>
              <a:gd name="connsiteY1104" fmla="*/ 1931823 h 6857996"/>
              <a:gd name="connsiteX1105" fmla="*/ 4204122 w 5397299"/>
              <a:gd name="connsiteY1105" fmla="*/ 1950300 h 6857996"/>
              <a:gd name="connsiteX1106" fmla="*/ 4245184 w 5397299"/>
              <a:gd name="connsiteY1106" fmla="*/ 1946605 h 6857996"/>
              <a:gd name="connsiteX1107" fmla="*/ 4244433 w 5397299"/>
              <a:gd name="connsiteY1107" fmla="*/ 1938906 h 6857996"/>
              <a:gd name="connsiteX1108" fmla="*/ 4219396 w 5397299"/>
              <a:gd name="connsiteY1108" fmla="*/ 1936134 h 6857996"/>
              <a:gd name="connsiteX1109" fmla="*/ 4217392 w 5397299"/>
              <a:gd name="connsiteY1109" fmla="*/ 1928435 h 6857996"/>
              <a:gd name="connsiteX1110" fmla="*/ 4313538 w 5397299"/>
              <a:gd name="connsiteY1110" fmla="*/ 1881628 h 6857996"/>
              <a:gd name="connsiteX1111" fmla="*/ 4447491 w 5397299"/>
              <a:gd name="connsiteY1111" fmla="*/ 1761857 h 6857996"/>
              <a:gd name="connsiteX1112" fmla="*/ 4522606 w 5397299"/>
              <a:gd name="connsiteY1112" fmla="*/ 1749848 h 6857996"/>
              <a:gd name="connsiteX1113" fmla="*/ 4475533 w 5397299"/>
              <a:gd name="connsiteY1113" fmla="*/ 1873621 h 6857996"/>
              <a:gd name="connsiteX1114" fmla="*/ 4439980 w 5397299"/>
              <a:gd name="connsiteY1114" fmla="*/ 1885630 h 6857996"/>
              <a:gd name="connsiteX1115" fmla="*/ 4340579 w 5397299"/>
              <a:gd name="connsiteY1115" fmla="*/ 1922277 h 6857996"/>
              <a:gd name="connsiteX1116" fmla="*/ 4245436 w 5397299"/>
              <a:gd name="connsiteY1116" fmla="*/ 1962311 h 6857996"/>
              <a:gd name="connsiteX1117" fmla="*/ 4174327 w 5397299"/>
              <a:gd name="connsiteY1117" fmla="*/ 2007887 h 6857996"/>
              <a:gd name="connsiteX1118" fmla="*/ 4167316 w 5397299"/>
              <a:gd name="connsiteY1118" fmla="*/ 2050075 h 6857996"/>
              <a:gd name="connsiteX1119" fmla="*/ 4207126 w 5397299"/>
              <a:gd name="connsiteY1119" fmla="*/ 2083026 h 6857996"/>
              <a:gd name="connsiteX1120" fmla="*/ 4242931 w 5397299"/>
              <a:gd name="connsiteY1120" fmla="*/ 2093189 h 6857996"/>
              <a:gd name="connsiteX1121" fmla="*/ 4245686 w 5397299"/>
              <a:gd name="connsiteY1121" fmla="*/ 2077483 h 6857996"/>
              <a:gd name="connsiteX1122" fmla="*/ 4323053 w 5397299"/>
              <a:gd name="connsiteY1122" fmla="*/ 2089185 h 6857996"/>
              <a:gd name="connsiteX1123" fmla="*/ 4382142 w 5397299"/>
              <a:gd name="connsiteY1123" fmla="*/ 2080254 h 6857996"/>
              <a:gd name="connsiteX1124" fmla="*/ 4475033 w 5397299"/>
              <a:gd name="connsiteY1124" fmla="*/ 2088877 h 6857996"/>
              <a:gd name="connsiteX1125" fmla="*/ 4495314 w 5397299"/>
              <a:gd name="connsiteY1125" fmla="*/ 2095960 h 6857996"/>
              <a:gd name="connsiteX1126" fmla="*/ 4501073 w 5397299"/>
              <a:gd name="connsiteY1126" fmla="*/ 2169868 h 6857996"/>
              <a:gd name="connsiteX1127" fmla="*/ 4457006 w 5397299"/>
              <a:gd name="connsiteY1127" fmla="*/ 2241313 h 6857996"/>
              <a:gd name="connsiteX1128" fmla="*/ 4502826 w 5397299"/>
              <a:gd name="connsiteY1128" fmla="*/ 2294895 h 6857996"/>
              <a:gd name="connsiteX1129" fmla="*/ 4620754 w 5397299"/>
              <a:gd name="connsiteY1129" fmla="*/ 2247779 h 6857996"/>
              <a:gd name="connsiteX1130" fmla="*/ 4724161 w 5397299"/>
              <a:gd name="connsiteY1130" fmla="*/ 2195428 h 6857996"/>
              <a:gd name="connsiteX1131" fmla="*/ 4733925 w 5397299"/>
              <a:gd name="connsiteY1131" fmla="*/ 2187729 h 6857996"/>
              <a:gd name="connsiteX1132" fmla="*/ 4829069 w 5397299"/>
              <a:gd name="connsiteY1132" fmla="*/ 2120904 h 6857996"/>
              <a:gd name="connsiteX1133" fmla="*/ 4857363 w 5397299"/>
              <a:gd name="connsiteY1133" fmla="*/ 2108893 h 6857996"/>
              <a:gd name="connsiteX1134" fmla="*/ 4994320 w 5397299"/>
              <a:gd name="connsiteY1134" fmla="*/ 2065472 h 6857996"/>
              <a:gd name="connsiteX1135" fmla="*/ 5150057 w 5397299"/>
              <a:gd name="connsiteY1135" fmla="*/ 1988178 h 6857996"/>
              <a:gd name="connsiteX1136" fmla="*/ 5200633 w 5397299"/>
              <a:gd name="connsiteY1136" fmla="*/ 1998649 h 6857996"/>
              <a:gd name="connsiteX1137" fmla="*/ 5177347 w 5397299"/>
              <a:gd name="connsiteY1137" fmla="*/ 2058083 h 6857996"/>
              <a:gd name="connsiteX1138" fmla="*/ 5116004 w 5397299"/>
              <a:gd name="connsiteY1138" fmla="*/ 2106738 h 6857996"/>
              <a:gd name="connsiteX1139" fmla="*/ 5088462 w 5397299"/>
              <a:gd name="connsiteY1139" fmla="*/ 2111665 h 6857996"/>
              <a:gd name="connsiteX1140" fmla="*/ 5027119 w 5397299"/>
              <a:gd name="connsiteY1140" fmla="*/ 2110435 h 6857996"/>
              <a:gd name="connsiteX1141" fmla="*/ 4942993 w 5397299"/>
              <a:gd name="connsiteY1141" fmla="*/ 2153547 h 6857996"/>
              <a:gd name="connsiteX1142" fmla="*/ 4890913 w 5397299"/>
              <a:gd name="connsiteY1142" fmla="*/ 2180956 h 6857996"/>
              <a:gd name="connsiteX1143" fmla="*/ 4859366 w 5397299"/>
              <a:gd name="connsiteY1143" fmla="*/ 2219139 h 6857996"/>
              <a:gd name="connsiteX1144" fmla="*/ 4910443 w 5397299"/>
              <a:gd name="connsiteY1144" fmla="*/ 2272107 h 6857996"/>
              <a:gd name="connsiteX1145" fmla="*/ 5038887 w 5397299"/>
              <a:gd name="connsiteY1145" fmla="*/ 2235769 h 6857996"/>
              <a:gd name="connsiteX1146" fmla="*/ 5153311 w 5397299"/>
              <a:gd name="connsiteY1146" fmla="*/ 2207437 h 6857996"/>
              <a:gd name="connsiteX1147" fmla="*/ 5212400 w 5397299"/>
              <a:gd name="connsiteY1147" fmla="*/ 2197583 h 6857996"/>
              <a:gd name="connsiteX1148" fmla="*/ 5340094 w 5397299"/>
              <a:gd name="connsiteY1148" fmla="*/ 2144615 h 6857996"/>
              <a:gd name="connsiteX1149" fmla="*/ 5384161 w 5397299"/>
              <a:gd name="connsiteY1149" fmla="*/ 2152007 h 6857996"/>
              <a:gd name="connsiteX1150" fmla="*/ 5344351 w 5397299"/>
              <a:gd name="connsiteY1150" fmla="*/ 2234537 h 6857996"/>
              <a:gd name="connsiteX1151" fmla="*/ 5210648 w 5397299"/>
              <a:gd name="connsiteY1151" fmla="*/ 2245623 h 6857996"/>
              <a:gd name="connsiteX1152" fmla="*/ 5158820 w 5397299"/>
              <a:gd name="connsiteY1152" fmla="*/ 2265948 h 6857996"/>
              <a:gd name="connsiteX1153" fmla="*/ 5083455 w 5397299"/>
              <a:gd name="connsiteY1153" fmla="*/ 2291199 h 6857996"/>
              <a:gd name="connsiteX1154" fmla="*/ 5010095 w 5397299"/>
              <a:gd name="connsiteY1154" fmla="*/ 2315528 h 6857996"/>
              <a:gd name="connsiteX1155" fmla="*/ 4891164 w 5397299"/>
              <a:gd name="connsiteY1155" fmla="*/ 2333696 h 6857996"/>
              <a:gd name="connsiteX1156" fmla="*/ 4769228 w 5397299"/>
              <a:gd name="connsiteY1156" fmla="*/ 2351561 h 6857996"/>
              <a:gd name="connsiteX1157" fmla="*/ 4513091 w 5397299"/>
              <a:gd name="connsiteY1157" fmla="*/ 2374962 h 6857996"/>
              <a:gd name="connsiteX1158" fmla="*/ 4368372 w 5397299"/>
              <a:gd name="connsiteY1158" fmla="*/ 2413148 h 6857996"/>
              <a:gd name="connsiteX1159" fmla="*/ 4248440 w 5397299"/>
              <a:gd name="connsiteY1159" fmla="*/ 2431625 h 6857996"/>
              <a:gd name="connsiteX1160" fmla="*/ 4199865 w 5397299"/>
              <a:gd name="connsiteY1160" fmla="*/ 2455029 h 6857996"/>
              <a:gd name="connsiteX1161" fmla="*/ 4226657 w 5397299"/>
              <a:gd name="connsiteY1161" fmla="*/ 2498449 h 6857996"/>
              <a:gd name="connsiteX1162" fmla="*/ 4387401 w 5397299"/>
              <a:gd name="connsiteY1162" fmla="*/ 2581595 h 6857996"/>
              <a:gd name="connsiteX1163" fmla="*/ 4559911 w 5397299"/>
              <a:gd name="connsiteY1163" fmla="*/ 2564967 h 6857996"/>
              <a:gd name="connsiteX1164" fmla="*/ 4679843 w 5397299"/>
              <a:gd name="connsiteY1164" fmla="*/ 2505224 h 6857996"/>
              <a:gd name="connsiteX1165" fmla="*/ 4729668 w 5397299"/>
              <a:gd name="connsiteY1165" fmla="*/ 2483668 h 6857996"/>
              <a:gd name="connsiteX1166" fmla="*/ 4808288 w 5397299"/>
              <a:gd name="connsiteY1166" fmla="*/ 2435011 h 6857996"/>
              <a:gd name="connsiteX1167" fmla="*/ 4884153 w 5397299"/>
              <a:gd name="connsiteY1167" fmla="*/ 2407297 h 6857996"/>
              <a:gd name="connsiteX1168" fmla="*/ 4933228 w 5397299"/>
              <a:gd name="connsiteY1168" fmla="*/ 2455952 h 6857996"/>
              <a:gd name="connsiteX1169" fmla="*/ 4978046 w 5397299"/>
              <a:gd name="connsiteY1169" fmla="*/ 2501221 h 6857996"/>
              <a:gd name="connsiteX1170" fmla="*/ 5108493 w 5397299"/>
              <a:gd name="connsiteY1170" fmla="*/ 2469502 h 6857996"/>
              <a:gd name="connsiteX1171" fmla="*/ 5187363 w 5397299"/>
              <a:gd name="connsiteY1171" fmla="*/ 2444559 h 6857996"/>
              <a:gd name="connsiteX1172" fmla="*/ 5252712 w 5397299"/>
              <a:gd name="connsiteY1172" fmla="*/ 2443942 h 6857996"/>
              <a:gd name="connsiteX1173" fmla="*/ 5262978 w 5397299"/>
              <a:gd name="connsiteY1173" fmla="*/ 2536328 h 6857996"/>
              <a:gd name="connsiteX1174" fmla="*/ 5221665 w 5397299"/>
              <a:gd name="connsiteY1174" fmla="*/ 2612082 h 6857996"/>
              <a:gd name="connsiteX1175" fmla="*/ 5149555 w 5397299"/>
              <a:gd name="connsiteY1175" fmla="*/ 2621014 h 6857996"/>
              <a:gd name="connsiteX1176" fmla="*/ 4999327 w 5397299"/>
              <a:gd name="connsiteY1176" fmla="*/ 2658583 h 6857996"/>
              <a:gd name="connsiteX1177" fmla="*/ 4889161 w 5397299"/>
              <a:gd name="connsiteY1177" fmla="*/ 2691533 h 6857996"/>
              <a:gd name="connsiteX1178" fmla="*/ 4845094 w 5397299"/>
              <a:gd name="connsiteY1178" fmla="*/ 2720480 h 6857996"/>
              <a:gd name="connsiteX1179" fmla="*/ 4628015 w 5397299"/>
              <a:gd name="connsiteY1179" fmla="*/ 2802395 h 6857996"/>
              <a:gd name="connsiteX1180" fmla="*/ 4550648 w 5397299"/>
              <a:gd name="connsiteY1180" fmla="*/ 2846738 h 6857996"/>
              <a:gd name="connsiteX1181" fmla="*/ 4528363 w 5397299"/>
              <a:gd name="connsiteY1181" fmla="*/ 2993014 h 6857996"/>
              <a:gd name="connsiteX1182" fmla="*/ 4636528 w 5397299"/>
              <a:gd name="connsiteY1182" fmla="*/ 3007487 h 6857996"/>
              <a:gd name="connsiteX1183" fmla="*/ 4748949 w 5397299"/>
              <a:gd name="connsiteY1183" fmla="*/ 3002253 h 6857996"/>
              <a:gd name="connsiteX1184" fmla="*/ 4779244 w 5397299"/>
              <a:gd name="connsiteY1184" fmla="*/ 2995171 h 6857996"/>
              <a:gd name="connsiteX1185" fmla="*/ 4831323 w 5397299"/>
              <a:gd name="connsiteY1185" fmla="*/ 2978233 h 6857996"/>
              <a:gd name="connsiteX1186" fmla="*/ 4913447 w 5397299"/>
              <a:gd name="connsiteY1186" fmla="*/ 2960372 h 6857996"/>
              <a:gd name="connsiteX1187" fmla="*/ 5046900 w 5397299"/>
              <a:gd name="connsiteY1187" fmla="*/ 2939739 h 6857996"/>
              <a:gd name="connsiteX1188" fmla="*/ 5113000 w 5397299"/>
              <a:gd name="connsiteY1188" fmla="*/ 2998866 h 6857996"/>
              <a:gd name="connsiteX1189" fmla="*/ 5023865 w 5397299"/>
              <a:gd name="connsiteY1189" fmla="*/ 3088787 h 6857996"/>
              <a:gd name="connsiteX1190" fmla="*/ 4926467 w 5397299"/>
              <a:gd name="connsiteY1190" fmla="*/ 3090634 h 6857996"/>
              <a:gd name="connsiteX1191" fmla="*/ 4742938 w 5397299"/>
              <a:gd name="connsiteY1191" fmla="*/ 3132208 h 6857996"/>
              <a:gd name="connsiteX1192" fmla="*/ 4727916 w 5397299"/>
              <a:gd name="connsiteY1192" fmla="*/ 3149452 h 6857996"/>
              <a:gd name="connsiteX1193" fmla="*/ 4734927 w 5397299"/>
              <a:gd name="connsiteY1193" fmla="*/ 3155303 h 6857996"/>
              <a:gd name="connsiteX1194" fmla="*/ 4774487 w 5397299"/>
              <a:gd name="connsiteY1194" fmla="*/ 3156228 h 6857996"/>
              <a:gd name="connsiteX1195" fmla="*/ 4786004 w 5397299"/>
              <a:gd name="connsiteY1195" fmla="*/ 3146066 h 6857996"/>
              <a:gd name="connsiteX1196" fmla="*/ 4726664 w 5397299"/>
              <a:gd name="connsiteY1196" fmla="*/ 3182403 h 6857996"/>
              <a:gd name="connsiteX1197" fmla="*/ 4669077 w 5397299"/>
              <a:gd name="connsiteY1197" fmla="*/ 3233216 h 6857996"/>
              <a:gd name="connsiteX1198" fmla="*/ 4665822 w 5397299"/>
              <a:gd name="connsiteY1198" fmla="*/ 3231982 h 6857996"/>
              <a:gd name="connsiteX1199" fmla="*/ 4715648 w 5397299"/>
              <a:gd name="connsiteY1199" fmla="*/ 3146988 h 6857996"/>
              <a:gd name="connsiteX1200" fmla="*/ 4710390 w 5397299"/>
              <a:gd name="connsiteY1200" fmla="*/ 3144217 h 6857996"/>
              <a:gd name="connsiteX1201" fmla="*/ 4639783 w 5397299"/>
              <a:gd name="connsiteY1201" fmla="*/ 3199956 h 6857996"/>
              <a:gd name="connsiteX1202" fmla="*/ 4661816 w 5397299"/>
              <a:gd name="connsiteY1202" fmla="*/ 3213814 h 6857996"/>
              <a:gd name="connsiteX1203" fmla="*/ 4648796 w 5397299"/>
              <a:gd name="connsiteY1203" fmla="*/ 3232907 h 6857996"/>
              <a:gd name="connsiteX1204" fmla="*/ 4615496 w 5397299"/>
              <a:gd name="connsiteY1204" fmla="*/ 3218128 h 6857996"/>
              <a:gd name="connsiteX1205" fmla="*/ 4517097 w 5397299"/>
              <a:gd name="connsiteY1205" fmla="*/ 3365940 h 6857996"/>
              <a:gd name="connsiteX1206" fmla="*/ 4531619 w 5397299"/>
              <a:gd name="connsiteY1206" fmla="*/ 3432764 h 6857996"/>
              <a:gd name="connsiteX1207" fmla="*/ 4627513 w 5397299"/>
              <a:gd name="connsiteY1207" fmla="*/ 3432148 h 6857996"/>
              <a:gd name="connsiteX1208" fmla="*/ 4702878 w 5397299"/>
              <a:gd name="connsiteY1208" fmla="*/ 3512524 h 6857996"/>
              <a:gd name="connsiteX1209" fmla="*/ 4689108 w 5397299"/>
              <a:gd name="connsiteY1209" fmla="*/ 3559947 h 6857996"/>
              <a:gd name="connsiteX1210" fmla="*/ 4726915 w 5397299"/>
              <a:gd name="connsiteY1210" fmla="*/ 3597826 h 6857996"/>
              <a:gd name="connsiteX1211" fmla="*/ 4720905 w 5397299"/>
              <a:gd name="connsiteY1211" fmla="*/ 3609835 h 6857996"/>
              <a:gd name="connsiteX1212" fmla="*/ 4606232 w 5397299"/>
              <a:gd name="connsiteY1212" fmla="*/ 3570725 h 6857996"/>
              <a:gd name="connsiteX1213" fmla="*/ 4569677 w 5397299"/>
              <a:gd name="connsiteY1213" fmla="*/ 3583044 h 6857996"/>
              <a:gd name="connsiteX1214" fmla="*/ 4558659 w 5397299"/>
              <a:gd name="connsiteY1214" fmla="*/ 3583967 h 6857996"/>
              <a:gd name="connsiteX1215" fmla="*/ 4506080 w 5397299"/>
              <a:gd name="connsiteY1215" fmla="*/ 3563335 h 6857996"/>
              <a:gd name="connsiteX1216" fmla="*/ 4476285 w 5397299"/>
              <a:gd name="connsiteY1216" fmla="*/ 3617227 h 6857996"/>
              <a:gd name="connsiteX1217" fmla="*/ 4474281 w 5397299"/>
              <a:gd name="connsiteY1217" fmla="*/ 3631700 h 6857996"/>
              <a:gd name="connsiteX1218" fmla="*/ 4453000 w 5397299"/>
              <a:gd name="connsiteY1218" fmla="*/ 3720081 h 6857996"/>
              <a:gd name="connsiteX1219" fmla="*/ 4440480 w 5397299"/>
              <a:gd name="connsiteY1219" fmla="*/ 3742561 h 6857996"/>
              <a:gd name="connsiteX1220" fmla="*/ 4497316 w 5397299"/>
              <a:gd name="connsiteY1220" fmla="*/ 3742561 h 6857996"/>
              <a:gd name="connsiteX1221" fmla="*/ 4480040 w 5397299"/>
              <a:gd name="connsiteY1221" fmla="*/ 3755803 h 6857996"/>
              <a:gd name="connsiteX1222" fmla="*/ 4434972 w 5397299"/>
              <a:gd name="connsiteY1222" fmla="*/ 3816161 h 6857996"/>
              <a:gd name="connsiteX1223" fmla="*/ 4442735 w 5397299"/>
              <a:gd name="connsiteY1223" fmla="*/ 3876826 h 6857996"/>
              <a:gd name="connsiteX1224" fmla="*/ 4439228 w 5397299"/>
              <a:gd name="connsiteY1224" fmla="*/ 3897767 h 6857996"/>
              <a:gd name="connsiteX1225" fmla="*/ 4419699 w 5397299"/>
              <a:gd name="connsiteY1225" fmla="*/ 3945499 h 6857996"/>
              <a:gd name="connsiteX1226" fmla="*/ 4386900 w 5397299"/>
              <a:gd name="connsiteY1226" fmla="*/ 3952274 h 6857996"/>
              <a:gd name="connsiteX1227" fmla="*/ 4398668 w 5397299"/>
              <a:gd name="connsiteY1227" fmla="*/ 3930718 h 6857996"/>
              <a:gd name="connsiteX1228" fmla="*/ 4369373 w 5397299"/>
              <a:gd name="connsiteY1228" fmla="*/ 3884218 h 6857996"/>
              <a:gd name="connsiteX1229" fmla="*/ 4343083 w 5397299"/>
              <a:gd name="connsiteY1229" fmla="*/ 3848495 h 6857996"/>
              <a:gd name="connsiteX1230" fmla="*/ 4336323 w 5397299"/>
              <a:gd name="connsiteY1230" fmla="*/ 3796760 h 6857996"/>
              <a:gd name="connsiteX1231" fmla="*/ 4327310 w 5397299"/>
              <a:gd name="connsiteY1231" fmla="*/ 3798916 h 6857996"/>
              <a:gd name="connsiteX1232" fmla="*/ 4349843 w 5397299"/>
              <a:gd name="connsiteY1232" fmla="*/ 3919016 h 6857996"/>
              <a:gd name="connsiteX1233" fmla="*/ 4412938 w 5397299"/>
              <a:gd name="connsiteY1233" fmla="*/ 3972291 h 6857996"/>
              <a:gd name="connsiteX1234" fmla="*/ 4458758 w 5397299"/>
              <a:gd name="connsiteY1234" fmla="*/ 3988612 h 6857996"/>
              <a:gd name="connsiteX1235" fmla="*/ 4547893 w 5397299"/>
              <a:gd name="connsiteY1235" fmla="*/ 4026182 h 6857996"/>
              <a:gd name="connsiteX1236" fmla="*/ 4638531 w 5397299"/>
              <a:gd name="connsiteY1236" fmla="*/ 3992615 h 6857996"/>
              <a:gd name="connsiteX1237" fmla="*/ 4715146 w 5397299"/>
              <a:gd name="connsiteY1237" fmla="*/ 3963976 h 6857996"/>
              <a:gd name="connsiteX1238" fmla="*/ 4732423 w 5397299"/>
              <a:gd name="connsiteY1238" fmla="*/ 3962437 h 6857996"/>
              <a:gd name="connsiteX1239" fmla="*/ 4774737 w 5397299"/>
              <a:gd name="connsiteY1239" fmla="*/ 3979682 h 6857996"/>
              <a:gd name="connsiteX1240" fmla="*/ 4788258 w 5397299"/>
              <a:gd name="connsiteY1240" fmla="*/ 4029262 h 6857996"/>
              <a:gd name="connsiteX1241" fmla="*/ 4779495 w 5397299"/>
              <a:gd name="connsiteY1241" fmla="*/ 4077609 h 6857996"/>
              <a:gd name="connsiteX1242" fmla="*/ 4731422 w 5397299"/>
              <a:gd name="connsiteY1242" fmla="*/ 4143510 h 6857996"/>
              <a:gd name="connsiteX1243" fmla="*/ 4710891 w 5397299"/>
              <a:gd name="connsiteY1243" fmla="*/ 4166914 h 6857996"/>
              <a:gd name="connsiteX1244" fmla="*/ 4711892 w 5397299"/>
              <a:gd name="connsiteY1244" fmla="*/ 4198326 h 6857996"/>
              <a:gd name="connsiteX1245" fmla="*/ 4728918 w 5397299"/>
              <a:gd name="connsiteY1245" fmla="*/ 4294406 h 6857996"/>
              <a:gd name="connsiteX1246" fmla="*/ 4768728 w 5397299"/>
              <a:gd name="connsiteY1246" fmla="*/ 4339674 h 6857996"/>
              <a:gd name="connsiteX1247" fmla="*/ 4749199 w 5397299"/>
              <a:gd name="connsiteY1247" fmla="*/ 4412965 h 6857996"/>
              <a:gd name="connsiteX1248" fmla="*/ 4744692 w 5397299"/>
              <a:gd name="connsiteY1248" fmla="*/ 4430210 h 6857996"/>
              <a:gd name="connsiteX1249" fmla="*/ 4732172 w 5397299"/>
              <a:gd name="connsiteY1249" fmla="*/ 4507198 h 6857996"/>
              <a:gd name="connsiteX1250" fmla="*/ 4683849 w 5397299"/>
              <a:gd name="connsiteY1250" fmla="*/ 4609744 h 6857996"/>
              <a:gd name="connsiteX1251" fmla="*/ 4660814 w 5397299"/>
              <a:gd name="connsiteY1251" fmla="*/ 4706748 h 6857996"/>
              <a:gd name="connsiteX1252" fmla="*/ 4704130 w 5397299"/>
              <a:gd name="connsiteY1252" fmla="*/ 4763719 h 6857996"/>
              <a:gd name="connsiteX1253" fmla="*/ 4739183 w 5397299"/>
              <a:gd name="connsiteY1253" fmla="*/ 4745858 h 6857996"/>
              <a:gd name="connsiteX1254" fmla="*/ 4788258 w 5397299"/>
              <a:gd name="connsiteY1254" fmla="*/ 4796362 h 6857996"/>
              <a:gd name="connsiteX1255" fmla="*/ 4975792 w 5397299"/>
              <a:gd name="connsiteY1255" fmla="*/ 4878892 h 6857996"/>
              <a:gd name="connsiteX1256" fmla="*/ 4997325 w 5397299"/>
              <a:gd name="connsiteY1256" fmla="*/ 4986674 h 6857996"/>
              <a:gd name="connsiteX1257" fmla="*/ 4928971 w 5397299"/>
              <a:gd name="connsiteY1257" fmla="*/ 5123095 h 6857996"/>
              <a:gd name="connsiteX1258" fmla="*/ 4925716 w 5397299"/>
              <a:gd name="connsiteY1258" fmla="*/ 5172059 h 6857996"/>
              <a:gd name="connsiteX1259" fmla="*/ 4934980 w 5397299"/>
              <a:gd name="connsiteY1259" fmla="*/ 5237036 h 6857996"/>
              <a:gd name="connsiteX1260" fmla="*/ 4908940 w 5397299"/>
              <a:gd name="connsiteY1260" fmla="*/ 5367606 h 6857996"/>
              <a:gd name="connsiteX1261" fmla="*/ 4879396 w 5397299"/>
              <a:gd name="connsiteY1261" fmla="*/ 5404252 h 6857996"/>
              <a:gd name="connsiteX1262" fmla="*/ 4826065 w 5397299"/>
              <a:gd name="connsiteY1262" fmla="*/ 5467998 h 6857996"/>
              <a:gd name="connsiteX1263" fmla="*/ 4826065 w 5397299"/>
              <a:gd name="connsiteY1263" fmla="*/ 5424884 h 6857996"/>
              <a:gd name="connsiteX1264" fmla="*/ 4800526 w 5397299"/>
              <a:gd name="connsiteY1264" fmla="*/ 5422113 h 6857996"/>
              <a:gd name="connsiteX1265" fmla="*/ 4799525 w 5397299"/>
              <a:gd name="connsiteY1265" fmla="*/ 5415954 h 6857996"/>
              <a:gd name="connsiteX1266" fmla="*/ 4831073 w 5397299"/>
              <a:gd name="connsiteY1266" fmla="*/ 5398709 h 6857996"/>
              <a:gd name="connsiteX1267" fmla="*/ 4762719 w 5397299"/>
              <a:gd name="connsiteY1267" fmla="*/ 5501872 h 6857996"/>
              <a:gd name="connsiteX1268" fmla="*/ 4794267 w 5397299"/>
              <a:gd name="connsiteY1268" fmla="*/ 5471693 h 6857996"/>
              <a:gd name="connsiteX1269" fmla="*/ 4768227 w 5397299"/>
              <a:gd name="connsiteY1269" fmla="*/ 5456911 h 6857996"/>
              <a:gd name="connsiteX1270" fmla="*/ 4782750 w 5397299"/>
              <a:gd name="connsiteY1270" fmla="*/ 5420574 h 6857996"/>
              <a:gd name="connsiteX1271" fmla="*/ 4829570 w 5397299"/>
              <a:gd name="connsiteY1271" fmla="*/ 5484627 h 6857996"/>
              <a:gd name="connsiteX1272" fmla="*/ 4835830 w 5397299"/>
              <a:gd name="connsiteY1272" fmla="*/ 5532359 h 6857996"/>
              <a:gd name="connsiteX1273" fmla="*/ 4785003 w 5397299"/>
              <a:gd name="connsiteY1273" fmla="*/ 5532359 h 6857996"/>
              <a:gd name="connsiteX1274" fmla="*/ 4781497 w 5397299"/>
              <a:gd name="connsiteY1274" fmla="*/ 5503720 h 6857996"/>
              <a:gd name="connsiteX1275" fmla="*/ 4802529 w 5397299"/>
              <a:gd name="connsiteY1275" fmla="*/ 5560998 h 6857996"/>
              <a:gd name="connsiteX1276" fmla="*/ 4771982 w 5397299"/>
              <a:gd name="connsiteY1276" fmla="*/ 5579783 h 6857996"/>
              <a:gd name="connsiteX1277" fmla="*/ 4736429 w 5397299"/>
              <a:gd name="connsiteY1277" fmla="*/ 5553916 h 6857996"/>
              <a:gd name="connsiteX1278" fmla="*/ 4744692 w 5397299"/>
              <a:gd name="connsiteY1278" fmla="*/ 5540981 h 6857996"/>
              <a:gd name="connsiteX1279" fmla="*/ 4739684 w 5397299"/>
              <a:gd name="connsiteY1279" fmla="*/ 5497253 h 6857996"/>
              <a:gd name="connsiteX1280" fmla="*/ 4723910 w 5397299"/>
              <a:gd name="connsiteY1280" fmla="*/ 5439050 h 6857996"/>
              <a:gd name="connsiteX1281" fmla="*/ 4719904 w 5397299"/>
              <a:gd name="connsiteY1281" fmla="*/ 5413491 h 6857996"/>
              <a:gd name="connsiteX1282" fmla="*/ 4688106 w 5397299"/>
              <a:gd name="connsiteY1282" fmla="*/ 5420574 h 6857996"/>
              <a:gd name="connsiteX1283" fmla="*/ 4689358 w 5397299"/>
              <a:gd name="connsiteY1283" fmla="*/ 5427964 h 6857996"/>
              <a:gd name="connsiteX1284" fmla="*/ 4658311 w 5397299"/>
              <a:gd name="connsiteY1284" fmla="*/ 5413799 h 6857996"/>
              <a:gd name="connsiteX1285" fmla="*/ 4663318 w 5397299"/>
              <a:gd name="connsiteY1285" fmla="*/ 5483087 h 6857996"/>
              <a:gd name="connsiteX1286" fmla="*/ 4690860 w 5397299"/>
              <a:gd name="connsiteY1286" fmla="*/ 5476928 h 6857996"/>
              <a:gd name="connsiteX1287" fmla="*/ 4666573 w 5397299"/>
              <a:gd name="connsiteY1287" fmla="*/ 5507415 h 6857996"/>
              <a:gd name="connsiteX1288" fmla="*/ 4654555 w 5397299"/>
              <a:gd name="connsiteY1288" fmla="*/ 5554840 h 6857996"/>
              <a:gd name="connsiteX1289" fmla="*/ 4658812 w 5397299"/>
              <a:gd name="connsiteY1289" fmla="*/ 5610886 h 6857996"/>
              <a:gd name="connsiteX1290" fmla="*/ 4617863 w 5397299"/>
              <a:gd name="connsiteY1290" fmla="*/ 5586288 h 6857996"/>
              <a:gd name="connsiteX1291" fmla="*/ 4620266 w 5397299"/>
              <a:gd name="connsiteY1291" fmla="*/ 5574479 h 6857996"/>
              <a:gd name="connsiteX1292" fmla="*/ 4609967 w 5397299"/>
              <a:gd name="connsiteY1292" fmla="*/ 5570123 h 6857996"/>
              <a:gd name="connsiteX1293" fmla="*/ 4598971 w 5397299"/>
              <a:gd name="connsiteY1293" fmla="*/ 5571777 h 6857996"/>
              <a:gd name="connsiteX1294" fmla="*/ 4573432 w 5397299"/>
              <a:gd name="connsiteY1294" fmla="*/ 5591485 h 6857996"/>
              <a:gd name="connsiteX1295" fmla="*/ 4505329 w 5397299"/>
              <a:gd name="connsiteY1295" fmla="*/ 5541289 h 6857996"/>
              <a:gd name="connsiteX1296" fmla="*/ 4517097 w 5397299"/>
              <a:gd name="connsiteY1296" fmla="*/ 5577011 h 6857996"/>
              <a:gd name="connsiteX1297" fmla="*/ 4472029 w 5397299"/>
              <a:gd name="connsiteY1297" fmla="*/ 5596721 h 6857996"/>
              <a:gd name="connsiteX1298" fmla="*/ 4504828 w 5397299"/>
              <a:gd name="connsiteY1298" fmla="*/ 5605035 h 6857996"/>
              <a:gd name="connsiteX1299" fmla="*/ 4497316 w 5397299"/>
              <a:gd name="connsiteY1299" fmla="*/ 5615505 h 6857996"/>
              <a:gd name="connsiteX1300" fmla="*/ 4465268 w 5397299"/>
              <a:gd name="connsiteY1300" fmla="*/ 5605959 h 6857996"/>
              <a:gd name="connsiteX1301" fmla="*/ 4450746 w 5397299"/>
              <a:gd name="connsiteY1301" fmla="*/ 5559766 h 6857996"/>
              <a:gd name="connsiteX1302" fmla="*/ 4479790 w 5397299"/>
              <a:gd name="connsiteY1302" fmla="*/ 5513883 h 6857996"/>
              <a:gd name="connsiteX1303" fmla="*/ 4459509 w 5397299"/>
              <a:gd name="connsiteY1303" fmla="*/ 5463070 h 6857996"/>
              <a:gd name="connsiteX1304" fmla="*/ 4550146 w 5397299"/>
              <a:gd name="connsiteY1304" fmla="*/ 5463070 h 6857996"/>
              <a:gd name="connsiteX1305" fmla="*/ 4557157 w 5397299"/>
              <a:gd name="connsiteY1305" fmla="*/ 5404252 h 6857996"/>
              <a:gd name="connsiteX1306" fmla="*/ 4552150 w 5397299"/>
              <a:gd name="connsiteY1306" fmla="*/ 5356521 h 6857996"/>
              <a:gd name="connsiteX1307" fmla="*/ 4521353 w 5397299"/>
              <a:gd name="connsiteY1307" fmla="*/ 5314331 h 6857996"/>
              <a:gd name="connsiteX1308" fmla="*/ 4530867 w 5397299"/>
              <a:gd name="connsiteY1308" fmla="*/ 5255820 h 6857996"/>
              <a:gd name="connsiteX1309" fmla="*/ 4460261 w 5397299"/>
              <a:gd name="connsiteY1309" fmla="*/ 5203469 h 6857996"/>
              <a:gd name="connsiteX1310" fmla="*/ 4415943 w 5397299"/>
              <a:gd name="connsiteY1310" fmla="*/ 5196695 h 6857996"/>
              <a:gd name="connsiteX1311" fmla="*/ 4385146 w 5397299"/>
              <a:gd name="connsiteY1311" fmla="*/ 5175446 h 6857996"/>
              <a:gd name="connsiteX1312" fmla="*/ 4367871 w 5397299"/>
              <a:gd name="connsiteY1312" fmla="*/ 5149271 h 6857996"/>
              <a:gd name="connsiteX1313" fmla="*/ 4373629 w 5397299"/>
              <a:gd name="connsiteY1313" fmla="*/ 5138184 h 6857996"/>
              <a:gd name="connsiteX1314" fmla="*/ 4312036 w 5397299"/>
              <a:gd name="connsiteY1314" fmla="*/ 5086757 h 6857996"/>
              <a:gd name="connsiteX1315" fmla="*/ 4322301 w 5397299"/>
              <a:gd name="connsiteY1315" fmla="*/ 5060889 h 6857996"/>
              <a:gd name="connsiteX1316" fmla="*/ 4208880 w 5397299"/>
              <a:gd name="connsiteY1316" fmla="*/ 5038717 h 6857996"/>
              <a:gd name="connsiteX1317" fmla="*/ 4088447 w 5397299"/>
              <a:gd name="connsiteY1317" fmla="*/ 4956187 h 6857996"/>
              <a:gd name="connsiteX1318" fmla="*/ 4069418 w 5397299"/>
              <a:gd name="connsiteY1318" fmla="*/ 4931242 h 6857996"/>
              <a:gd name="connsiteX1319" fmla="*/ 3976027 w 5397299"/>
              <a:gd name="connsiteY1319" fmla="*/ 4916769 h 6857996"/>
              <a:gd name="connsiteX1320" fmla="*/ 3976027 w 5397299"/>
              <a:gd name="connsiteY1320" fmla="*/ 4837319 h 6857996"/>
              <a:gd name="connsiteX1321" fmla="*/ 3933212 w 5397299"/>
              <a:gd name="connsiteY1321" fmla="*/ 4820382 h 6857996"/>
              <a:gd name="connsiteX1322" fmla="*/ 3884387 w 5397299"/>
              <a:gd name="connsiteY1322" fmla="*/ 4815763 h 6857996"/>
              <a:gd name="connsiteX1323" fmla="*/ 3868865 w 5397299"/>
              <a:gd name="connsiteY1323" fmla="*/ 4851484 h 6857996"/>
              <a:gd name="connsiteX1324" fmla="*/ 3868113 w 5397299"/>
              <a:gd name="connsiteY1324" fmla="*/ 4915845 h 6857996"/>
              <a:gd name="connsiteX1325" fmla="*/ 3788993 w 5397299"/>
              <a:gd name="connsiteY1325" fmla="*/ 4872424 h 6857996"/>
              <a:gd name="connsiteX1326" fmla="*/ 3787991 w 5397299"/>
              <a:gd name="connsiteY1326" fmla="*/ 4831467 h 6857996"/>
              <a:gd name="connsiteX1327" fmla="*/ 3728652 w 5397299"/>
              <a:gd name="connsiteY1327" fmla="*/ 4825617 h 6857996"/>
              <a:gd name="connsiteX1328" fmla="*/ 3727900 w 5397299"/>
              <a:gd name="connsiteY1328" fmla="*/ 4815763 h 6857996"/>
              <a:gd name="connsiteX1329" fmla="*/ 3694099 w 5397299"/>
              <a:gd name="connsiteY1329" fmla="*/ 4827156 h 6857996"/>
              <a:gd name="connsiteX1330" fmla="*/ 3720639 w 5397299"/>
              <a:gd name="connsiteY1330" fmla="*/ 4852716 h 6857996"/>
              <a:gd name="connsiteX1331" fmla="*/ 3714380 w 5397299"/>
              <a:gd name="connsiteY1331" fmla="*/ 4860107 h 6857996"/>
              <a:gd name="connsiteX1332" fmla="*/ 3694349 w 5397299"/>
              <a:gd name="connsiteY1332" fmla="*/ 4852716 h 6857996"/>
              <a:gd name="connsiteX1333" fmla="*/ 3661049 w 5397299"/>
              <a:gd name="connsiteY1333" fmla="*/ 4847173 h 6857996"/>
              <a:gd name="connsiteX1334" fmla="*/ 3651535 w 5397299"/>
              <a:gd name="connsiteY1334" fmla="*/ 4884435 h 6857996"/>
              <a:gd name="connsiteX1335" fmla="*/ 3671064 w 5397299"/>
              <a:gd name="connsiteY1335" fmla="*/ 4917385 h 6857996"/>
              <a:gd name="connsiteX1336" fmla="*/ 3682832 w 5397299"/>
              <a:gd name="connsiteY1336" fmla="*/ 4956802 h 6857996"/>
              <a:gd name="connsiteX1337" fmla="*/ 3647028 w 5397299"/>
              <a:gd name="connsiteY1337" fmla="*/ 4971276 h 6857996"/>
              <a:gd name="connsiteX1338" fmla="*/ 3587688 w 5397299"/>
              <a:gd name="connsiteY1338" fmla="*/ 4989445 h 6857996"/>
              <a:gd name="connsiteX1339" fmla="*/ 3554638 w 5397299"/>
              <a:gd name="connsiteY1339" fmla="*/ 4989753 h 6857996"/>
              <a:gd name="connsiteX1340" fmla="*/ 3472513 w 5397299"/>
              <a:gd name="connsiteY1340" fmla="*/ 5075055 h 6857996"/>
              <a:gd name="connsiteX1341" fmla="*/ 3459995 w 5397299"/>
              <a:gd name="connsiteY1341" fmla="*/ 5118476 h 6857996"/>
              <a:gd name="connsiteX1342" fmla="*/ 3503060 w 5397299"/>
              <a:gd name="connsiteY1342" fmla="*/ 5134797 h 6857996"/>
              <a:gd name="connsiteX1343" fmla="*/ 3472764 w 5397299"/>
              <a:gd name="connsiteY1343" fmla="*/ 5157585 h 6857996"/>
              <a:gd name="connsiteX1344" fmla="*/ 3355586 w 5397299"/>
              <a:gd name="connsiteY1344" fmla="*/ 5154198 h 6857996"/>
              <a:gd name="connsiteX1345" fmla="*/ 3258439 w 5397299"/>
              <a:gd name="connsiteY1345" fmla="*/ 5176063 h 6857996"/>
              <a:gd name="connsiteX1346" fmla="*/ 3194593 w 5397299"/>
              <a:gd name="connsiteY1346" fmla="*/ 5231800 h 6857996"/>
              <a:gd name="connsiteX1347" fmla="*/ 3150526 w 5397299"/>
              <a:gd name="connsiteY1347" fmla="*/ 5285692 h 6857996"/>
              <a:gd name="connsiteX1348" fmla="*/ 3142263 w 5397299"/>
              <a:gd name="connsiteY1348" fmla="*/ 5341739 h 6857996"/>
              <a:gd name="connsiteX1349" fmla="*/ 3115723 w 5397299"/>
              <a:gd name="connsiteY1349" fmla="*/ 5403637 h 6857996"/>
              <a:gd name="connsiteX1350" fmla="*/ 3148484 w 5397299"/>
              <a:gd name="connsiteY1350" fmla="*/ 5407260 h 6857996"/>
              <a:gd name="connsiteX1351" fmla="*/ 3146165 w 5397299"/>
              <a:gd name="connsiteY1351" fmla="*/ 5404633 h 6857996"/>
              <a:gd name="connsiteX1352" fmla="*/ 3167346 w 5397299"/>
              <a:gd name="connsiteY1352" fmla="*/ 5362984 h 6857996"/>
              <a:gd name="connsiteX1353" fmla="*/ 3171809 w 5397299"/>
              <a:gd name="connsiteY1353" fmla="*/ 5338898 h 6857996"/>
              <a:gd name="connsiteX1354" fmla="*/ 3205601 w 5397299"/>
              <a:gd name="connsiteY1354" fmla="*/ 5338015 h 6857996"/>
              <a:gd name="connsiteX1355" fmla="*/ 3292628 w 5397299"/>
              <a:gd name="connsiteY1355" fmla="*/ 5370390 h 6857996"/>
              <a:gd name="connsiteX1356" fmla="*/ 3292703 w 5397299"/>
              <a:gd name="connsiteY1356" fmla="*/ 5359929 h 6857996"/>
              <a:gd name="connsiteX1357" fmla="*/ 3308978 w 5397299"/>
              <a:gd name="connsiteY1357" fmla="*/ 5331412 h 6857996"/>
              <a:gd name="connsiteX1358" fmla="*/ 3339972 w 5397299"/>
              <a:gd name="connsiteY1358" fmla="*/ 5366351 h 6857996"/>
              <a:gd name="connsiteX1359" fmla="*/ 3332882 w 5397299"/>
              <a:gd name="connsiteY1359" fmla="*/ 5374972 h 6857996"/>
              <a:gd name="connsiteX1360" fmla="*/ 3299165 w 5397299"/>
              <a:gd name="connsiteY1360" fmla="*/ 5370701 h 6857996"/>
              <a:gd name="connsiteX1361" fmla="*/ 3297685 w 5397299"/>
              <a:gd name="connsiteY1361" fmla="*/ 5395323 h 6857996"/>
              <a:gd name="connsiteX1362" fmla="*/ 3373516 w 5397299"/>
              <a:gd name="connsiteY1362" fmla="*/ 5422203 h 6857996"/>
              <a:gd name="connsiteX1363" fmla="*/ 3368296 w 5397299"/>
              <a:gd name="connsiteY1363" fmla="*/ 5463374 h 6857996"/>
              <a:gd name="connsiteX1364" fmla="*/ 3317894 w 5397299"/>
              <a:gd name="connsiteY1364" fmla="*/ 5486244 h 6857996"/>
              <a:gd name="connsiteX1365" fmla="*/ 3286511 w 5397299"/>
              <a:gd name="connsiteY1365" fmla="*/ 5468435 h 6857996"/>
              <a:gd name="connsiteX1366" fmla="*/ 3239966 w 5397299"/>
              <a:gd name="connsiteY1366" fmla="*/ 5473205 h 6857996"/>
              <a:gd name="connsiteX1367" fmla="*/ 3232704 w 5397299"/>
              <a:gd name="connsiteY1367" fmla="*/ 5484267 h 6857996"/>
              <a:gd name="connsiteX1368" fmla="*/ 3213113 w 5397299"/>
              <a:gd name="connsiteY1368" fmla="*/ 5437623 h 6857996"/>
              <a:gd name="connsiteX1369" fmla="*/ 3179363 w 5397299"/>
              <a:gd name="connsiteY1369" fmla="*/ 5454938 h 6857996"/>
              <a:gd name="connsiteX1370" fmla="*/ 3192840 w 5397299"/>
              <a:gd name="connsiteY1370" fmla="*/ 5463686 h 6857996"/>
              <a:gd name="connsiteX1371" fmla="*/ 3221883 w 5397299"/>
              <a:gd name="connsiteY1371" fmla="*/ 5509571 h 6857996"/>
              <a:gd name="connsiteX1372" fmla="*/ 3293743 w 5397299"/>
              <a:gd name="connsiteY1372" fmla="*/ 5538518 h 6857996"/>
              <a:gd name="connsiteX1373" fmla="*/ 3367104 w 5397299"/>
              <a:gd name="connsiteY1373" fmla="*/ 5595797 h 6857996"/>
              <a:gd name="connsiteX1374" fmla="*/ 3392142 w 5397299"/>
              <a:gd name="connsiteY1374" fmla="*/ 5643837 h 6857996"/>
              <a:gd name="connsiteX1375" fmla="*/ 3399153 w 5397299"/>
              <a:gd name="connsiteY1375" fmla="*/ 5693108 h 6857996"/>
              <a:gd name="connsiteX1376" fmla="*/ 3425192 w 5397299"/>
              <a:gd name="connsiteY1376" fmla="*/ 5810744 h 6857996"/>
              <a:gd name="connsiteX1377" fmla="*/ 3448727 w 5397299"/>
              <a:gd name="connsiteY1377" fmla="*/ 5839383 h 6857996"/>
              <a:gd name="connsiteX1378" fmla="*/ 3481027 w 5397299"/>
              <a:gd name="connsiteY1378" fmla="*/ 5870179 h 6857996"/>
              <a:gd name="connsiteX1379" fmla="*/ 3481527 w 5397299"/>
              <a:gd name="connsiteY1379" fmla="*/ 5933308 h 6857996"/>
              <a:gd name="connsiteX1380" fmla="*/ 3508318 w 5397299"/>
              <a:gd name="connsiteY1380" fmla="*/ 5963180 h 6857996"/>
              <a:gd name="connsiteX1381" fmla="*/ 3548879 w 5397299"/>
              <a:gd name="connsiteY1381" fmla="*/ 5946550 h 6857996"/>
              <a:gd name="connsiteX1382" fmla="*/ 3582179 w 5397299"/>
              <a:gd name="connsiteY1382" fmla="*/ 5947474 h 6857996"/>
              <a:gd name="connsiteX1383" fmla="*/ 3522589 w 5397299"/>
              <a:gd name="connsiteY1383" fmla="*/ 5987507 h 6857996"/>
              <a:gd name="connsiteX1384" fmla="*/ 3522339 w 5397299"/>
              <a:gd name="connsiteY1384" fmla="*/ 5995514 h 6857996"/>
              <a:gd name="connsiteX1385" fmla="*/ 3559396 w 5397299"/>
              <a:gd name="connsiteY1385" fmla="*/ 6024769 h 6857996"/>
              <a:gd name="connsiteX1386" fmla="*/ 3564653 w 5397299"/>
              <a:gd name="connsiteY1386" fmla="*/ 6035547 h 6857996"/>
              <a:gd name="connsiteX1387" fmla="*/ 3597953 w 5397299"/>
              <a:gd name="connsiteY1387" fmla="*/ 6087282 h 6857996"/>
              <a:gd name="connsiteX1388" fmla="*/ 3628000 w 5397299"/>
              <a:gd name="connsiteY1388" fmla="*/ 6149488 h 6857996"/>
              <a:gd name="connsiteX1389" fmla="*/ 3645776 w 5397299"/>
              <a:gd name="connsiteY1389" fmla="*/ 6181207 h 6857996"/>
              <a:gd name="connsiteX1390" fmla="*/ 3707369 w 5397299"/>
              <a:gd name="connsiteY1390" fmla="*/ 6220317 h 6857996"/>
              <a:gd name="connsiteX1391" fmla="*/ 3745427 w 5397299"/>
              <a:gd name="connsiteY1391" fmla="*/ 6252343 h 6857996"/>
              <a:gd name="connsiteX1392" fmla="*/ 3785989 w 5397299"/>
              <a:gd name="connsiteY1392" fmla="*/ 6319476 h 6857996"/>
              <a:gd name="connsiteX1393" fmla="*/ 3816535 w 5397299"/>
              <a:gd name="connsiteY1393" fmla="*/ 6333641 h 6857996"/>
              <a:gd name="connsiteX1394" fmla="*/ 3829555 w 5397299"/>
              <a:gd name="connsiteY1394" fmla="*/ 6351195 h 6857996"/>
              <a:gd name="connsiteX1395" fmla="*/ 3887643 w 5397299"/>
              <a:gd name="connsiteY1395" fmla="*/ 6397078 h 6857996"/>
              <a:gd name="connsiteX1396" fmla="*/ 3930208 w 5397299"/>
              <a:gd name="connsiteY1396" fmla="*/ 6387533 h 6857996"/>
              <a:gd name="connsiteX1397" fmla="*/ 3949987 w 5397299"/>
              <a:gd name="connsiteY1397" fmla="*/ 6391536 h 6857996"/>
              <a:gd name="connsiteX1398" fmla="*/ 3983788 w 5397299"/>
              <a:gd name="connsiteY1398" fmla="*/ 6462364 h 6857996"/>
              <a:gd name="connsiteX1399" fmla="*/ 4012082 w 5397299"/>
              <a:gd name="connsiteY1399" fmla="*/ 6518718 h 6857996"/>
              <a:gd name="connsiteX1400" fmla="*/ 4077179 w 5397299"/>
              <a:gd name="connsiteY1400" fmla="*/ 6612951 h 6857996"/>
              <a:gd name="connsiteX1401" fmla="*/ 4122498 w 5397299"/>
              <a:gd name="connsiteY1401" fmla="*/ 6679468 h 6857996"/>
              <a:gd name="connsiteX1402" fmla="*/ 4203622 w 5397299"/>
              <a:gd name="connsiteY1402" fmla="*/ 6737362 h 6857996"/>
              <a:gd name="connsiteX1403" fmla="*/ 4231163 w 5397299"/>
              <a:gd name="connsiteY1403" fmla="*/ 6753376 h 6857996"/>
              <a:gd name="connsiteX1404" fmla="*/ 4281991 w 5397299"/>
              <a:gd name="connsiteY1404" fmla="*/ 6846375 h 6857996"/>
              <a:gd name="connsiteX1405" fmla="*/ 4066414 w 5397299"/>
              <a:gd name="connsiteY1405" fmla="*/ 6846375 h 6857996"/>
              <a:gd name="connsiteX1406" fmla="*/ 4043379 w 5397299"/>
              <a:gd name="connsiteY1406" fmla="*/ 6796180 h 6857996"/>
              <a:gd name="connsiteX1407" fmla="*/ 4027104 w 5397299"/>
              <a:gd name="connsiteY1407" fmla="*/ 6775239 h 6857996"/>
              <a:gd name="connsiteX1408" fmla="*/ 3923197 w 5397299"/>
              <a:gd name="connsiteY1408" fmla="*/ 6659143 h 6857996"/>
              <a:gd name="connsiteX1409" fmla="*/ 3886140 w 5397299"/>
              <a:gd name="connsiteY1409" fmla="*/ 6579077 h 6857996"/>
              <a:gd name="connsiteX1410" fmla="*/ 3878629 w 5397299"/>
              <a:gd name="connsiteY1410" fmla="*/ 6530420 h 6857996"/>
              <a:gd name="connsiteX1411" fmla="*/ 3756694 w 5397299"/>
              <a:gd name="connsiteY1411" fmla="*/ 6410013 h 6857996"/>
              <a:gd name="connsiteX1412" fmla="*/ 3692347 w 5397299"/>
              <a:gd name="connsiteY1412" fmla="*/ 6382605 h 6857996"/>
              <a:gd name="connsiteX1413" fmla="*/ 3563151 w 5397299"/>
              <a:gd name="connsiteY1413" fmla="*/ 6263121 h 6857996"/>
              <a:gd name="connsiteX1414" fmla="*/ 3551383 w 5397299"/>
              <a:gd name="connsiteY1414" fmla="*/ 6233557 h 6857996"/>
              <a:gd name="connsiteX1415" fmla="*/ 3524593 w 5397299"/>
              <a:gd name="connsiteY1415" fmla="*/ 6169504 h 6857996"/>
              <a:gd name="connsiteX1416" fmla="*/ 3514828 w 5397299"/>
              <a:gd name="connsiteY1416" fmla="*/ 6154415 h 6857996"/>
              <a:gd name="connsiteX1417" fmla="*/ 3482278 w 5397299"/>
              <a:gd name="connsiteY1417" fmla="*/ 6113766 h 6857996"/>
              <a:gd name="connsiteX1418" fmla="*/ 3459494 w 5397299"/>
              <a:gd name="connsiteY1418" fmla="*/ 6091594 h 6857996"/>
              <a:gd name="connsiteX1419" fmla="*/ 3432453 w 5397299"/>
              <a:gd name="connsiteY1419" fmla="*/ 6069729 h 6857996"/>
              <a:gd name="connsiteX1420" fmla="*/ 3368606 w 5397299"/>
              <a:gd name="connsiteY1420" fmla="*/ 5960716 h 6857996"/>
              <a:gd name="connsiteX1421" fmla="*/ 3336808 w 5397299"/>
              <a:gd name="connsiteY1421" fmla="*/ 5924070 h 6857996"/>
              <a:gd name="connsiteX1422" fmla="*/ 3299250 w 5397299"/>
              <a:gd name="connsiteY1422" fmla="*/ 5875414 h 6857996"/>
              <a:gd name="connsiteX1423" fmla="*/ 3274964 w 5397299"/>
              <a:gd name="connsiteY1423" fmla="*/ 5848930 h 6857996"/>
              <a:gd name="connsiteX1424" fmla="*/ 3244418 w 5397299"/>
              <a:gd name="connsiteY1424" fmla="*/ 5815980 h 6857996"/>
              <a:gd name="connsiteX1425" fmla="*/ 3200852 w 5397299"/>
              <a:gd name="connsiteY1425" fmla="*/ 5753774 h 6857996"/>
              <a:gd name="connsiteX1426" fmla="*/ 3208863 w 5397299"/>
              <a:gd name="connsiteY1426" fmla="*/ 5723287 h 6857996"/>
              <a:gd name="connsiteX1427" fmla="*/ 3163796 w 5397299"/>
              <a:gd name="connsiteY1427" fmla="*/ 5729754 h 6857996"/>
              <a:gd name="connsiteX1428" fmla="*/ 3120230 w 5397299"/>
              <a:gd name="connsiteY1428" fmla="*/ 5592100 h 6857996"/>
              <a:gd name="connsiteX1429" fmla="*/ 3091686 w 5397299"/>
              <a:gd name="connsiteY1429" fmla="*/ 5572701 h 6857996"/>
              <a:gd name="connsiteX1430" fmla="*/ 3002801 w 5397299"/>
              <a:gd name="connsiteY1430" fmla="*/ 5601955 h 6857996"/>
              <a:gd name="connsiteX1431" fmla="*/ 2969502 w 5397299"/>
              <a:gd name="connsiteY1431" fmla="*/ 5513266 h 6857996"/>
              <a:gd name="connsiteX1432" fmla="*/ 2988029 w 5397299"/>
              <a:gd name="connsiteY1432" fmla="*/ 5426733 h 6857996"/>
              <a:gd name="connsiteX1433" fmla="*/ 2971254 w 5397299"/>
              <a:gd name="connsiteY1433" fmla="*/ 5386700 h 6857996"/>
              <a:gd name="connsiteX1434" fmla="*/ 2907157 w 5397299"/>
              <a:gd name="connsiteY1434" fmla="*/ 5371301 h 6857996"/>
              <a:gd name="connsiteX1435" fmla="*/ 2852573 w 5397299"/>
              <a:gd name="connsiteY1435" fmla="*/ 5373149 h 6857996"/>
              <a:gd name="connsiteX1436" fmla="*/ 2800495 w 5397299"/>
              <a:gd name="connsiteY1436" fmla="*/ 5399325 h 6857996"/>
              <a:gd name="connsiteX1437" fmla="*/ 2794235 w 5397299"/>
              <a:gd name="connsiteY1437" fmla="*/ 5412259 h 6857996"/>
              <a:gd name="connsiteX1438" fmla="*/ 2743409 w 5397299"/>
              <a:gd name="connsiteY1438" fmla="*/ 5508955 h 6857996"/>
              <a:gd name="connsiteX1439" fmla="*/ 2723628 w 5397299"/>
              <a:gd name="connsiteY1439" fmla="*/ 5528663 h 6857996"/>
              <a:gd name="connsiteX1440" fmla="*/ 2674805 w 5397299"/>
              <a:gd name="connsiteY1440" fmla="*/ 5573624 h 6857996"/>
              <a:gd name="connsiteX1441" fmla="*/ 2672301 w 5397299"/>
              <a:gd name="connsiteY1441" fmla="*/ 5575472 h 6857996"/>
              <a:gd name="connsiteX1442" fmla="*/ 2646511 w 5397299"/>
              <a:gd name="connsiteY1442" fmla="*/ 5653382 h 6857996"/>
              <a:gd name="connsiteX1443" fmla="*/ 2669796 w 5397299"/>
              <a:gd name="connsiteY1443" fmla="*/ 5684178 h 6857996"/>
              <a:gd name="connsiteX1444" fmla="*/ 2633993 w 5397299"/>
              <a:gd name="connsiteY1444" fmla="*/ 5722363 h 6857996"/>
              <a:gd name="connsiteX1445" fmla="*/ 2518551 w 5397299"/>
              <a:gd name="connsiteY1445" fmla="*/ 5743386 h 6857996"/>
              <a:gd name="connsiteX1446" fmla="*/ 2518067 w 5397299"/>
              <a:gd name="connsiteY1446" fmla="*/ 5742996 h 6857996"/>
              <a:gd name="connsiteX1447" fmla="*/ 2517823 w 5397299"/>
              <a:gd name="connsiteY1447" fmla="*/ 5742923 h 6857996"/>
              <a:gd name="connsiteX1448" fmla="*/ 2518173 w 5397299"/>
              <a:gd name="connsiteY1448" fmla="*/ 5743456 h 6857996"/>
              <a:gd name="connsiteX1449" fmla="*/ 2518551 w 5397299"/>
              <a:gd name="connsiteY1449" fmla="*/ 5743386 h 6857996"/>
              <a:gd name="connsiteX1450" fmla="*/ 2525328 w 5397299"/>
              <a:gd name="connsiteY1450" fmla="*/ 5748847 h 6857996"/>
              <a:gd name="connsiteX1451" fmla="*/ 2562133 w 5397299"/>
              <a:gd name="connsiteY1451" fmla="*/ 5815672 h 6857996"/>
              <a:gd name="connsiteX1452" fmla="*/ 2488272 w 5397299"/>
              <a:gd name="connsiteY1452" fmla="*/ 5828914 h 6857996"/>
              <a:gd name="connsiteX1453" fmla="*/ 2359327 w 5397299"/>
              <a:gd name="connsiteY1453" fmla="*/ 5759317 h 6857996"/>
              <a:gd name="connsiteX1454" fmla="*/ 2329281 w 5397299"/>
              <a:gd name="connsiteY1454" fmla="*/ 5756854 h 6857996"/>
              <a:gd name="connsiteX1455" fmla="*/ 2248909 w 5397299"/>
              <a:gd name="connsiteY1455" fmla="*/ 5816287 h 6857996"/>
              <a:gd name="connsiteX1456" fmla="*/ 2233635 w 5397299"/>
              <a:gd name="connsiteY1456" fmla="*/ 5851394 h 6857996"/>
              <a:gd name="connsiteX1457" fmla="*/ 2220615 w 5397299"/>
              <a:gd name="connsiteY1457" fmla="*/ 5905284 h 6857996"/>
              <a:gd name="connsiteX1458" fmla="*/ 2238894 w 5397299"/>
              <a:gd name="connsiteY1458" fmla="*/ 5966875 h 6857996"/>
              <a:gd name="connsiteX1459" fmla="*/ 2396133 w 5397299"/>
              <a:gd name="connsiteY1459" fmla="*/ 6068805 h 6857996"/>
              <a:gd name="connsiteX1460" fmla="*/ 2529834 w 5397299"/>
              <a:gd name="connsiteY1460" fmla="*/ 6147333 h 6857996"/>
              <a:gd name="connsiteX1461" fmla="*/ 2612960 w 5397299"/>
              <a:gd name="connsiteY1461" fmla="*/ 6199376 h 6857996"/>
              <a:gd name="connsiteX1462" fmla="*/ 2618719 w 5397299"/>
              <a:gd name="connsiteY1462" fmla="*/ 6241257 h 6857996"/>
              <a:gd name="connsiteX1463" fmla="*/ 2570897 w 5397299"/>
              <a:gd name="connsiteY1463" fmla="*/ 6260658 h 6857996"/>
              <a:gd name="connsiteX1464" fmla="*/ 2536595 w 5397299"/>
              <a:gd name="connsiteY1464" fmla="*/ 6249263 h 6857996"/>
              <a:gd name="connsiteX1465" fmla="*/ 2565138 w 5397299"/>
              <a:gd name="connsiteY1465" fmla="*/ 6274823 h 6857996"/>
              <a:gd name="connsiteX1466" fmla="*/ 2714865 w 5397299"/>
              <a:gd name="connsiteY1466" fmla="*/ 6366284 h 6857996"/>
              <a:gd name="connsiteX1467" fmla="*/ 2748416 w 5397299"/>
              <a:gd name="connsiteY1467" fmla="*/ 6389072 h 6857996"/>
              <a:gd name="connsiteX1468" fmla="*/ 2764440 w 5397299"/>
              <a:gd name="connsiteY1468" fmla="*/ 6439883 h 6857996"/>
              <a:gd name="connsiteX1469" fmla="*/ 2712612 w 5397299"/>
              <a:gd name="connsiteY1469" fmla="*/ 6464827 h 6857996"/>
              <a:gd name="connsiteX1470" fmla="*/ 2689327 w 5397299"/>
              <a:gd name="connsiteY1470" fmla="*/ 6427566 h 6857996"/>
              <a:gd name="connsiteX1471" fmla="*/ 2683067 w 5397299"/>
              <a:gd name="connsiteY1471" fmla="*/ 6418019 h 6857996"/>
              <a:gd name="connsiteX1472" fmla="*/ 2615965 w 5397299"/>
              <a:gd name="connsiteY1472" fmla="*/ 6366284 h 6857996"/>
              <a:gd name="connsiteX1473" fmla="*/ 2483765 w 5397299"/>
              <a:gd name="connsiteY1473" fmla="*/ 6294532 h 6857996"/>
              <a:gd name="connsiteX1474" fmla="*/ 2284463 w 5397299"/>
              <a:gd name="connsiteY1474" fmla="*/ 6164270 h 6857996"/>
              <a:gd name="connsiteX1475" fmla="*/ 2237392 w 5397299"/>
              <a:gd name="connsiteY1475" fmla="*/ 6137170 h 6857996"/>
              <a:gd name="connsiteX1476" fmla="*/ 2147005 w 5397299"/>
              <a:gd name="connsiteY1476" fmla="*/ 6071885 h 6857996"/>
              <a:gd name="connsiteX1477" fmla="*/ 2113704 w 5397299"/>
              <a:gd name="connsiteY1477" fmla="*/ 6063570 h 6857996"/>
              <a:gd name="connsiteX1478" fmla="*/ 2155518 w 5397299"/>
              <a:gd name="connsiteY1478" fmla="*/ 6142098 h 6857996"/>
              <a:gd name="connsiteX1479" fmla="*/ 2205843 w 5397299"/>
              <a:gd name="connsiteY1479" fmla="*/ 6231710 h 6857996"/>
              <a:gd name="connsiteX1480" fmla="*/ 2281458 w 5397299"/>
              <a:gd name="connsiteY1480" fmla="*/ 6345036 h 6857996"/>
              <a:gd name="connsiteX1481" fmla="*/ 2353568 w 5397299"/>
              <a:gd name="connsiteY1481" fmla="*/ 6445118 h 6857996"/>
              <a:gd name="connsiteX1482" fmla="*/ 2402892 w 5397299"/>
              <a:gd name="connsiteY1482" fmla="*/ 6573534 h 6857996"/>
              <a:gd name="connsiteX1483" fmla="*/ 2408150 w 5397299"/>
              <a:gd name="connsiteY1483" fmla="*/ 6633276 h 6857996"/>
              <a:gd name="connsiteX1484" fmla="*/ 2377104 w 5397299"/>
              <a:gd name="connsiteY1484" fmla="*/ 6647441 h 6857996"/>
              <a:gd name="connsiteX1485" fmla="*/ 2288969 w 5397299"/>
              <a:gd name="connsiteY1485" fmla="*/ 6535348 h 6857996"/>
              <a:gd name="connsiteX1486" fmla="*/ 2250411 w 5397299"/>
              <a:gd name="connsiteY1486" fmla="*/ 6436188 h 6857996"/>
              <a:gd name="connsiteX1487" fmla="*/ 2180649 w 5397299"/>
              <a:gd name="connsiteY1487" fmla="*/ 6378948 h 6857996"/>
              <a:gd name="connsiteX1488" fmla="*/ 2112513 w 5397299"/>
              <a:gd name="connsiteY1488" fmla="*/ 6331005 h 6857996"/>
              <a:gd name="connsiteX1489" fmla="*/ 2094641 w 5397299"/>
              <a:gd name="connsiteY1489" fmla="*/ 6330080 h 6857996"/>
              <a:gd name="connsiteX1490" fmla="*/ 2086530 w 5397299"/>
              <a:gd name="connsiteY1490" fmla="*/ 6333246 h 6857996"/>
              <a:gd name="connsiteX1491" fmla="*/ 2085542 w 5397299"/>
              <a:gd name="connsiteY1491" fmla="*/ 6339406 h 6857996"/>
              <a:gd name="connsiteX1492" fmla="*/ 2087075 w 5397299"/>
              <a:gd name="connsiteY1492" fmla="*/ 6338808 h 6857996"/>
              <a:gd name="connsiteX1493" fmla="*/ 2107748 w 5397299"/>
              <a:gd name="connsiteY1493" fmla="*/ 6339883 h 6857996"/>
              <a:gd name="connsiteX1494" fmla="*/ 2122030 w 5397299"/>
              <a:gd name="connsiteY1494" fmla="*/ 6370410 h 6857996"/>
              <a:gd name="connsiteX1495" fmla="*/ 2144256 w 5397299"/>
              <a:gd name="connsiteY1495" fmla="*/ 6411709 h 6857996"/>
              <a:gd name="connsiteX1496" fmla="*/ 2129487 w 5397299"/>
              <a:gd name="connsiteY1496" fmla="*/ 6430421 h 6857996"/>
              <a:gd name="connsiteX1497" fmla="*/ 2112037 w 5397299"/>
              <a:gd name="connsiteY1497" fmla="*/ 6444032 h 6857996"/>
              <a:gd name="connsiteX1498" fmla="*/ 2140996 w 5397299"/>
              <a:gd name="connsiteY1498" fmla="*/ 6496546 h 6857996"/>
              <a:gd name="connsiteX1499" fmla="*/ 2339296 w 5397299"/>
              <a:gd name="connsiteY1499" fmla="*/ 6656063 h 6857996"/>
              <a:gd name="connsiteX1500" fmla="*/ 2431185 w 5397299"/>
              <a:gd name="connsiteY1500" fmla="*/ 6749372 h 6857996"/>
              <a:gd name="connsiteX1501" fmla="*/ 2419668 w 5397299"/>
              <a:gd name="connsiteY1501" fmla="*/ 6786941 h 6857996"/>
              <a:gd name="connsiteX1502" fmla="*/ 2385867 w 5397299"/>
              <a:gd name="connsiteY1502" fmla="*/ 6788174 h 6857996"/>
              <a:gd name="connsiteX1503" fmla="*/ 2313757 w 5397299"/>
              <a:gd name="connsiteY1503" fmla="*/ 6732435 h 6857996"/>
              <a:gd name="connsiteX1504" fmla="*/ 2172042 w 5397299"/>
              <a:gd name="connsiteY1504" fmla="*/ 6624960 h 6857996"/>
              <a:gd name="connsiteX1505" fmla="*/ 2094925 w 5397299"/>
              <a:gd name="connsiteY1505" fmla="*/ 6570454 h 6857996"/>
              <a:gd name="connsiteX1506" fmla="*/ 2062626 w 5397299"/>
              <a:gd name="connsiteY1506" fmla="*/ 6548898 h 6857996"/>
              <a:gd name="connsiteX1507" fmla="*/ 1970737 w 5397299"/>
              <a:gd name="connsiteY1507" fmla="*/ 6512252 h 6857996"/>
              <a:gd name="connsiteX1508" fmla="*/ 1926670 w 5397299"/>
              <a:gd name="connsiteY1508" fmla="*/ 6487308 h 6857996"/>
              <a:gd name="connsiteX1509" fmla="*/ 1929675 w 5397299"/>
              <a:gd name="connsiteY1509" fmla="*/ 6419251 h 6857996"/>
              <a:gd name="connsiteX1510" fmla="*/ 1926670 w 5397299"/>
              <a:gd name="connsiteY1510" fmla="*/ 6410320 h 6857996"/>
              <a:gd name="connsiteX1511" fmla="*/ 1854060 w 5397299"/>
              <a:gd name="connsiteY1511" fmla="*/ 6373367 h 6857996"/>
              <a:gd name="connsiteX1512" fmla="*/ 1854310 w 5397299"/>
              <a:gd name="connsiteY1512" fmla="*/ 6348423 h 6857996"/>
              <a:gd name="connsiteX1513" fmla="*/ 1865382 w 5397299"/>
              <a:gd name="connsiteY1513" fmla="*/ 6356359 h 6857996"/>
              <a:gd name="connsiteX1514" fmla="*/ 1898151 w 5397299"/>
              <a:gd name="connsiteY1514" fmla="*/ 6338805 h 6857996"/>
              <a:gd name="connsiteX1515" fmla="*/ 1930193 w 5397299"/>
              <a:gd name="connsiteY1515" fmla="*/ 6398809 h 6857996"/>
              <a:gd name="connsiteX1516" fmla="*/ 1931177 w 5397299"/>
              <a:gd name="connsiteY1516" fmla="*/ 6398311 h 6857996"/>
              <a:gd name="connsiteX1517" fmla="*/ 1893370 w 5397299"/>
              <a:gd name="connsiteY1517" fmla="*/ 6327790 h 6857996"/>
              <a:gd name="connsiteX1518" fmla="*/ 1854310 w 5397299"/>
              <a:gd name="connsiteY1518" fmla="*/ 6348423 h 6857996"/>
              <a:gd name="connsiteX1519" fmla="*/ 1842543 w 5397299"/>
              <a:gd name="connsiteY1519" fmla="*/ 6357969 h 6857996"/>
              <a:gd name="connsiteX1520" fmla="*/ 1800980 w 5397299"/>
              <a:gd name="connsiteY1520" fmla="*/ 6325018 h 6857996"/>
              <a:gd name="connsiteX1521" fmla="*/ 1718855 w 5397299"/>
              <a:gd name="connsiteY1521" fmla="*/ 6249880 h 6857996"/>
              <a:gd name="connsiteX1522" fmla="*/ 1705835 w 5397299"/>
              <a:gd name="connsiteY1522" fmla="*/ 6258501 h 6857996"/>
              <a:gd name="connsiteX1523" fmla="*/ 1651002 w 5397299"/>
              <a:gd name="connsiteY1523" fmla="*/ 6273591 h 6857996"/>
              <a:gd name="connsiteX1524" fmla="*/ 1628969 w 5397299"/>
              <a:gd name="connsiteY1524" fmla="*/ 6244952 h 6857996"/>
              <a:gd name="connsiteX1525" fmla="*/ 1606686 w 5397299"/>
              <a:gd name="connsiteY1525" fmla="*/ 6217544 h 6857996"/>
              <a:gd name="connsiteX1526" fmla="*/ 1493013 w 5397299"/>
              <a:gd name="connsiteY1526" fmla="*/ 6175048 h 6857996"/>
              <a:gd name="connsiteX1527" fmla="*/ 1480994 w 5397299"/>
              <a:gd name="connsiteY1527" fmla="*/ 6171968 h 6857996"/>
              <a:gd name="connsiteX1528" fmla="*/ 1402626 w 5397299"/>
              <a:gd name="connsiteY1528" fmla="*/ 6159035 h 6857996"/>
              <a:gd name="connsiteX1529" fmla="*/ 1331518 w 5397299"/>
              <a:gd name="connsiteY1529" fmla="*/ 6185517 h 6857996"/>
              <a:gd name="connsiteX1530" fmla="*/ 1384598 w 5397299"/>
              <a:gd name="connsiteY1530" fmla="*/ 6213849 h 6857996"/>
              <a:gd name="connsiteX1531" fmla="*/ 1381093 w 5397299"/>
              <a:gd name="connsiteY1531" fmla="*/ 6222164 h 6857996"/>
              <a:gd name="connsiteX1532" fmla="*/ 1349796 w 5397299"/>
              <a:gd name="connsiteY1532" fmla="*/ 6226783 h 6857996"/>
              <a:gd name="connsiteX1533" fmla="*/ 1350797 w 5397299"/>
              <a:gd name="connsiteY1533" fmla="*/ 6232326 h 6857996"/>
              <a:gd name="connsiteX1534" fmla="*/ 1453954 w 5397299"/>
              <a:gd name="connsiteY1534" fmla="*/ 6232326 h 6857996"/>
              <a:gd name="connsiteX1535" fmla="*/ 1475487 w 5397299"/>
              <a:gd name="connsiteY1535" fmla="*/ 6291144 h 6857996"/>
              <a:gd name="connsiteX1536" fmla="*/ 1408135 w 5397299"/>
              <a:gd name="connsiteY1536" fmla="*/ 6311777 h 6857996"/>
              <a:gd name="connsiteX1537" fmla="*/ 1362064 w 5397299"/>
              <a:gd name="connsiteY1537" fmla="*/ 6270204 h 6857996"/>
              <a:gd name="connsiteX1538" fmla="*/ 1313241 w 5397299"/>
              <a:gd name="connsiteY1538" fmla="*/ 6331486 h 6857996"/>
              <a:gd name="connsiteX1539" fmla="*/ 1263164 w 5397299"/>
              <a:gd name="connsiteY1539" fmla="*/ 6313009 h 6857996"/>
              <a:gd name="connsiteX1540" fmla="*/ 1263164 w 5397299"/>
              <a:gd name="connsiteY1540" fmla="*/ 6358893 h 6857996"/>
              <a:gd name="connsiteX1541" fmla="*/ 1338529 w 5397299"/>
              <a:gd name="connsiteY1541" fmla="*/ 6338568 h 6857996"/>
              <a:gd name="connsiteX1542" fmla="*/ 1386602 w 5397299"/>
              <a:gd name="connsiteY1542" fmla="*/ 6348423 h 6857996"/>
              <a:gd name="connsiteX1543" fmla="*/ 1382596 w 5397299"/>
              <a:gd name="connsiteY1543" fmla="*/ 6369980 h 6857996"/>
              <a:gd name="connsiteX1544" fmla="*/ 1379591 w 5397299"/>
              <a:gd name="connsiteY1544" fmla="*/ 6402314 h 6857996"/>
              <a:gd name="connsiteX1545" fmla="*/ 1398119 w 5397299"/>
              <a:gd name="connsiteY1545" fmla="*/ 6414016 h 6857996"/>
              <a:gd name="connsiteX1546" fmla="*/ 1396867 w 5397299"/>
              <a:gd name="connsiteY1546" fmla="*/ 6425102 h 6857996"/>
              <a:gd name="connsiteX1547" fmla="*/ 1319500 w 5397299"/>
              <a:gd name="connsiteY1547" fmla="*/ 6463288 h 6857996"/>
              <a:gd name="connsiteX1548" fmla="*/ 1349295 w 5397299"/>
              <a:gd name="connsiteY1548" fmla="*/ 6548590 h 6857996"/>
              <a:gd name="connsiteX1549" fmla="*/ 1370327 w 5397299"/>
              <a:gd name="connsiteY1549" fmla="*/ 6628040 h 6857996"/>
              <a:gd name="connsiteX1550" fmla="*/ 1377087 w 5397299"/>
              <a:gd name="connsiteY1550" fmla="*/ 6674540 h 6857996"/>
              <a:gd name="connsiteX1551" fmla="*/ 1408635 w 5397299"/>
              <a:gd name="connsiteY1551" fmla="*/ 6753991 h 6857996"/>
              <a:gd name="connsiteX1552" fmla="*/ 1433673 w 5397299"/>
              <a:gd name="connsiteY1552" fmla="*/ 6846375 h 6857996"/>
              <a:gd name="connsiteX1553" fmla="*/ 1351299 w 5397299"/>
              <a:gd name="connsiteY1553" fmla="*/ 6846375 h 6857996"/>
              <a:gd name="connsiteX1554" fmla="*/ 1324507 w 5397299"/>
              <a:gd name="connsiteY1554" fmla="*/ 6757687 h 6857996"/>
              <a:gd name="connsiteX1555" fmla="*/ 1322755 w 5397299"/>
              <a:gd name="connsiteY1555" fmla="*/ 6713034 h 6857996"/>
              <a:gd name="connsiteX1556" fmla="*/ 1274932 w 5397299"/>
              <a:gd name="connsiteY1556" fmla="*/ 6591086 h 6857996"/>
              <a:gd name="connsiteX1557" fmla="*/ 1208081 w 5397299"/>
              <a:gd name="connsiteY1557" fmla="*/ 6627117 h 6857996"/>
              <a:gd name="connsiteX1558" fmla="*/ 1167770 w 5397299"/>
              <a:gd name="connsiteY1558" fmla="*/ 6635738 h 6857996"/>
              <a:gd name="connsiteX1559" fmla="*/ 1152748 w 5397299"/>
              <a:gd name="connsiteY1559" fmla="*/ 6602480 h 6857996"/>
              <a:gd name="connsiteX1560" fmla="*/ 1167270 w 5397299"/>
              <a:gd name="connsiteY1560" fmla="*/ 6563987 h 6857996"/>
              <a:gd name="connsiteX1561" fmla="*/ 1198316 w 5397299"/>
              <a:gd name="connsiteY1561" fmla="*/ 6558444 h 6857996"/>
              <a:gd name="connsiteX1562" fmla="*/ 1209902 w 5397299"/>
              <a:gd name="connsiteY1562" fmla="*/ 6560786 h 6857996"/>
              <a:gd name="connsiteX1563" fmla="*/ 1215783 w 5397299"/>
              <a:gd name="connsiteY1563" fmla="*/ 6542741 h 6857996"/>
              <a:gd name="connsiteX1564" fmla="*/ 1206078 w 5397299"/>
              <a:gd name="connsiteY1564" fmla="*/ 6534116 h 6857996"/>
              <a:gd name="connsiteX1565" fmla="*/ 1204326 w 5397299"/>
              <a:gd name="connsiteY1565" fmla="*/ 6518102 h 6857996"/>
              <a:gd name="connsiteX1566" fmla="*/ 1153998 w 5397299"/>
              <a:gd name="connsiteY1566" fmla="*/ 6500550 h 6857996"/>
              <a:gd name="connsiteX1567" fmla="*/ 1132467 w 5397299"/>
              <a:gd name="connsiteY1567" fmla="*/ 6491003 h 6857996"/>
              <a:gd name="connsiteX1568" fmla="*/ 1071374 w 5397299"/>
              <a:gd name="connsiteY1568" fmla="*/ 6474990 h 6857996"/>
              <a:gd name="connsiteX1569" fmla="*/ 1046837 w 5397299"/>
              <a:gd name="connsiteY1569" fmla="*/ 6451894 h 6857996"/>
              <a:gd name="connsiteX1570" fmla="*/ 1047839 w 5397299"/>
              <a:gd name="connsiteY1570" fmla="*/ 6453125 h 6857996"/>
              <a:gd name="connsiteX1571" fmla="*/ 1015288 w 5397299"/>
              <a:gd name="connsiteY1571" fmla="*/ 6437728 h 6857996"/>
              <a:gd name="connsiteX1572" fmla="*/ 990752 w 5397299"/>
              <a:gd name="connsiteY1572" fmla="*/ 6478378 h 6857996"/>
              <a:gd name="connsiteX1573" fmla="*/ 969469 w 5397299"/>
              <a:gd name="connsiteY1573" fmla="*/ 6481457 h 6857996"/>
              <a:gd name="connsiteX1574" fmla="*/ 1009029 w 5397299"/>
              <a:gd name="connsiteY1574" fmla="*/ 6529497 h 6857996"/>
              <a:gd name="connsiteX1575" fmla="*/ 959704 w 5397299"/>
              <a:gd name="connsiteY1575" fmla="*/ 6582156 h 6857996"/>
              <a:gd name="connsiteX1576" fmla="*/ 926405 w 5397299"/>
              <a:gd name="connsiteY1576" fmla="*/ 6570761 h 6857996"/>
              <a:gd name="connsiteX1577" fmla="*/ 922648 w 5397299"/>
              <a:gd name="connsiteY1577" fmla="*/ 6557520 h 6857996"/>
              <a:gd name="connsiteX1578" fmla="*/ 850540 w 5397299"/>
              <a:gd name="connsiteY1578" fmla="*/ 6615106 h 6857996"/>
              <a:gd name="connsiteX1579" fmla="*/ 866814 w 5397299"/>
              <a:gd name="connsiteY1579" fmla="*/ 6666841 h 6857996"/>
              <a:gd name="connsiteX1580" fmla="*/ 838270 w 5397299"/>
              <a:gd name="connsiteY1580" fmla="*/ 6680083 h 6857996"/>
              <a:gd name="connsiteX1581" fmla="*/ 803969 w 5397299"/>
              <a:gd name="connsiteY1581" fmla="*/ 6679468 h 6857996"/>
              <a:gd name="connsiteX1582" fmla="*/ 763909 w 5397299"/>
              <a:gd name="connsiteY1582" fmla="*/ 6627117 h 6857996"/>
              <a:gd name="connsiteX1583" fmla="*/ 769666 w 5397299"/>
              <a:gd name="connsiteY1583" fmla="*/ 6572610 h 6857996"/>
              <a:gd name="connsiteX1584" fmla="*/ 729606 w 5397299"/>
              <a:gd name="connsiteY1584" fmla="*/ 6567066 h 6857996"/>
              <a:gd name="connsiteX1585" fmla="*/ 729856 w 5397299"/>
              <a:gd name="connsiteY1585" fmla="*/ 6556904 h 6857996"/>
              <a:gd name="connsiteX1586" fmla="*/ 760654 w 5397299"/>
              <a:gd name="connsiteY1586" fmla="*/ 6550129 h 6857996"/>
              <a:gd name="connsiteX1587" fmla="*/ 727103 w 5397299"/>
              <a:gd name="connsiteY1587" fmla="*/ 6437728 h 6857996"/>
              <a:gd name="connsiteX1588" fmla="*/ 696557 w 5397299"/>
              <a:gd name="connsiteY1588" fmla="*/ 6437728 h 6857996"/>
              <a:gd name="connsiteX1589" fmla="*/ 678027 w 5397299"/>
              <a:gd name="connsiteY1589" fmla="*/ 6443578 h 6857996"/>
              <a:gd name="connsiteX1590" fmla="*/ 677026 w 5397299"/>
              <a:gd name="connsiteY1590" fmla="*/ 6427257 h 6857996"/>
              <a:gd name="connsiteX1591" fmla="*/ 649735 w 5397299"/>
              <a:gd name="connsiteY1591" fmla="*/ 6388764 h 6857996"/>
              <a:gd name="connsiteX1592" fmla="*/ 629205 w 5397299"/>
              <a:gd name="connsiteY1592" fmla="*/ 6376139 h 6857996"/>
              <a:gd name="connsiteX1593" fmla="*/ 537566 w 5397299"/>
              <a:gd name="connsiteY1593" fmla="*/ 6322555 h 6857996"/>
              <a:gd name="connsiteX1594" fmla="*/ 525548 w 5397299"/>
              <a:gd name="connsiteY1594" fmla="*/ 6358278 h 6857996"/>
              <a:gd name="connsiteX1595" fmla="*/ 505516 w 5397299"/>
              <a:gd name="connsiteY1595" fmla="*/ 6375522 h 6857996"/>
              <a:gd name="connsiteX1596" fmla="*/ 469962 w 5397299"/>
              <a:gd name="connsiteY1596" fmla="*/ 6357661 h 6857996"/>
              <a:gd name="connsiteX1597" fmla="*/ 474970 w 5397299"/>
              <a:gd name="connsiteY1597" fmla="*/ 6385069 h 6857996"/>
              <a:gd name="connsiteX1598" fmla="*/ 409621 w 5397299"/>
              <a:gd name="connsiteY1598" fmla="*/ 6372443 h 6857996"/>
              <a:gd name="connsiteX1599" fmla="*/ 399356 w 5397299"/>
              <a:gd name="connsiteY1599" fmla="*/ 6365668 h 6857996"/>
              <a:gd name="connsiteX1600" fmla="*/ 335759 w 5397299"/>
              <a:gd name="connsiteY1600" fmla="*/ 6349347 h 6857996"/>
              <a:gd name="connsiteX1601" fmla="*/ 325494 w 5397299"/>
              <a:gd name="connsiteY1601" fmla="*/ 6376139 h 6857996"/>
              <a:gd name="connsiteX1602" fmla="*/ 309971 w 5397299"/>
              <a:gd name="connsiteY1602" fmla="*/ 6366592 h 6857996"/>
              <a:gd name="connsiteX1603" fmla="*/ 290691 w 5397299"/>
              <a:gd name="connsiteY1603" fmla="*/ 6361049 h 6857996"/>
              <a:gd name="connsiteX1604" fmla="*/ 290691 w 5397299"/>
              <a:gd name="connsiteY1604" fmla="*/ 6381989 h 6857996"/>
              <a:gd name="connsiteX1605" fmla="*/ 300957 w 5397299"/>
              <a:gd name="connsiteY1605" fmla="*/ 6395540 h 6857996"/>
              <a:gd name="connsiteX1606" fmla="*/ 294698 w 5397299"/>
              <a:gd name="connsiteY1606" fmla="*/ 6402621 h 6857996"/>
              <a:gd name="connsiteX1607" fmla="*/ 236610 w 5397299"/>
              <a:gd name="connsiteY1607" fmla="*/ 6363820 h 6857996"/>
              <a:gd name="connsiteX1608" fmla="*/ 197300 w 5397299"/>
              <a:gd name="connsiteY1608" fmla="*/ 6361664 h 6857996"/>
              <a:gd name="connsiteX1609" fmla="*/ 120934 w 5397299"/>
              <a:gd name="connsiteY1609" fmla="*/ 6327790 h 6857996"/>
              <a:gd name="connsiteX1610" fmla="*/ 92391 w 5397299"/>
              <a:gd name="connsiteY1610" fmla="*/ 6327175 h 6857996"/>
              <a:gd name="connsiteX1611" fmla="*/ 100654 w 5397299"/>
              <a:gd name="connsiteY1611" fmla="*/ 6335489 h 6857996"/>
              <a:gd name="connsiteX1612" fmla="*/ 68355 w 5397299"/>
              <a:gd name="connsiteY1612" fmla="*/ 6415863 h 6857996"/>
              <a:gd name="connsiteX1613" fmla="*/ 59090 w 5397299"/>
              <a:gd name="connsiteY1613" fmla="*/ 6412784 h 6857996"/>
              <a:gd name="connsiteX1614" fmla="*/ 73111 w 5397299"/>
              <a:gd name="connsiteY1614" fmla="*/ 6450354 h 6857996"/>
              <a:gd name="connsiteX1615" fmla="*/ 38559 w 5397299"/>
              <a:gd name="connsiteY1615" fmla="*/ 6431569 h 6857996"/>
              <a:gd name="connsiteX1616" fmla="*/ 0 w 5397299"/>
              <a:gd name="connsiteY1616" fmla="*/ 6408780 h 6857996"/>
              <a:gd name="connsiteX1617" fmla="*/ 0 w 5397299"/>
              <a:gd name="connsiteY1617" fmla="*/ 6319432 h 6857996"/>
              <a:gd name="connsiteX1618" fmla="*/ 0 w 5397299"/>
              <a:gd name="connsiteY1618" fmla="*/ 6313624 h 6857996"/>
              <a:gd name="connsiteX1619" fmla="*/ 0 w 5397299"/>
              <a:gd name="connsiteY1619" fmla="*/ 6263091 h 6857996"/>
              <a:gd name="connsiteX1620" fmla="*/ 17009 w 5397299"/>
              <a:gd name="connsiteY1620" fmla="*/ 6262343 h 6857996"/>
              <a:gd name="connsiteX1621" fmla="*/ 14680 w 5397299"/>
              <a:gd name="connsiteY1621" fmla="*/ 6255758 h 6857996"/>
              <a:gd name="connsiteX1622" fmla="*/ 0 w 5397299"/>
              <a:gd name="connsiteY1622" fmla="*/ 6256346 h 6857996"/>
              <a:gd name="connsiteX1623" fmla="*/ 0 w 5397299"/>
              <a:gd name="connsiteY1623" fmla="*/ 6168785 h 6857996"/>
              <a:gd name="connsiteX1624" fmla="*/ 0 w 5397299"/>
              <a:gd name="connsiteY1624" fmla="*/ 6155031 h 6857996"/>
              <a:gd name="connsiteX1625" fmla="*/ 0 w 5397299"/>
              <a:gd name="connsiteY1625" fmla="*/ 5966844 h 6857996"/>
              <a:gd name="connsiteX1626" fmla="*/ 30916 w 5397299"/>
              <a:gd name="connsiteY1626" fmla="*/ 5992547 h 6857996"/>
              <a:gd name="connsiteX1627" fmla="*/ 31024 w 5397299"/>
              <a:gd name="connsiteY1627" fmla="*/ 5991449 h 6857996"/>
              <a:gd name="connsiteX1628" fmla="*/ 0 w 5397299"/>
              <a:gd name="connsiteY1628" fmla="*/ 5966108 h 6857996"/>
              <a:gd name="connsiteX1629" fmla="*/ 0 w 5397299"/>
              <a:gd name="connsiteY1629" fmla="*/ 5859440 h 6857996"/>
              <a:gd name="connsiteX1630" fmla="*/ 29941 w 5397299"/>
              <a:gd name="connsiteY1630" fmla="*/ 5858596 h 6857996"/>
              <a:gd name="connsiteX1631" fmla="*/ 52444 w 5397299"/>
              <a:gd name="connsiteY1631" fmla="*/ 5862564 h 6857996"/>
              <a:gd name="connsiteX1632" fmla="*/ 63847 w 5397299"/>
              <a:gd name="connsiteY1632" fmla="*/ 5849238 h 6857996"/>
              <a:gd name="connsiteX1633" fmla="*/ 30046 w 5397299"/>
              <a:gd name="connsiteY1633" fmla="*/ 5843387 h 6857996"/>
              <a:gd name="connsiteX1634" fmla="*/ 0 w 5397299"/>
              <a:gd name="connsiteY1634" fmla="*/ 5844003 h 6857996"/>
              <a:gd name="connsiteX1635" fmla="*/ 0 w 5397299"/>
              <a:gd name="connsiteY1635" fmla="*/ 1105617 h 6857996"/>
              <a:gd name="connsiteX1636" fmla="*/ 74614 w 5397299"/>
              <a:gd name="connsiteY1636" fmla="*/ 1117320 h 6857996"/>
              <a:gd name="connsiteX1637" fmla="*/ 94644 w 5397299"/>
              <a:gd name="connsiteY1637" fmla="*/ 1129945 h 6857996"/>
              <a:gd name="connsiteX1638" fmla="*/ 71360 w 5397299"/>
              <a:gd name="connsiteY1638" fmla="*/ 1060657 h 6857996"/>
              <a:gd name="connsiteX1639" fmla="*/ 44318 w 5397299"/>
              <a:gd name="connsiteY1639" fmla="*/ 1040949 h 6857996"/>
              <a:gd name="connsiteX1640" fmla="*/ 76367 w 5397299"/>
              <a:gd name="connsiteY1640" fmla="*/ 998144 h 6857996"/>
              <a:gd name="connsiteX1641" fmla="*/ 94895 w 5397299"/>
              <a:gd name="connsiteY1641" fmla="*/ 1050495 h 6857996"/>
              <a:gd name="connsiteX1642" fmla="*/ 119933 w 5397299"/>
              <a:gd name="connsiteY1642" fmla="*/ 1020316 h 6857996"/>
              <a:gd name="connsiteX1643" fmla="*/ 208818 w 5397299"/>
              <a:gd name="connsiteY1643" fmla="*/ 1088372 h 6857996"/>
              <a:gd name="connsiteX1644" fmla="*/ 256389 w 5397299"/>
              <a:gd name="connsiteY1644" fmla="*/ 1069280 h 6857996"/>
              <a:gd name="connsiteX1645" fmla="*/ 268657 w 5397299"/>
              <a:gd name="connsiteY1645" fmla="*/ 1060041 h 6857996"/>
              <a:gd name="connsiteX1646" fmla="*/ 291943 w 5397299"/>
              <a:gd name="connsiteY1646" fmla="*/ 1064967 h 6857996"/>
              <a:gd name="connsiteX1647" fmla="*/ 291692 w 5397299"/>
              <a:gd name="connsiteY1647" fmla="*/ 1082829 h 6857996"/>
              <a:gd name="connsiteX1648" fmla="*/ 254135 w 5397299"/>
              <a:gd name="connsiteY1648" fmla="*/ 1117320 h 6857996"/>
              <a:gd name="connsiteX1649" fmla="*/ 252634 w 5397299"/>
              <a:gd name="connsiteY1649" fmla="*/ 1140106 h 6857996"/>
              <a:gd name="connsiteX1650" fmla="*/ 319486 w 5397299"/>
              <a:gd name="connsiteY1650" fmla="*/ 1071127 h 6857996"/>
              <a:gd name="connsiteX1651" fmla="*/ 292945 w 5397299"/>
              <a:gd name="connsiteY1651" fmla="*/ 1025243 h 6857996"/>
              <a:gd name="connsiteX1652" fmla="*/ 275168 w 5397299"/>
              <a:gd name="connsiteY1652" fmla="*/ 1040641 h 6857996"/>
              <a:gd name="connsiteX1653" fmla="*/ 241616 w 5397299"/>
              <a:gd name="connsiteY1653" fmla="*/ 964885 h 6857996"/>
              <a:gd name="connsiteX1654" fmla="*/ 244371 w 5397299"/>
              <a:gd name="connsiteY1654" fmla="*/ 950719 h 6857996"/>
              <a:gd name="connsiteX1655" fmla="*/ 257891 w 5397299"/>
              <a:gd name="connsiteY1655" fmla="*/ 949488 h 6857996"/>
              <a:gd name="connsiteX1656" fmla="*/ 306465 w 5397299"/>
              <a:gd name="connsiteY1656" fmla="*/ 1042180 h 6857996"/>
              <a:gd name="connsiteX1657" fmla="*/ 315228 w 5397299"/>
              <a:gd name="connsiteY1657" fmla="*/ 1044028 h 6857996"/>
              <a:gd name="connsiteX1658" fmla="*/ 334007 w 5397299"/>
              <a:gd name="connsiteY1658" fmla="*/ 1012926 h 6857996"/>
              <a:gd name="connsiteX1659" fmla="*/ 340267 w 5397299"/>
              <a:gd name="connsiteY1659" fmla="*/ 1033558 h 6857996"/>
              <a:gd name="connsiteX1660" fmla="*/ 349531 w 5397299"/>
              <a:gd name="connsiteY1660" fmla="*/ 1047415 h 6857996"/>
              <a:gd name="connsiteX1661" fmla="*/ 380326 w 5397299"/>
              <a:gd name="connsiteY1661" fmla="*/ 987058 h 6857996"/>
              <a:gd name="connsiteX1662" fmla="*/ 369061 w 5397299"/>
              <a:gd name="connsiteY1662" fmla="*/ 944252 h 6857996"/>
              <a:gd name="connsiteX1663" fmla="*/ 344022 w 5397299"/>
              <a:gd name="connsiteY1663" fmla="*/ 884511 h 6857996"/>
              <a:gd name="connsiteX1664" fmla="*/ 357042 w 5397299"/>
              <a:gd name="connsiteY1664" fmla="*/ 869421 h 6857996"/>
              <a:gd name="connsiteX1665" fmla="*/ 375820 w 5397299"/>
              <a:gd name="connsiteY1665" fmla="*/ 874964 h 6857996"/>
              <a:gd name="connsiteX1666" fmla="*/ 402611 w 5397299"/>
              <a:gd name="connsiteY1666" fmla="*/ 909761 h 6857996"/>
              <a:gd name="connsiteX1667" fmla="*/ 395600 w 5397299"/>
              <a:gd name="connsiteY1667" fmla="*/ 940866 h 6857996"/>
              <a:gd name="connsiteX1668" fmla="*/ 397353 w 5397299"/>
              <a:gd name="connsiteY1668" fmla="*/ 951644 h 6857996"/>
              <a:gd name="connsiteX1669" fmla="*/ 437665 w 5397299"/>
              <a:gd name="connsiteY1669" fmla="*/ 971661 h 6857996"/>
              <a:gd name="connsiteX1670" fmla="*/ 487490 w 5397299"/>
              <a:gd name="connsiteY1670" fmla="*/ 931628 h 6857996"/>
              <a:gd name="connsiteX1671" fmla="*/ 471965 w 5397299"/>
              <a:gd name="connsiteY1671" fmla="*/ 908529 h 6857996"/>
              <a:gd name="connsiteX1672" fmla="*/ 571867 w 5397299"/>
              <a:gd name="connsiteY1672" fmla="*/ 813987 h 6857996"/>
              <a:gd name="connsiteX1673" fmla="*/ 561101 w 5397299"/>
              <a:gd name="connsiteY1673" fmla="*/ 797360 h 6857996"/>
              <a:gd name="connsiteX1674" fmla="*/ 548832 w 5397299"/>
              <a:gd name="connsiteY1674" fmla="*/ 788737 h 6857996"/>
              <a:gd name="connsiteX1675" fmla="*/ 603664 w 5397299"/>
              <a:gd name="connsiteY1675" fmla="*/ 792125 h 6857996"/>
              <a:gd name="connsiteX1676" fmla="*/ 637217 w 5397299"/>
              <a:gd name="connsiteY1676" fmla="*/ 780114 h 6857996"/>
              <a:gd name="connsiteX1677" fmla="*/ 594902 w 5397299"/>
              <a:gd name="connsiteY1677" fmla="*/ 762254 h 6857996"/>
              <a:gd name="connsiteX1678" fmla="*/ 560850 w 5397299"/>
              <a:gd name="connsiteY1678" fmla="*/ 764718 h 6857996"/>
              <a:gd name="connsiteX1679" fmla="*/ 557847 w 5397299"/>
              <a:gd name="connsiteY1679" fmla="*/ 755786 h 6857996"/>
              <a:gd name="connsiteX1680" fmla="*/ 583635 w 5397299"/>
              <a:gd name="connsiteY1680" fmla="*/ 706209 h 6857996"/>
              <a:gd name="connsiteX1681" fmla="*/ 587641 w 5397299"/>
              <a:gd name="connsiteY1681" fmla="*/ 689578 h 6857996"/>
              <a:gd name="connsiteX1682" fmla="*/ 636465 w 5397299"/>
              <a:gd name="connsiteY1682" fmla="*/ 656629 h 6857996"/>
              <a:gd name="connsiteX1683" fmla="*/ 652989 w 5397299"/>
              <a:gd name="connsiteY1683" fmla="*/ 632301 h 6857996"/>
              <a:gd name="connsiteX1684" fmla="*/ 654993 w 5397299"/>
              <a:gd name="connsiteY1684" fmla="*/ 584877 h 6857996"/>
              <a:gd name="connsiteX1685" fmla="*/ 683287 w 5397299"/>
              <a:gd name="connsiteY1685" fmla="*/ 540838 h 6857996"/>
              <a:gd name="connsiteX1686" fmla="*/ 814234 w 5397299"/>
              <a:gd name="connsiteY1686" fmla="*/ 395179 h 6857996"/>
              <a:gd name="connsiteX1687" fmla="*/ 996511 w 5397299"/>
              <a:gd name="connsiteY1687" fmla="*/ 302485 h 6857996"/>
              <a:gd name="connsiteX1688" fmla="*/ 1042330 w 5397299"/>
              <a:gd name="connsiteY1688" fmla="*/ 291092 h 6857996"/>
              <a:gd name="connsiteX1689" fmla="*/ 1091373 w 5397299"/>
              <a:gd name="connsiteY1689" fmla="*/ 300986 h 6857996"/>
              <a:gd name="connsiteX1690" fmla="*/ 1102041 w 5397299"/>
              <a:gd name="connsiteY1690" fmla="*/ 300776 h 6857996"/>
              <a:gd name="connsiteX1691" fmla="*/ 1091142 w 5397299"/>
              <a:gd name="connsiteY1691" fmla="*/ 288442 h 6857996"/>
              <a:gd name="connsiteX1692" fmla="*/ 1102688 w 5397299"/>
              <a:gd name="connsiteY1692" fmla="*/ 236565 h 6857996"/>
              <a:gd name="connsiteX1693" fmla="*/ 1125188 w 5397299"/>
              <a:gd name="connsiteY1693" fmla="*/ 250562 h 6857996"/>
              <a:gd name="connsiteX1694" fmla="*/ 1110607 w 5397299"/>
              <a:gd name="connsiteY1694" fmla="*/ 300606 h 6857996"/>
              <a:gd name="connsiteX1695" fmla="*/ 1140228 w 5397299"/>
              <a:gd name="connsiteY1695" fmla="*/ 300023 h 6857996"/>
              <a:gd name="connsiteX1696" fmla="*/ 1239879 w 5397299"/>
              <a:gd name="connsiteY1696" fmla="*/ 252599 h 6857996"/>
              <a:gd name="connsiteX1697" fmla="*/ 1258407 w 5397299"/>
              <a:gd name="connsiteY1697" fmla="*/ 281545 h 6857996"/>
              <a:gd name="connsiteX1698" fmla="*/ 1368574 w 5397299"/>
              <a:gd name="connsiteY1698" fmla="*/ 263685 h 6857996"/>
              <a:gd name="connsiteX1699" fmla="*/ 1418651 w 5397299"/>
              <a:gd name="connsiteY1699" fmla="*/ 330509 h 6857996"/>
              <a:gd name="connsiteX1700" fmla="*/ 1408135 w 5397299"/>
              <a:gd name="connsiteY1700" fmla="*/ 296944 h 6857996"/>
              <a:gd name="connsiteX1701" fmla="*/ 1459713 w 5397299"/>
              <a:gd name="connsiteY1701" fmla="*/ 252290 h 6857996"/>
              <a:gd name="connsiteX1702" fmla="*/ 1483498 w 5397299"/>
              <a:gd name="connsiteY1702" fmla="*/ 245207 h 6857996"/>
              <a:gd name="connsiteX1703" fmla="*/ 1530319 w 5397299"/>
              <a:gd name="connsiteY1703" fmla="*/ 266148 h 6857996"/>
              <a:gd name="connsiteX1704" fmla="*/ 1571381 w 5397299"/>
              <a:gd name="connsiteY1704" fmla="*/ 271075 h 6857996"/>
              <a:gd name="connsiteX1705" fmla="*/ 1532323 w 5397299"/>
              <a:gd name="connsiteY1705" fmla="*/ 318500 h 6857996"/>
              <a:gd name="connsiteX1706" fmla="*/ 1550100 w 5397299"/>
              <a:gd name="connsiteY1706" fmla="*/ 290476 h 6857996"/>
              <a:gd name="connsiteX1707" fmla="*/ 1555608 w 5397299"/>
              <a:gd name="connsiteY1707" fmla="*/ 293864 h 6857996"/>
              <a:gd name="connsiteX1708" fmla="*/ 1551100 w 5397299"/>
              <a:gd name="connsiteY1708" fmla="*/ 306489 h 6857996"/>
              <a:gd name="connsiteX1709" fmla="*/ 1572133 w 5397299"/>
              <a:gd name="connsiteY1709" fmla="*/ 338207 h 6857996"/>
              <a:gd name="connsiteX1710" fmla="*/ 1584401 w 5397299"/>
              <a:gd name="connsiteY1710" fmla="*/ 359456 h 6857996"/>
              <a:gd name="connsiteX1711" fmla="*/ 1590160 w 5397299"/>
              <a:gd name="connsiteY1711" fmla="*/ 413964 h 6857996"/>
              <a:gd name="connsiteX1712" fmla="*/ 1590410 w 5397299"/>
              <a:gd name="connsiteY1712" fmla="*/ 436445 h 6857996"/>
              <a:gd name="connsiteX1713" fmla="*/ 1608688 w 5397299"/>
              <a:gd name="connsiteY1713" fmla="*/ 438907 h 6857996"/>
              <a:gd name="connsiteX1714" fmla="*/ 1603680 w 5397299"/>
              <a:gd name="connsiteY1714" fmla="*/ 384092 h 6857996"/>
              <a:gd name="connsiteX1715" fmla="*/ 1630972 w 5397299"/>
              <a:gd name="connsiteY1715" fmla="*/ 402570 h 6857996"/>
              <a:gd name="connsiteX1716" fmla="*/ 1646246 w 5397299"/>
              <a:gd name="connsiteY1716" fmla="*/ 418890 h 6857996"/>
              <a:gd name="connsiteX1717" fmla="*/ 1650001 w 5397299"/>
              <a:gd name="connsiteY1717" fmla="*/ 414579 h 6857996"/>
              <a:gd name="connsiteX1718" fmla="*/ 1633976 w 5397299"/>
              <a:gd name="connsiteY1718" fmla="*/ 391791 h 6857996"/>
              <a:gd name="connsiteX1719" fmla="*/ 1674538 w 5397299"/>
              <a:gd name="connsiteY1719" fmla="*/ 383785 h 6857996"/>
              <a:gd name="connsiteX1720" fmla="*/ 1671784 w 5397299"/>
              <a:gd name="connsiteY1720" fmla="*/ 365000 h 6857996"/>
              <a:gd name="connsiteX1721" fmla="*/ 1682049 w 5397299"/>
              <a:gd name="connsiteY1721" fmla="*/ 361920 h 6857996"/>
              <a:gd name="connsiteX1722" fmla="*/ 1711093 w 5397299"/>
              <a:gd name="connsiteY1722" fmla="*/ 417968 h 6857996"/>
              <a:gd name="connsiteX1723" fmla="*/ 1753408 w 5397299"/>
              <a:gd name="connsiteY1723" fmla="*/ 405033 h 6857996"/>
              <a:gd name="connsiteX1724" fmla="*/ 1772436 w 5397299"/>
              <a:gd name="connsiteY1724" fmla="*/ 457385 h 6857996"/>
              <a:gd name="connsiteX1725" fmla="*/ 1798976 w 5397299"/>
              <a:gd name="connsiteY1725" fmla="*/ 408728 h 6857996"/>
              <a:gd name="connsiteX1726" fmla="*/ 1937686 w 5397299"/>
              <a:gd name="connsiteY1726" fmla="*/ 415812 h 6857996"/>
              <a:gd name="connsiteX1727" fmla="*/ 1967482 w 5397299"/>
              <a:gd name="connsiteY1727" fmla="*/ 377009 h 6857996"/>
              <a:gd name="connsiteX1728" fmla="*/ 1985509 w 5397299"/>
              <a:gd name="connsiteY1728" fmla="*/ 418890 h 6857996"/>
              <a:gd name="connsiteX1729" fmla="*/ 2013802 w 5397299"/>
              <a:gd name="connsiteY1729" fmla="*/ 414271 h 6857996"/>
              <a:gd name="connsiteX1730" fmla="*/ 2094675 w 5397299"/>
              <a:gd name="connsiteY1730" fmla="*/ 426282 h 6857996"/>
              <a:gd name="connsiteX1731" fmla="*/ 2124469 w 5397299"/>
              <a:gd name="connsiteY1731" fmla="*/ 467239 h 6857996"/>
              <a:gd name="connsiteX1732" fmla="*/ 2074644 w 5397299"/>
              <a:gd name="connsiteY1732" fmla="*/ 493414 h 6857996"/>
              <a:gd name="connsiteX1733" fmla="*/ 1961974 w 5397299"/>
              <a:gd name="connsiteY1733" fmla="*/ 471858 h 6857996"/>
              <a:gd name="connsiteX1734" fmla="*/ 1823764 w 5397299"/>
              <a:gd name="connsiteY1734" fmla="*/ 471858 h 6857996"/>
              <a:gd name="connsiteX1735" fmla="*/ 1799728 w 5397299"/>
              <a:gd name="connsiteY1735" fmla="*/ 503267 h 6857996"/>
              <a:gd name="connsiteX1736" fmla="*/ 1821511 w 5397299"/>
              <a:gd name="connsiteY1736" fmla="*/ 590113 h 6857996"/>
              <a:gd name="connsiteX1737" fmla="*/ 1828772 w 5397299"/>
              <a:gd name="connsiteY1737" fmla="*/ 629221 h 6857996"/>
              <a:gd name="connsiteX1738" fmla="*/ 1869584 w 5397299"/>
              <a:gd name="connsiteY1738" fmla="*/ 668639 h 6857996"/>
              <a:gd name="connsiteX1739" fmla="*/ 1948704 w 5397299"/>
              <a:gd name="connsiteY1739" fmla="*/ 583647 h 6857996"/>
              <a:gd name="connsiteX1740" fmla="*/ 1970737 w 5397299"/>
              <a:gd name="connsiteY1740" fmla="*/ 574714 h 6857996"/>
              <a:gd name="connsiteX1741" fmla="*/ 2008294 w 5397299"/>
              <a:gd name="connsiteY1741" fmla="*/ 602122 h 6857996"/>
              <a:gd name="connsiteX1742" fmla="*/ 2033082 w 5397299"/>
              <a:gd name="connsiteY1742" fmla="*/ 628297 h 6857996"/>
              <a:gd name="connsiteX1743" fmla="*/ 2029326 w 5397299"/>
              <a:gd name="connsiteY1743" fmla="*/ 629837 h 6857996"/>
              <a:gd name="connsiteX1744" fmla="*/ 2014803 w 5397299"/>
              <a:gd name="connsiteY1744" fmla="*/ 650777 h 6857996"/>
              <a:gd name="connsiteX1745" fmla="*/ 2021814 w 5397299"/>
              <a:gd name="connsiteY1745" fmla="*/ 654781 h 6857996"/>
              <a:gd name="connsiteX1746" fmla="*/ 2034334 w 5397299"/>
              <a:gd name="connsiteY1746" fmla="*/ 637844 h 6857996"/>
              <a:gd name="connsiteX1747" fmla="*/ 2087914 w 5397299"/>
              <a:gd name="connsiteY1747" fmla="*/ 679109 h 6857996"/>
              <a:gd name="connsiteX1748" fmla="*/ 2107945 w 5397299"/>
              <a:gd name="connsiteY1748" fmla="*/ 722528 h 6857996"/>
              <a:gd name="connsiteX1749" fmla="*/ 2147255 w 5397299"/>
              <a:gd name="connsiteY1749" fmla="*/ 788121 h 6857996"/>
              <a:gd name="connsiteX1750" fmla="*/ 2162277 w 5397299"/>
              <a:gd name="connsiteY1750" fmla="*/ 809060 h 6857996"/>
              <a:gd name="connsiteX1751" fmla="*/ 2111701 w 5397299"/>
              <a:gd name="connsiteY1751" fmla="*/ 930088 h 6857996"/>
              <a:gd name="connsiteX1752" fmla="*/ 2107445 w 5397299"/>
              <a:gd name="connsiteY1752" fmla="*/ 951336 h 6857996"/>
              <a:gd name="connsiteX1753" fmla="*/ 2107695 w 5397299"/>
              <a:gd name="connsiteY1753" fmla="*/ 970736 h 6857996"/>
              <a:gd name="connsiteX1754" fmla="*/ 2095175 w 5397299"/>
              <a:gd name="connsiteY1754" fmla="*/ 976588 h 6857996"/>
              <a:gd name="connsiteX1755" fmla="*/ 2117209 w 5397299"/>
              <a:gd name="connsiteY1755" fmla="*/ 1100689 h 6857996"/>
              <a:gd name="connsiteX1756" fmla="*/ 2138992 w 5397299"/>
              <a:gd name="connsiteY1756" fmla="*/ 1061580 h 6857996"/>
              <a:gd name="connsiteX1757" fmla="*/ 2220365 w 5397299"/>
              <a:gd name="connsiteY1757" fmla="*/ 951029 h 6857996"/>
              <a:gd name="connsiteX1758" fmla="*/ 2285465 w 5397299"/>
              <a:gd name="connsiteY1758" fmla="*/ 949488 h 6857996"/>
              <a:gd name="connsiteX1759" fmla="*/ 2301238 w 5397299"/>
              <a:gd name="connsiteY1759" fmla="*/ 1015696 h 6857996"/>
              <a:gd name="connsiteX1760" fmla="*/ 2280206 w 5397299"/>
              <a:gd name="connsiteY1760" fmla="*/ 1054807 h 6857996"/>
              <a:gd name="connsiteX1761" fmla="*/ 2292976 w 5397299"/>
              <a:gd name="connsiteY1761" fmla="*/ 1066816 h 6857996"/>
              <a:gd name="connsiteX1762" fmla="*/ 2339797 w 5397299"/>
              <a:gd name="connsiteY1762" fmla="*/ 1006767 h 6857996"/>
              <a:gd name="connsiteX1763" fmla="*/ 2361079 w 5397299"/>
              <a:gd name="connsiteY1763" fmla="*/ 1018469 h 6857996"/>
              <a:gd name="connsiteX1764" fmla="*/ 2494031 w 5397299"/>
              <a:gd name="connsiteY1764" fmla="*/ 962730 h 6857996"/>
              <a:gd name="connsiteX1765" fmla="*/ 2474250 w 5397299"/>
              <a:gd name="connsiteY1765" fmla="*/ 981516 h 6857996"/>
              <a:gd name="connsiteX1766" fmla="*/ 2511056 w 5397299"/>
              <a:gd name="connsiteY1766" fmla="*/ 977820 h 6857996"/>
              <a:gd name="connsiteX1767" fmla="*/ 2510055 w 5397299"/>
              <a:gd name="connsiteY1767" fmla="*/ 959033 h 6857996"/>
              <a:gd name="connsiteX1768" fmla="*/ 2533841 w 5397299"/>
              <a:gd name="connsiteY1768" fmla="*/ 817682 h 6857996"/>
              <a:gd name="connsiteX1769" fmla="*/ 2591177 w 5397299"/>
              <a:gd name="connsiteY1769" fmla="*/ 776111 h 6857996"/>
              <a:gd name="connsiteX1770" fmla="*/ 2620472 w 5397299"/>
              <a:gd name="connsiteY1770" fmla="*/ 769645 h 6857996"/>
              <a:gd name="connsiteX1771" fmla="*/ 2672301 w 5397299"/>
              <a:gd name="connsiteY1771" fmla="*/ 752400 h 6857996"/>
              <a:gd name="connsiteX1772" fmla="*/ 2692582 w 5397299"/>
              <a:gd name="connsiteY1772" fmla="*/ 732999 h 6857996"/>
              <a:gd name="connsiteX1773" fmla="*/ 2764691 w 5397299"/>
              <a:gd name="connsiteY1773" fmla="*/ 645542 h 6857996"/>
              <a:gd name="connsiteX1774" fmla="*/ 2737900 w 5397299"/>
              <a:gd name="connsiteY1774" fmla="*/ 626451 h 6857996"/>
              <a:gd name="connsiteX1775" fmla="*/ 2750920 w 5397299"/>
              <a:gd name="connsiteY1775" fmla="*/ 611051 h 6857996"/>
              <a:gd name="connsiteX1776" fmla="*/ 2794235 w 5397299"/>
              <a:gd name="connsiteY1776" fmla="*/ 592884 h 6857996"/>
              <a:gd name="connsiteX1777" fmla="*/ 2854827 w 5397299"/>
              <a:gd name="connsiteY1777" fmla="*/ 485100 h 6857996"/>
              <a:gd name="connsiteX1778" fmla="*/ 2867095 w 5397299"/>
              <a:gd name="connsiteY1778" fmla="*/ 487871 h 6857996"/>
              <a:gd name="connsiteX1779" fmla="*/ 2855328 w 5397299"/>
              <a:gd name="connsiteY1779" fmla="*/ 615055 h 6857996"/>
              <a:gd name="connsiteX1780" fmla="*/ 2852073 w 5397299"/>
              <a:gd name="connsiteY1780" fmla="*/ 663095 h 6857996"/>
              <a:gd name="connsiteX1781" fmla="*/ 2852573 w 5397299"/>
              <a:gd name="connsiteY1781" fmla="*/ 677569 h 6857996"/>
              <a:gd name="connsiteX1782" fmla="*/ 2812013 w 5397299"/>
              <a:gd name="connsiteY1782" fmla="*/ 741929 h 6857996"/>
              <a:gd name="connsiteX1783" fmla="*/ 2774456 w 5397299"/>
              <a:gd name="connsiteY1783" fmla="*/ 777343 h 6857996"/>
              <a:gd name="connsiteX1784" fmla="*/ 2779463 w 5397299"/>
              <a:gd name="connsiteY1784" fmla="*/ 716678 h 6857996"/>
              <a:gd name="connsiteX1785" fmla="*/ 2750168 w 5397299"/>
              <a:gd name="connsiteY1785" fmla="*/ 750552 h 6857996"/>
              <a:gd name="connsiteX1786" fmla="*/ 2687825 w 5397299"/>
              <a:gd name="connsiteY1786" fmla="*/ 853409 h 6857996"/>
              <a:gd name="connsiteX1787" fmla="*/ 2661785 w 5397299"/>
              <a:gd name="connsiteY1787" fmla="*/ 897445 h 6857996"/>
              <a:gd name="connsiteX1788" fmla="*/ 2637998 w 5397299"/>
              <a:gd name="connsiteY1788" fmla="*/ 926699 h 6857996"/>
              <a:gd name="connsiteX1789" fmla="*/ 2641754 w 5397299"/>
              <a:gd name="connsiteY1789" fmla="*/ 946408 h 6857996"/>
              <a:gd name="connsiteX1790" fmla="*/ 2531337 w 5397299"/>
              <a:gd name="connsiteY1790" fmla="*/ 1008307 h 6857996"/>
              <a:gd name="connsiteX1791" fmla="*/ 2555124 w 5397299"/>
              <a:gd name="connsiteY1791" fmla="*/ 1041564 h 6857996"/>
              <a:gd name="connsiteX1792" fmla="*/ 2574152 w 5397299"/>
              <a:gd name="connsiteY1792" fmla="*/ 1122247 h 6857996"/>
              <a:gd name="connsiteX1793" fmla="*/ 2668294 w 5397299"/>
              <a:gd name="connsiteY1793" fmla="*/ 1051112 h 6857996"/>
              <a:gd name="connsiteX1794" fmla="*/ 2698590 w 5397299"/>
              <a:gd name="connsiteY1794" fmla="*/ 887282 h 6857996"/>
              <a:gd name="connsiteX1795" fmla="*/ 2759182 w 5397299"/>
              <a:gd name="connsiteY1795" fmla="*/ 835545 h 6857996"/>
              <a:gd name="connsiteX1796" fmla="*/ 2829288 w 5397299"/>
              <a:gd name="connsiteY1796" fmla="*/ 939635 h 6857996"/>
              <a:gd name="connsiteX1797" fmla="*/ 2802748 w 5397299"/>
              <a:gd name="connsiteY1797" fmla="*/ 1002455 h 6857996"/>
              <a:gd name="connsiteX1798" fmla="*/ 2754927 w 5397299"/>
              <a:gd name="connsiteY1798" fmla="*/ 1106543 h 6857996"/>
              <a:gd name="connsiteX1799" fmla="*/ 2730889 w 5397299"/>
              <a:gd name="connsiteY1799" fmla="*/ 1161666 h 6857996"/>
              <a:gd name="connsiteX1800" fmla="*/ 2753925 w 5397299"/>
              <a:gd name="connsiteY1800" fmla="*/ 1230030 h 6857996"/>
              <a:gd name="connsiteX1801" fmla="*/ 2741655 w 5397299"/>
              <a:gd name="connsiteY1801" fmla="*/ 1256204 h 6857996"/>
              <a:gd name="connsiteX1802" fmla="*/ 2748166 w 5397299"/>
              <a:gd name="connsiteY1802" fmla="*/ 1293159 h 6857996"/>
              <a:gd name="connsiteX1803" fmla="*/ 2713863 w 5397299"/>
              <a:gd name="connsiteY1803" fmla="*/ 1382156 h 6857996"/>
              <a:gd name="connsiteX1804" fmla="*/ 2676557 w 5397299"/>
              <a:gd name="connsiteY1804" fmla="*/ 1473311 h 6857996"/>
              <a:gd name="connsiteX1805" fmla="*/ 2748916 w 5397299"/>
              <a:gd name="connsiteY1805" fmla="*/ 1484704 h 6857996"/>
              <a:gd name="connsiteX1806" fmla="*/ 2764475 w 5397299"/>
              <a:gd name="connsiteY1806" fmla="*/ 1451427 h 6857996"/>
              <a:gd name="connsiteX1807" fmla="*/ 2741820 w 5397299"/>
              <a:gd name="connsiteY1807" fmla="*/ 1450690 h 6857996"/>
              <a:gd name="connsiteX1808" fmla="*/ 2728268 w 5397299"/>
              <a:gd name="connsiteY1808" fmla="*/ 1422616 h 6857996"/>
              <a:gd name="connsiteX1809" fmla="*/ 2760464 w 5397299"/>
              <a:gd name="connsiteY1809" fmla="*/ 1379860 h 6857996"/>
              <a:gd name="connsiteX1810" fmla="*/ 2789359 w 5397299"/>
              <a:gd name="connsiteY1810" fmla="*/ 1393797 h 6857996"/>
              <a:gd name="connsiteX1811" fmla="*/ 2789977 w 5397299"/>
              <a:gd name="connsiteY1811" fmla="*/ 1415580 h 6857996"/>
              <a:gd name="connsiteX1812" fmla="*/ 2787947 w 5397299"/>
              <a:gd name="connsiteY1812" fmla="*/ 1420595 h 6857996"/>
              <a:gd name="connsiteX1813" fmla="*/ 2803269 w 5397299"/>
              <a:gd name="connsiteY1813" fmla="*/ 1415901 h 6857996"/>
              <a:gd name="connsiteX1814" fmla="*/ 2890131 w 5397299"/>
              <a:gd name="connsiteY1814" fmla="*/ 1465917 h 6857996"/>
              <a:gd name="connsiteX1815" fmla="*/ 2940458 w 5397299"/>
              <a:gd name="connsiteY1815" fmla="*/ 1352595 h 6857996"/>
              <a:gd name="connsiteX1816" fmla="*/ 2872854 w 5397299"/>
              <a:gd name="connsiteY1816" fmla="*/ 1379692 h 6857996"/>
              <a:gd name="connsiteX1817" fmla="*/ 2857332 w 5397299"/>
              <a:gd name="connsiteY1817" fmla="*/ 1337195 h 6857996"/>
              <a:gd name="connsiteX1818" fmla="*/ 2866845 w 5397299"/>
              <a:gd name="connsiteY1818" fmla="*/ 1303321 h 6857996"/>
              <a:gd name="connsiteX1819" fmla="*/ 2886876 w 5397299"/>
              <a:gd name="connsiteY1819" fmla="*/ 1323955 h 6857996"/>
              <a:gd name="connsiteX1820" fmla="*/ 2891633 w 5397299"/>
              <a:gd name="connsiteY1820" fmla="*/ 1329806 h 6857996"/>
              <a:gd name="connsiteX1821" fmla="*/ 2912666 w 5397299"/>
              <a:gd name="connsiteY1821" fmla="*/ 1307634 h 6857996"/>
              <a:gd name="connsiteX1822" fmla="*/ 2895389 w 5397299"/>
              <a:gd name="connsiteY1822" fmla="*/ 1258054 h 6857996"/>
              <a:gd name="connsiteX1823" fmla="*/ 2936701 w 5397299"/>
              <a:gd name="connsiteY1823" fmla="*/ 1217098 h 6857996"/>
              <a:gd name="connsiteX1824" fmla="*/ 2963491 w 5397299"/>
              <a:gd name="connsiteY1824" fmla="*/ 1241732 h 6857996"/>
              <a:gd name="connsiteX1825" fmla="*/ 2979516 w 5397299"/>
              <a:gd name="connsiteY1825" fmla="*/ 1199543 h 6857996"/>
              <a:gd name="connsiteX1826" fmla="*/ 3022582 w 5397299"/>
              <a:gd name="connsiteY1826" fmla="*/ 1093300 h 6857996"/>
              <a:gd name="connsiteX1827" fmla="*/ 3045617 w 5397299"/>
              <a:gd name="connsiteY1827" fmla="*/ 1080367 h 6857996"/>
              <a:gd name="connsiteX1828" fmla="*/ 3092688 w 5397299"/>
              <a:gd name="connsiteY1828" fmla="*/ 1055729 h 6857996"/>
              <a:gd name="connsiteX1829" fmla="*/ 3096443 w 5397299"/>
              <a:gd name="connsiteY1829" fmla="*/ 978128 h 6857996"/>
              <a:gd name="connsiteX1830" fmla="*/ 3132498 w 5397299"/>
              <a:gd name="connsiteY1830" fmla="*/ 961497 h 6857996"/>
              <a:gd name="connsiteX1831" fmla="*/ 3167551 w 5397299"/>
              <a:gd name="connsiteY1831" fmla="*/ 925468 h 6857996"/>
              <a:gd name="connsiteX1832" fmla="*/ 3214622 w 5397299"/>
              <a:gd name="connsiteY1832" fmla="*/ 941790 h 6857996"/>
              <a:gd name="connsiteX1833" fmla="*/ 3215124 w 5397299"/>
              <a:gd name="connsiteY1833" fmla="*/ 988905 h 6857996"/>
              <a:gd name="connsiteX1834" fmla="*/ 3211117 w 5397299"/>
              <a:gd name="connsiteY1834" fmla="*/ 1058810 h 6857996"/>
              <a:gd name="connsiteX1835" fmla="*/ 3281474 w 5397299"/>
              <a:gd name="connsiteY1835" fmla="*/ 1022780 h 6857996"/>
              <a:gd name="connsiteX1836" fmla="*/ 3300252 w 5397299"/>
              <a:gd name="connsiteY1836" fmla="*/ 955647 h 6857996"/>
              <a:gd name="connsiteX1837" fmla="*/ 3342566 w 5397299"/>
              <a:gd name="connsiteY1837" fmla="*/ 953492 h 6857996"/>
              <a:gd name="connsiteX1838" fmla="*/ 3317779 w 5397299"/>
              <a:gd name="connsiteY1838" fmla="*/ 925775 h 6857996"/>
              <a:gd name="connsiteX1839" fmla="*/ 3359091 w 5397299"/>
              <a:gd name="connsiteY1839" fmla="*/ 913148 h 6857996"/>
              <a:gd name="connsiteX1840" fmla="*/ 3371861 w 5397299"/>
              <a:gd name="connsiteY1840" fmla="*/ 907299 h 6857996"/>
              <a:gd name="connsiteX1841" fmla="*/ 3400404 w 5397299"/>
              <a:gd name="connsiteY1841" fmla="*/ 836469 h 6857996"/>
              <a:gd name="connsiteX1842" fmla="*/ 3438212 w 5397299"/>
              <a:gd name="connsiteY1842" fmla="*/ 726532 h 6857996"/>
              <a:gd name="connsiteX1843" fmla="*/ 3444440 w 5397299"/>
              <a:gd name="connsiteY1843" fmla="*/ 713189 h 6857996"/>
              <a:gd name="connsiteX1844" fmla="*/ 3435338 w 5397299"/>
              <a:gd name="connsiteY1844" fmla="*/ 728409 h 6857996"/>
              <a:gd name="connsiteX1845" fmla="*/ 3425135 w 5397299"/>
              <a:gd name="connsiteY1845" fmla="*/ 726322 h 6857996"/>
              <a:gd name="connsiteX1846" fmla="*/ 3425135 w 5397299"/>
              <a:gd name="connsiteY1846" fmla="*/ 681914 h 6857996"/>
              <a:gd name="connsiteX1847" fmla="*/ 3456816 w 5397299"/>
              <a:gd name="connsiteY1847" fmla="*/ 686682 h 6857996"/>
              <a:gd name="connsiteX1848" fmla="*/ 3482779 w 5397299"/>
              <a:gd name="connsiteY1848" fmla="*/ 631070 h 6857996"/>
              <a:gd name="connsiteX1849" fmla="*/ 3499304 w 5397299"/>
              <a:gd name="connsiteY1849" fmla="*/ 611360 h 6857996"/>
              <a:gd name="connsiteX1850" fmla="*/ 3549380 w 5397299"/>
              <a:gd name="connsiteY1850" fmla="*/ 620908 h 6857996"/>
              <a:gd name="connsiteX1851" fmla="*/ 3547126 w 5397299"/>
              <a:gd name="connsiteY1851" fmla="*/ 685269 h 6857996"/>
              <a:gd name="connsiteX1852" fmla="*/ 3528098 w 5397299"/>
              <a:gd name="connsiteY1852" fmla="*/ 716984 h 6857996"/>
              <a:gd name="connsiteX1853" fmla="*/ 3504562 w 5397299"/>
              <a:gd name="connsiteY1853" fmla="*/ 782886 h 6857996"/>
              <a:gd name="connsiteX1854" fmla="*/ 3468257 w 5397299"/>
              <a:gd name="connsiteY1854" fmla="*/ 845096 h 6857996"/>
              <a:gd name="connsiteX1855" fmla="*/ 3346323 w 5397299"/>
              <a:gd name="connsiteY1855" fmla="*/ 1102846 h 6857996"/>
              <a:gd name="connsiteX1856" fmla="*/ 3322286 w 5397299"/>
              <a:gd name="connsiteY1856" fmla="*/ 1157047 h 6857996"/>
              <a:gd name="connsiteX1857" fmla="*/ 3366102 w 5397299"/>
              <a:gd name="connsiteY1857" fmla="*/ 1226643 h 6857996"/>
              <a:gd name="connsiteX1858" fmla="*/ 3379622 w 5397299"/>
              <a:gd name="connsiteY1858" fmla="*/ 1230954 h 6857996"/>
              <a:gd name="connsiteX1859" fmla="*/ 3436960 w 5397299"/>
              <a:gd name="connsiteY1859" fmla="*/ 1235265 h 6857996"/>
              <a:gd name="connsiteX1860" fmla="*/ 3571413 w 5397299"/>
              <a:gd name="connsiteY1860" fmla="*/ 1151197 h 6857996"/>
              <a:gd name="connsiteX1861" fmla="*/ 3607969 w 5397299"/>
              <a:gd name="connsiteY1861" fmla="*/ 1124711 h 6857996"/>
              <a:gd name="connsiteX1862" fmla="*/ 3682582 w 5397299"/>
              <a:gd name="connsiteY1862" fmla="*/ 1063736 h 6857996"/>
              <a:gd name="connsiteX1863" fmla="*/ 3767210 w 5397299"/>
              <a:gd name="connsiteY1863" fmla="*/ 1009847 h 6857996"/>
              <a:gd name="connsiteX1864" fmla="*/ 3783234 w 5397299"/>
              <a:gd name="connsiteY1864" fmla="*/ 1002764 h 6857996"/>
              <a:gd name="connsiteX1865" fmla="*/ 3917938 w 5397299"/>
              <a:gd name="connsiteY1865" fmla="*/ 953492 h 6857996"/>
              <a:gd name="connsiteX1866" fmla="*/ 3924949 w 5397299"/>
              <a:gd name="connsiteY1866" fmla="*/ 936246 h 6857996"/>
              <a:gd name="connsiteX1867" fmla="*/ 3931960 w 5397299"/>
              <a:gd name="connsiteY1867" fmla="*/ 898368 h 6857996"/>
              <a:gd name="connsiteX1868" fmla="*/ 4095208 w 5397299"/>
              <a:gd name="connsiteY1868" fmla="*/ 865417 h 6857996"/>
              <a:gd name="connsiteX1869" fmla="*/ 4139775 w 5397299"/>
              <a:gd name="connsiteY1869" fmla="*/ 838933 h 6857996"/>
              <a:gd name="connsiteX1870" fmla="*/ 4217392 w 5397299"/>
              <a:gd name="connsiteY1870" fmla="*/ 706825 h 6857996"/>
              <a:gd name="connsiteX1871" fmla="*/ 4232415 w 5397299"/>
              <a:gd name="connsiteY1871" fmla="*/ 687114 h 6857996"/>
              <a:gd name="connsiteX1872" fmla="*/ 4317963 w 5397299"/>
              <a:gd name="connsiteY1872" fmla="*/ 581901 h 6857996"/>
              <a:gd name="connsiteX1873" fmla="*/ 4271790 w 5397299"/>
              <a:gd name="connsiteY1873" fmla="*/ 610245 h 6857996"/>
              <a:gd name="connsiteX1874" fmla="*/ 4262066 w 5397299"/>
              <a:gd name="connsiteY1874" fmla="*/ 517634 h 6857996"/>
              <a:gd name="connsiteX1875" fmla="*/ 4284154 w 5397299"/>
              <a:gd name="connsiteY1875" fmla="*/ 481207 h 6857996"/>
              <a:gd name="connsiteX1876" fmla="*/ 4307057 w 5397299"/>
              <a:gd name="connsiteY1876" fmla="*/ 488988 h 6857996"/>
              <a:gd name="connsiteX1877" fmla="*/ 4311346 w 5397299"/>
              <a:gd name="connsiteY1877" fmla="*/ 520801 h 6857996"/>
              <a:gd name="connsiteX1878" fmla="*/ 4317883 w 5397299"/>
              <a:gd name="connsiteY1878" fmla="*/ 553352 h 6857996"/>
              <a:gd name="connsiteX1879" fmla="*/ 4322605 w 5397299"/>
              <a:gd name="connsiteY1879" fmla="*/ 576611 h 6857996"/>
              <a:gd name="connsiteX1880" fmla="*/ 4344084 w 5397299"/>
              <a:gd name="connsiteY1880" fmla="*/ 558699 h 6857996"/>
              <a:gd name="connsiteX1881" fmla="*/ 4405929 w 5397299"/>
              <a:gd name="connsiteY1881" fmla="*/ 467239 h 6857996"/>
              <a:gd name="connsiteX1882" fmla="*/ 4460261 w 5397299"/>
              <a:gd name="connsiteY1882" fmla="*/ 359148 h 6857996"/>
              <a:gd name="connsiteX1883" fmla="*/ 4470776 w 5397299"/>
              <a:gd name="connsiteY1883" fmla="*/ 329893 h 6857996"/>
              <a:gd name="connsiteX1884" fmla="*/ 4552150 w 5397299"/>
              <a:gd name="connsiteY1884" fmla="*/ 222727 h 6857996"/>
              <a:gd name="connsiteX1885" fmla="*/ 4591116 w 5397299"/>
              <a:gd name="connsiteY1885" fmla="*/ 201672 h 6857996"/>
              <a:gd name="connsiteX1886" fmla="*/ 2967802 w 5397299"/>
              <a:gd name="connsiteY1886" fmla="*/ 201468 h 6857996"/>
              <a:gd name="connsiteX1887" fmla="*/ 2991181 w 5397299"/>
              <a:gd name="connsiteY1887" fmla="*/ 228419 h 6857996"/>
              <a:gd name="connsiteX1888" fmla="*/ 2958331 w 5397299"/>
              <a:gd name="connsiteY1888" fmla="*/ 257650 h 6857996"/>
              <a:gd name="connsiteX1889" fmla="*/ 2944928 w 5397299"/>
              <a:gd name="connsiteY1889" fmla="*/ 234014 h 6857996"/>
              <a:gd name="connsiteX1890" fmla="*/ 2967802 w 5397299"/>
              <a:gd name="connsiteY1890" fmla="*/ 201468 h 6857996"/>
              <a:gd name="connsiteX1891" fmla="*/ 515402 w 5397299"/>
              <a:gd name="connsiteY1891" fmla="*/ 170560 h 6857996"/>
              <a:gd name="connsiteX1892" fmla="*/ 550192 w 5397299"/>
              <a:gd name="connsiteY1892" fmla="*/ 218905 h 6857996"/>
              <a:gd name="connsiteX1893" fmla="*/ 495950 w 5397299"/>
              <a:gd name="connsiteY1893" fmla="*/ 183713 h 6857996"/>
              <a:gd name="connsiteX1894" fmla="*/ 515402 w 5397299"/>
              <a:gd name="connsiteY1894" fmla="*/ 170560 h 6857996"/>
              <a:gd name="connsiteX1895" fmla="*/ 2504506 w 5397299"/>
              <a:gd name="connsiteY1895" fmla="*/ 170530 h 6857996"/>
              <a:gd name="connsiteX1896" fmla="*/ 2512944 w 5397299"/>
              <a:gd name="connsiteY1896" fmla="*/ 172317 h 6857996"/>
              <a:gd name="connsiteX1897" fmla="*/ 2532043 w 5397299"/>
              <a:gd name="connsiteY1897" fmla="*/ 206663 h 6857996"/>
              <a:gd name="connsiteX1898" fmla="*/ 2507651 w 5397299"/>
              <a:gd name="connsiteY1898" fmla="*/ 261866 h 6857996"/>
              <a:gd name="connsiteX1899" fmla="*/ 2485084 w 5397299"/>
              <a:gd name="connsiteY1899" fmla="*/ 272792 h 6857996"/>
              <a:gd name="connsiteX1900" fmla="*/ 2465559 w 5397299"/>
              <a:gd name="connsiteY1900" fmla="*/ 251844 h 6857996"/>
              <a:gd name="connsiteX1901" fmla="*/ 2494165 w 5397299"/>
              <a:gd name="connsiteY1901" fmla="*/ 173284 h 6857996"/>
              <a:gd name="connsiteX1902" fmla="*/ 2504506 w 5397299"/>
              <a:gd name="connsiteY1902" fmla="*/ 170530 h 6857996"/>
              <a:gd name="connsiteX1903" fmla="*/ 2855898 w 5397299"/>
              <a:gd name="connsiteY1903" fmla="*/ 170477 h 6857996"/>
              <a:gd name="connsiteX1904" fmla="*/ 2878859 w 5397299"/>
              <a:gd name="connsiteY1904" fmla="*/ 184540 h 6857996"/>
              <a:gd name="connsiteX1905" fmla="*/ 2901933 w 5397299"/>
              <a:gd name="connsiteY1905" fmla="*/ 173018 h 6857996"/>
              <a:gd name="connsiteX1906" fmla="*/ 2922783 w 5397299"/>
              <a:gd name="connsiteY1906" fmla="*/ 177364 h 6857996"/>
              <a:gd name="connsiteX1907" fmla="*/ 2940802 w 5397299"/>
              <a:gd name="connsiteY1907" fmla="*/ 236171 h 6857996"/>
              <a:gd name="connsiteX1908" fmla="*/ 2924600 w 5397299"/>
              <a:gd name="connsiteY1908" fmla="*/ 246677 h 6857996"/>
              <a:gd name="connsiteX1909" fmla="*/ 2888709 w 5397299"/>
              <a:gd name="connsiteY1909" fmla="*/ 248125 h 6857996"/>
              <a:gd name="connsiteX1910" fmla="*/ 2853910 w 5397299"/>
              <a:gd name="connsiteY1910" fmla="*/ 256735 h 6857996"/>
              <a:gd name="connsiteX1911" fmla="*/ 2836203 w 5397299"/>
              <a:gd name="connsiteY1911" fmla="*/ 207554 h 6857996"/>
              <a:gd name="connsiteX1912" fmla="*/ 2855898 w 5397299"/>
              <a:gd name="connsiteY1912" fmla="*/ 170477 h 6857996"/>
              <a:gd name="connsiteX1913" fmla="*/ 3377731 w 5397299"/>
              <a:gd name="connsiteY1913" fmla="*/ 139986 h 6857996"/>
              <a:gd name="connsiteX1914" fmla="*/ 3408531 w 5397299"/>
              <a:gd name="connsiteY1914" fmla="*/ 152166 h 6857996"/>
              <a:gd name="connsiteX1915" fmla="*/ 3399633 w 5397299"/>
              <a:gd name="connsiteY1915" fmla="*/ 191359 h 6857996"/>
              <a:gd name="connsiteX1916" fmla="*/ 3389155 w 5397299"/>
              <a:gd name="connsiteY1916" fmla="*/ 191784 h 6857996"/>
              <a:gd name="connsiteX1917" fmla="*/ 3349410 w 5397299"/>
              <a:gd name="connsiteY1917" fmla="*/ 144577 h 6857996"/>
              <a:gd name="connsiteX1918" fmla="*/ 3377731 w 5397299"/>
              <a:gd name="connsiteY1918" fmla="*/ 139986 h 6857996"/>
              <a:gd name="connsiteX1919" fmla="*/ 1167937 w 5397299"/>
              <a:gd name="connsiteY1919" fmla="*/ 139479 h 6857996"/>
              <a:gd name="connsiteX1920" fmla="*/ 1191436 w 5397299"/>
              <a:gd name="connsiteY1920" fmla="*/ 158645 h 6857996"/>
              <a:gd name="connsiteX1921" fmla="*/ 1166301 w 5397299"/>
              <a:gd name="connsiteY1921" fmla="*/ 184032 h 6857996"/>
              <a:gd name="connsiteX1922" fmla="*/ 1146933 w 5397299"/>
              <a:gd name="connsiteY1922" fmla="*/ 155872 h 6857996"/>
              <a:gd name="connsiteX1923" fmla="*/ 1167937 w 5397299"/>
              <a:gd name="connsiteY1923" fmla="*/ 139479 h 6857996"/>
              <a:gd name="connsiteX1924" fmla="*/ 1022791 w 5397299"/>
              <a:gd name="connsiteY1924" fmla="*/ 77485 h 6857996"/>
              <a:gd name="connsiteX1925" fmla="*/ 1025033 w 5397299"/>
              <a:gd name="connsiteY1925" fmla="*/ 114288 h 6857996"/>
              <a:gd name="connsiteX1926" fmla="*/ 1051951 w 5397299"/>
              <a:gd name="connsiteY1926" fmla="*/ 121549 h 6857996"/>
              <a:gd name="connsiteX1927" fmla="*/ 1040052 w 5397299"/>
              <a:gd name="connsiteY1927" fmla="*/ 148658 h 6857996"/>
              <a:gd name="connsiteX1928" fmla="*/ 999174 w 5397299"/>
              <a:gd name="connsiteY1928" fmla="*/ 148337 h 6857996"/>
              <a:gd name="connsiteX1929" fmla="*/ 982050 w 5397299"/>
              <a:gd name="connsiteY1929" fmla="*/ 118057 h 6857996"/>
              <a:gd name="connsiteX1930" fmla="*/ 1022791 w 5397299"/>
              <a:gd name="connsiteY1930" fmla="*/ 77485 h 6857996"/>
              <a:gd name="connsiteX1931" fmla="*/ 1430083 w 5397299"/>
              <a:gd name="connsiteY1931" fmla="*/ 62191 h 6857996"/>
              <a:gd name="connsiteX1932" fmla="*/ 1436236 w 5397299"/>
              <a:gd name="connsiteY1932" fmla="*/ 62839 h 6857996"/>
              <a:gd name="connsiteX1933" fmla="*/ 1445221 w 5397299"/>
              <a:gd name="connsiteY1933" fmla="*/ 82203 h 6857996"/>
              <a:gd name="connsiteX1934" fmla="*/ 1425063 w 5397299"/>
              <a:gd name="connsiteY1934" fmla="*/ 123517 h 6857996"/>
              <a:gd name="connsiteX1935" fmla="*/ 1401843 w 5397299"/>
              <a:gd name="connsiteY1935" fmla="*/ 131728 h 6857996"/>
              <a:gd name="connsiteX1936" fmla="*/ 1395597 w 5397299"/>
              <a:gd name="connsiteY1936" fmla="*/ 104880 h 6857996"/>
              <a:gd name="connsiteX1937" fmla="*/ 1423423 w 5397299"/>
              <a:gd name="connsiteY1937" fmla="*/ 64838 h 6857996"/>
              <a:gd name="connsiteX1938" fmla="*/ 1430083 w 5397299"/>
              <a:gd name="connsiteY1938" fmla="*/ 62191 h 6857996"/>
              <a:gd name="connsiteX1939" fmla="*/ 504431 w 5397299"/>
              <a:gd name="connsiteY1939" fmla="*/ 47090 h 6857996"/>
              <a:gd name="connsiteX1940" fmla="*/ 526272 w 5397299"/>
              <a:gd name="connsiteY1940" fmla="*/ 75505 h 6857996"/>
              <a:gd name="connsiteX1941" fmla="*/ 488387 w 5397299"/>
              <a:gd name="connsiteY1941" fmla="*/ 121872 h 6857996"/>
              <a:gd name="connsiteX1942" fmla="*/ 464951 w 5397299"/>
              <a:gd name="connsiteY1942" fmla="*/ 92848 h 6857996"/>
              <a:gd name="connsiteX1943" fmla="*/ 504431 w 5397299"/>
              <a:gd name="connsiteY1943" fmla="*/ 47090 h 6857996"/>
              <a:gd name="connsiteX1944" fmla="*/ 3959828 w 5397299"/>
              <a:gd name="connsiteY1944" fmla="*/ 46738 h 6857996"/>
              <a:gd name="connsiteX1945" fmla="*/ 3958947 w 5397299"/>
              <a:gd name="connsiteY1945" fmla="*/ 56907 h 6857996"/>
              <a:gd name="connsiteX1946" fmla="*/ 3905583 w 5397299"/>
              <a:gd name="connsiteY1946" fmla="*/ 67790 h 6857996"/>
              <a:gd name="connsiteX1947" fmla="*/ 3911456 w 5397299"/>
              <a:gd name="connsiteY1947" fmla="*/ 47660 h 6857996"/>
              <a:gd name="connsiteX1948" fmla="*/ 3959828 w 5397299"/>
              <a:gd name="connsiteY1948" fmla="*/ 46738 h 6857996"/>
              <a:gd name="connsiteX1949" fmla="*/ 3504705 w 5397299"/>
              <a:gd name="connsiteY1949" fmla="*/ 0 h 6857996"/>
              <a:gd name="connsiteX1950" fmla="*/ 3574307 w 5397299"/>
              <a:gd name="connsiteY1950" fmla="*/ 0 h 6857996"/>
              <a:gd name="connsiteX1951" fmla="*/ 3514619 w 5397299"/>
              <a:gd name="connsiteY1951" fmla="*/ 119489 h 6857996"/>
              <a:gd name="connsiteX1952" fmla="*/ 3462796 w 5397299"/>
              <a:gd name="connsiteY1952" fmla="*/ 220381 h 6857996"/>
              <a:gd name="connsiteX1953" fmla="*/ 3386656 w 5397299"/>
              <a:gd name="connsiteY1953" fmla="*/ 344760 h 6857996"/>
              <a:gd name="connsiteX1954" fmla="*/ 3360564 w 5397299"/>
              <a:gd name="connsiteY1954" fmla="*/ 403648 h 6857996"/>
              <a:gd name="connsiteX1955" fmla="*/ 3319291 w 5397299"/>
              <a:gd name="connsiteY1955" fmla="*/ 503654 h 6857996"/>
              <a:gd name="connsiteX1956" fmla="*/ 3277670 w 5397299"/>
              <a:gd name="connsiteY1956" fmla="*/ 561817 h 6857996"/>
              <a:gd name="connsiteX1957" fmla="*/ 3284640 w 5397299"/>
              <a:gd name="connsiteY1957" fmla="*/ 480506 h 6857996"/>
              <a:gd name="connsiteX1958" fmla="*/ 3324097 w 5397299"/>
              <a:gd name="connsiteY1958" fmla="*/ 364451 h 6857996"/>
              <a:gd name="connsiteX1959" fmla="*/ 3369829 w 5397299"/>
              <a:gd name="connsiteY1959" fmla="*/ 277811 h 6857996"/>
              <a:gd name="connsiteX1960" fmla="*/ 3433471 w 5397299"/>
              <a:gd name="connsiteY1960" fmla="*/ 150233 h 6857996"/>
              <a:gd name="connsiteX1961" fmla="*/ 3505138 w 5397299"/>
              <a:gd name="connsiteY1961" fmla="*/ 9154 h 685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Lst>
            <a:rect l="l" t="t" r="r" b="b"/>
            <a:pathLst>
              <a:path w="5397299" h="6857996">
                <a:moveTo>
                  <a:pt x="91066" y="6804346"/>
                </a:moveTo>
                <a:cubicBezTo>
                  <a:pt x="97698" y="6801367"/>
                  <a:pt x="117968" y="6810394"/>
                  <a:pt x="118134" y="6814555"/>
                </a:cubicBezTo>
                <a:lnTo>
                  <a:pt x="109880" y="6857996"/>
                </a:lnTo>
                <a:lnTo>
                  <a:pt x="66780" y="6857996"/>
                </a:lnTo>
                <a:lnTo>
                  <a:pt x="63079" y="6844113"/>
                </a:lnTo>
                <a:cubicBezTo>
                  <a:pt x="61919" y="6839531"/>
                  <a:pt x="61374" y="6835298"/>
                  <a:pt x="63065" y="6832326"/>
                </a:cubicBezTo>
                <a:cubicBezTo>
                  <a:pt x="69502" y="6821039"/>
                  <a:pt x="79621" y="6809466"/>
                  <a:pt x="91066" y="6804346"/>
                </a:cubicBezTo>
                <a:close/>
                <a:moveTo>
                  <a:pt x="1657919" y="6772773"/>
                </a:moveTo>
                <a:cubicBezTo>
                  <a:pt x="1666720" y="6772428"/>
                  <a:pt x="1676303" y="6778051"/>
                  <a:pt x="1693194" y="6789328"/>
                </a:cubicBezTo>
                <a:cubicBezTo>
                  <a:pt x="1677657" y="6812728"/>
                  <a:pt x="1661039" y="6813755"/>
                  <a:pt x="1627327" y="6792034"/>
                </a:cubicBezTo>
                <a:cubicBezTo>
                  <a:pt x="1641098" y="6779434"/>
                  <a:pt x="1649118" y="6773120"/>
                  <a:pt x="1657919" y="6772773"/>
                </a:cubicBezTo>
                <a:close/>
                <a:moveTo>
                  <a:pt x="1149443" y="6772758"/>
                </a:moveTo>
                <a:cubicBezTo>
                  <a:pt x="1156882" y="6781019"/>
                  <a:pt x="1169347" y="6792153"/>
                  <a:pt x="1168102" y="6793914"/>
                </a:cubicBezTo>
                <a:cubicBezTo>
                  <a:pt x="1159465" y="6806059"/>
                  <a:pt x="1147952" y="6816215"/>
                  <a:pt x="1137362" y="6827003"/>
                </a:cubicBezTo>
                <a:cubicBezTo>
                  <a:pt x="1135257" y="6821797"/>
                  <a:pt x="1130323" y="6815807"/>
                  <a:pt x="1131583" y="6811551"/>
                </a:cubicBezTo>
                <a:cubicBezTo>
                  <a:pt x="1134704" y="6800970"/>
                  <a:pt x="1140652" y="6791222"/>
                  <a:pt x="1149443" y="6772758"/>
                </a:cubicBezTo>
                <a:close/>
                <a:moveTo>
                  <a:pt x="812492" y="6757270"/>
                </a:moveTo>
                <a:cubicBezTo>
                  <a:pt x="818298" y="6756899"/>
                  <a:pt x="824862" y="6768430"/>
                  <a:pt x="831100" y="6774676"/>
                </a:cubicBezTo>
                <a:cubicBezTo>
                  <a:pt x="823170" y="6781234"/>
                  <a:pt x="815239" y="6787820"/>
                  <a:pt x="803032" y="6797944"/>
                </a:cubicBezTo>
                <a:cubicBezTo>
                  <a:pt x="797105" y="6786844"/>
                  <a:pt x="788670" y="6777297"/>
                  <a:pt x="790734" y="6773655"/>
                </a:cubicBezTo>
                <a:cubicBezTo>
                  <a:pt x="794997" y="6766106"/>
                  <a:pt x="804590" y="6757787"/>
                  <a:pt x="812492" y="6757270"/>
                </a:cubicBezTo>
                <a:close/>
                <a:moveTo>
                  <a:pt x="2122920" y="6695363"/>
                </a:moveTo>
                <a:cubicBezTo>
                  <a:pt x="2138360" y="6698258"/>
                  <a:pt x="2151686" y="6712489"/>
                  <a:pt x="2165894" y="6722025"/>
                </a:cubicBezTo>
                <a:cubicBezTo>
                  <a:pt x="2154266" y="6731070"/>
                  <a:pt x="2142633" y="6740086"/>
                  <a:pt x="2125513" y="6753385"/>
                </a:cubicBezTo>
                <a:cubicBezTo>
                  <a:pt x="2111550" y="6739582"/>
                  <a:pt x="2101906" y="6730016"/>
                  <a:pt x="2092277" y="6720480"/>
                </a:cubicBezTo>
                <a:cubicBezTo>
                  <a:pt x="2102617" y="6711480"/>
                  <a:pt x="2114553" y="6693788"/>
                  <a:pt x="2122920" y="6695363"/>
                </a:cubicBezTo>
                <a:close/>
                <a:moveTo>
                  <a:pt x="457658" y="6695267"/>
                </a:moveTo>
                <a:cubicBezTo>
                  <a:pt x="472555" y="6706640"/>
                  <a:pt x="489516" y="6718442"/>
                  <a:pt x="469080" y="6736930"/>
                </a:cubicBezTo>
                <a:cubicBezTo>
                  <a:pt x="463171" y="6742277"/>
                  <a:pt x="443773" y="6743446"/>
                  <a:pt x="440605" y="6739128"/>
                </a:cubicBezTo>
                <a:cubicBezTo>
                  <a:pt x="426338" y="6719671"/>
                  <a:pt x="436412" y="6705056"/>
                  <a:pt x="457658" y="6695267"/>
                </a:cubicBezTo>
                <a:close/>
                <a:moveTo>
                  <a:pt x="634327" y="6664375"/>
                </a:moveTo>
                <a:cubicBezTo>
                  <a:pt x="639439" y="6663219"/>
                  <a:pt x="646784" y="6671837"/>
                  <a:pt x="658680" y="6679879"/>
                </a:cubicBezTo>
                <a:cubicBezTo>
                  <a:pt x="645955" y="6688467"/>
                  <a:pt x="639247" y="6694894"/>
                  <a:pt x="631339" y="6697174"/>
                </a:cubicBezTo>
                <a:cubicBezTo>
                  <a:pt x="628932" y="6697871"/>
                  <a:pt x="619104" y="6686365"/>
                  <a:pt x="619990" y="6681908"/>
                </a:cubicBezTo>
                <a:cubicBezTo>
                  <a:pt x="621380" y="6675021"/>
                  <a:pt x="628237" y="6665767"/>
                  <a:pt x="634327" y="6664375"/>
                </a:cubicBezTo>
                <a:close/>
                <a:moveTo>
                  <a:pt x="1460944" y="6634804"/>
                </a:moveTo>
                <a:cubicBezTo>
                  <a:pt x="1475240" y="6637310"/>
                  <a:pt x="1489055" y="6642628"/>
                  <a:pt x="1503340" y="6646768"/>
                </a:cubicBezTo>
                <a:cubicBezTo>
                  <a:pt x="1501052" y="6657477"/>
                  <a:pt x="1497181" y="6667395"/>
                  <a:pt x="1497149" y="6677298"/>
                </a:cubicBezTo>
                <a:cubicBezTo>
                  <a:pt x="1497101" y="6702369"/>
                  <a:pt x="1482360" y="6712959"/>
                  <a:pt x="1461354" y="6721347"/>
                </a:cubicBezTo>
                <a:cubicBezTo>
                  <a:pt x="1437950" y="6730650"/>
                  <a:pt x="1418103" y="6727047"/>
                  <a:pt x="1403466" y="6708009"/>
                </a:cubicBezTo>
                <a:cubicBezTo>
                  <a:pt x="1390019" y="6690465"/>
                  <a:pt x="1393419" y="6671446"/>
                  <a:pt x="1406058" y="6653215"/>
                </a:cubicBezTo>
                <a:cubicBezTo>
                  <a:pt x="1420128" y="6632956"/>
                  <a:pt x="1439859" y="6631107"/>
                  <a:pt x="1460944" y="6634804"/>
                </a:cubicBezTo>
                <a:close/>
                <a:moveTo>
                  <a:pt x="216977" y="6617775"/>
                </a:moveTo>
                <a:cubicBezTo>
                  <a:pt x="226019" y="6619319"/>
                  <a:pt x="235059" y="6620815"/>
                  <a:pt x="244099" y="6622327"/>
                </a:cubicBezTo>
                <a:cubicBezTo>
                  <a:pt x="241247" y="6632448"/>
                  <a:pt x="238409" y="6642555"/>
                  <a:pt x="235557" y="6652646"/>
                </a:cubicBezTo>
                <a:cubicBezTo>
                  <a:pt x="230002" y="6652261"/>
                  <a:pt x="224433" y="6651829"/>
                  <a:pt x="218865" y="6651444"/>
                </a:cubicBezTo>
                <a:cubicBezTo>
                  <a:pt x="218230" y="6640195"/>
                  <a:pt x="217612" y="6628992"/>
                  <a:pt x="216977" y="6617775"/>
                </a:cubicBezTo>
                <a:close/>
                <a:moveTo>
                  <a:pt x="309176" y="6602746"/>
                </a:moveTo>
                <a:cubicBezTo>
                  <a:pt x="325546" y="6605759"/>
                  <a:pt x="349200" y="6610261"/>
                  <a:pt x="344147" y="6637032"/>
                </a:cubicBezTo>
                <a:cubicBezTo>
                  <a:pt x="344103" y="6673834"/>
                  <a:pt x="325258" y="6696048"/>
                  <a:pt x="296276" y="6695245"/>
                </a:cubicBezTo>
                <a:cubicBezTo>
                  <a:pt x="281605" y="6694857"/>
                  <a:pt x="262852" y="6665782"/>
                  <a:pt x="263488" y="6644434"/>
                </a:cubicBezTo>
                <a:cubicBezTo>
                  <a:pt x="264127" y="6622577"/>
                  <a:pt x="286842" y="6598605"/>
                  <a:pt x="309176" y="6602746"/>
                </a:cubicBezTo>
                <a:close/>
                <a:moveTo>
                  <a:pt x="974520" y="6602277"/>
                </a:moveTo>
                <a:cubicBezTo>
                  <a:pt x="982000" y="6607979"/>
                  <a:pt x="993886" y="6612621"/>
                  <a:pt x="995619" y="6619732"/>
                </a:cubicBezTo>
                <a:cubicBezTo>
                  <a:pt x="997124" y="6625858"/>
                  <a:pt x="987046" y="6634780"/>
                  <a:pt x="977986" y="6648772"/>
                </a:cubicBezTo>
                <a:cubicBezTo>
                  <a:pt x="969412" y="6635915"/>
                  <a:pt x="961159" y="6628897"/>
                  <a:pt x="960901" y="6621562"/>
                </a:cubicBezTo>
                <a:cubicBezTo>
                  <a:pt x="960688" y="6615300"/>
                  <a:pt x="969641" y="6608704"/>
                  <a:pt x="974520" y="6602277"/>
                </a:cubicBezTo>
                <a:close/>
                <a:moveTo>
                  <a:pt x="150592" y="6602277"/>
                </a:moveTo>
                <a:cubicBezTo>
                  <a:pt x="153486" y="6623757"/>
                  <a:pt x="156052" y="6639712"/>
                  <a:pt x="156922" y="6655758"/>
                </a:cubicBezTo>
                <a:cubicBezTo>
                  <a:pt x="156981" y="6656891"/>
                  <a:pt x="141814" y="6662369"/>
                  <a:pt x="138380" y="6659645"/>
                </a:cubicBezTo>
                <a:cubicBezTo>
                  <a:pt x="116656" y="6642558"/>
                  <a:pt x="118592" y="6624505"/>
                  <a:pt x="150592" y="6602277"/>
                </a:cubicBezTo>
                <a:close/>
                <a:moveTo>
                  <a:pt x="1235226" y="6569178"/>
                </a:moveTo>
                <a:lnTo>
                  <a:pt x="1236374" y="6580000"/>
                </a:lnTo>
                <a:lnTo>
                  <a:pt x="1245872" y="6577240"/>
                </a:lnTo>
                <a:lnTo>
                  <a:pt x="1245152" y="6571147"/>
                </a:lnTo>
                <a:close/>
                <a:moveTo>
                  <a:pt x="1250896" y="6548898"/>
                </a:moveTo>
                <a:cubicBezTo>
                  <a:pt x="1245325" y="6552439"/>
                  <a:pt x="1240537" y="6553960"/>
                  <a:pt x="1236287" y="6554079"/>
                </a:cubicBezTo>
                <a:lnTo>
                  <a:pt x="1230521" y="6552446"/>
                </a:lnTo>
                <a:lnTo>
                  <a:pt x="1235258" y="6556580"/>
                </a:lnTo>
                <a:cubicBezTo>
                  <a:pt x="1238637" y="6558591"/>
                  <a:pt x="1242312" y="6559853"/>
                  <a:pt x="1246524" y="6559766"/>
                </a:cubicBezTo>
                <a:lnTo>
                  <a:pt x="1260622" y="6554997"/>
                </a:lnTo>
                <a:lnTo>
                  <a:pt x="1260098" y="6554556"/>
                </a:lnTo>
                <a:cubicBezTo>
                  <a:pt x="1255529" y="6550668"/>
                  <a:pt x="1252148" y="6548128"/>
                  <a:pt x="1250896" y="6548898"/>
                </a:cubicBezTo>
                <a:close/>
                <a:moveTo>
                  <a:pt x="453360" y="6540283"/>
                </a:moveTo>
                <a:cubicBezTo>
                  <a:pt x="469986" y="6550750"/>
                  <a:pt x="488680" y="6562517"/>
                  <a:pt x="507571" y="6574439"/>
                </a:cubicBezTo>
                <a:cubicBezTo>
                  <a:pt x="482150" y="6606116"/>
                  <a:pt x="448749" y="6599337"/>
                  <a:pt x="433955" y="6561108"/>
                </a:cubicBezTo>
                <a:cubicBezTo>
                  <a:pt x="438746" y="6562243"/>
                  <a:pt x="444308" y="6563589"/>
                  <a:pt x="449867" y="6564906"/>
                </a:cubicBezTo>
                <a:cubicBezTo>
                  <a:pt x="450958" y="6557253"/>
                  <a:pt x="452044" y="6549574"/>
                  <a:pt x="453360" y="6540283"/>
                </a:cubicBezTo>
                <a:close/>
                <a:moveTo>
                  <a:pt x="1693016" y="6493830"/>
                </a:moveTo>
                <a:cubicBezTo>
                  <a:pt x="1707736" y="6493423"/>
                  <a:pt x="1722190" y="6496037"/>
                  <a:pt x="1734773" y="6501971"/>
                </a:cubicBezTo>
                <a:cubicBezTo>
                  <a:pt x="1783508" y="6524937"/>
                  <a:pt x="1799990" y="6571446"/>
                  <a:pt x="1838517" y="6606908"/>
                </a:cubicBezTo>
                <a:cubicBezTo>
                  <a:pt x="1843054" y="6606908"/>
                  <a:pt x="1853837" y="6605338"/>
                  <a:pt x="1863991" y="6607220"/>
                </a:cubicBezTo>
                <a:cubicBezTo>
                  <a:pt x="1889766" y="6611976"/>
                  <a:pt x="1889603" y="6622782"/>
                  <a:pt x="1883644" y="6648218"/>
                </a:cubicBezTo>
                <a:cubicBezTo>
                  <a:pt x="1876291" y="6679546"/>
                  <a:pt x="1859003" y="6681931"/>
                  <a:pt x="1832586" y="6683703"/>
                </a:cubicBezTo>
                <a:cubicBezTo>
                  <a:pt x="1811785" y="6685129"/>
                  <a:pt x="1790396" y="6694187"/>
                  <a:pt x="1771536" y="6704142"/>
                </a:cubicBezTo>
                <a:cubicBezTo>
                  <a:pt x="1709271" y="6737017"/>
                  <a:pt x="1617076" y="6702728"/>
                  <a:pt x="1606375" y="6624676"/>
                </a:cubicBezTo>
                <a:cubicBezTo>
                  <a:pt x="1603901" y="6606621"/>
                  <a:pt x="1594566" y="6588267"/>
                  <a:pt x="1596617" y="6571015"/>
                </a:cubicBezTo>
                <a:cubicBezTo>
                  <a:pt x="1602295" y="6523456"/>
                  <a:pt x="1648856" y="6495048"/>
                  <a:pt x="1693016" y="6493830"/>
                </a:cubicBezTo>
                <a:close/>
                <a:moveTo>
                  <a:pt x="222182" y="6478331"/>
                </a:moveTo>
                <a:cubicBezTo>
                  <a:pt x="228421" y="6477431"/>
                  <a:pt x="236732" y="6491408"/>
                  <a:pt x="244099" y="6498687"/>
                </a:cubicBezTo>
                <a:cubicBezTo>
                  <a:pt x="235774" y="6505812"/>
                  <a:pt x="228257" y="6516783"/>
                  <a:pt x="218866" y="6518797"/>
                </a:cubicBezTo>
                <a:cubicBezTo>
                  <a:pt x="211499" y="6520384"/>
                  <a:pt x="201824" y="6510969"/>
                  <a:pt x="185982" y="6502683"/>
                </a:cubicBezTo>
                <a:cubicBezTo>
                  <a:pt x="202499" y="6490828"/>
                  <a:pt x="211679" y="6479857"/>
                  <a:pt x="222182" y="6478331"/>
                </a:cubicBezTo>
                <a:close/>
                <a:moveTo>
                  <a:pt x="724358" y="6478290"/>
                </a:moveTo>
                <a:cubicBezTo>
                  <a:pt x="729003" y="6484562"/>
                  <a:pt x="736640" y="6493836"/>
                  <a:pt x="736148" y="6494325"/>
                </a:cubicBezTo>
                <a:cubicBezTo>
                  <a:pt x="724694" y="6504678"/>
                  <a:pt x="712903" y="6515018"/>
                  <a:pt x="699638" y="6522753"/>
                </a:cubicBezTo>
                <a:cubicBezTo>
                  <a:pt x="697508" y="6524001"/>
                  <a:pt x="688015" y="6512764"/>
                  <a:pt x="681928" y="6507251"/>
                </a:cubicBezTo>
                <a:cubicBezTo>
                  <a:pt x="695284" y="6498130"/>
                  <a:pt x="708655" y="6489009"/>
                  <a:pt x="724358" y="6478290"/>
                </a:cubicBezTo>
                <a:close/>
                <a:moveTo>
                  <a:pt x="1054594" y="6464233"/>
                </a:moveTo>
                <a:lnTo>
                  <a:pt x="1049698" y="6491256"/>
                </a:lnTo>
                <a:cubicBezTo>
                  <a:pt x="1045056" y="6498439"/>
                  <a:pt x="1036897" y="6502914"/>
                  <a:pt x="1023440" y="6503475"/>
                </a:cubicBezTo>
                <a:cubicBezTo>
                  <a:pt x="1022036" y="6489818"/>
                  <a:pt x="1023227" y="6479167"/>
                  <a:pt x="1028223" y="6472303"/>
                </a:cubicBezTo>
                <a:close/>
                <a:moveTo>
                  <a:pt x="145805" y="6462883"/>
                </a:moveTo>
                <a:cubicBezTo>
                  <a:pt x="156256" y="6463482"/>
                  <a:pt x="167596" y="6467093"/>
                  <a:pt x="172239" y="6472986"/>
                </a:cubicBezTo>
                <a:cubicBezTo>
                  <a:pt x="179571" y="6482307"/>
                  <a:pt x="177026" y="6508990"/>
                  <a:pt x="173799" y="6511548"/>
                </a:cubicBezTo>
                <a:cubicBezTo>
                  <a:pt x="176449" y="6528152"/>
                  <a:pt x="182828" y="6542757"/>
                  <a:pt x="178950" y="6553676"/>
                </a:cubicBezTo>
                <a:cubicBezTo>
                  <a:pt x="176708" y="6560010"/>
                  <a:pt x="152877" y="6566438"/>
                  <a:pt x="147803" y="6562127"/>
                </a:cubicBezTo>
                <a:cubicBezTo>
                  <a:pt x="139652" y="6555169"/>
                  <a:pt x="139014" y="6539345"/>
                  <a:pt x="132607" y="6526368"/>
                </a:cubicBezTo>
                <a:cubicBezTo>
                  <a:pt x="129441" y="6507772"/>
                  <a:pt x="121595" y="6488321"/>
                  <a:pt x="124698" y="6470838"/>
                </a:cubicBezTo>
                <a:cubicBezTo>
                  <a:pt x="125791" y="6464693"/>
                  <a:pt x="135354" y="6462283"/>
                  <a:pt x="145805" y="6462883"/>
                </a:cubicBezTo>
                <a:close/>
                <a:moveTo>
                  <a:pt x="1054856" y="6462791"/>
                </a:moveTo>
                <a:cubicBezTo>
                  <a:pt x="1054856" y="6462791"/>
                  <a:pt x="1055842" y="6463856"/>
                  <a:pt x="1055827" y="6463856"/>
                </a:cubicBezTo>
                <a:lnTo>
                  <a:pt x="1054594" y="6464233"/>
                </a:lnTo>
                <a:close/>
                <a:moveTo>
                  <a:pt x="634103" y="6462791"/>
                </a:moveTo>
                <a:cubicBezTo>
                  <a:pt x="644618" y="6484350"/>
                  <a:pt x="651651" y="6498748"/>
                  <a:pt x="658680" y="6513161"/>
                </a:cubicBezTo>
                <a:cubicBezTo>
                  <a:pt x="646694" y="6513161"/>
                  <a:pt x="634707" y="6513161"/>
                  <a:pt x="619934" y="6513161"/>
                </a:cubicBezTo>
                <a:cubicBezTo>
                  <a:pt x="625385" y="6493802"/>
                  <a:pt x="628328" y="6483313"/>
                  <a:pt x="634103" y="6462791"/>
                </a:cubicBezTo>
                <a:close/>
                <a:moveTo>
                  <a:pt x="424212" y="6462791"/>
                </a:moveTo>
                <a:cubicBezTo>
                  <a:pt x="432282" y="6469840"/>
                  <a:pt x="441370" y="6475698"/>
                  <a:pt x="447524" y="6483848"/>
                </a:cubicBezTo>
                <a:cubicBezTo>
                  <a:pt x="452269" y="6490095"/>
                  <a:pt x="456372" y="6499800"/>
                  <a:pt x="454994" y="6506788"/>
                </a:cubicBezTo>
                <a:cubicBezTo>
                  <a:pt x="454052" y="6511558"/>
                  <a:pt x="442194" y="6518169"/>
                  <a:pt x="436910" y="6516872"/>
                </a:cubicBezTo>
                <a:cubicBezTo>
                  <a:pt x="431293" y="6515513"/>
                  <a:pt x="425289" y="6506411"/>
                  <a:pt x="423582" y="6499620"/>
                </a:cubicBezTo>
                <a:cubicBezTo>
                  <a:pt x="416307" y="6470747"/>
                  <a:pt x="417009" y="6467773"/>
                  <a:pt x="424212" y="6462791"/>
                </a:cubicBezTo>
                <a:close/>
                <a:moveTo>
                  <a:pt x="1793751" y="6417047"/>
                </a:moveTo>
                <a:cubicBezTo>
                  <a:pt x="1827422" y="6427300"/>
                  <a:pt x="1837101" y="6448628"/>
                  <a:pt x="1826859" y="6477952"/>
                </a:cubicBezTo>
                <a:cubicBezTo>
                  <a:pt x="1825580" y="6481644"/>
                  <a:pt x="1817057" y="6486755"/>
                  <a:pt x="1816051" y="6485955"/>
                </a:cubicBezTo>
                <a:cubicBezTo>
                  <a:pt x="1810912" y="6481946"/>
                  <a:pt x="1807148" y="6476214"/>
                  <a:pt x="1799696" y="6467169"/>
                </a:cubicBezTo>
                <a:cubicBezTo>
                  <a:pt x="1793321" y="6466761"/>
                  <a:pt x="1780549" y="6469711"/>
                  <a:pt x="1775628" y="6464871"/>
                </a:cubicBezTo>
                <a:cubicBezTo>
                  <a:pt x="1765322" y="6454676"/>
                  <a:pt x="1759165" y="6440383"/>
                  <a:pt x="1751313" y="6427769"/>
                </a:cubicBezTo>
                <a:cubicBezTo>
                  <a:pt x="1765579" y="6423777"/>
                  <a:pt x="1781816" y="6413446"/>
                  <a:pt x="1793751" y="6417047"/>
                </a:cubicBezTo>
                <a:close/>
                <a:moveTo>
                  <a:pt x="558014" y="6416881"/>
                </a:moveTo>
                <a:cubicBezTo>
                  <a:pt x="564906" y="6418560"/>
                  <a:pt x="570087" y="6424219"/>
                  <a:pt x="570625" y="6438516"/>
                </a:cubicBezTo>
                <a:cubicBezTo>
                  <a:pt x="557009" y="6442232"/>
                  <a:pt x="544484" y="6445625"/>
                  <a:pt x="524400" y="6451093"/>
                </a:cubicBezTo>
                <a:cubicBezTo>
                  <a:pt x="536297" y="6454486"/>
                  <a:pt x="541060" y="6456904"/>
                  <a:pt x="545851" y="6456995"/>
                </a:cubicBezTo>
                <a:cubicBezTo>
                  <a:pt x="563619" y="6457384"/>
                  <a:pt x="581493" y="6456081"/>
                  <a:pt x="599109" y="6457758"/>
                </a:cubicBezTo>
                <a:cubicBezTo>
                  <a:pt x="602194" y="6458065"/>
                  <a:pt x="608019" y="6471757"/>
                  <a:pt x="605929" y="6475367"/>
                </a:cubicBezTo>
                <a:cubicBezTo>
                  <a:pt x="604225" y="6478289"/>
                  <a:pt x="600559" y="6481653"/>
                  <a:pt x="596844" y="6484058"/>
                </a:cubicBezTo>
                <a:lnTo>
                  <a:pt x="593071" y="6485235"/>
                </a:lnTo>
                <a:lnTo>
                  <a:pt x="602753" y="6492834"/>
                </a:lnTo>
                <a:cubicBezTo>
                  <a:pt x="607953" y="6496924"/>
                  <a:pt x="611614" y="6500535"/>
                  <a:pt x="612040" y="6504509"/>
                </a:cubicBezTo>
                <a:cubicBezTo>
                  <a:pt x="613338" y="6516604"/>
                  <a:pt x="605619" y="6529705"/>
                  <a:pt x="600604" y="6546076"/>
                </a:cubicBezTo>
                <a:cubicBezTo>
                  <a:pt x="614802" y="6560227"/>
                  <a:pt x="610457" y="6578255"/>
                  <a:pt x="593259" y="6594471"/>
                </a:cubicBezTo>
                <a:cubicBezTo>
                  <a:pt x="589765" y="6597769"/>
                  <a:pt x="582867" y="6597195"/>
                  <a:pt x="577537" y="6598402"/>
                </a:cubicBezTo>
                <a:cubicBezTo>
                  <a:pt x="576225" y="6592085"/>
                  <a:pt x="571790" y="6583877"/>
                  <a:pt x="574091" y="6579712"/>
                </a:cubicBezTo>
                <a:cubicBezTo>
                  <a:pt x="584780" y="6560477"/>
                  <a:pt x="594020" y="6543256"/>
                  <a:pt x="578957" y="6520523"/>
                </a:cubicBezTo>
                <a:cubicBezTo>
                  <a:pt x="576703" y="6517106"/>
                  <a:pt x="577277" y="6511678"/>
                  <a:pt x="578786" y="6504539"/>
                </a:cubicBezTo>
                <a:lnTo>
                  <a:pt x="582504" y="6486600"/>
                </a:lnTo>
                <a:lnTo>
                  <a:pt x="550440" y="6484112"/>
                </a:lnTo>
                <a:cubicBezTo>
                  <a:pt x="542025" y="6489806"/>
                  <a:pt x="537261" y="6501787"/>
                  <a:pt x="535327" y="6518974"/>
                </a:cubicBezTo>
                <a:cubicBezTo>
                  <a:pt x="513790" y="6506301"/>
                  <a:pt x="494967" y="6497799"/>
                  <a:pt x="479568" y="6485081"/>
                </a:cubicBezTo>
                <a:cubicBezTo>
                  <a:pt x="471207" y="6478185"/>
                  <a:pt x="465462" y="6464261"/>
                  <a:pt x="464951" y="6453184"/>
                </a:cubicBezTo>
                <a:cubicBezTo>
                  <a:pt x="464705" y="6447887"/>
                  <a:pt x="478765" y="6440515"/>
                  <a:pt x="487470" y="6436548"/>
                </a:cubicBezTo>
                <a:cubicBezTo>
                  <a:pt x="502869" y="6429560"/>
                  <a:pt x="518740" y="6422714"/>
                  <a:pt x="535142" y="6419119"/>
                </a:cubicBezTo>
                <a:cubicBezTo>
                  <a:pt x="542519" y="6417501"/>
                  <a:pt x="551121" y="6415202"/>
                  <a:pt x="558014" y="6416881"/>
                </a:cubicBezTo>
                <a:close/>
                <a:moveTo>
                  <a:pt x="258856" y="6416296"/>
                </a:moveTo>
                <a:cubicBezTo>
                  <a:pt x="268762" y="6424939"/>
                  <a:pt x="288099" y="6436011"/>
                  <a:pt x="286639" y="6441671"/>
                </a:cubicBezTo>
                <a:cubicBezTo>
                  <a:pt x="283382" y="6454348"/>
                  <a:pt x="269759" y="6464323"/>
                  <a:pt x="260375" y="6475407"/>
                </a:cubicBezTo>
                <a:cubicBezTo>
                  <a:pt x="255691" y="6477666"/>
                  <a:pt x="251022" y="6479893"/>
                  <a:pt x="246354" y="6482164"/>
                </a:cubicBezTo>
                <a:cubicBezTo>
                  <a:pt x="241408" y="6472315"/>
                  <a:pt x="230380" y="6460425"/>
                  <a:pt x="232823" y="6453018"/>
                </a:cubicBezTo>
                <a:cubicBezTo>
                  <a:pt x="237338" y="6439396"/>
                  <a:pt x="249732" y="6428403"/>
                  <a:pt x="258856" y="6416296"/>
                </a:cubicBezTo>
                <a:close/>
                <a:moveTo>
                  <a:pt x="603616" y="6406091"/>
                </a:moveTo>
                <a:lnTo>
                  <a:pt x="603169" y="6406991"/>
                </a:lnTo>
                <a:lnTo>
                  <a:pt x="602722" y="6407068"/>
                </a:lnTo>
                <a:cubicBezTo>
                  <a:pt x="602722" y="6407068"/>
                  <a:pt x="603585" y="6406105"/>
                  <a:pt x="603616" y="6406091"/>
                </a:cubicBezTo>
                <a:close/>
                <a:moveTo>
                  <a:pt x="609001" y="6403556"/>
                </a:moveTo>
                <a:lnTo>
                  <a:pt x="610248" y="6403754"/>
                </a:lnTo>
                <a:lnTo>
                  <a:pt x="609387" y="6404673"/>
                </a:lnTo>
                <a:close/>
                <a:moveTo>
                  <a:pt x="639305" y="6400798"/>
                </a:moveTo>
                <a:cubicBezTo>
                  <a:pt x="640592" y="6405523"/>
                  <a:pt x="641893" y="6410265"/>
                  <a:pt x="643182" y="6415022"/>
                </a:cubicBezTo>
                <a:cubicBezTo>
                  <a:pt x="627428" y="6421034"/>
                  <a:pt x="611675" y="6426998"/>
                  <a:pt x="588937" y="6435669"/>
                </a:cubicBezTo>
                <a:cubicBezTo>
                  <a:pt x="592755" y="6427991"/>
                  <a:pt x="595549" y="6422366"/>
                  <a:pt x="597826" y="6417777"/>
                </a:cubicBezTo>
                <a:lnTo>
                  <a:pt x="603169" y="6406991"/>
                </a:lnTo>
                <a:close/>
                <a:moveTo>
                  <a:pt x="1497529" y="6385369"/>
                </a:moveTo>
                <a:cubicBezTo>
                  <a:pt x="1497436" y="6391809"/>
                  <a:pt x="1497297" y="6398249"/>
                  <a:pt x="1497172" y="6404673"/>
                </a:cubicBezTo>
                <a:cubicBezTo>
                  <a:pt x="1483730" y="6404673"/>
                  <a:pt x="1470287" y="6404673"/>
                  <a:pt x="1456845" y="6404673"/>
                </a:cubicBezTo>
                <a:cubicBezTo>
                  <a:pt x="1457216" y="6398234"/>
                  <a:pt x="1456999" y="6386304"/>
                  <a:pt x="1458052" y="6386215"/>
                </a:cubicBezTo>
                <a:cubicBezTo>
                  <a:pt x="1471108" y="6384940"/>
                  <a:pt x="1484350" y="6385369"/>
                  <a:pt x="1497529" y="6385369"/>
                </a:cubicBezTo>
                <a:close/>
                <a:moveTo>
                  <a:pt x="589323" y="6369884"/>
                </a:moveTo>
                <a:cubicBezTo>
                  <a:pt x="593346" y="6369617"/>
                  <a:pt x="597262" y="6369995"/>
                  <a:pt x="597779" y="6371011"/>
                </a:cubicBezTo>
                <a:lnTo>
                  <a:pt x="609001" y="6403556"/>
                </a:lnTo>
                <a:lnTo>
                  <a:pt x="573439" y="6397900"/>
                </a:lnTo>
                <a:cubicBezTo>
                  <a:pt x="575453" y="6389332"/>
                  <a:pt x="575861" y="6379830"/>
                  <a:pt x="580220" y="6372628"/>
                </a:cubicBezTo>
                <a:cubicBezTo>
                  <a:pt x="581166" y="6371063"/>
                  <a:pt x="585297" y="6370152"/>
                  <a:pt x="589323" y="6369884"/>
                </a:cubicBezTo>
                <a:close/>
                <a:moveTo>
                  <a:pt x="2372840" y="6369801"/>
                </a:moveTo>
                <a:cubicBezTo>
                  <a:pt x="2382226" y="6373163"/>
                  <a:pt x="2392940" y="6374650"/>
                  <a:pt x="2400760" y="6380169"/>
                </a:cubicBezTo>
                <a:cubicBezTo>
                  <a:pt x="2427749" y="6399275"/>
                  <a:pt x="2456809" y="6416938"/>
                  <a:pt x="2479116" y="6440663"/>
                </a:cubicBezTo>
                <a:cubicBezTo>
                  <a:pt x="2495532" y="6458137"/>
                  <a:pt x="2504519" y="6483623"/>
                  <a:pt x="2512508" y="6506974"/>
                </a:cubicBezTo>
                <a:cubicBezTo>
                  <a:pt x="2514418" y="6512539"/>
                  <a:pt x="2499142" y="6523967"/>
                  <a:pt x="2490249" y="6534472"/>
                </a:cubicBezTo>
                <a:cubicBezTo>
                  <a:pt x="2477079" y="6526055"/>
                  <a:pt x="2467726" y="6522785"/>
                  <a:pt x="2462484" y="6516236"/>
                </a:cubicBezTo>
                <a:cubicBezTo>
                  <a:pt x="2432127" y="6478469"/>
                  <a:pt x="2401988" y="6440496"/>
                  <a:pt x="2373750" y="6401135"/>
                </a:cubicBezTo>
                <a:cubicBezTo>
                  <a:pt x="2368677" y="6394091"/>
                  <a:pt x="2372901" y="6380429"/>
                  <a:pt x="2372840" y="6369801"/>
                </a:cubicBezTo>
                <a:close/>
                <a:moveTo>
                  <a:pt x="170482" y="6369801"/>
                </a:moveTo>
                <a:cubicBezTo>
                  <a:pt x="180050" y="6386435"/>
                  <a:pt x="213364" y="6370526"/>
                  <a:pt x="206321" y="6402342"/>
                </a:cubicBezTo>
                <a:cubicBezTo>
                  <a:pt x="204748" y="6409440"/>
                  <a:pt x="184842" y="6412233"/>
                  <a:pt x="170482" y="6418234"/>
                </a:cubicBezTo>
                <a:cubicBezTo>
                  <a:pt x="170482" y="6396417"/>
                  <a:pt x="170482" y="6385139"/>
                  <a:pt x="170482" y="6369801"/>
                </a:cubicBezTo>
                <a:close/>
                <a:moveTo>
                  <a:pt x="1545090" y="6354364"/>
                </a:moveTo>
                <a:cubicBezTo>
                  <a:pt x="1557335" y="6356364"/>
                  <a:pt x="1567718" y="6370009"/>
                  <a:pt x="1578895" y="6378778"/>
                </a:cubicBezTo>
                <a:cubicBezTo>
                  <a:pt x="1571448" y="6388164"/>
                  <a:pt x="1564017" y="6397597"/>
                  <a:pt x="1552275" y="6412422"/>
                </a:cubicBezTo>
                <a:cubicBezTo>
                  <a:pt x="1537567" y="6397878"/>
                  <a:pt x="1528210" y="6388645"/>
                  <a:pt x="1518838" y="6379352"/>
                </a:cubicBezTo>
                <a:cubicBezTo>
                  <a:pt x="1527690" y="6370398"/>
                  <a:pt x="1537858" y="6353156"/>
                  <a:pt x="1545090" y="6354364"/>
                </a:cubicBezTo>
                <a:close/>
                <a:moveTo>
                  <a:pt x="1663267" y="6292310"/>
                </a:moveTo>
                <a:cubicBezTo>
                  <a:pt x="1673857" y="6304569"/>
                  <a:pt x="1685157" y="6311977"/>
                  <a:pt x="1685443" y="6319743"/>
                </a:cubicBezTo>
                <a:cubicBezTo>
                  <a:pt x="1685683" y="6326324"/>
                  <a:pt x="1672728" y="6339260"/>
                  <a:pt x="1666415" y="6338794"/>
                </a:cubicBezTo>
                <a:cubicBezTo>
                  <a:pt x="1657707" y="6338118"/>
                  <a:pt x="1645550" y="6328817"/>
                  <a:pt x="1642990" y="6320690"/>
                </a:cubicBezTo>
                <a:cubicBezTo>
                  <a:pt x="1641258" y="6315161"/>
                  <a:pt x="1653491" y="6305276"/>
                  <a:pt x="1663267" y="6292310"/>
                </a:cubicBezTo>
                <a:close/>
                <a:moveTo>
                  <a:pt x="1964898" y="6258275"/>
                </a:moveTo>
                <a:lnTo>
                  <a:pt x="1942445" y="6279135"/>
                </a:lnTo>
                <a:cubicBezTo>
                  <a:pt x="1938939" y="6277902"/>
                  <a:pt x="1935434" y="6276363"/>
                  <a:pt x="1931678" y="6274823"/>
                </a:cubicBezTo>
                <a:cubicBezTo>
                  <a:pt x="1933931" y="6292684"/>
                  <a:pt x="1929425" y="6319476"/>
                  <a:pt x="1939189" y="6326559"/>
                </a:cubicBezTo>
                <a:lnTo>
                  <a:pt x="2071320" y="6408340"/>
                </a:lnTo>
                <a:lnTo>
                  <a:pt x="1948535" y="6332011"/>
                </a:lnTo>
                <a:cubicBezTo>
                  <a:pt x="1938847" y="6325181"/>
                  <a:pt x="1943306" y="6298128"/>
                  <a:pt x="1941253" y="6280415"/>
                </a:cubicBezTo>
                <a:cubicBezTo>
                  <a:pt x="1944845" y="6281903"/>
                  <a:pt x="1948437" y="6283377"/>
                  <a:pt x="1952008" y="6284864"/>
                </a:cubicBezTo>
                <a:cubicBezTo>
                  <a:pt x="1959821" y="6277511"/>
                  <a:pt x="1967635" y="6270141"/>
                  <a:pt x="1975429" y="6262786"/>
                </a:cubicBezTo>
                <a:close/>
                <a:moveTo>
                  <a:pt x="1912865" y="6233265"/>
                </a:moveTo>
                <a:lnTo>
                  <a:pt x="1933931" y="6245876"/>
                </a:lnTo>
                <a:lnTo>
                  <a:pt x="1934063" y="6245817"/>
                </a:lnTo>
                <a:lnTo>
                  <a:pt x="1913030" y="6233289"/>
                </a:lnTo>
                <a:close/>
                <a:moveTo>
                  <a:pt x="114981" y="6199320"/>
                </a:moveTo>
                <a:lnTo>
                  <a:pt x="114285" y="6200484"/>
                </a:lnTo>
                <a:lnTo>
                  <a:pt x="113968" y="6200220"/>
                </a:lnTo>
                <a:close/>
                <a:moveTo>
                  <a:pt x="115377" y="6193428"/>
                </a:moveTo>
                <a:lnTo>
                  <a:pt x="100904" y="6217544"/>
                </a:lnTo>
                <a:cubicBezTo>
                  <a:pt x="89888" y="6207690"/>
                  <a:pt x="82124" y="6200916"/>
                  <a:pt x="74363" y="6194140"/>
                </a:cubicBezTo>
                <a:cubicBezTo>
                  <a:pt x="71609" y="6202763"/>
                  <a:pt x="68856" y="6211078"/>
                  <a:pt x="67352" y="6215697"/>
                </a:cubicBezTo>
                <a:cubicBezTo>
                  <a:pt x="47573" y="6224627"/>
                  <a:pt x="29795" y="6232942"/>
                  <a:pt x="12018" y="6240640"/>
                </a:cubicBezTo>
                <a:lnTo>
                  <a:pt x="14103" y="6246588"/>
                </a:lnTo>
                <a:lnTo>
                  <a:pt x="66597" y="6223048"/>
                </a:lnTo>
                <a:cubicBezTo>
                  <a:pt x="68049" y="6218415"/>
                  <a:pt x="70710" y="6209991"/>
                  <a:pt x="73360" y="6201611"/>
                </a:cubicBezTo>
                <a:cubicBezTo>
                  <a:pt x="81008" y="6208323"/>
                  <a:pt x="88663" y="6215085"/>
                  <a:pt x="99736" y="6224855"/>
                </a:cubicBezTo>
                <a:lnTo>
                  <a:pt x="114285" y="6200484"/>
                </a:lnTo>
                <a:lnTo>
                  <a:pt x="133705" y="6216613"/>
                </a:lnTo>
                <a:lnTo>
                  <a:pt x="139211" y="6212618"/>
                </a:lnTo>
                <a:lnTo>
                  <a:pt x="116811" y="6193766"/>
                </a:lnTo>
                <a:close/>
                <a:moveTo>
                  <a:pt x="69782" y="6177374"/>
                </a:moveTo>
                <a:lnTo>
                  <a:pt x="72147" y="6179861"/>
                </a:lnTo>
                <a:lnTo>
                  <a:pt x="75135" y="6180548"/>
                </a:lnTo>
                <a:close/>
                <a:moveTo>
                  <a:pt x="58088" y="6149488"/>
                </a:moveTo>
                <a:cubicBezTo>
                  <a:pt x="58324" y="6158206"/>
                  <a:pt x="59860" y="6164685"/>
                  <a:pt x="62328" y="6169541"/>
                </a:cubicBezTo>
                <a:lnTo>
                  <a:pt x="68912" y="6176461"/>
                </a:lnTo>
                <a:lnTo>
                  <a:pt x="61995" y="6152824"/>
                </a:lnTo>
                <a:cubicBezTo>
                  <a:pt x="71777" y="6156754"/>
                  <a:pt x="79142" y="6159784"/>
                  <a:pt x="86570" y="6162662"/>
                </a:cubicBezTo>
                <a:lnTo>
                  <a:pt x="107614" y="6170556"/>
                </a:lnTo>
                <a:lnTo>
                  <a:pt x="106913" y="6168580"/>
                </a:lnTo>
                <a:cubicBezTo>
                  <a:pt x="96898" y="6164885"/>
                  <a:pt x="89637" y="6162114"/>
                  <a:pt x="82626" y="6159342"/>
                </a:cubicBezTo>
                <a:cubicBezTo>
                  <a:pt x="75115" y="6156571"/>
                  <a:pt x="67854" y="6153183"/>
                  <a:pt x="58088" y="6149488"/>
                </a:cubicBezTo>
                <a:close/>
                <a:moveTo>
                  <a:pt x="12714" y="6131531"/>
                </a:moveTo>
                <a:lnTo>
                  <a:pt x="10811" y="6139846"/>
                </a:lnTo>
                <a:lnTo>
                  <a:pt x="15669" y="6155730"/>
                </a:lnTo>
                <a:lnTo>
                  <a:pt x="19014" y="6152303"/>
                </a:lnTo>
                <a:cubicBezTo>
                  <a:pt x="19296" y="6150124"/>
                  <a:pt x="18466" y="6146870"/>
                  <a:pt x="16026" y="6142098"/>
                </a:cubicBezTo>
                <a:close/>
                <a:moveTo>
                  <a:pt x="1778445" y="6116230"/>
                </a:moveTo>
                <a:cubicBezTo>
                  <a:pt x="1753157" y="6148872"/>
                  <a:pt x="1714849" y="6119617"/>
                  <a:pt x="1679045" y="6117769"/>
                </a:cubicBezTo>
                <a:cubicBezTo>
                  <a:pt x="1679796" y="6121773"/>
                  <a:pt x="1679545" y="6124852"/>
                  <a:pt x="1680797" y="6125776"/>
                </a:cubicBezTo>
                <a:lnTo>
                  <a:pt x="1713989" y="6146375"/>
                </a:lnTo>
                <a:lnTo>
                  <a:pt x="1775949" y="6187096"/>
                </a:lnTo>
                <a:lnTo>
                  <a:pt x="1800980" y="6204303"/>
                </a:lnTo>
                <a:lnTo>
                  <a:pt x="1804594" y="6205922"/>
                </a:lnTo>
                <a:lnTo>
                  <a:pt x="1775949" y="6187096"/>
                </a:lnTo>
                <a:lnTo>
                  <a:pt x="1742015" y="6163769"/>
                </a:lnTo>
                <a:lnTo>
                  <a:pt x="1713989" y="6146375"/>
                </a:lnTo>
                <a:lnTo>
                  <a:pt x="1691214" y="6131407"/>
                </a:lnTo>
                <a:cubicBezTo>
                  <a:pt x="1689991" y="6130600"/>
                  <a:pt x="1690207" y="6127539"/>
                  <a:pt x="1689320" y="6123542"/>
                </a:cubicBezTo>
                <a:cubicBezTo>
                  <a:pt x="1725172" y="6125300"/>
                  <a:pt x="1763353" y="6154676"/>
                  <a:pt x="1788452" y="6121828"/>
                </a:cubicBezTo>
                <a:cubicBezTo>
                  <a:pt x="1818167" y="6135531"/>
                  <a:pt x="1844116" y="6148767"/>
                  <a:pt x="1871029" y="6159579"/>
                </a:cubicBezTo>
                <a:lnTo>
                  <a:pt x="1948972" y="6187465"/>
                </a:lnTo>
                <a:lnTo>
                  <a:pt x="1942445" y="6182746"/>
                </a:lnTo>
                <a:cubicBezTo>
                  <a:pt x="1917155" y="6170120"/>
                  <a:pt x="1888111" y="6164578"/>
                  <a:pt x="1861321" y="6153800"/>
                </a:cubicBezTo>
                <a:cubicBezTo>
                  <a:pt x="1834279" y="6143021"/>
                  <a:pt x="1808241" y="6129780"/>
                  <a:pt x="1778445" y="6116230"/>
                </a:cubicBezTo>
                <a:close/>
                <a:moveTo>
                  <a:pt x="2949273" y="6076580"/>
                </a:moveTo>
                <a:cubicBezTo>
                  <a:pt x="2973363" y="6082217"/>
                  <a:pt x="3001087" y="6105940"/>
                  <a:pt x="3000868" y="6126389"/>
                </a:cubicBezTo>
                <a:cubicBezTo>
                  <a:pt x="3000559" y="6154681"/>
                  <a:pt x="2990828" y="6161644"/>
                  <a:pt x="2962909" y="6153557"/>
                </a:cubicBezTo>
                <a:cubicBezTo>
                  <a:pt x="2914835" y="6139633"/>
                  <a:pt x="2905963" y="6126735"/>
                  <a:pt x="2919309" y="6089262"/>
                </a:cubicBezTo>
                <a:cubicBezTo>
                  <a:pt x="2920847" y="6084942"/>
                  <a:pt x="2923769" y="6079600"/>
                  <a:pt x="2927563" y="6077762"/>
                </a:cubicBezTo>
                <a:cubicBezTo>
                  <a:pt x="2933616" y="6074831"/>
                  <a:pt x="2941244" y="6074701"/>
                  <a:pt x="2949273" y="6076580"/>
                </a:cubicBezTo>
                <a:close/>
                <a:moveTo>
                  <a:pt x="27226" y="6039929"/>
                </a:moveTo>
                <a:lnTo>
                  <a:pt x="25826" y="6053710"/>
                </a:lnTo>
                <a:lnTo>
                  <a:pt x="82250" y="6095449"/>
                </a:lnTo>
                <a:lnTo>
                  <a:pt x="97148" y="6100832"/>
                </a:lnTo>
                <a:cubicBezTo>
                  <a:pt x="98150" y="6098368"/>
                  <a:pt x="99152" y="6095905"/>
                  <a:pt x="100153" y="6093441"/>
                </a:cubicBezTo>
                <a:cubicBezTo>
                  <a:pt x="86882" y="6083741"/>
                  <a:pt x="73549" y="6073964"/>
                  <a:pt x="60968" y="6064726"/>
                </a:cubicBezTo>
                <a:close/>
                <a:moveTo>
                  <a:pt x="126795" y="5985972"/>
                </a:moveTo>
                <a:lnTo>
                  <a:pt x="119045" y="5997886"/>
                </a:lnTo>
                <a:cubicBezTo>
                  <a:pt x="116677" y="6002231"/>
                  <a:pt x="115363" y="6006753"/>
                  <a:pt x="117179" y="6011527"/>
                </a:cubicBezTo>
                <a:lnTo>
                  <a:pt x="119176" y="6010791"/>
                </a:lnTo>
                <a:lnTo>
                  <a:pt x="126834" y="5999141"/>
                </a:lnTo>
                <a:cubicBezTo>
                  <a:pt x="129210" y="5995149"/>
                  <a:pt x="130565" y="5991260"/>
                  <a:pt x="128828" y="5987396"/>
                </a:cubicBezTo>
                <a:close/>
                <a:moveTo>
                  <a:pt x="2834861" y="5951346"/>
                </a:moveTo>
                <a:cubicBezTo>
                  <a:pt x="2844467" y="5965216"/>
                  <a:pt x="2855521" y="5978381"/>
                  <a:pt x="2862848" y="5993355"/>
                </a:cubicBezTo>
                <a:cubicBezTo>
                  <a:pt x="2865233" y="5998253"/>
                  <a:pt x="2857952" y="6007822"/>
                  <a:pt x="2855090" y="6015277"/>
                </a:cubicBezTo>
                <a:cubicBezTo>
                  <a:pt x="2850285" y="6009950"/>
                  <a:pt x="2845129" y="6004897"/>
                  <a:pt x="2840773" y="5999247"/>
                </a:cubicBezTo>
                <a:cubicBezTo>
                  <a:pt x="2835862" y="5992849"/>
                  <a:pt x="2831674" y="5985913"/>
                  <a:pt x="2820699" y="5981781"/>
                </a:cubicBezTo>
                <a:cubicBezTo>
                  <a:pt x="2822316" y="5973255"/>
                  <a:pt x="2823932" y="5964772"/>
                  <a:pt x="2825549" y="5956277"/>
                </a:cubicBezTo>
                <a:cubicBezTo>
                  <a:pt x="2828658" y="5954637"/>
                  <a:pt x="2831767" y="5952982"/>
                  <a:pt x="2834861" y="5951346"/>
                </a:cubicBezTo>
                <a:close/>
                <a:moveTo>
                  <a:pt x="3042019" y="5936547"/>
                </a:moveTo>
                <a:cubicBezTo>
                  <a:pt x="3047326" y="5935472"/>
                  <a:pt x="3052613" y="5935554"/>
                  <a:pt x="3055671" y="5937396"/>
                </a:cubicBezTo>
                <a:cubicBezTo>
                  <a:pt x="3064192" y="5942579"/>
                  <a:pt x="3072571" y="5955039"/>
                  <a:pt x="3073216" y="5964902"/>
                </a:cubicBezTo>
                <a:cubicBezTo>
                  <a:pt x="3075973" y="6007199"/>
                  <a:pt x="3077183" y="6049679"/>
                  <a:pt x="3075929" y="6092037"/>
                </a:cubicBezTo>
                <a:cubicBezTo>
                  <a:pt x="3075606" y="6102789"/>
                  <a:pt x="3064159" y="6113224"/>
                  <a:pt x="3057815" y="6123766"/>
                </a:cubicBezTo>
                <a:cubicBezTo>
                  <a:pt x="3050691" y="6114984"/>
                  <a:pt x="3043550" y="6106194"/>
                  <a:pt x="3036425" y="6097422"/>
                </a:cubicBezTo>
                <a:cubicBezTo>
                  <a:pt x="3039610" y="6095301"/>
                  <a:pt x="3042813" y="6093181"/>
                  <a:pt x="3046016" y="6091052"/>
                </a:cubicBezTo>
                <a:cubicBezTo>
                  <a:pt x="3040241" y="6079850"/>
                  <a:pt x="3035581" y="6067823"/>
                  <a:pt x="3028471" y="6057511"/>
                </a:cubicBezTo>
                <a:cubicBezTo>
                  <a:pt x="3000079" y="6016323"/>
                  <a:pt x="2998838" y="5968862"/>
                  <a:pt x="3028243" y="5942641"/>
                </a:cubicBezTo>
                <a:cubicBezTo>
                  <a:pt x="3031384" y="5939856"/>
                  <a:pt x="3036712" y="5937623"/>
                  <a:pt x="3042019" y="5936547"/>
                </a:cubicBezTo>
                <a:close/>
                <a:moveTo>
                  <a:pt x="36097" y="5904086"/>
                </a:moveTo>
                <a:lnTo>
                  <a:pt x="33171" y="5913780"/>
                </a:lnTo>
                <a:cubicBezTo>
                  <a:pt x="34951" y="5927126"/>
                  <a:pt x="49009" y="5940104"/>
                  <a:pt x="76234" y="5960794"/>
                </a:cubicBezTo>
                <a:cubicBezTo>
                  <a:pt x="99512" y="5942643"/>
                  <a:pt x="121383" y="5931509"/>
                  <a:pt x="145857" y="5963277"/>
                </a:cubicBezTo>
                <a:cubicBezTo>
                  <a:pt x="154024" y="5973872"/>
                  <a:pt x="175398" y="5971926"/>
                  <a:pt x="184125" y="5982961"/>
                </a:cubicBezTo>
                <a:lnTo>
                  <a:pt x="184916" y="5986592"/>
                </a:lnTo>
                <a:lnTo>
                  <a:pt x="188286" y="5985351"/>
                </a:lnTo>
                <a:cubicBezTo>
                  <a:pt x="191541" y="5955173"/>
                  <a:pt x="157240" y="5963487"/>
                  <a:pt x="146222" y="5949014"/>
                </a:cubicBezTo>
                <a:cubicBezTo>
                  <a:pt x="121685" y="5916987"/>
                  <a:pt x="99652" y="5928073"/>
                  <a:pt x="76367" y="5946550"/>
                </a:cubicBezTo>
                <a:cubicBezTo>
                  <a:pt x="62721" y="5936080"/>
                  <a:pt x="52377" y="5927572"/>
                  <a:pt x="45221" y="5919999"/>
                </a:cubicBezTo>
                <a:close/>
                <a:moveTo>
                  <a:pt x="2772385" y="5889414"/>
                </a:moveTo>
                <a:cubicBezTo>
                  <a:pt x="2780006" y="5892267"/>
                  <a:pt x="2788502" y="5898744"/>
                  <a:pt x="2791462" y="5905968"/>
                </a:cubicBezTo>
                <a:cubicBezTo>
                  <a:pt x="2793041" y="5909780"/>
                  <a:pt x="2783840" y="5918133"/>
                  <a:pt x="2777001" y="5928098"/>
                </a:cubicBezTo>
                <a:cubicBezTo>
                  <a:pt x="2768734" y="5917715"/>
                  <a:pt x="2761128" y="5911485"/>
                  <a:pt x="2758765" y="5903642"/>
                </a:cubicBezTo>
                <a:cubicBezTo>
                  <a:pt x="2757769" y="5900309"/>
                  <a:pt x="2769639" y="5888391"/>
                  <a:pt x="2772385" y="5889414"/>
                </a:cubicBezTo>
                <a:close/>
                <a:moveTo>
                  <a:pt x="3549122" y="5796766"/>
                </a:moveTo>
                <a:cubicBezTo>
                  <a:pt x="3583334" y="5793188"/>
                  <a:pt x="3600366" y="5813645"/>
                  <a:pt x="3591244" y="5848670"/>
                </a:cubicBezTo>
                <a:cubicBezTo>
                  <a:pt x="3575935" y="5829766"/>
                  <a:pt x="3563966" y="5815017"/>
                  <a:pt x="3549122" y="5796766"/>
                </a:cubicBezTo>
                <a:close/>
                <a:moveTo>
                  <a:pt x="2471496" y="5673091"/>
                </a:moveTo>
                <a:cubicBezTo>
                  <a:pt x="2447210" y="5680174"/>
                  <a:pt x="2419668" y="5688797"/>
                  <a:pt x="2391876" y="5697111"/>
                </a:cubicBezTo>
                <a:cubicBezTo>
                  <a:pt x="2391876" y="5699575"/>
                  <a:pt x="2391876" y="5702346"/>
                  <a:pt x="2391626" y="5705118"/>
                </a:cubicBezTo>
                <a:lnTo>
                  <a:pt x="2407776" y="5709956"/>
                </a:lnTo>
                <a:lnTo>
                  <a:pt x="2481204" y="5688032"/>
                </a:lnTo>
                <a:close/>
                <a:moveTo>
                  <a:pt x="4649352" y="5642237"/>
                </a:moveTo>
                <a:cubicBezTo>
                  <a:pt x="4656246" y="5640836"/>
                  <a:pt x="4664184" y="5641114"/>
                  <a:pt x="4673044" y="5643363"/>
                </a:cubicBezTo>
                <a:cubicBezTo>
                  <a:pt x="4665870" y="5648057"/>
                  <a:pt x="4658701" y="5652737"/>
                  <a:pt x="4648352" y="5659474"/>
                </a:cubicBezTo>
                <a:cubicBezTo>
                  <a:pt x="4659638" y="5665455"/>
                  <a:pt x="4670274" y="5671042"/>
                  <a:pt x="4684375" y="5678492"/>
                </a:cubicBezTo>
                <a:cubicBezTo>
                  <a:pt x="4676282" y="5686003"/>
                  <a:pt x="4668278" y="5693424"/>
                  <a:pt x="4657580" y="5703372"/>
                </a:cubicBezTo>
                <a:cubicBezTo>
                  <a:pt x="4652177" y="5690002"/>
                  <a:pt x="4648651" y="5681339"/>
                  <a:pt x="4643978" y="5669711"/>
                </a:cubicBezTo>
                <a:cubicBezTo>
                  <a:pt x="4634568" y="5678115"/>
                  <a:pt x="4627033" y="5684853"/>
                  <a:pt x="4618605" y="5692395"/>
                </a:cubicBezTo>
                <a:cubicBezTo>
                  <a:pt x="4617345" y="5665774"/>
                  <a:pt x="4628663" y="5646443"/>
                  <a:pt x="4649352" y="5642237"/>
                </a:cubicBezTo>
                <a:close/>
                <a:moveTo>
                  <a:pt x="4581700" y="5625881"/>
                </a:moveTo>
                <a:cubicBezTo>
                  <a:pt x="4568146" y="5671631"/>
                  <a:pt x="4548682" y="5690368"/>
                  <a:pt x="4525517" y="5678663"/>
                </a:cubicBezTo>
                <a:cubicBezTo>
                  <a:pt x="4531141" y="5661794"/>
                  <a:pt x="4573465" y="5668321"/>
                  <a:pt x="4553877" y="5638782"/>
                </a:cubicBezTo>
                <a:cubicBezTo>
                  <a:pt x="4565917" y="5633189"/>
                  <a:pt x="4574076" y="5629418"/>
                  <a:pt x="4581700" y="5625881"/>
                </a:cubicBezTo>
                <a:close/>
                <a:moveTo>
                  <a:pt x="4764149" y="5595398"/>
                </a:moveTo>
                <a:cubicBezTo>
                  <a:pt x="4768760" y="5593942"/>
                  <a:pt x="4774758" y="5595405"/>
                  <a:pt x="4783178" y="5601907"/>
                </a:cubicBezTo>
                <a:cubicBezTo>
                  <a:pt x="4765225" y="5623153"/>
                  <a:pt x="4749586" y="5641729"/>
                  <a:pt x="4726996" y="5668501"/>
                </a:cubicBezTo>
                <a:cubicBezTo>
                  <a:pt x="4729460" y="5649707"/>
                  <a:pt x="4730986" y="5630090"/>
                  <a:pt x="4732180" y="5630119"/>
                </a:cubicBezTo>
                <a:cubicBezTo>
                  <a:pt x="4748974" y="5630406"/>
                  <a:pt x="4750317" y="5599765"/>
                  <a:pt x="4764149" y="5595398"/>
                </a:cubicBezTo>
                <a:close/>
                <a:moveTo>
                  <a:pt x="3546967" y="5564864"/>
                </a:moveTo>
                <a:cubicBezTo>
                  <a:pt x="3576719" y="5569729"/>
                  <a:pt x="3602443" y="5591233"/>
                  <a:pt x="3632582" y="5594479"/>
                </a:cubicBezTo>
                <a:cubicBezTo>
                  <a:pt x="3638890" y="5595172"/>
                  <a:pt x="3644876" y="5602086"/>
                  <a:pt x="3650304" y="5606935"/>
                </a:cubicBezTo>
                <a:cubicBezTo>
                  <a:pt x="3657586" y="5613391"/>
                  <a:pt x="3664216" y="5620595"/>
                  <a:pt x="3675046" y="5631405"/>
                </a:cubicBezTo>
                <a:cubicBezTo>
                  <a:pt x="3669975" y="5647619"/>
                  <a:pt x="3660440" y="5657967"/>
                  <a:pt x="3639891" y="5645633"/>
                </a:cubicBezTo>
                <a:cubicBezTo>
                  <a:pt x="3622108" y="5634960"/>
                  <a:pt x="3606413" y="5631221"/>
                  <a:pt x="3586150" y="5644403"/>
                </a:cubicBezTo>
                <a:cubicBezTo>
                  <a:pt x="3576041" y="5650931"/>
                  <a:pt x="3557824" y="5645385"/>
                  <a:pt x="3543321" y="5644587"/>
                </a:cubicBezTo>
                <a:cubicBezTo>
                  <a:pt x="3538406" y="5644310"/>
                  <a:pt x="3533456" y="5640199"/>
                  <a:pt x="3528766" y="5640611"/>
                </a:cubicBezTo>
                <a:cubicBezTo>
                  <a:pt x="3519849" y="5641367"/>
                  <a:pt x="3511097" y="5644108"/>
                  <a:pt x="3502292" y="5646035"/>
                </a:cubicBezTo>
                <a:cubicBezTo>
                  <a:pt x="3504667" y="5635933"/>
                  <a:pt x="3507043" y="5625845"/>
                  <a:pt x="3510210" y="5612465"/>
                </a:cubicBezTo>
                <a:cubicBezTo>
                  <a:pt x="3507555" y="5610000"/>
                  <a:pt x="3500613" y="5606087"/>
                  <a:pt x="3497646" y="5600194"/>
                </a:cubicBezTo>
                <a:cubicBezTo>
                  <a:pt x="3492775" y="5590537"/>
                  <a:pt x="3490495" y="5579559"/>
                  <a:pt x="3487128" y="5569118"/>
                </a:cubicBezTo>
                <a:cubicBezTo>
                  <a:pt x="3496629" y="5568454"/>
                  <a:pt x="3506677" y="5569501"/>
                  <a:pt x="3515560" y="5566837"/>
                </a:cubicBezTo>
                <a:cubicBezTo>
                  <a:pt x="3526685" y="5563469"/>
                  <a:pt x="3537050" y="5563242"/>
                  <a:pt x="3546967" y="5564864"/>
                </a:cubicBezTo>
                <a:close/>
                <a:moveTo>
                  <a:pt x="4560663" y="5506183"/>
                </a:moveTo>
                <a:cubicBezTo>
                  <a:pt x="4559161" y="5520349"/>
                  <a:pt x="4557157" y="5538518"/>
                  <a:pt x="4554403" y="5560998"/>
                </a:cubicBezTo>
                <a:lnTo>
                  <a:pt x="4557340" y="5560783"/>
                </a:lnTo>
                <a:lnTo>
                  <a:pt x="4562572" y="5513701"/>
                </a:lnTo>
                <a:cubicBezTo>
                  <a:pt x="4579886" y="5523997"/>
                  <a:pt x="4593116" y="5531920"/>
                  <a:pt x="4606359" y="5539797"/>
                </a:cubicBezTo>
                <a:cubicBezTo>
                  <a:pt x="4608194" y="5537456"/>
                  <a:pt x="4610014" y="5535128"/>
                  <a:pt x="4611833" y="5532783"/>
                </a:cubicBezTo>
                <a:lnTo>
                  <a:pt x="4610059" y="5525829"/>
                </a:lnTo>
                <a:lnTo>
                  <a:pt x="4604980" y="5532359"/>
                </a:lnTo>
                <a:cubicBezTo>
                  <a:pt x="4591710" y="5524661"/>
                  <a:pt x="4578190" y="5516654"/>
                  <a:pt x="4560663" y="5506183"/>
                </a:cubicBezTo>
                <a:close/>
                <a:moveTo>
                  <a:pt x="2774235" y="5502829"/>
                </a:moveTo>
                <a:cubicBezTo>
                  <a:pt x="2798328" y="5498012"/>
                  <a:pt x="2809538" y="5512413"/>
                  <a:pt x="2814888" y="5532400"/>
                </a:cubicBezTo>
                <a:cubicBezTo>
                  <a:pt x="2812828" y="5536428"/>
                  <a:pt x="2810768" y="5540457"/>
                  <a:pt x="2808708" y="5544514"/>
                </a:cubicBezTo>
                <a:cubicBezTo>
                  <a:pt x="2792041" y="5536823"/>
                  <a:pt x="2775373" y="5529131"/>
                  <a:pt x="2758706" y="5521483"/>
                </a:cubicBezTo>
                <a:cubicBezTo>
                  <a:pt x="2763825" y="5514972"/>
                  <a:pt x="2768039" y="5504069"/>
                  <a:pt x="2774235" y="5502829"/>
                </a:cubicBezTo>
                <a:close/>
                <a:moveTo>
                  <a:pt x="4626763" y="5494482"/>
                </a:moveTo>
                <a:cubicBezTo>
                  <a:pt x="4619502" y="5495405"/>
                  <a:pt x="4611489" y="5496329"/>
                  <a:pt x="4601725" y="5497253"/>
                </a:cubicBezTo>
                <a:lnTo>
                  <a:pt x="4604419" y="5504707"/>
                </a:lnTo>
                <a:lnTo>
                  <a:pt x="4627941" y="5501894"/>
                </a:lnTo>
                <a:lnTo>
                  <a:pt x="4634317" y="5533496"/>
                </a:lnTo>
                <a:lnTo>
                  <a:pt x="4634650" y="5532589"/>
                </a:lnTo>
                <a:cubicBezTo>
                  <a:pt x="4635902" y="5520349"/>
                  <a:pt x="4633648" y="5507722"/>
                  <a:pt x="4626763" y="5494482"/>
                </a:cubicBezTo>
                <a:close/>
                <a:moveTo>
                  <a:pt x="4449285" y="5455399"/>
                </a:moveTo>
                <a:cubicBezTo>
                  <a:pt x="4452471" y="5457139"/>
                  <a:pt x="4455692" y="5458911"/>
                  <a:pt x="4458882" y="5460655"/>
                </a:cubicBezTo>
                <a:cubicBezTo>
                  <a:pt x="4422295" y="5488761"/>
                  <a:pt x="4475996" y="5499175"/>
                  <a:pt x="4463548" y="5532891"/>
                </a:cubicBezTo>
                <a:cubicBezTo>
                  <a:pt x="4450486" y="5507527"/>
                  <a:pt x="4440320" y="5489560"/>
                  <a:pt x="4432585" y="5470560"/>
                </a:cubicBezTo>
                <a:cubicBezTo>
                  <a:pt x="4431616" y="5468189"/>
                  <a:pt x="4443399" y="5460576"/>
                  <a:pt x="4449285" y="5455399"/>
                </a:cubicBezTo>
                <a:close/>
                <a:moveTo>
                  <a:pt x="3546816" y="5439901"/>
                </a:moveTo>
                <a:cubicBezTo>
                  <a:pt x="3573216" y="5445579"/>
                  <a:pt x="3609904" y="5473930"/>
                  <a:pt x="3604829" y="5490072"/>
                </a:cubicBezTo>
                <a:cubicBezTo>
                  <a:pt x="3599873" y="5505855"/>
                  <a:pt x="3586631" y="5524736"/>
                  <a:pt x="3572483" y="5530216"/>
                </a:cubicBezTo>
                <a:cubicBezTo>
                  <a:pt x="3554574" y="5537164"/>
                  <a:pt x="3513987" y="5493463"/>
                  <a:pt x="3518467" y="5472151"/>
                </a:cubicBezTo>
                <a:cubicBezTo>
                  <a:pt x="3521029" y="5459912"/>
                  <a:pt x="3536896" y="5450564"/>
                  <a:pt x="3546816" y="5439901"/>
                </a:cubicBezTo>
                <a:close/>
                <a:moveTo>
                  <a:pt x="3161305" y="5422159"/>
                </a:moveTo>
                <a:lnTo>
                  <a:pt x="3161634" y="5422159"/>
                </a:lnTo>
                <a:lnTo>
                  <a:pt x="3162127" y="5422717"/>
                </a:lnTo>
                <a:cubicBezTo>
                  <a:pt x="3162127" y="5422717"/>
                  <a:pt x="3161381" y="5422189"/>
                  <a:pt x="3161305" y="5422159"/>
                </a:cubicBezTo>
                <a:close/>
                <a:moveTo>
                  <a:pt x="3158235" y="5418309"/>
                </a:moveTo>
                <a:lnTo>
                  <a:pt x="3146520" y="5446442"/>
                </a:lnTo>
                <a:cubicBezTo>
                  <a:pt x="3155283" y="5447980"/>
                  <a:pt x="3165298" y="5448904"/>
                  <a:pt x="3174812" y="5451984"/>
                </a:cubicBezTo>
                <a:lnTo>
                  <a:pt x="3178361" y="5454287"/>
                </a:lnTo>
                <a:lnTo>
                  <a:pt x="3186204" y="5433794"/>
                </a:lnTo>
                <a:cubicBezTo>
                  <a:pt x="3191164" y="5429276"/>
                  <a:pt x="3200847" y="5429963"/>
                  <a:pt x="3208032" y="5422095"/>
                </a:cubicBezTo>
                <a:lnTo>
                  <a:pt x="3161634" y="5422159"/>
                </a:lnTo>
                <a:close/>
                <a:moveTo>
                  <a:pt x="3510859" y="5408904"/>
                </a:moveTo>
                <a:cubicBezTo>
                  <a:pt x="3511976" y="5412429"/>
                  <a:pt x="3513090" y="5415954"/>
                  <a:pt x="3514250" y="5419465"/>
                </a:cubicBezTo>
                <a:cubicBezTo>
                  <a:pt x="3497550" y="5435338"/>
                  <a:pt x="3480847" y="5451211"/>
                  <a:pt x="3458140" y="5472835"/>
                </a:cubicBezTo>
                <a:cubicBezTo>
                  <a:pt x="3455325" y="5469914"/>
                  <a:pt x="3441378" y="5461985"/>
                  <a:pt x="3440726" y="5453121"/>
                </a:cubicBezTo>
                <a:cubicBezTo>
                  <a:pt x="3439813" y="5441029"/>
                  <a:pt x="3445740" y="5421311"/>
                  <a:pt x="3454656" y="5417242"/>
                </a:cubicBezTo>
                <a:cubicBezTo>
                  <a:pt x="3471094" y="5409736"/>
                  <a:pt x="3491868" y="5411190"/>
                  <a:pt x="3510859" y="5408904"/>
                </a:cubicBezTo>
                <a:close/>
                <a:moveTo>
                  <a:pt x="4027545" y="5394140"/>
                </a:moveTo>
                <a:cubicBezTo>
                  <a:pt x="4052850" y="5411462"/>
                  <a:pt x="4075641" y="5432376"/>
                  <a:pt x="4099313" y="5452030"/>
                </a:cubicBezTo>
                <a:cubicBezTo>
                  <a:pt x="4098451" y="5455914"/>
                  <a:pt x="4097557" y="5459777"/>
                  <a:pt x="4096690" y="5463646"/>
                </a:cubicBezTo>
                <a:cubicBezTo>
                  <a:pt x="4087487" y="5467511"/>
                  <a:pt x="4075827" y="5477039"/>
                  <a:pt x="4069566" y="5474278"/>
                </a:cubicBezTo>
                <a:cubicBezTo>
                  <a:pt x="4048008" y="5464872"/>
                  <a:pt x="4026931" y="5452875"/>
                  <a:pt x="4008639" y="5438253"/>
                </a:cubicBezTo>
                <a:cubicBezTo>
                  <a:pt x="4001178" y="5432284"/>
                  <a:pt x="3996475" y="5415330"/>
                  <a:pt x="3999512" y="5406431"/>
                </a:cubicBezTo>
                <a:cubicBezTo>
                  <a:pt x="4001854" y="5399510"/>
                  <a:pt x="4022703" y="5390811"/>
                  <a:pt x="4027545" y="5394140"/>
                </a:cubicBezTo>
                <a:close/>
                <a:moveTo>
                  <a:pt x="4325031" y="5316074"/>
                </a:moveTo>
                <a:cubicBezTo>
                  <a:pt x="4331576" y="5315481"/>
                  <a:pt x="4338425" y="5316518"/>
                  <a:pt x="4344851" y="5319733"/>
                </a:cubicBezTo>
                <a:cubicBezTo>
                  <a:pt x="4366686" y="5330657"/>
                  <a:pt x="4384170" y="5352231"/>
                  <a:pt x="4400593" y="5371635"/>
                </a:cubicBezTo>
                <a:cubicBezTo>
                  <a:pt x="4416830" y="5390783"/>
                  <a:pt x="4399141" y="5410080"/>
                  <a:pt x="4395380" y="5429247"/>
                </a:cubicBezTo>
                <a:cubicBezTo>
                  <a:pt x="4393590" y="5438418"/>
                  <a:pt x="4362956" y="5438619"/>
                  <a:pt x="4387189" y="5455754"/>
                </a:cubicBezTo>
                <a:cubicBezTo>
                  <a:pt x="4380849" y="5457199"/>
                  <a:pt x="4374491" y="5458652"/>
                  <a:pt x="4372593" y="5459100"/>
                </a:cubicBezTo>
                <a:cubicBezTo>
                  <a:pt x="4371676" y="5473326"/>
                  <a:pt x="4370983" y="5483968"/>
                  <a:pt x="4370302" y="5494655"/>
                </a:cubicBezTo>
                <a:cubicBezTo>
                  <a:pt x="4365522" y="5495137"/>
                  <a:pt x="4360743" y="5495619"/>
                  <a:pt x="4355970" y="5496083"/>
                </a:cubicBezTo>
                <a:cubicBezTo>
                  <a:pt x="4349906" y="5475725"/>
                  <a:pt x="4344031" y="5455263"/>
                  <a:pt x="4337611" y="5434994"/>
                </a:cubicBezTo>
                <a:cubicBezTo>
                  <a:pt x="4336533" y="5431541"/>
                  <a:pt x="4333936" y="5427469"/>
                  <a:pt x="4330903" y="5425918"/>
                </a:cubicBezTo>
                <a:cubicBezTo>
                  <a:pt x="4299884" y="5410238"/>
                  <a:pt x="4302962" y="5376654"/>
                  <a:pt x="4294133" y="5350751"/>
                </a:cubicBezTo>
                <a:cubicBezTo>
                  <a:pt x="4288520" y="5334320"/>
                  <a:pt x="4305400" y="5317855"/>
                  <a:pt x="4325031" y="5316074"/>
                </a:cubicBezTo>
                <a:close/>
                <a:moveTo>
                  <a:pt x="4011504" y="5222924"/>
                </a:moveTo>
                <a:cubicBezTo>
                  <a:pt x="4020153" y="5235878"/>
                  <a:pt x="4028800" y="5248857"/>
                  <a:pt x="4039257" y="5264491"/>
                </a:cubicBezTo>
                <a:cubicBezTo>
                  <a:pt x="4004270" y="5281703"/>
                  <a:pt x="3999909" y="5263095"/>
                  <a:pt x="3998600" y="5246520"/>
                </a:cubicBezTo>
                <a:cubicBezTo>
                  <a:pt x="3998009" y="5239053"/>
                  <a:pt x="4006916" y="5230811"/>
                  <a:pt x="4011504" y="5222924"/>
                </a:cubicBezTo>
                <a:close/>
                <a:moveTo>
                  <a:pt x="3526804" y="5207425"/>
                </a:moveTo>
                <a:cubicBezTo>
                  <a:pt x="3532117" y="5218087"/>
                  <a:pt x="3537254" y="5228371"/>
                  <a:pt x="3545247" y="5244403"/>
                </a:cubicBezTo>
                <a:cubicBezTo>
                  <a:pt x="3532402" y="5248939"/>
                  <a:pt x="3519902" y="5253350"/>
                  <a:pt x="3507418" y="5257795"/>
                </a:cubicBezTo>
                <a:cubicBezTo>
                  <a:pt x="3505815" y="5255035"/>
                  <a:pt x="3504213" y="5252260"/>
                  <a:pt x="3502627" y="5249467"/>
                </a:cubicBezTo>
                <a:cubicBezTo>
                  <a:pt x="3510351" y="5236045"/>
                  <a:pt x="3518061" y="5222653"/>
                  <a:pt x="3526804" y="5207425"/>
                </a:cubicBezTo>
                <a:close/>
                <a:moveTo>
                  <a:pt x="4223548" y="5191927"/>
                </a:moveTo>
                <a:cubicBezTo>
                  <a:pt x="4234532" y="5201188"/>
                  <a:pt x="4241507" y="5207096"/>
                  <a:pt x="4248485" y="5213004"/>
                </a:cubicBezTo>
                <a:cubicBezTo>
                  <a:pt x="4241283" y="5218638"/>
                  <a:pt x="4233857" y="5229032"/>
                  <a:pt x="4226911" y="5228730"/>
                </a:cubicBezTo>
                <a:cubicBezTo>
                  <a:pt x="4217786" y="5228352"/>
                  <a:pt x="4208995" y="5219560"/>
                  <a:pt x="4200052" y="5214362"/>
                </a:cubicBezTo>
                <a:cubicBezTo>
                  <a:pt x="4207059" y="5207685"/>
                  <a:pt x="4214021" y="5201008"/>
                  <a:pt x="4223548" y="5191927"/>
                </a:cubicBezTo>
                <a:close/>
                <a:moveTo>
                  <a:pt x="3742850" y="5067940"/>
                </a:moveTo>
                <a:cubicBezTo>
                  <a:pt x="3753139" y="5073241"/>
                  <a:pt x="3763417" y="5078560"/>
                  <a:pt x="3779660" y="5086936"/>
                </a:cubicBezTo>
                <a:cubicBezTo>
                  <a:pt x="3768847" y="5097313"/>
                  <a:pt x="3759991" y="5105812"/>
                  <a:pt x="3745004" y="5120248"/>
                </a:cubicBezTo>
                <a:cubicBezTo>
                  <a:pt x="3740518" y="5098676"/>
                  <a:pt x="3737808" y="5085633"/>
                  <a:pt x="3735102" y="5072560"/>
                </a:cubicBezTo>
                <a:cubicBezTo>
                  <a:pt x="3737674" y="5071015"/>
                  <a:pt x="3740264" y="5069485"/>
                  <a:pt x="3742850" y="5067940"/>
                </a:cubicBezTo>
                <a:close/>
                <a:moveTo>
                  <a:pt x="4063310" y="5005947"/>
                </a:moveTo>
                <a:cubicBezTo>
                  <a:pt x="4066275" y="5007121"/>
                  <a:pt x="4069225" y="5008324"/>
                  <a:pt x="4072191" y="5009497"/>
                </a:cubicBezTo>
                <a:cubicBezTo>
                  <a:pt x="4072191" y="5022533"/>
                  <a:pt x="4072191" y="5035540"/>
                  <a:pt x="4072191" y="5048564"/>
                </a:cubicBezTo>
                <a:cubicBezTo>
                  <a:pt x="4069225" y="5049855"/>
                  <a:pt x="4066245" y="5051148"/>
                  <a:pt x="4063265" y="5052442"/>
                </a:cubicBezTo>
                <a:cubicBezTo>
                  <a:pt x="4056746" y="5045481"/>
                  <a:pt x="4044252" y="5037676"/>
                  <a:pt x="4045110" y="5031827"/>
                </a:cubicBezTo>
                <a:cubicBezTo>
                  <a:pt x="4046495" y="5022487"/>
                  <a:pt x="4056776" y="5014504"/>
                  <a:pt x="4063310" y="5005947"/>
                </a:cubicBezTo>
                <a:close/>
                <a:moveTo>
                  <a:pt x="5239356" y="4432508"/>
                </a:moveTo>
                <a:cubicBezTo>
                  <a:pt x="5260971" y="4434063"/>
                  <a:pt x="5282726" y="4434657"/>
                  <a:pt x="5304065" y="4437903"/>
                </a:cubicBezTo>
                <a:cubicBezTo>
                  <a:pt x="5308776" y="4438618"/>
                  <a:pt x="5312030" y="4448676"/>
                  <a:pt x="5315933" y="4454453"/>
                </a:cubicBezTo>
                <a:cubicBezTo>
                  <a:pt x="5314215" y="4457455"/>
                  <a:pt x="5312447" y="4460487"/>
                  <a:pt x="5310710" y="4463505"/>
                </a:cubicBezTo>
                <a:cubicBezTo>
                  <a:pt x="5286615" y="4458477"/>
                  <a:pt x="5262536" y="4453509"/>
                  <a:pt x="5238441" y="4448479"/>
                </a:cubicBezTo>
                <a:cubicBezTo>
                  <a:pt x="5238735" y="4443130"/>
                  <a:pt x="5239044" y="4437842"/>
                  <a:pt x="5239356" y="4432508"/>
                </a:cubicBezTo>
                <a:close/>
                <a:moveTo>
                  <a:pt x="4826488" y="4153538"/>
                </a:moveTo>
                <a:cubicBezTo>
                  <a:pt x="4841121" y="4157173"/>
                  <a:pt x="4855722" y="4160838"/>
                  <a:pt x="4870355" y="4164502"/>
                </a:cubicBezTo>
                <a:cubicBezTo>
                  <a:pt x="4865184" y="4170895"/>
                  <a:pt x="4858607" y="4183340"/>
                  <a:pt x="4855128" y="4182564"/>
                </a:cubicBezTo>
                <a:cubicBezTo>
                  <a:pt x="4842844" y="4179924"/>
                  <a:pt x="4831613" y="4172771"/>
                  <a:pt x="4819986" y="4167303"/>
                </a:cubicBezTo>
                <a:cubicBezTo>
                  <a:pt x="4822152" y="4162729"/>
                  <a:pt x="4824336" y="4158112"/>
                  <a:pt x="4826488" y="4153538"/>
                </a:cubicBezTo>
                <a:close/>
                <a:moveTo>
                  <a:pt x="5038494" y="3998554"/>
                </a:moveTo>
                <a:cubicBezTo>
                  <a:pt x="5045983" y="4009395"/>
                  <a:pt x="5054827" y="4016592"/>
                  <a:pt x="5054383" y="4023123"/>
                </a:cubicBezTo>
                <a:cubicBezTo>
                  <a:pt x="5053928" y="4030124"/>
                  <a:pt x="5044685" y="4036474"/>
                  <a:pt x="5039276" y="4043113"/>
                </a:cubicBezTo>
                <a:cubicBezTo>
                  <a:pt x="5032998" y="4035992"/>
                  <a:pt x="5023787" y="4029730"/>
                  <a:pt x="5021575" y="4021492"/>
                </a:cubicBezTo>
                <a:cubicBezTo>
                  <a:pt x="5020293" y="4016834"/>
                  <a:pt x="5030462" y="4008895"/>
                  <a:pt x="5038494" y="3998554"/>
                </a:cubicBezTo>
                <a:close/>
                <a:moveTo>
                  <a:pt x="4716362" y="3347664"/>
                </a:moveTo>
                <a:cubicBezTo>
                  <a:pt x="4718359" y="3346776"/>
                  <a:pt x="4726932" y="3360904"/>
                  <a:pt x="4736683" y="3373510"/>
                </a:cubicBezTo>
                <a:cubicBezTo>
                  <a:pt x="4723327" y="3382734"/>
                  <a:pt x="4712817" y="3395422"/>
                  <a:pt x="4704831" y="3394012"/>
                </a:cubicBezTo>
                <a:cubicBezTo>
                  <a:pt x="4695561" y="3392372"/>
                  <a:pt x="4688501" y="3378384"/>
                  <a:pt x="4680501" y="3369773"/>
                </a:cubicBezTo>
                <a:cubicBezTo>
                  <a:pt x="4692295" y="3362019"/>
                  <a:pt x="4703593" y="3353196"/>
                  <a:pt x="4716362" y="3347664"/>
                </a:cubicBezTo>
                <a:close/>
                <a:moveTo>
                  <a:pt x="4719026" y="2371228"/>
                </a:moveTo>
                <a:cubicBezTo>
                  <a:pt x="4720390" y="2373512"/>
                  <a:pt x="4721756" y="2375810"/>
                  <a:pt x="4723121" y="2378095"/>
                </a:cubicBezTo>
                <a:cubicBezTo>
                  <a:pt x="4717750" y="2391177"/>
                  <a:pt x="4712380" y="2404262"/>
                  <a:pt x="4707009" y="2417343"/>
                </a:cubicBezTo>
                <a:cubicBezTo>
                  <a:pt x="4706310" y="2421356"/>
                  <a:pt x="4705612" y="2425335"/>
                  <a:pt x="4704915" y="2429347"/>
                </a:cubicBezTo>
                <a:cubicBezTo>
                  <a:pt x="4696782" y="2421079"/>
                  <a:pt x="4688648" y="2412807"/>
                  <a:pt x="4680501" y="2404552"/>
                </a:cubicBezTo>
                <a:cubicBezTo>
                  <a:pt x="4693336" y="2393445"/>
                  <a:pt x="4706188" y="2382335"/>
                  <a:pt x="4719026" y="2371228"/>
                </a:cubicBezTo>
                <a:close/>
                <a:moveTo>
                  <a:pt x="4780882" y="2030510"/>
                </a:moveTo>
                <a:cubicBezTo>
                  <a:pt x="4786540" y="2031154"/>
                  <a:pt x="4796736" y="2048347"/>
                  <a:pt x="4794483" y="2052952"/>
                </a:cubicBezTo>
                <a:cubicBezTo>
                  <a:pt x="4784071" y="2074109"/>
                  <a:pt x="4776237" y="2099396"/>
                  <a:pt x="4747660" y="2105820"/>
                </a:cubicBezTo>
                <a:cubicBezTo>
                  <a:pt x="4745882" y="2082156"/>
                  <a:pt x="4744242" y="2060219"/>
                  <a:pt x="4742494" y="2036675"/>
                </a:cubicBezTo>
                <a:cubicBezTo>
                  <a:pt x="4754530" y="2034365"/>
                  <a:pt x="4768098" y="2029071"/>
                  <a:pt x="4780882" y="2030510"/>
                </a:cubicBezTo>
                <a:close/>
                <a:moveTo>
                  <a:pt x="4445314" y="2014785"/>
                </a:moveTo>
                <a:cubicBezTo>
                  <a:pt x="4459515" y="2018570"/>
                  <a:pt x="4474093" y="2024159"/>
                  <a:pt x="4485528" y="2033005"/>
                </a:cubicBezTo>
                <a:cubicBezTo>
                  <a:pt x="4489204" y="2035840"/>
                  <a:pt x="4483707" y="2050366"/>
                  <a:pt x="4482156" y="2061261"/>
                </a:cubicBezTo>
                <a:cubicBezTo>
                  <a:pt x="4462855" y="2051075"/>
                  <a:pt x="4449795" y="2044171"/>
                  <a:pt x="4432527" y="2035070"/>
                </a:cubicBezTo>
                <a:cubicBezTo>
                  <a:pt x="4436385" y="2028757"/>
                  <a:pt x="4442916" y="2014153"/>
                  <a:pt x="4445314" y="2014785"/>
                </a:cubicBezTo>
                <a:close/>
                <a:moveTo>
                  <a:pt x="4553608" y="1937274"/>
                </a:moveTo>
                <a:cubicBezTo>
                  <a:pt x="4563616" y="1945179"/>
                  <a:pt x="4573642" y="1953084"/>
                  <a:pt x="4583636" y="1960989"/>
                </a:cubicBezTo>
                <a:cubicBezTo>
                  <a:pt x="4583027" y="1964272"/>
                  <a:pt x="4582430" y="1967555"/>
                  <a:pt x="4581836" y="1970837"/>
                </a:cubicBezTo>
                <a:cubicBezTo>
                  <a:pt x="4570815" y="1973607"/>
                  <a:pt x="4559734" y="1978261"/>
                  <a:pt x="4548803" y="1977943"/>
                </a:cubicBezTo>
                <a:cubicBezTo>
                  <a:pt x="4545738" y="1977854"/>
                  <a:pt x="4540519" y="1962948"/>
                  <a:pt x="4541053" y="1955162"/>
                </a:cubicBezTo>
                <a:cubicBezTo>
                  <a:pt x="4541485" y="1948928"/>
                  <a:pt x="4549144" y="1943209"/>
                  <a:pt x="4553608" y="1937274"/>
                </a:cubicBezTo>
                <a:close/>
                <a:moveTo>
                  <a:pt x="4608729" y="1921776"/>
                </a:moveTo>
                <a:cubicBezTo>
                  <a:pt x="4614325" y="1929274"/>
                  <a:pt x="4624725" y="1937095"/>
                  <a:pt x="4624309" y="1944189"/>
                </a:cubicBezTo>
                <a:cubicBezTo>
                  <a:pt x="4623788" y="1952647"/>
                  <a:pt x="4613982" y="1960484"/>
                  <a:pt x="4604264" y="1974083"/>
                </a:cubicBezTo>
                <a:cubicBezTo>
                  <a:pt x="4595587" y="1960794"/>
                  <a:pt x="4585989" y="1951547"/>
                  <a:pt x="4587716" y="1947596"/>
                </a:cubicBezTo>
                <a:cubicBezTo>
                  <a:pt x="4591986" y="1937715"/>
                  <a:pt x="4601376" y="1930233"/>
                  <a:pt x="4608729" y="1921776"/>
                </a:cubicBezTo>
                <a:close/>
                <a:moveTo>
                  <a:pt x="5397299" y="1813308"/>
                </a:moveTo>
                <a:cubicBezTo>
                  <a:pt x="5397299" y="1823806"/>
                  <a:pt x="5397299" y="1834269"/>
                  <a:pt x="5397299" y="1844755"/>
                </a:cubicBezTo>
                <a:cubicBezTo>
                  <a:pt x="5395826" y="1870147"/>
                  <a:pt x="5374362" y="1877066"/>
                  <a:pt x="5357052" y="1886490"/>
                </a:cubicBezTo>
                <a:cubicBezTo>
                  <a:pt x="5325035" y="1903937"/>
                  <a:pt x="5293497" y="1924334"/>
                  <a:pt x="5253940" y="1918966"/>
                </a:cubicBezTo>
                <a:cubicBezTo>
                  <a:pt x="5262800" y="1876419"/>
                  <a:pt x="5348299" y="1813817"/>
                  <a:pt x="5397299" y="1813308"/>
                </a:cubicBezTo>
                <a:close/>
                <a:moveTo>
                  <a:pt x="4745539" y="1782294"/>
                </a:moveTo>
                <a:cubicBezTo>
                  <a:pt x="4752623" y="1793303"/>
                  <a:pt x="4761151" y="1801117"/>
                  <a:pt x="4759784" y="1805609"/>
                </a:cubicBezTo>
                <a:cubicBezTo>
                  <a:pt x="4757726" y="1812372"/>
                  <a:pt x="4748567" y="1821311"/>
                  <a:pt x="4742789" y="1821034"/>
                </a:cubicBezTo>
                <a:cubicBezTo>
                  <a:pt x="4736938" y="1820741"/>
                  <a:pt x="4727912" y="1810953"/>
                  <a:pt x="4727030" y="1804329"/>
                </a:cubicBezTo>
                <a:cubicBezTo>
                  <a:pt x="4726338" y="1799311"/>
                  <a:pt x="4736276" y="1792732"/>
                  <a:pt x="4745539" y="1782294"/>
                </a:cubicBezTo>
                <a:close/>
                <a:moveTo>
                  <a:pt x="3860766" y="1751300"/>
                </a:moveTo>
                <a:cubicBezTo>
                  <a:pt x="3862792" y="1756943"/>
                  <a:pt x="3864816" y="1762599"/>
                  <a:pt x="3866837" y="1768258"/>
                </a:cubicBezTo>
                <a:cubicBezTo>
                  <a:pt x="3854869" y="1774223"/>
                  <a:pt x="3842882" y="1780191"/>
                  <a:pt x="3830928" y="1786171"/>
                </a:cubicBezTo>
                <a:cubicBezTo>
                  <a:pt x="3830218" y="1777723"/>
                  <a:pt x="3825923" y="1764466"/>
                  <a:pt x="3829491" y="1761829"/>
                </a:cubicBezTo>
                <a:cubicBezTo>
                  <a:pt x="3837940" y="1755632"/>
                  <a:pt x="3850110" y="1754492"/>
                  <a:pt x="3860766" y="1751300"/>
                </a:cubicBezTo>
                <a:close/>
                <a:moveTo>
                  <a:pt x="4620991" y="1735802"/>
                </a:moveTo>
                <a:cubicBezTo>
                  <a:pt x="4627042" y="1742065"/>
                  <a:pt x="4638461" y="1748942"/>
                  <a:pt x="4637859" y="1754480"/>
                </a:cubicBezTo>
                <a:cubicBezTo>
                  <a:pt x="4637022" y="1762050"/>
                  <a:pt x="4627009" y="1768636"/>
                  <a:pt x="4616890" y="1780360"/>
                </a:cubicBezTo>
                <a:cubicBezTo>
                  <a:pt x="4609911" y="1769234"/>
                  <a:pt x="4601663" y="1761497"/>
                  <a:pt x="4603195" y="1757435"/>
                </a:cubicBezTo>
                <a:cubicBezTo>
                  <a:pt x="4606337" y="1749171"/>
                  <a:pt x="4614754" y="1742893"/>
                  <a:pt x="4620991" y="1735802"/>
                </a:cubicBezTo>
                <a:close/>
                <a:moveTo>
                  <a:pt x="3744934" y="1720327"/>
                </a:moveTo>
                <a:cubicBezTo>
                  <a:pt x="3753103" y="1719893"/>
                  <a:pt x="3762548" y="1727283"/>
                  <a:pt x="3775786" y="1742152"/>
                </a:cubicBezTo>
                <a:cubicBezTo>
                  <a:pt x="3766628" y="1750371"/>
                  <a:pt x="3760289" y="1758605"/>
                  <a:pt x="3751922" y="1762920"/>
                </a:cubicBezTo>
                <a:cubicBezTo>
                  <a:pt x="3742187" y="1767942"/>
                  <a:pt x="3730695" y="1769526"/>
                  <a:pt x="3719944" y="1772617"/>
                </a:cubicBezTo>
                <a:cubicBezTo>
                  <a:pt x="3720382" y="1763478"/>
                  <a:pt x="3718018" y="1752967"/>
                  <a:pt x="3721749" y="1745441"/>
                </a:cubicBezTo>
                <a:cubicBezTo>
                  <a:pt x="3729875" y="1729018"/>
                  <a:pt x="3736765" y="1720761"/>
                  <a:pt x="3744934" y="1720327"/>
                </a:cubicBezTo>
                <a:close/>
                <a:moveTo>
                  <a:pt x="3931406" y="1689381"/>
                </a:moveTo>
                <a:cubicBezTo>
                  <a:pt x="3932973" y="1688277"/>
                  <a:pt x="3943380" y="1700099"/>
                  <a:pt x="3954017" y="1709944"/>
                </a:cubicBezTo>
                <a:cubicBezTo>
                  <a:pt x="3939714" y="1720172"/>
                  <a:pt x="3929793" y="1728162"/>
                  <a:pt x="3918730" y="1733850"/>
                </a:cubicBezTo>
                <a:cubicBezTo>
                  <a:pt x="3917575" y="1734450"/>
                  <a:pt x="3904094" y="1718180"/>
                  <a:pt x="3905720" y="1715542"/>
                </a:cubicBezTo>
                <a:cubicBezTo>
                  <a:pt x="3912005" y="1705221"/>
                  <a:pt x="3921409" y="1696297"/>
                  <a:pt x="3931406" y="1689381"/>
                </a:cubicBezTo>
                <a:close/>
                <a:moveTo>
                  <a:pt x="4584683" y="1565958"/>
                </a:moveTo>
                <a:cubicBezTo>
                  <a:pt x="4597286" y="1569677"/>
                  <a:pt x="4612370" y="1584014"/>
                  <a:pt x="4615670" y="1596490"/>
                </a:cubicBezTo>
                <a:cubicBezTo>
                  <a:pt x="4621284" y="1617647"/>
                  <a:pt x="4600239" y="1634716"/>
                  <a:pt x="4564691" y="1635071"/>
                </a:cubicBezTo>
                <a:cubicBezTo>
                  <a:pt x="4559295" y="1628563"/>
                  <a:pt x="4545007" y="1618356"/>
                  <a:pt x="4541461" y="1605202"/>
                </a:cubicBezTo>
                <a:cubicBezTo>
                  <a:pt x="4537009" y="1588689"/>
                  <a:pt x="4567078" y="1560778"/>
                  <a:pt x="4584683" y="1565958"/>
                </a:cubicBezTo>
                <a:close/>
                <a:moveTo>
                  <a:pt x="3993607" y="1549843"/>
                </a:moveTo>
                <a:cubicBezTo>
                  <a:pt x="3996803" y="1555150"/>
                  <a:pt x="4006984" y="1564804"/>
                  <a:pt x="4008085" y="1575391"/>
                </a:cubicBezTo>
                <a:cubicBezTo>
                  <a:pt x="4010422" y="1597880"/>
                  <a:pt x="3989284" y="1622727"/>
                  <a:pt x="3973127" y="1616732"/>
                </a:cubicBezTo>
                <a:cubicBezTo>
                  <a:pt x="3958882" y="1611466"/>
                  <a:pt x="3942113" y="1598906"/>
                  <a:pt x="3937389" y="1585657"/>
                </a:cubicBezTo>
                <a:cubicBezTo>
                  <a:pt x="3931428" y="1568875"/>
                  <a:pt x="3959292" y="1549307"/>
                  <a:pt x="3993607" y="1549843"/>
                </a:cubicBezTo>
                <a:close/>
                <a:moveTo>
                  <a:pt x="4227783" y="1503673"/>
                </a:moveTo>
                <a:cubicBezTo>
                  <a:pt x="4234772" y="1501750"/>
                  <a:pt x="4244076" y="1508359"/>
                  <a:pt x="4252360" y="1511139"/>
                </a:cubicBezTo>
                <a:cubicBezTo>
                  <a:pt x="4249725" y="1516801"/>
                  <a:pt x="4247075" y="1522465"/>
                  <a:pt x="4244426" y="1528114"/>
                </a:cubicBezTo>
                <a:cubicBezTo>
                  <a:pt x="4236035" y="1532495"/>
                  <a:pt x="4227173" y="1540984"/>
                  <a:pt x="4219407" y="1540069"/>
                </a:cubicBezTo>
                <a:cubicBezTo>
                  <a:pt x="4212325" y="1539244"/>
                  <a:pt x="4206448" y="1528236"/>
                  <a:pt x="4200052" y="1521703"/>
                </a:cubicBezTo>
                <a:cubicBezTo>
                  <a:pt x="4209220" y="1515398"/>
                  <a:pt x="4217655" y="1506452"/>
                  <a:pt x="4227783" y="1503673"/>
                </a:cubicBezTo>
                <a:close/>
                <a:moveTo>
                  <a:pt x="4111491" y="1503469"/>
                </a:moveTo>
                <a:cubicBezTo>
                  <a:pt x="4113297" y="1502178"/>
                  <a:pt x="4121290" y="1509920"/>
                  <a:pt x="4126435" y="1513490"/>
                </a:cubicBezTo>
                <a:cubicBezTo>
                  <a:pt x="4119710" y="1522673"/>
                  <a:pt x="4112983" y="1531826"/>
                  <a:pt x="4102647" y="1545946"/>
                </a:cubicBezTo>
                <a:cubicBezTo>
                  <a:pt x="4096742" y="1534909"/>
                  <a:pt x="4090268" y="1527456"/>
                  <a:pt x="4091789" y="1524753"/>
                </a:cubicBezTo>
                <a:cubicBezTo>
                  <a:pt x="4096547" y="1516449"/>
                  <a:pt x="4103690" y="1508982"/>
                  <a:pt x="4111491" y="1503469"/>
                </a:cubicBezTo>
                <a:close/>
                <a:moveTo>
                  <a:pt x="4047280" y="1456830"/>
                </a:moveTo>
                <a:cubicBezTo>
                  <a:pt x="4049126" y="1469136"/>
                  <a:pt x="4050973" y="1481442"/>
                  <a:pt x="4052818" y="1493747"/>
                </a:cubicBezTo>
                <a:cubicBezTo>
                  <a:pt x="4047738" y="1495020"/>
                  <a:pt x="4042643" y="1496258"/>
                  <a:pt x="4037532" y="1497514"/>
                </a:cubicBezTo>
                <a:cubicBezTo>
                  <a:pt x="4034593" y="1486248"/>
                  <a:pt x="4030960" y="1475088"/>
                  <a:pt x="4029572" y="1463603"/>
                </a:cubicBezTo>
                <a:cubicBezTo>
                  <a:pt x="4029395" y="1462162"/>
                  <a:pt x="4041077" y="1459139"/>
                  <a:pt x="4047280" y="1456830"/>
                </a:cubicBezTo>
                <a:close/>
                <a:moveTo>
                  <a:pt x="4147496" y="1410452"/>
                </a:moveTo>
                <a:cubicBezTo>
                  <a:pt x="4151622" y="1408940"/>
                  <a:pt x="4161706" y="1423547"/>
                  <a:pt x="4169055" y="1430761"/>
                </a:cubicBezTo>
                <a:cubicBezTo>
                  <a:pt x="4158468" y="1440833"/>
                  <a:pt x="4147862" y="1450919"/>
                  <a:pt x="4137273" y="1460989"/>
                </a:cubicBezTo>
                <a:cubicBezTo>
                  <a:pt x="4132359" y="1462834"/>
                  <a:pt x="4127444" y="1464680"/>
                  <a:pt x="4122545" y="1466524"/>
                </a:cubicBezTo>
                <a:cubicBezTo>
                  <a:pt x="4117111" y="1456181"/>
                  <a:pt x="4104758" y="1439548"/>
                  <a:pt x="4107438" y="1436613"/>
                </a:cubicBezTo>
                <a:cubicBezTo>
                  <a:pt x="4118071" y="1425106"/>
                  <a:pt x="4132662" y="1415867"/>
                  <a:pt x="4147496" y="1410452"/>
                </a:cubicBezTo>
                <a:close/>
                <a:moveTo>
                  <a:pt x="3875603" y="1383028"/>
                </a:moveTo>
                <a:lnTo>
                  <a:pt x="3875746" y="1383499"/>
                </a:lnTo>
                <a:lnTo>
                  <a:pt x="3874587" y="1384076"/>
                </a:lnTo>
                <a:cubicBezTo>
                  <a:pt x="3874587" y="1384076"/>
                  <a:pt x="3875619" y="1383013"/>
                  <a:pt x="3875603" y="1383028"/>
                </a:cubicBezTo>
                <a:close/>
                <a:moveTo>
                  <a:pt x="3863606" y="1377230"/>
                </a:moveTo>
                <a:lnTo>
                  <a:pt x="3862604" y="1378154"/>
                </a:lnTo>
                <a:lnTo>
                  <a:pt x="3862604" y="1378140"/>
                </a:lnTo>
                <a:close/>
                <a:moveTo>
                  <a:pt x="4161226" y="1365296"/>
                </a:moveTo>
                <a:cubicBezTo>
                  <a:pt x="4169092" y="1368070"/>
                  <a:pt x="4175676" y="1374314"/>
                  <a:pt x="4182817" y="1379075"/>
                </a:cubicBezTo>
                <a:cubicBezTo>
                  <a:pt x="4183392" y="1382397"/>
                  <a:pt x="4183964" y="1385704"/>
                  <a:pt x="4184554" y="1389026"/>
                </a:cubicBezTo>
                <a:cubicBezTo>
                  <a:pt x="4169181" y="1386637"/>
                  <a:pt x="4153766" y="1384534"/>
                  <a:pt x="4138636" y="1381151"/>
                </a:cubicBezTo>
                <a:cubicBezTo>
                  <a:pt x="4137714" y="1380927"/>
                  <a:pt x="4137774" y="1366292"/>
                  <a:pt x="4139722" y="1365698"/>
                </a:cubicBezTo>
                <a:cubicBezTo>
                  <a:pt x="4146381" y="1363622"/>
                  <a:pt x="4154763" y="1363013"/>
                  <a:pt x="4161226" y="1365296"/>
                </a:cubicBezTo>
                <a:close/>
                <a:moveTo>
                  <a:pt x="5096912" y="1363850"/>
                </a:moveTo>
                <a:cubicBezTo>
                  <a:pt x="5102516" y="1371364"/>
                  <a:pt x="5114137" y="1380371"/>
                  <a:pt x="5116132" y="1391142"/>
                </a:cubicBezTo>
                <a:cubicBezTo>
                  <a:pt x="5119431" y="1408993"/>
                  <a:pt x="5090682" y="1438448"/>
                  <a:pt x="5075289" y="1432908"/>
                </a:cubicBezTo>
                <a:cubicBezTo>
                  <a:pt x="5065112" y="1429258"/>
                  <a:pt x="5054138" y="1414045"/>
                  <a:pt x="5052770" y="1402875"/>
                </a:cubicBezTo>
                <a:cubicBezTo>
                  <a:pt x="5049915" y="1379473"/>
                  <a:pt x="5066909" y="1368991"/>
                  <a:pt x="5096912" y="1363850"/>
                </a:cubicBezTo>
                <a:close/>
                <a:moveTo>
                  <a:pt x="3915200" y="1363845"/>
                </a:moveTo>
                <a:cubicBezTo>
                  <a:pt x="3914430" y="1379174"/>
                  <a:pt x="3917107" y="1392240"/>
                  <a:pt x="3912338" y="1401633"/>
                </a:cubicBezTo>
                <a:cubicBezTo>
                  <a:pt x="3908155" y="1409903"/>
                  <a:pt x="3895646" y="1414048"/>
                  <a:pt x="3886817" y="1420027"/>
                </a:cubicBezTo>
                <a:lnTo>
                  <a:pt x="3875746" y="1383499"/>
                </a:lnTo>
                <a:lnTo>
                  <a:pt x="3891629" y="1375581"/>
                </a:lnTo>
                <a:cubicBezTo>
                  <a:pt x="3898036" y="1372392"/>
                  <a:pt x="3905531" y="1368663"/>
                  <a:pt x="3915200" y="1363845"/>
                </a:cubicBezTo>
                <a:close/>
                <a:moveTo>
                  <a:pt x="4247128" y="1317350"/>
                </a:moveTo>
                <a:cubicBezTo>
                  <a:pt x="4251958" y="1323451"/>
                  <a:pt x="4256786" y="1329521"/>
                  <a:pt x="4265920" y="1341124"/>
                </a:cubicBezTo>
                <a:cubicBezTo>
                  <a:pt x="4252250" y="1353235"/>
                  <a:pt x="4241913" y="1362414"/>
                  <a:pt x="4231561" y="1371594"/>
                </a:cubicBezTo>
                <a:cubicBezTo>
                  <a:pt x="4225912" y="1364001"/>
                  <a:pt x="4213941" y="1352105"/>
                  <a:pt x="4215731" y="1349543"/>
                </a:cubicBezTo>
                <a:cubicBezTo>
                  <a:pt x="4224139" y="1337417"/>
                  <a:pt x="4236313" y="1327843"/>
                  <a:pt x="4247128" y="1317350"/>
                </a:cubicBezTo>
                <a:close/>
                <a:moveTo>
                  <a:pt x="4473759" y="1303259"/>
                </a:moveTo>
                <a:cubicBezTo>
                  <a:pt x="4478207" y="1305225"/>
                  <a:pt x="4483423" y="1312949"/>
                  <a:pt x="4482854" y="1317299"/>
                </a:cubicBezTo>
                <a:cubicBezTo>
                  <a:pt x="4481935" y="1324495"/>
                  <a:pt x="4478068" y="1335317"/>
                  <a:pt x="4472822" y="1337160"/>
                </a:cubicBezTo>
                <a:cubicBezTo>
                  <a:pt x="4455858" y="1343132"/>
                  <a:pt x="4437710" y="1345734"/>
                  <a:pt x="4417029" y="1350288"/>
                </a:cubicBezTo>
                <a:cubicBezTo>
                  <a:pt x="4417276" y="1323707"/>
                  <a:pt x="4455457" y="1295146"/>
                  <a:pt x="4473759" y="1303259"/>
                </a:cubicBezTo>
                <a:close/>
                <a:moveTo>
                  <a:pt x="4407273" y="1208932"/>
                </a:moveTo>
                <a:cubicBezTo>
                  <a:pt x="4408544" y="1207854"/>
                  <a:pt x="4420362" y="1219776"/>
                  <a:pt x="4434465" y="1231730"/>
                </a:cubicBezTo>
                <a:cubicBezTo>
                  <a:pt x="4416414" y="1245256"/>
                  <a:pt x="4404551" y="1256256"/>
                  <a:pt x="4390720" y="1262963"/>
                </a:cubicBezTo>
                <a:cubicBezTo>
                  <a:pt x="4387376" y="1264584"/>
                  <a:pt x="4377434" y="1252043"/>
                  <a:pt x="4370534" y="1245997"/>
                </a:cubicBezTo>
                <a:cubicBezTo>
                  <a:pt x="4382533" y="1233333"/>
                  <a:pt x="4394050" y="1220068"/>
                  <a:pt x="4407273" y="1208932"/>
                </a:cubicBezTo>
                <a:close/>
                <a:moveTo>
                  <a:pt x="4537849" y="1177871"/>
                </a:moveTo>
                <a:cubicBezTo>
                  <a:pt x="4538791" y="1184227"/>
                  <a:pt x="4542810" y="1192911"/>
                  <a:pt x="4540083" y="1196517"/>
                </a:cubicBezTo>
                <a:cubicBezTo>
                  <a:pt x="4532122" y="1207030"/>
                  <a:pt x="4522214" y="1216474"/>
                  <a:pt x="4511601" y="1224412"/>
                </a:cubicBezTo>
                <a:cubicBezTo>
                  <a:pt x="4505895" y="1228671"/>
                  <a:pt x="4491600" y="1227714"/>
                  <a:pt x="4490824" y="1231213"/>
                </a:cubicBezTo>
                <a:cubicBezTo>
                  <a:pt x="4487472" y="1246497"/>
                  <a:pt x="4478433" y="1257191"/>
                  <a:pt x="4465904" y="1248201"/>
                </a:cubicBezTo>
                <a:cubicBezTo>
                  <a:pt x="4455643" y="1240824"/>
                  <a:pt x="4448977" y="1223758"/>
                  <a:pt x="4448030" y="1210468"/>
                </a:cubicBezTo>
                <a:cubicBezTo>
                  <a:pt x="4447651" y="1204886"/>
                  <a:pt x="4466132" y="1197944"/>
                  <a:pt x="4476132" y="1191771"/>
                </a:cubicBezTo>
                <a:cubicBezTo>
                  <a:pt x="4476653" y="1191452"/>
                  <a:pt x="4477992" y="1192503"/>
                  <a:pt x="4483851" y="1195069"/>
                </a:cubicBezTo>
                <a:cubicBezTo>
                  <a:pt x="4488296" y="1192697"/>
                  <a:pt x="4495283" y="1187575"/>
                  <a:pt x="4503107" y="1185157"/>
                </a:cubicBezTo>
                <a:cubicBezTo>
                  <a:pt x="4514358" y="1181688"/>
                  <a:pt x="4526245" y="1180213"/>
                  <a:pt x="4537849" y="1177871"/>
                </a:cubicBezTo>
                <a:close/>
                <a:moveTo>
                  <a:pt x="2865543" y="1162368"/>
                </a:moveTo>
                <a:cubicBezTo>
                  <a:pt x="2871364" y="1166587"/>
                  <a:pt x="2878058" y="1170051"/>
                  <a:pt x="2882790" y="1175251"/>
                </a:cubicBezTo>
                <a:cubicBezTo>
                  <a:pt x="2888674" y="1181754"/>
                  <a:pt x="2892931" y="1189680"/>
                  <a:pt x="2896254" y="1194578"/>
                </a:cubicBezTo>
                <a:cubicBezTo>
                  <a:pt x="2891184" y="1202142"/>
                  <a:pt x="2888810" y="1206872"/>
                  <a:pt x="2885334" y="1210610"/>
                </a:cubicBezTo>
                <a:cubicBezTo>
                  <a:pt x="2880983" y="1215267"/>
                  <a:pt x="2874734" y="1223207"/>
                  <a:pt x="2871042" y="1222359"/>
                </a:cubicBezTo>
                <a:cubicBezTo>
                  <a:pt x="2864364" y="1220833"/>
                  <a:pt x="2856000" y="1214902"/>
                  <a:pt x="2853780" y="1208858"/>
                </a:cubicBezTo>
                <a:cubicBezTo>
                  <a:pt x="2850793" y="1200733"/>
                  <a:pt x="2851330" y="1190376"/>
                  <a:pt x="2853429" y="1181694"/>
                </a:cubicBezTo>
                <a:cubicBezTo>
                  <a:pt x="2855112" y="1174693"/>
                  <a:pt x="2861332" y="1168764"/>
                  <a:pt x="2865543" y="1162368"/>
                </a:cubicBezTo>
                <a:close/>
                <a:moveTo>
                  <a:pt x="3369307" y="1148113"/>
                </a:moveTo>
                <a:cubicBezTo>
                  <a:pt x="3376415" y="1146624"/>
                  <a:pt x="3382916" y="1146052"/>
                  <a:pt x="3387210" y="1148816"/>
                </a:cubicBezTo>
                <a:cubicBezTo>
                  <a:pt x="3403281" y="1159133"/>
                  <a:pt x="3401647" y="1175806"/>
                  <a:pt x="3380784" y="1189486"/>
                </a:cubicBezTo>
                <a:cubicBezTo>
                  <a:pt x="3370140" y="1181016"/>
                  <a:pt x="3358892" y="1172040"/>
                  <a:pt x="3347643" y="1163076"/>
                </a:cubicBezTo>
                <a:cubicBezTo>
                  <a:pt x="3347689" y="1159682"/>
                  <a:pt x="3347733" y="1156288"/>
                  <a:pt x="3347764" y="1152893"/>
                </a:cubicBezTo>
                <a:cubicBezTo>
                  <a:pt x="3354484" y="1152001"/>
                  <a:pt x="3362199" y="1149601"/>
                  <a:pt x="3369307" y="1148113"/>
                </a:cubicBezTo>
                <a:close/>
                <a:moveTo>
                  <a:pt x="4457381" y="1116121"/>
                </a:moveTo>
                <a:cubicBezTo>
                  <a:pt x="4460682" y="1114203"/>
                  <a:pt x="4470707" y="1123705"/>
                  <a:pt x="4484835" y="1132422"/>
                </a:cubicBezTo>
                <a:cubicBezTo>
                  <a:pt x="4467830" y="1144352"/>
                  <a:pt x="4457440" y="1152559"/>
                  <a:pt x="4445889" y="1158471"/>
                </a:cubicBezTo>
                <a:cubicBezTo>
                  <a:pt x="4444539" y="1159150"/>
                  <a:pt x="4431184" y="1143614"/>
                  <a:pt x="4432637" y="1141305"/>
                </a:cubicBezTo>
                <a:cubicBezTo>
                  <a:pt x="4438817" y="1131429"/>
                  <a:pt x="4447434" y="1121957"/>
                  <a:pt x="4457381" y="1116121"/>
                </a:cubicBezTo>
                <a:close/>
                <a:moveTo>
                  <a:pt x="4684032" y="1115876"/>
                </a:moveTo>
                <a:cubicBezTo>
                  <a:pt x="4694964" y="1128564"/>
                  <a:pt x="4712575" y="1141213"/>
                  <a:pt x="4718403" y="1157848"/>
                </a:cubicBezTo>
                <a:cubicBezTo>
                  <a:pt x="4724726" y="1175956"/>
                  <a:pt x="4693949" y="1206513"/>
                  <a:pt x="4673904" y="1202732"/>
                </a:cubicBezTo>
                <a:cubicBezTo>
                  <a:pt x="4664587" y="1200976"/>
                  <a:pt x="4653964" y="1184958"/>
                  <a:pt x="4651421" y="1173771"/>
                </a:cubicBezTo>
                <a:cubicBezTo>
                  <a:pt x="4646147" y="1150703"/>
                  <a:pt x="4650141" y="1128518"/>
                  <a:pt x="4684032" y="1115876"/>
                </a:cubicBezTo>
                <a:close/>
                <a:moveTo>
                  <a:pt x="5102696" y="1070238"/>
                </a:moveTo>
                <a:cubicBezTo>
                  <a:pt x="5116108" y="1075315"/>
                  <a:pt x="5117349" y="1101030"/>
                  <a:pt x="5135765" y="1099801"/>
                </a:cubicBezTo>
                <a:cubicBezTo>
                  <a:pt x="5134647" y="1103835"/>
                  <a:pt x="5133503" y="1107854"/>
                  <a:pt x="5132369" y="1111886"/>
                </a:cubicBezTo>
                <a:cubicBezTo>
                  <a:pt x="5123617" y="1111886"/>
                  <a:pt x="5114834" y="1112182"/>
                  <a:pt x="5106110" y="1111812"/>
                </a:cubicBezTo>
                <a:cubicBezTo>
                  <a:pt x="5095983" y="1111394"/>
                  <a:pt x="5085887" y="1110397"/>
                  <a:pt x="5067959" y="1109074"/>
                </a:cubicBezTo>
                <a:cubicBezTo>
                  <a:pt x="5073921" y="1095277"/>
                  <a:pt x="5075598" y="1078628"/>
                  <a:pt x="5084139" y="1073806"/>
                </a:cubicBezTo>
                <a:cubicBezTo>
                  <a:pt x="5092402" y="1069150"/>
                  <a:pt x="5098225" y="1068548"/>
                  <a:pt x="5102696" y="1070238"/>
                </a:cubicBezTo>
                <a:close/>
                <a:moveTo>
                  <a:pt x="2804691" y="1069384"/>
                </a:moveTo>
                <a:cubicBezTo>
                  <a:pt x="2809407" y="1069416"/>
                  <a:pt x="2814072" y="1070208"/>
                  <a:pt x="2814776" y="1071663"/>
                </a:cubicBezTo>
                <a:cubicBezTo>
                  <a:pt x="2826984" y="1096824"/>
                  <a:pt x="2846927" y="1122226"/>
                  <a:pt x="2829116" y="1151641"/>
                </a:cubicBezTo>
                <a:cubicBezTo>
                  <a:pt x="2821425" y="1164347"/>
                  <a:pt x="2807240" y="1173129"/>
                  <a:pt x="2795984" y="1183684"/>
                </a:cubicBezTo>
                <a:cubicBezTo>
                  <a:pt x="2784237" y="1170805"/>
                  <a:pt x="2772507" y="1157927"/>
                  <a:pt x="2758706" y="1142794"/>
                </a:cubicBezTo>
                <a:cubicBezTo>
                  <a:pt x="2772324" y="1114787"/>
                  <a:pt x="2782195" y="1092585"/>
                  <a:pt x="2794280" y="1071682"/>
                </a:cubicBezTo>
                <a:cubicBezTo>
                  <a:pt x="2795202" y="1070086"/>
                  <a:pt x="2799973" y="1069355"/>
                  <a:pt x="2804691" y="1069384"/>
                </a:cubicBezTo>
                <a:close/>
                <a:moveTo>
                  <a:pt x="2963840" y="1053875"/>
                </a:moveTo>
                <a:cubicBezTo>
                  <a:pt x="2969370" y="1058989"/>
                  <a:pt x="2974900" y="1064119"/>
                  <a:pt x="2983432" y="1071993"/>
                </a:cubicBezTo>
                <a:cubicBezTo>
                  <a:pt x="2972894" y="1081973"/>
                  <a:pt x="2965178" y="1089227"/>
                  <a:pt x="2957495" y="1096496"/>
                </a:cubicBezTo>
                <a:cubicBezTo>
                  <a:pt x="2952960" y="1090636"/>
                  <a:pt x="2943477" y="1082470"/>
                  <a:pt x="2944814" y="1079370"/>
                </a:cubicBezTo>
                <a:cubicBezTo>
                  <a:pt x="2948931" y="1069838"/>
                  <a:pt x="2957196" y="1062244"/>
                  <a:pt x="2963840" y="1053875"/>
                </a:cubicBezTo>
                <a:close/>
                <a:moveTo>
                  <a:pt x="4689969" y="1053872"/>
                </a:moveTo>
                <a:cubicBezTo>
                  <a:pt x="4694574" y="1059370"/>
                  <a:pt x="4699160" y="1064883"/>
                  <a:pt x="4703748" y="1070380"/>
                </a:cubicBezTo>
                <a:cubicBezTo>
                  <a:pt x="4694361" y="1076497"/>
                  <a:pt x="4684970" y="1082627"/>
                  <a:pt x="4675580" y="1088743"/>
                </a:cubicBezTo>
                <a:cubicBezTo>
                  <a:pt x="4672045" y="1084085"/>
                  <a:pt x="4668538" y="1079414"/>
                  <a:pt x="4665002" y="1074742"/>
                </a:cubicBezTo>
                <a:cubicBezTo>
                  <a:pt x="4673324" y="1067785"/>
                  <a:pt x="4681661" y="1060829"/>
                  <a:pt x="4689969" y="1053872"/>
                </a:cubicBezTo>
                <a:close/>
                <a:moveTo>
                  <a:pt x="4169242" y="1022896"/>
                </a:moveTo>
                <a:cubicBezTo>
                  <a:pt x="4175875" y="1023556"/>
                  <a:pt x="4186551" y="1033114"/>
                  <a:pt x="4186491" y="1038735"/>
                </a:cubicBezTo>
                <a:cubicBezTo>
                  <a:pt x="4186402" y="1045693"/>
                  <a:pt x="4177102" y="1052559"/>
                  <a:pt x="4167115" y="1065498"/>
                </a:cubicBezTo>
                <a:cubicBezTo>
                  <a:pt x="4159942" y="1052409"/>
                  <a:pt x="4152499" y="1045016"/>
                  <a:pt x="4153682" y="1039424"/>
                </a:cubicBezTo>
                <a:cubicBezTo>
                  <a:pt x="4155090" y="1032693"/>
                  <a:pt x="4164314" y="1022399"/>
                  <a:pt x="4169242" y="1022896"/>
                </a:cubicBezTo>
                <a:close/>
                <a:moveTo>
                  <a:pt x="0" y="960897"/>
                </a:moveTo>
                <a:cubicBezTo>
                  <a:pt x="23249" y="988524"/>
                  <a:pt x="23249" y="1003720"/>
                  <a:pt x="0" y="1036452"/>
                </a:cubicBezTo>
                <a:close/>
                <a:moveTo>
                  <a:pt x="3777998" y="960883"/>
                </a:moveTo>
                <a:cubicBezTo>
                  <a:pt x="3781780" y="964877"/>
                  <a:pt x="3785564" y="968859"/>
                  <a:pt x="3789346" y="972839"/>
                </a:cubicBezTo>
                <a:cubicBezTo>
                  <a:pt x="3780407" y="982421"/>
                  <a:pt x="3771484" y="991999"/>
                  <a:pt x="3762561" y="1001566"/>
                </a:cubicBezTo>
                <a:cubicBezTo>
                  <a:pt x="3758366" y="995482"/>
                  <a:pt x="3749534" y="985282"/>
                  <a:pt x="3750708" y="983979"/>
                </a:cubicBezTo>
                <a:cubicBezTo>
                  <a:pt x="3758609" y="975232"/>
                  <a:pt x="3768648" y="968360"/>
                  <a:pt x="3777998" y="960883"/>
                </a:cubicBezTo>
                <a:close/>
                <a:moveTo>
                  <a:pt x="3831109" y="914394"/>
                </a:moveTo>
                <a:cubicBezTo>
                  <a:pt x="3864374" y="934331"/>
                  <a:pt x="3863428" y="947137"/>
                  <a:pt x="3826914" y="991886"/>
                </a:cubicBezTo>
                <a:cubicBezTo>
                  <a:pt x="3791421" y="960610"/>
                  <a:pt x="3833369" y="940842"/>
                  <a:pt x="3831109" y="914394"/>
                </a:cubicBezTo>
                <a:close/>
                <a:moveTo>
                  <a:pt x="3043027" y="883401"/>
                </a:moveTo>
                <a:cubicBezTo>
                  <a:pt x="3050956" y="885274"/>
                  <a:pt x="3059408" y="886029"/>
                  <a:pt x="3066688" y="889281"/>
                </a:cubicBezTo>
                <a:cubicBezTo>
                  <a:pt x="3076972" y="893858"/>
                  <a:pt x="3086409" y="900315"/>
                  <a:pt x="3096372" y="906070"/>
                </a:cubicBezTo>
                <a:cubicBezTo>
                  <a:pt x="3100607" y="901522"/>
                  <a:pt x="3105488" y="896264"/>
                  <a:pt x="3110354" y="891004"/>
                </a:cubicBezTo>
                <a:cubicBezTo>
                  <a:pt x="3115480" y="896851"/>
                  <a:pt x="3123687" y="902202"/>
                  <a:pt x="3124779" y="908700"/>
                </a:cubicBezTo>
                <a:cubicBezTo>
                  <a:pt x="3125671" y="913916"/>
                  <a:pt x="3118607" y="921155"/>
                  <a:pt x="3113679" y="926202"/>
                </a:cubicBezTo>
                <a:cubicBezTo>
                  <a:pt x="3111432" y="928500"/>
                  <a:pt x="3105040" y="926459"/>
                  <a:pt x="3101948" y="928471"/>
                </a:cubicBezTo>
                <a:cubicBezTo>
                  <a:pt x="3065812" y="952049"/>
                  <a:pt x="3062994" y="952803"/>
                  <a:pt x="3039576" y="919160"/>
                </a:cubicBezTo>
                <a:cubicBezTo>
                  <a:pt x="3034296" y="911558"/>
                  <a:pt x="3041535" y="895552"/>
                  <a:pt x="3043027" y="883401"/>
                </a:cubicBezTo>
                <a:close/>
                <a:moveTo>
                  <a:pt x="3763772" y="883391"/>
                </a:moveTo>
                <a:cubicBezTo>
                  <a:pt x="3766487" y="885753"/>
                  <a:pt x="3769199" y="888113"/>
                  <a:pt x="3771911" y="890504"/>
                </a:cubicBezTo>
                <a:cubicBezTo>
                  <a:pt x="3757343" y="907502"/>
                  <a:pt x="3742791" y="924499"/>
                  <a:pt x="3728237" y="941509"/>
                </a:cubicBezTo>
                <a:cubicBezTo>
                  <a:pt x="3725360" y="938666"/>
                  <a:pt x="3722495" y="935803"/>
                  <a:pt x="3719603" y="932974"/>
                </a:cubicBezTo>
                <a:cubicBezTo>
                  <a:pt x="3734322" y="916446"/>
                  <a:pt x="3749055" y="899903"/>
                  <a:pt x="3763772" y="883391"/>
                </a:cubicBezTo>
                <a:close/>
                <a:moveTo>
                  <a:pt x="3477970" y="867896"/>
                </a:moveTo>
                <a:cubicBezTo>
                  <a:pt x="3485194" y="883854"/>
                  <a:pt x="3492691" y="892631"/>
                  <a:pt x="3490667" y="897707"/>
                </a:cubicBezTo>
                <a:cubicBezTo>
                  <a:pt x="3487186" y="906423"/>
                  <a:pt x="3477773" y="912824"/>
                  <a:pt x="3470853" y="920203"/>
                </a:cubicBezTo>
                <a:cubicBezTo>
                  <a:pt x="3465636" y="914899"/>
                  <a:pt x="3455143" y="908017"/>
                  <a:pt x="3456206" y="904619"/>
                </a:cubicBezTo>
                <a:cubicBezTo>
                  <a:pt x="3459386" y="894314"/>
                  <a:pt x="3467050" y="885356"/>
                  <a:pt x="3477970" y="867896"/>
                </a:cubicBezTo>
                <a:close/>
                <a:moveTo>
                  <a:pt x="103543" y="836950"/>
                </a:moveTo>
                <a:cubicBezTo>
                  <a:pt x="124448" y="838355"/>
                  <a:pt x="140897" y="861402"/>
                  <a:pt x="141111" y="889415"/>
                </a:cubicBezTo>
                <a:cubicBezTo>
                  <a:pt x="144092" y="917321"/>
                  <a:pt x="125337" y="923170"/>
                  <a:pt x="102990" y="924069"/>
                </a:cubicBezTo>
                <a:cubicBezTo>
                  <a:pt x="85587" y="924770"/>
                  <a:pt x="61750" y="901572"/>
                  <a:pt x="61995" y="885484"/>
                </a:cubicBezTo>
                <a:cubicBezTo>
                  <a:pt x="62333" y="861434"/>
                  <a:pt x="84375" y="835671"/>
                  <a:pt x="103543" y="836950"/>
                </a:cubicBezTo>
                <a:close/>
                <a:moveTo>
                  <a:pt x="2345758" y="836902"/>
                </a:moveTo>
                <a:cubicBezTo>
                  <a:pt x="2361054" y="848454"/>
                  <a:pt x="2370103" y="855299"/>
                  <a:pt x="2377060" y="860556"/>
                </a:cubicBezTo>
                <a:cubicBezTo>
                  <a:pt x="2361477" y="881128"/>
                  <a:pt x="2347263" y="899892"/>
                  <a:pt x="2331889" y="920206"/>
                </a:cubicBezTo>
                <a:cubicBezTo>
                  <a:pt x="2310328" y="886014"/>
                  <a:pt x="2344354" y="868386"/>
                  <a:pt x="2345758" y="836902"/>
                </a:cubicBezTo>
                <a:close/>
                <a:moveTo>
                  <a:pt x="525007" y="821401"/>
                </a:moveTo>
                <a:cubicBezTo>
                  <a:pt x="518765" y="836804"/>
                  <a:pt x="511642" y="854373"/>
                  <a:pt x="502233" y="877586"/>
                </a:cubicBezTo>
                <a:cubicBezTo>
                  <a:pt x="498564" y="874662"/>
                  <a:pt x="487557" y="868683"/>
                  <a:pt x="480660" y="859595"/>
                </a:cubicBezTo>
                <a:cubicBezTo>
                  <a:pt x="473400" y="850026"/>
                  <a:pt x="470066" y="837487"/>
                  <a:pt x="464951" y="826095"/>
                </a:cubicBezTo>
                <a:cubicBezTo>
                  <a:pt x="483524" y="824641"/>
                  <a:pt x="504454" y="823007"/>
                  <a:pt x="525007" y="821401"/>
                </a:cubicBezTo>
                <a:close/>
                <a:moveTo>
                  <a:pt x="2952514" y="790914"/>
                </a:moveTo>
                <a:cubicBezTo>
                  <a:pt x="2973443" y="787416"/>
                  <a:pt x="2979385" y="802037"/>
                  <a:pt x="2979823" y="838255"/>
                </a:cubicBezTo>
                <a:cubicBezTo>
                  <a:pt x="2980009" y="854551"/>
                  <a:pt x="2983218" y="870834"/>
                  <a:pt x="2985370" y="890157"/>
                </a:cubicBezTo>
                <a:cubicBezTo>
                  <a:pt x="2974204" y="892007"/>
                  <a:pt x="2963493" y="890933"/>
                  <a:pt x="2956597" y="895564"/>
                </a:cubicBezTo>
                <a:cubicBezTo>
                  <a:pt x="2943122" y="904611"/>
                  <a:pt x="2929220" y="917291"/>
                  <a:pt x="2916591" y="899993"/>
                </a:cubicBezTo>
                <a:cubicBezTo>
                  <a:pt x="2906498" y="886189"/>
                  <a:pt x="2896496" y="866634"/>
                  <a:pt x="2898430" y="851122"/>
                </a:cubicBezTo>
                <a:cubicBezTo>
                  <a:pt x="2900722" y="832789"/>
                  <a:pt x="2911690" y="807226"/>
                  <a:pt x="2926239" y="800322"/>
                </a:cubicBezTo>
                <a:cubicBezTo>
                  <a:pt x="2936898" y="795258"/>
                  <a:pt x="2945539" y="792079"/>
                  <a:pt x="2952514" y="790914"/>
                </a:cubicBezTo>
                <a:close/>
                <a:moveTo>
                  <a:pt x="289661" y="790411"/>
                </a:moveTo>
                <a:cubicBezTo>
                  <a:pt x="292974" y="791147"/>
                  <a:pt x="296279" y="791856"/>
                  <a:pt x="299582" y="792600"/>
                </a:cubicBezTo>
                <a:cubicBezTo>
                  <a:pt x="307890" y="815353"/>
                  <a:pt x="336150" y="837173"/>
                  <a:pt x="299074" y="860453"/>
                </a:cubicBezTo>
                <a:cubicBezTo>
                  <a:pt x="317351" y="876050"/>
                  <a:pt x="315892" y="917697"/>
                  <a:pt x="296339" y="925197"/>
                </a:cubicBezTo>
                <a:cubicBezTo>
                  <a:pt x="287310" y="928661"/>
                  <a:pt x="273194" y="920435"/>
                  <a:pt x="262136" y="915744"/>
                </a:cubicBezTo>
                <a:cubicBezTo>
                  <a:pt x="259649" y="914694"/>
                  <a:pt x="261260" y="905765"/>
                  <a:pt x="259478" y="901036"/>
                </a:cubicBezTo>
                <a:cubicBezTo>
                  <a:pt x="248098" y="870857"/>
                  <a:pt x="233769" y="841237"/>
                  <a:pt x="279105" y="824111"/>
                </a:cubicBezTo>
                <a:cubicBezTo>
                  <a:pt x="285879" y="821558"/>
                  <a:pt x="286296" y="802065"/>
                  <a:pt x="289661" y="790411"/>
                </a:cubicBezTo>
                <a:close/>
                <a:moveTo>
                  <a:pt x="3095185" y="759413"/>
                </a:moveTo>
                <a:cubicBezTo>
                  <a:pt x="3119821" y="803813"/>
                  <a:pt x="3121073" y="833723"/>
                  <a:pt x="3102265" y="849437"/>
                </a:cubicBezTo>
                <a:cubicBezTo>
                  <a:pt x="3096870" y="853934"/>
                  <a:pt x="3086777" y="857748"/>
                  <a:pt x="3081105" y="855718"/>
                </a:cubicBezTo>
                <a:cubicBezTo>
                  <a:pt x="3075294" y="853630"/>
                  <a:pt x="3067505" y="842758"/>
                  <a:pt x="3068819" y="837891"/>
                </a:cubicBezTo>
                <a:cubicBezTo>
                  <a:pt x="3075357" y="813527"/>
                  <a:pt x="3084600" y="789873"/>
                  <a:pt x="3095185" y="759413"/>
                </a:cubicBezTo>
                <a:close/>
                <a:moveTo>
                  <a:pt x="3711975" y="743905"/>
                </a:moveTo>
                <a:cubicBezTo>
                  <a:pt x="3718421" y="751205"/>
                  <a:pt x="3720951" y="754055"/>
                  <a:pt x="3723478" y="756919"/>
                </a:cubicBezTo>
                <a:cubicBezTo>
                  <a:pt x="3709279" y="764219"/>
                  <a:pt x="3712235" y="778238"/>
                  <a:pt x="3710423" y="790400"/>
                </a:cubicBezTo>
                <a:cubicBezTo>
                  <a:pt x="3703140" y="788372"/>
                  <a:pt x="3695874" y="786346"/>
                  <a:pt x="3688607" y="784334"/>
                </a:cubicBezTo>
                <a:cubicBezTo>
                  <a:pt x="3695874" y="771748"/>
                  <a:pt x="3703140" y="759175"/>
                  <a:pt x="3711975" y="743905"/>
                </a:cubicBezTo>
                <a:close/>
                <a:moveTo>
                  <a:pt x="4388253" y="713037"/>
                </a:moveTo>
                <a:cubicBezTo>
                  <a:pt x="4391360" y="711631"/>
                  <a:pt x="4400236" y="722381"/>
                  <a:pt x="4409280" y="729930"/>
                </a:cubicBezTo>
                <a:cubicBezTo>
                  <a:pt x="4400067" y="739738"/>
                  <a:pt x="4393575" y="746673"/>
                  <a:pt x="4387054" y="753595"/>
                </a:cubicBezTo>
                <a:cubicBezTo>
                  <a:pt x="4381101" y="746495"/>
                  <a:pt x="4370534" y="739378"/>
                  <a:pt x="4370534" y="732277"/>
                </a:cubicBezTo>
                <a:cubicBezTo>
                  <a:pt x="4370550" y="725489"/>
                  <a:pt x="4380500" y="716506"/>
                  <a:pt x="4388253" y="713037"/>
                </a:cubicBezTo>
                <a:close/>
                <a:moveTo>
                  <a:pt x="3204154" y="712921"/>
                </a:moveTo>
                <a:cubicBezTo>
                  <a:pt x="3197815" y="741264"/>
                  <a:pt x="3193187" y="761934"/>
                  <a:pt x="3188564" y="782585"/>
                </a:cubicBezTo>
                <a:cubicBezTo>
                  <a:pt x="3190365" y="783644"/>
                  <a:pt x="3192159" y="784739"/>
                  <a:pt x="3193961" y="785804"/>
                </a:cubicBezTo>
                <a:cubicBezTo>
                  <a:pt x="3207469" y="771212"/>
                  <a:pt x="3220985" y="756611"/>
                  <a:pt x="3234572" y="741945"/>
                </a:cubicBezTo>
                <a:cubicBezTo>
                  <a:pt x="3262325" y="776403"/>
                  <a:pt x="3264016" y="813269"/>
                  <a:pt x="3238681" y="841802"/>
                </a:cubicBezTo>
                <a:cubicBezTo>
                  <a:pt x="3221186" y="823763"/>
                  <a:pt x="3205194" y="828000"/>
                  <a:pt x="3190690" y="854346"/>
                </a:cubicBezTo>
                <a:cubicBezTo>
                  <a:pt x="3186399" y="839136"/>
                  <a:pt x="3183779" y="829803"/>
                  <a:pt x="3181147" y="820477"/>
                </a:cubicBezTo>
                <a:cubicBezTo>
                  <a:pt x="3179561" y="823175"/>
                  <a:pt x="3177968" y="825857"/>
                  <a:pt x="3176388" y="828537"/>
                </a:cubicBezTo>
                <a:cubicBezTo>
                  <a:pt x="3161962" y="819292"/>
                  <a:pt x="3139183" y="812929"/>
                  <a:pt x="3134750" y="800228"/>
                </a:cubicBezTo>
                <a:cubicBezTo>
                  <a:pt x="3123593" y="768330"/>
                  <a:pt x="3135867" y="750804"/>
                  <a:pt x="3164654" y="738077"/>
                </a:cubicBezTo>
                <a:cubicBezTo>
                  <a:pt x="3176713" y="732739"/>
                  <a:pt x="3187186" y="723894"/>
                  <a:pt x="3204154" y="712921"/>
                </a:cubicBezTo>
                <a:close/>
                <a:moveTo>
                  <a:pt x="4533266" y="712911"/>
                </a:moveTo>
                <a:cubicBezTo>
                  <a:pt x="4533266" y="736682"/>
                  <a:pt x="4533266" y="752214"/>
                  <a:pt x="4533266" y="769093"/>
                </a:cubicBezTo>
                <a:cubicBezTo>
                  <a:pt x="4503057" y="756821"/>
                  <a:pt x="4501494" y="743142"/>
                  <a:pt x="4533266" y="712911"/>
                </a:cubicBezTo>
                <a:close/>
                <a:moveTo>
                  <a:pt x="3979119" y="698081"/>
                </a:moveTo>
                <a:cubicBezTo>
                  <a:pt x="3987652" y="695983"/>
                  <a:pt x="3994885" y="698190"/>
                  <a:pt x="3998354" y="714531"/>
                </a:cubicBezTo>
                <a:cubicBezTo>
                  <a:pt x="4000366" y="723965"/>
                  <a:pt x="3988125" y="744617"/>
                  <a:pt x="3979293" y="746673"/>
                </a:cubicBezTo>
                <a:cubicBezTo>
                  <a:pt x="3946461" y="754290"/>
                  <a:pt x="3963255" y="720855"/>
                  <a:pt x="3952078" y="707473"/>
                </a:cubicBezTo>
                <a:cubicBezTo>
                  <a:pt x="3960752" y="706586"/>
                  <a:pt x="3970586" y="700179"/>
                  <a:pt x="3979119" y="698081"/>
                </a:cubicBezTo>
                <a:close/>
                <a:moveTo>
                  <a:pt x="2503467" y="697415"/>
                </a:moveTo>
                <a:cubicBezTo>
                  <a:pt x="2507381" y="700932"/>
                  <a:pt x="2515195" y="705539"/>
                  <a:pt x="2514573" y="707801"/>
                </a:cubicBezTo>
                <a:cubicBezTo>
                  <a:pt x="2510856" y="721435"/>
                  <a:pt x="2505225" y="734518"/>
                  <a:pt x="2500219" y="747783"/>
                </a:cubicBezTo>
                <a:cubicBezTo>
                  <a:pt x="2496608" y="747722"/>
                  <a:pt x="2492965" y="747645"/>
                  <a:pt x="2489340" y="747570"/>
                </a:cubicBezTo>
                <a:cubicBezTo>
                  <a:pt x="2485957" y="740364"/>
                  <a:pt x="2477944" y="730891"/>
                  <a:pt x="2480098" y="726423"/>
                </a:cubicBezTo>
                <a:cubicBezTo>
                  <a:pt x="2485379" y="715531"/>
                  <a:pt x="2495365" y="706946"/>
                  <a:pt x="2503467" y="697415"/>
                </a:cubicBezTo>
                <a:close/>
                <a:moveTo>
                  <a:pt x="4074129" y="683447"/>
                </a:moveTo>
                <a:lnTo>
                  <a:pt x="4073299" y="684719"/>
                </a:lnTo>
                <a:lnTo>
                  <a:pt x="4073215" y="684372"/>
                </a:lnTo>
                <a:close/>
                <a:moveTo>
                  <a:pt x="2339417" y="681922"/>
                </a:moveTo>
                <a:cubicBezTo>
                  <a:pt x="2342279" y="682845"/>
                  <a:pt x="2345139" y="683790"/>
                  <a:pt x="2348000" y="684749"/>
                </a:cubicBezTo>
                <a:cubicBezTo>
                  <a:pt x="2348000" y="704505"/>
                  <a:pt x="2348000" y="724280"/>
                  <a:pt x="2348000" y="744036"/>
                </a:cubicBezTo>
                <a:cubicBezTo>
                  <a:pt x="2345230" y="744056"/>
                  <a:pt x="2342459" y="744083"/>
                  <a:pt x="2339705" y="744098"/>
                </a:cubicBezTo>
                <a:cubicBezTo>
                  <a:pt x="2338546" y="734786"/>
                  <a:pt x="2337385" y="725485"/>
                  <a:pt x="2336182" y="715842"/>
                </a:cubicBezTo>
                <a:cubicBezTo>
                  <a:pt x="2308178" y="724033"/>
                  <a:pt x="2308269" y="740114"/>
                  <a:pt x="2322436" y="760333"/>
                </a:cubicBezTo>
                <a:cubicBezTo>
                  <a:pt x="2328684" y="757431"/>
                  <a:pt x="2335233" y="754370"/>
                  <a:pt x="2342097" y="751188"/>
                </a:cubicBezTo>
                <a:cubicBezTo>
                  <a:pt x="2343558" y="755266"/>
                  <a:pt x="2345336" y="758032"/>
                  <a:pt x="2344718" y="758864"/>
                </a:cubicBezTo>
                <a:cubicBezTo>
                  <a:pt x="2330550" y="777512"/>
                  <a:pt x="2310391" y="781265"/>
                  <a:pt x="2293756" y="786533"/>
                </a:cubicBezTo>
                <a:cubicBezTo>
                  <a:pt x="2296045" y="763994"/>
                  <a:pt x="2293604" y="743654"/>
                  <a:pt x="2300908" y="728110"/>
                </a:cubicBezTo>
                <a:cubicBezTo>
                  <a:pt x="2309203" y="710466"/>
                  <a:pt x="2326200" y="697123"/>
                  <a:pt x="2339417" y="681922"/>
                </a:cubicBezTo>
                <a:close/>
                <a:moveTo>
                  <a:pt x="231232" y="666550"/>
                </a:moveTo>
                <a:cubicBezTo>
                  <a:pt x="236561" y="665246"/>
                  <a:pt x="244211" y="673632"/>
                  <a:pt x="255723" y="680762"/>
                </a:cubicBezTo>
                <a:cubicBezTo>
                  <a:pt x="244826" y="690953"/>
                  <a:pt x="238267" y="697081"/>
                  <a:pt x="231712" y="703223"/>
                </a:cubicBezTo>
                <a:cubicBezTo>
                  <a:pt x="226429" y="696945"/>
                  <a:pt x="217221" y="690831"/>
                  <a:pt x="216981" y="684356"/>
                </a:cubicBezTo>
                <a:cubicBezTo>
                  <a:pt x="216757" y="678243"/>
                  <a:pt x="225050" y="668066"/>
                  <a:pt x="231232" y="666550"/>
                </a:cubicBezTo>
                <a:close/>
                <a:moveTo>
                  <a:pt x="293036" y="666426"/>
                </a:moveTo>
                <a:cubicBezTo>
                  <a:pt x="294725" y="677754"/>
                  <a:pt x="296047" y="686598"/>
                  <a:pt x="296817" y="691732"/>
                </a:cubicBezTo>
                <a:cubicBezTo>
                  <a:pt x="312067" y="699112"/>
                  <a:pt x="327381" y="702738"/>
                  <a:pt x="336641" y="712260"/>
                </a:cubicBezTo>
                <a:cubicBezTo>
                  <a:pt x="343891" y="719705"/>
                  <a:pt x="349575" y="738107"/>
                  <a:pt x="345305" y="745197"/>
                </a:cubicBezTo>
                <a:cubicBezTo>
                  <a:pt x="339115" y="755494"/>
                  <a:pt x="322851" y="766066"/>
                  <a:pt x="311790" y="765172"/>
                </a:cubicBezTo>
                <a:cubicBezTo>
                  <a:pt x="301564" y="764341"/>
                  <a:pt x="291642" y="749311"/>
                  <a:pt x="283331" y="739108"/>
                </a:cubicBezTo>
                <a:cubicBezTo>
                  <a:pt x="278770" y="733518"/>
                  <a:pt x="279506" y="723589"/>
                  <a:pt x="274975" y="717934"/>
                </a:cubicBezTo>
                <a:cubicBezTo>
                  <a:pt x="256023" y="694215"/>
                  <a:pt x="259449" y="680895"/>
                  <a:pt x="293036" y="666426"/>
                </a:cubicBezTo>
                <a:close/>
                <a:moveTo>
                  <a:pt x="87594" y="666415"/>
                </a:moveTo>
                <a:cubicBezTo>
                  <a:pt x="108800" y="683631"/>
                  <a:pt x="103578" y="708707"/>
                  <a:pt x="77492" y="720658"/>
                </a:cubicBezTo>
                <a:cubicBezTo>
                  <a:pt x="81219" y="700681"/>
                  <a:pt x="84256" y="684415"/>
                  <a:pt x="87594" y="666415"/>
                </a:cubicBezTo>
                <a:close/>
                <a:moveTo>
                  <a:pt x="4104003" y="650926"/>
                </a:moveTo>
                <a:cubicBezTo>
                  <a:pt x="4114511" y="650909"/>
                  <a:pt x="4126685" y="660677"/>
                  <a:pt x="4141933" y="680290"/>
                </a:cubicBezTo>
                <a:cubicBezTo>
                  <a:pt x="4135619" y="701056"/>
                  <a:pt x="4124295" y="715853"/>
                  <a:pt x="4100142" y="712426"/>
                </a:cubicBezTo>
                <a:cubicBezTo>
                  <a:pt x="4081591" y="709803"/>
                  <a:pt x="4074915" y="697229"/>
                  <a:pt x="4076882" y="679022"/>
                </a:cubicBezTo>
                <a:cubicBezTo>
                  <a:pt x="4076898" y="679006"/>
                  <a:pt x="4076065" y="680273"/>
                  <a:pt x="4076065" y="680273"/>
                </a:cubicBezTo>
                <a:cubicBezTo>
                  <a:pt x="4084650" y="660746"/>
                  <a:pt x="4093494" y="650944"/>
                  <a:pt x="4104003" y="650926"/>
                </a:cubicBezTo>
                <a:close/>
                <a:moveTo>
                  <a:pt x="3795074" y="620528"/>
                </a:moveTo>
                <a:cubicBezTo>
                  <a:pt x="3798124" y="617713"/>
                  <a:pt x="3811107" y="625540"/>
                  <a:pt x="3822281" y="629402"/>
                </a:cubicBezTo>
                <a:cubicBezTo>
                  <a:pt x="3806914" y="663241"/>
                  <a:pt x="3797040" y="691302"/>
                  <a:pt x="3781408" y="715720"/>
                </a:cubicBezTo>
                <a:cubicBezTo>
                  <a:pt x="3776363" y="723589"/>
                  <a:pt x="3756167" y="721868"/>
                  <a:pt x="3742889" y="724543"/>
                </a:cubicBezTo>
                <a:cubicBezTo>
                  <a:pt x="3740488" y="710458"/>
                  <a:pt x="3731171" y="691793"/>
                  <a:pt x="3736975" y="683137"/>
                </a:cubicBezTo>
                <a:cubicBezTo>
                  <a:pt x="3752666" y="659734"/>
                  <a:pt x="3774086" y="639872"/>
                  <a:pt x="3795074" y="620528"/>
                </a:cubicBezTo>
                <a:close/>
                <a:moveTo>
                  <a:pt x="2503247" y="620028"/>
                </a:moveTo>
                <a:cubicBezTo>
                  <a:pt x="2513871" y="620620"/>
                  <a:pt x="2532845" y="639024"/>
                  <a:pt x="2532015" y="647663"/>
                </a:cubicBezTo>
                <a:cubicBezTo>
                  <a:pt x="2530591" y="662263"/>
                  <a:pt x="2523795" y="667070"/>
                  <a:pt x="2514217" y="668119"/>
                </a:cubicBezTo>
                <a:lnTo>
                  <a:pt x="2480480" y="666083"/>
                </a:lnTo>
                <a:lnTo>
                  <a:pt x="2493297" y="678810"/>
                </a:lnTo>
                <a:cubicBezTo>
                  <a:pt x="2476209" y="693445"/>
                  <a:pt x="2466230" y="704617"/>
                  <a:pt x="2453739" y="710872"/>
                </a:cubicBezTo>
                <a:cubicBezTo>
                  <a:pt x="2450617" y="712424"/>
                  <a:pt x="2432389" y="697079"/>
                  <a:pt x="2433272" y="691303"/>
                </a:cubicBezTo>
                <a:cubicBezTo>
                  <a:pt x="2435781" y="674861"/>
                  <a:pt x="2434975" y="650789"/>
                  <a:pt x="2460218" y="650927"/>
                </a:cubicBezTo>
                <a:cubicBezTo>
                  <a:pt x="2464510" y="650964"/>
                  <a:pt x="2468782" y="654422"/>
                  <a:pt x="2473979" y="659628"/>
                </a:cubicBezTo>
                <a:lnTo>
                  <a:pt x="2479859" y="665466"/>
                </a:lnTo>
                <a:lnTo>
                  <a:pt x="2482889" y="651365"/>
                </a:lnTo>
                <a:cubicBezTo>
                  <a:pt x="2482286" y="635539"/>
                  <a:pt x="2475079" y="618458"/>
                  <a:pt x="2503247" y="620028"/>
                </a:cubicBezTo>
                <a:close/>
                <a:moveTo>
                  <a:pt x="3650275" y="619954"/>
                </a:moveTo>
                <a:cubicBezTo>
                  <a:pt x="3651198" y="619286"/>
                  <a:pt x="3664217" y="629801"/>
                  <a:pt x="3663385" y="633032"/>
                </a:cubicBezTo>
                <a:cubicBezTo>
                  <a:pt x="3660750" y="643016"/>
                  <a:pt x="3654155" y="651983"/>
                  <a:pt x="3645313" y="668355"/>
                </a:cubicBezTo>
                <a:cubicBezTo>
                  <a:pt x="3635284" y="654715"/>
                  <a:pt x="3625129" y="645170"/>
                  <a:pt x="3626795" y="642348"/>
                </a:cubicBezTo>
                <a:cubicBezTo>
                  <a:pt x="3632110" y="633306"/>
                  <a:pt x="3641415" y="626264"/>
                  <a:pt x="3650275" y="619954"/>
                </a:cubicBezTo>
                <a:close/>
                <a:moveTo>
                  <a:pt x="2312980" y="619948"/>
                </a:moveTo>
                <a:cubicBezTo>
                  <a:pt x="2323290" y="619211"/>
                  <a:pt x="2344156" y="638997"/>
                  <a:pt x="2344125" y="649591"/>
                </a:cubicBezTo>
                <a:cubicBezTo>
                  <a:pt x="2344065" y="668161"/>
                  <a:pt x="2337315" y="695464"/>
                  <a:pt x="2309830" y="691153"/>
                </a:cubicBezTo>
                <a:cubicBezTo>
                  <a:pt x="2295894" y="688964"/>
                  <a:pt x="2284265" y="671949"/>
                  <a:pt x="2262759" y="654410"/>
                </a:cubicBezTo>
                <a:cubicBezTo>
                  <a:pt x="2285828" y="637504"/>
                  <a:pt x="2298860" y="620950"/>
                  <a:pt x="2312980" y="619948"/>
                </a:cubicBezTo>
                <a:close/>
                <a:moveTo>
                  <a:pt x="4057534" y="619928"/>
                </a:moveTo>
                <a:cubicBezTo>
                  <a:pt x="4060976" y="634098"/>
                  <a:pt x="4063807" y="645737"/>
                  <a:pt x="4066333" y="656116"/>
                </a:cubicBezTo>
                <a:lnTo>
                  <a:pt x="4073215" y="684372"/>
                </a:lnTo>
                <a:lnTo>
                  <a:pt x="4055139" y="702703"/>
                </a:lnTo>
                <a:cubicBezTo>
                  <a:pt x="4044659" y="707634"/>
                  <a:pt x="4032282" y="708419"/>
                  <a:pt x="4020747" y="710982"/>
                </a:cubicBezTo>
                <a:cubicBezTo>
                  <a:pt x="4018580" y="698699"/>
                  <a:pt x="4011035" y="683722"/>
                  <a:pt x="4015416" y="674754"/>
                </a:cubicBezTo>
                <a:cubicBezTo>
                  <a:pt x="4023969" y="657172"/>
                  <a:pt x="4039150" y="642967"/>
                  <a:pt x="4057534" y="619928"/>
                </a:cubicBezTo>
                <a:close/>
                <a:moveTo>
                  <a:pt x="2395842" y="574108"/>
                </a:moveTo>
                <a:cubicBezTo>
                  <a:pt x="2401146" y="575027"/>
                  <a:pt x="2406989" y="576608"/>
                  <a:pt x="2411931" y="577088"/>
                </a:cubicBezTo>
                <a:cubicBezTo>
                  <a:pt x="2405562" y="591071"/>
                  <a:pt x="2399194" y="605052"/>
                  <a:pt x="2391549" y="621861"/>
                </a:cubicBezTo>
                <a:cubicBezTo>
                  <a:pt x="2362358" y="600830"/>
                  <a:pt x="2369464" y="585689"/>
                  <a:pt x="2383000" y="575105"/>
                </a:cubicBezTo>
                <a:cubicBezTo>
                  <a:pt x="2385778" y="572934"/>
                  <a:pt x="2390540" y="573188"/>
                  <a:pt x="2395842" y="574108"/>
                </a:cubicBezTo>
                <a:close/>
                <a:moveTo>
                  <a:pt x="579616" y="573435"/>
                </a:moveTo>
                <a:cubicBezTo>
                  <a:pt x="589633" y="586742"/>
                  <a:pt x="607113" y="599618"/>
                  <a:pt x="607951" y="613498"/>
                </a:cubicBezTo>
                <a:cubicBezTo>
                  <a:pt x="609236" y="634924"/>
                  <a:pt x="611316" y="647126"/>
                  <a:pt x="641246" y="640241"/>
                </a:cubicBezTo>
                <a:cubicBezTo>
                  <a:pt x="633597" y="649109"/>
                  <a:pt x="631579" y="653717"/>
                  <a:pt x="628309" y="654931"/>
                </a:cubicBezTo>
                <a:cubicBezTo>
                  <a:pt x="600642" y="665177"/>
                  <a:pt x="553372" y="629762"/>
                  <a:pt x="558295" y="600837"/>
                </a:cubicBezTo>
                <a:cubicBezTo>
                  <a:pt x="560007" y="590779"/>
                  <a:pt x="572195" y="582523"/>
                  <a:pt x="579616" y="573435"/>
                </a:cubicBezTo>
                <a:close/>
                <a:moveTo>
                  <a:pt x="121876" y="573432"/>
                </a:moveTo>
                <a:cubicBezTo>
                  <a:pt x="132946" y="588981"/>
                  <a:pt x="145928" y="603589"/>
                  <a:pt x="154134" y="620549"/>
                </a:cubicBezTo>
                <a:cubicBezTo>
                  <a:pt x="157433" y="627367"/>
                  <a:pt x="150218" y="639346"/>
                  <a:pt x="147793" y="648987"/>
                </a:cubicBezTo>
                <a:cubicBezTo>
                  <a:pt x="138397" y="645570"/>
                  <a:pt x="122767" y="644311"/>
                  <a:pt x="120731" y="638357"/>
                </a:cubicBezTo>
                <a:cubicBezTo>
                  <a:pt x="114016" y="618572"/>
                  <a:pt x="112194" y="597089"/>
                  <a:pt x="108489" y="576255"/>
                </a:cubicBezTo>
                <a:cubicBezTo>
                  <a:pt x="112945" y="575314"/>
                  <a:pt x="117419" y="574373"/>
                  <a:pt x="121876" y="573432"/>
                </a:cubicBezTo>
                <a:close/>
                <a:moveTo>
                  <a:pt x="4520557" y="559142"/>
                </a:moveTo>
                <a:lnTo>
                  <a:pt x="4521445" y="574601"/>
                </a:lnTo>
                <a:cubicBezTo>
                  <a:pt x="4521676" y="580116"/>
                  <a:pt x="4521383" y="585384"/>
                  <a:pt x="4519254" y="589810"/>
                </a:cubicBezTo>
                <a:cubicBezTo>
                  <a:pt x="4516245" y="596072"/>
                  <a:pt x="4503357" y="600266"/>
                  <a:pt x="4494739" y="600547"/>
                </a:cubicBezTo>
                <a:cubicBezTo>
                  <a:pt x="4489329" y="600727"/>
                  <a:pt x="4478217" y="590552"/>
                  <a:pt x="4479069" y="587369"/>
                </a:cubicBezTo>
                <a:cubicBezTo>
                  <a:pt x="4481606" y="577743"/>
                  <a:pt x="4486805" y="566692"/>
                  <a:pt x="4494602" y="561113"/>
                </a:cubicBezTo>
                <a:close/>
                <a:moveTo>
                  <a:pt x="547665" y="558724"/>
                </a:moveTo>
                <a:cubicBezTo>
                  <a:pt x="553229" y="560854"/>
                  <a:pt x="557416" y="566643"/>
                  <a:pt x="559868" y="568745"/>
                </a:cubicBezTo>
                <a:cubicBezTo>
                  <a:pt x="560496" y="604896"/>
                  <a:pt x="530690" y="633154"/>
                  <a:pt x="500548" y="626775"/>
                </a:cubicBezTo>
                <a:cubicBezTo>
                  <a:pt x="492330" y="625047"/>
                  <a:pt x="481707" y="612663"/>
                  <a:pt x="480526" y="603999"/>
                </a:cubicBezTo>
                <a:cubicBezTo>
                  <a:pt x="478135" y="586721"/>
                  <a:pt x="530784" y="552302"/>
                  <a:pt x="547665" y="558724"/>
                </a:cubicBezTo>
                <a:close/>
                <a:moveTo>
                  <a:pt x="4520487" y="557931"/>
                </a:moveTo>
                <a:cubicBezTo>
                  <a:pt x="4520487" y="557931"/>
                  <a:pt x="4521641" y="559060"/>
                  <a:pt x="4521641" y="559060"/>
                </a:cubicBezTo>
                <a:lnTo>
                  <a:pt x="4520557" y="559142"/>
                </a:lnTo>
                <a:close/>
                <a:moveTo>
                  <a:pt x="45560" y="557926"/>
                </a:moveTo>
                <a:cubicBezTo>
                  <a:pt x="54160" y="571184"/>
                  <a:pt x="62516" y="578374"/>
                  <a:pt x="61969" y="584779"/>
                </a:cubicBezTo>
                <a:cubicBezTo>
                  <a:pt x="61392" y="591370"/>
                  <a:pt x="53080" y="599423"/>
                  <a:pt x="46274" y="602364"/>
                </a:cubicBezTo>
                <a:cubicBezTo>
                  <a:pt x="43175" y="603688"/>
                  <a:pt x="30655" y="593802"/>
                  <a:pt x="31004" y="589754"/>
                </a:cubicBezTo>
                <a:cubicBezTo>
                  <a:pt x="31718" y="581193"/>
                  <a:pt x="38099" y="573140"/>
                  <a:pt x="45560" y="557926"/>
                </a:cubicBezTo>
                <a:close/>
                <a:moveTo>
                  <a:pt x="4511380" y="554476"/>
                </a:moveTo>
                <a:lnTo>
                  <a:pt x="4511173" y="555610"/>
                </a:lnTo>
                <a:lnTo>
                  <a:pt x="4510019" y="554508"/>
                </a:lnTo>
                <a:close/>
                <a:moveTo>
                  <a:pt x="3047496" y="542629"/>
                </a:moveTo>
                <a:cubicBezTo>
                  <a:pt x="3050641" y="540850"/>
                  <a:pt x="3061219" y="551374"/>
                  <a:pt x="3076422" y="561732"/>
                </a:cubicBezTo>
                <a:cubicBezTo>
                  <a:pt x="3058716" y="572170"/>
                  <a:pt x="3049129" y="580057"/>
                  <a:pt x="3038123" y="583068"/>
                </a:cubicBezTo>
                <a:cubicBezTo>
                  <a:pt x="3034339" y="584089"/>
                  <a:pt x="3021377" y="569073"/>
                  <a:pt x="3022216" y="567916"/>
                </a:cubicBezTo>
                <a:cubicBezTo>
                  <a:pt x="3029163" y="558281"/>
                  <a:pt x="3037315" y="548438"/>
                  <a:pt x="3047496" y="542629"/>
                </a:cubicBezTo>
                <a:close/>
                <a:moveTo>
                  <a:pt x="2711720" y="542428"/>
                </a:moveTo>
                <a:cubicBezTo>
                  <a:pt x="2715117" y="542706"/>
                  <a:pt x="2718515" y="542998"/>
                  <a:pt x="2721898" y="543260"/>
                </a:cubicBezTo>
                <a:cubicBezTo>
                  <a:pt x="2720382" y="559907"/>
                  <a:pt x="2718869" y="576568"/>
                  <a:pt x="2716853" y="598611"/>
                </a:cubicBezTo>
                <a:cubicBezTo>
                  <a:pt x="2678996" y="576457"/>
                  <a:pt x="2704852" y="559336"/>
                  <a:pt x="2711720" y="542428"/>
                </a:cubicBezTo>
                <a:close/>
                <a:moveTo>
                  <a:pt x="2153251" y="526937"/>
                </a:moveTo>
                <a:cubicBezTo>
                  <a:pt x="2153251" y="545606"/>
                  <a:pt x="2155898" y="555250"/>
                  <a:pt x="2152665" y="562197"/>
                </a:cubicBezTo>
                <a:cubicBezTo>
                  <a:pt x="2147123" y="574119"/>
                  <a:pt x="2139866" y="586944"/>
                  <a:pt x="2129681" y="594571"/>
                </a:cubicBezTo>
                <a:cubicBezTo>
                  <a:pt x="2120688" y="601295"/>
                  <a:pt x="2106698" y="601383"/>
                  <a:pt x="2094920" y="604429"/>
                </a:cubicBezTo>
                <a:cubicBezTo>
                  <a:pt x="2094502" y="593897"/>
                  <a:pt x="2089440" y="579056"/>
                  <a:pt x="2094532" y="573672"/>
                </a:cubicBezTo>
                <a:cubicBezTo>
                  <a:pt x="2109174" y="558137"/>
                  <a:pt x="2127915" y="546434"/>
                  <a:pt x="2153251" y="526937"/>
                </a:cubicBezTo>
                <a:close/>
                <a:moveTo>
                  <a:pt x="4538214" y="512647"/>
                </a:moveTo>
                <a:cubicBezTo>
                  <a:pt x="4545459" y="514045"/>
                  <a:pt x="4553873" y="516270"/>
                  <a:pt x="4560389" y="517134"/>
                </a:cubicBezTo>
                <a:cubicBezTo>
                  <a:pt x="4556399" y="536431"/>
                  <a:pt x="4551374" y="548048"/>
                  <a:pt x="4543562" y="553703"/>
                </a:cubicBezTo>
                <a:lnTo>
                  <a:pt x="4511380" y="554476"/>
                </a:lnTo>
                <a:lnTo>
                  <a:pt x="4515264" y="533029"/>
                </a:lnTo>
                <a:cubicBezTo>
                  <a:pt x="4516754" y="525598"/>
                  <a:pt x="4518861" y="518608"/>
                  <a:pt x="4523050" y="513098"/>
                </a:cubicBezTo>
                <a:cubicBezTo>
                  <a:pt x="4524891" y="510668"/>
                  <a:pt x="4530969" y="511247"/>
                  <a:pt x="4538214" y="512647"/>
                </a:cubicBezTo>
                <a:close/>
                <a:moveTo>
                  <a:pt x="4102466" y="511431"/>
                </a:moveTo>
                <a:cubicBezTo>
                  <a:pt x="4111734" y="517695"/>
                  <a:pt x="4121029" y="523942"/>
                  <a:pt x="4130310" y="530190"/>
                </a:cubicBezTo>
                <a:cubicBezTo>
                  <a:pt x="4123777" y="536844"/>
                  <a:pt x="4117274" y="543509"/>
                  <a:pt x="4110727" y="550177"/>
                </a:cubicBezTo>
                <a:cubicBezTo>
                  <a:pt x="4104329" y="540835"/>
                  <a:pt x="4097931" y="531491"/>
                  <a:pt x="4091564" y="522163"/>
                </a:cubicBezTo>
                <a:cubicBezTo>
                  <a:pt x="4095184" y="518592"/>
                  <a:pt x="4098819" y="515019"/>
                  <a:pt x="4102466" y="511431"/>
                </a:cubicBezTo>
                <a:close/>
                <a:moveTo>
                  <a:pt x="1915542" y="495940"/>
                </a:moveTo>
                <a:cubicBezTo>
                  <a:pt x="1918788" y="498991"/>
                  <a:pt x="1922032" y="502047"/>
                  <a:pt x="1925262" y="505096"/>
                </a:cubicBezTo>
                <a:cubicBezTo>
                  <a:pt x="1927682" y="531797"/>
                  <a:pt x="1919457" y="555802"/>
                  <a:pt x="1896807" y="570784"/>
                </a:cubicBezTo>
                <a:cubicBezTo>
                  <a:pt x="1888295" y="576412"/>
                  <a:pt x="1872866" y="571355"/>
                  <a:pt x="1860605" y="571153"/>
                </a:cubicBezTo>
                <a:cubicBezTo>
                  <a:pt x="1861136" y="559804"/>
                  <a:pt x="1857207" y="544177"/>
                  <a:pt x="1863058" y="537948"/>
                </a:cubicBezTo>
                <a:cubicBezTo>
                  <a:pt x="1878260" y="521747"/>
                  <a:pt x="1897753" y="509662"/>
                  <a:pt x="1915542" y="495940"/>
                </a:cubicBezTo>
                <a:close/>
                <a:moveTo>
                  <a:pt x="9965" y="495934"/>
                </a:moveTo>
                <a:cubicBezTo>
                  <a:pt x="24729" y="503255"/>
                  <a:pt x="39481" y="510560"/>
                  <a:pt x="54244" y="517898"/>
                </a:cubicBezTo>
                <a:cubicBezTo>
                  <a:pt x="53757" y="521781"/>
                  <a:pt x="53285" y="525665"/>
                  <a:pt x="52798" y="529565"/>
                </a:cubicBezTo>
                <a:cubicBezTo>
                  <a:pt x="40120" y="530571"/>
                  <a:pt x="26451" y="534920"/>
                  <a:pt x="15146" y="531376"/>
                </a:cubicBezTo>
                <a:cubicBezTo>
                  <a:pt x="8212" y="529210"/>
                  <a:pt x="4923" y="514987"/>
                  <a:pt x="0" y="506182"/>
                </a:cubicBezTo>
                <a:cubicBezTo>
                  <a:pt x="3322" y="502775"/>
                  <a:pt x="6643" y="499356"/>
                  <a:pt x="9965" y="495934"/>
                </a:cubicBezTo>
                <a:close/>
                <a:moveTo>
                  <a:pt x="636505" y="480558"/>
                </a:moveTo>
                <a:cubicBezTo>
                  <a:pt x="641966" y="480215"/>
                  <a:pt x="646924" y="480509"/>
                  <a:pt x="650058" y="483112"/>
                </a:cubicBezTo>
                <a:cubicBezTo>
                  <a:pt x="659554" y="490976"/>
                  <a:pt x="663983" y="505300"/>
                  <a:pt x="672242" y="519823"/>
                </a:cubicBezTo>
                <a:cubicBezTo>
                  <a:pt x="662567" y="531228"/>
                  <a:pt x="654534" y="540714"/>
                  <a:pt x="646502" y="550184"/>
                </a:cubicBezTo>
                <a:cubicBezTo>
                  <a:pt x="637944" y="540757"/>
                  <a:pt x="629277" y="531428"/>
                  <a:pt x="620959" y="521785"/>
                </a:cubicBezTo>
                <a:cubicBezTo>
                  <a:pt x="619919" y="520580"/>
                  <a:pt x="620687" y="517739"/>
                  <a:pt x="620644" y="515668"/>
                </a:cubicBezTo>
                <a:cubicBezTo>
                  <a:pt x="620403" y="504386"/>
                  <a:pt x="620176" y="493106"/>
                  <a:pt x="619934" y="481830"/>
                </a:cubicBezTo>
                <a:cubicBezTo>
                  <a:pt x="625081" y="481884"/>
                  <a:pt x="631044" y="480902"/>
                  <a:pt x="636505" y="480558"/>
                </a:cubicBezTo>
                <a:close/>
                <a:moveTo>
                  <a:pt x="358362" y="464990"/>
                </a:moveTo>
                <a:cubicBezTo>
                  <a:pt x="363251" y="465190"/>
                  <a:pt x="368133" y="466012"/>
                  <a:pt x="368570" y="467324"/>
                </a:cubicBezTo>
                <a:cubicBezTo>
                  <a:pt x="372299" y="478583"/>
                  <a:pt x="372848" y="491076"/>
                  <a:pt x="373710" y="503189"/>
                </a:cubicBezTo>
                <a:cubicBezTo>
                  <a:pt x="374155" y="509551"/>
                  <a:pt x="371511" y="516275"/>
                  <a:pt x="372580" y="522425"/>
                </a:cubicBezTo>
                <a:cubicBezTo>
                  <a:pt x="377616" y="551406"/>
                  <a:pt x="368407" y="570874"/>
                  <a:pt x="341525" y="577310"/>
                </a:cubicBezTo>
                <a:cubicBezTo>
                  <a:pt x="343455" y="559156"/>
                  <a:pt x="346157" y="542495"/>
                  <a:pt x="346619" y="525766"/>
                </a:cubicBezTo>
                <a:cubicBezTo>
                  <a:pt x="346826" y="517953"/>
                  <a:pt x="340662" y="509945"/>
                  <a:pt x="340974" y="502168"/>
                </a:cubicBezTo>
                <a:cubicBezTo>
                  <a:pt x="341435" y="490037"/>
                  <a:pt x="343766" y="477562"/>
                  <a:pt x="348119" y="466397"/>
                </a:cubicBezTo>
                <a:cubicBezTo>
                  <a:pt x="348579" y="465213"/>
                  <a:pt x="353472" y="464791"/>
                  <a:pt x="358362" y="464990"/>
                </a:cubicBezTo>
                <a:close/>
                <a:moveTo>
                  <a:pt x="3483047" y="464940"/>
                </a:moveTo>
                <a:cubicBezTo>
                  <a:pt x="3488633" y="471913"/>
                  <a:pt x="3500065" y="480427"/>
                  <a:pt x="3498628" y="485573"/>
                </a:cubicBezTo>
                <a:cubicBezTo>
                  <a:pt x="3495409" y="497035"/>
                  <a:pt x="3485770" y="506804"/>
                  <a:pt x="3478762" y="517248"/>
                </a:cubicBezTo>
                <a:cubicBezTo>
                  <a:pt x="3475003" y="516753"/>
                  <a:pt x="3471289" y="516260"/>
                  <a:pt x="3467545" y="515751"/>
                </a:cubicBezTo>
                <a:cubicBezTo>
                  <a:pt x="3463523" y="508225"/>
                  <a:pt x="3454164" y="497933"/>
                  <a:pt x="3456499" y="493682"/>
                </a:cubicBezTo>
                <a:cubicBezTo>
                  <a:pt x="3462612" y="482686"/>
                  <a:pt x="3473842" y="474336"/>
                  <a:pt x="3483047" y="464940"/>
                </a:cubicBezTo>
                <a:close/>
                <a:moveTo>
                  <a:pt x="2988945" y="434176"/>
                </a:moveTo>
                <a:cubicBezTo>
                  <a:pt x="2989454" y="432959"/>
                  <a:pt x="3010691" y="436868"/>
                  <a:pt x="3011014" y="439649"/>
                </a:cubicBezTo>
                <a:cubicBezTo>
                  <a:pt x="3013977" y="465767"/>
                  <a:pt x="3029318" y="492822"/>
                  <a:pt x="3012458" y="518149"/>
                </a:cubicBezTo>
                <a:cubicBezTo>
                  <a:pt x="3005576" y="528488"/>
                  <a:pt x="2992172" y="534485"/>
                  <a:pt x="2981728" y="542436"/>
                </a:cubicBezTo>
                <a:cubicBezTo>
                  <a:pt x="2973944" y="531656"/>
                  <a:pt x="2966144" y="520875"/>
                  <a:pt x="2960184" y="512629"/>
                </a:cubicBezTo>
                <a:cubicBezTo>
                  <a:pt x="2970936" y="482128"/>
                  <a:pt x="2979119" y="457815"/>
                  <a:pt x="2988945" y="434176"/>
                </a:cubicBezTo>
                <a:close/>
                <a:moveTo>
                  <a:pt x="3656010" y="433944"/>
                </a:moveTo>
                <a:cubicBezTo>
                  <a:pt x="3668443" y="443983"/>
                  <a:pt x="3676351" y="450399"/>
                  <a:pt x="3680858" y="454055"/>
                </a:cubicBezTo>
                <a:cubicBezTo>
                  <a:pt x="3668904" y="471517"/>
                  <a:pt x="3658383" y="488082"/>
                  <a:pt x="3646395" y="503500"/>
                </a:cubicBezTo>
                <a:cubicBezTo>
                  <a:pt x="3643627" y="507065"/>
                  <a:pt x="3635781" y="507900"/>
                  <a:pt x="3630475" y="507452"/>
                </a:cubicBezTo>
                <a:cubicBezTo>
                  <a:pt x="3628826" y="507311"/>
                  <a:pt x="3625488" y="497751"/>
                  <a:pt x="3626995" y="494296"/>
                </a:cubicBezTo>
                <a:cubicBezTo>
                  <a:pt x="3635442" y="474989"/>
                  <a:pt x="3645134" y="456209"/>
                  <a:pt x="3656010" y="433944"/>
                </a:cubicBezTo>
                <a:close/>
                <a:moveTo>
                  <a:pt x="2202739" y="433943"/>
                </a:moveTo>
                <a:cubicBezTo>
                  <a:pt x="2209697" y="444835"/>
                  <a:pt x="2217167" y="451295"/>
                  <a:pt x="2216174" y="455954"/>
                </a:cubicBezTo>
                <a:cubicBezTo>
                  <a:pt x="2212704" y="472150"/>
                  <a:pt x="2206612" y="487839"/>
                  <a:pt x="2200584" y="503371"/>
                </a:cubicBezTo>
                <a:cubicBezTo>
                  <a:pt x="2199855" y="505253"/>
                  <a:pt x="2193424" y="504944"/>
                  <a:pt x="2189641" y="505623"/>
                </a:cubicBezTo>
                <a:cubicBezTo>
                  <a:pt x="2188014" y="491400"/>
                  <a:pt x="2184234" y="476977"/>
                  <a:pt x="2185536" y="463020"/>
                </a:cubicBezTo>
                <a:cubicBezTo>
                  <a:pt x="2186325" y="454441"/>
                  <a:pt x="2194896" y="446576"/>
                  <a:pt x="2202739" y="433943"/>
                </a:cubicBezTo>
                <a:close/>
                <a:moveTo>
                  <a:pt x="2552709" y="418447"/>
                </a:moveTo>
                <a:cubicBezTo>
                  <a:pt x="2574379" y="441547"/>
                  <a:pt x="2568647" y="464857"/>
                  <a:pt x="2552931" y="490128"/>
                </a:cubicBezTo>
                <a:cubicBezTo>
                  <a:pt x="2517227" y="469791"/>
                  <a:pt x="2517510" y="447451"/>
                  <a:pt x="2552709" y="418447"/>
                </a:cubicBezTo>
                <a:close/>
                <a:moveTo>
                  <a:pt x="2370170" y="387443"/>
                </a:moveTo>
                <a:cubicBezTo>
                  <a:pt x="2373754" y="389701"/>
                  <a:pt x="2377337" y="391944"/>
                  <a:pt x="2380934" y="394188"/>
                </a:cubicBezTo>
                <a:cubicBezTo>
                  <a:pt x="2379981" y="400199"/>
                  <a:pt x="2379707" y="406437"/>
                  <a:pt x="2377886" y="412165"/>
                </a:cubicBezTo>
                <a:cubicBezTo>
                  <a:pt x="2375111" y="420989"/>
                  <a:pt x="2371456" y="429529"/>
                  <a:pt x="2367368" y="437783"/>
                </a:cubicBezTo>
                <a:cubicBezTo>
                  <a:pt x="2367164" y="438189"/>
                  <a:pt x="2355606" y="434030"/>
                  <a:pt x="2355750" y="432940"/>
                </a:cubicBezTo>
                <a:cubicBezTo>
                  <a:pt x="2357123" y="422873"/>
                  <a:pt x="2359463" y="412867"/>
                  <a:pt x="2362440" y="403162"/>
                </a:cubicBezTo>
                <a:cubicBezTo>
                  <a:pt x="2364145" y="397627"/>
                  <a:pt x="2367541" y="392664"/>
                  <a:pt x="2370170" y="387443"/>
                </a:cubicBezTo>
                <a:close/>
                <a:moveTo>
                  <a:pt x="92990" y="387443"/>
                </a:moveTo>
                <a:cubicBezTo>
                  <a:pt x="108923" y="393484"/>
                  <a:pt x="115000" y="395809"/>
                  <a:pt x="124548" y="399434"/>
                </a:cubicBezTo>
                <a:cubicBezTo>
                  <a:pt x="116040" y="404508"/>
                  <a:pt x="111486" y="407241"/>
                  <a:pt x="110182" y="408013"/>
                </a:cubicBezTo>
                <a:cubicBezTo>
                  <a:pt x="115791" y="421453"/>
                  <a:pt x="120858" y="433579"/>
                  <a:pt x="125926" y="445722"/>
                </a:cubicBezTo>
                <a:cubicBezTo>
                  <a:pt x="121737" y="446959"/>
                  <a:pt x="117548" y="448199"/>
                  <a:pt x="113375" y="449436"/>
                </a:cubicBezTo>
                <a:cubicBezTo>
                  <a:pt x="107576" y="431828"/>
                  <a:pt x="101791" y="414203"/>
                  <a:pt x="92990" y="387443"/>
                </a:cubicBezTo>
                <a:close/>
                <a:moveTo>
                  <a:pt x="3418462" y="372041"/>
                </a:moveTo>
                <a:cubicBezTo>
                  <a:pt x="3419308" y="371071"/>
                  <a:pt x="3429149" y="377754"/>
                  <a:pt x="3434822" y="380879"/>
                </a:cubicBezTo>
                <a:cubicBezTo>
                  <a:pt x="3426028" y="392749"/>
                  <a:pt x="3417217" y="404635"/>
                  <a:pt x="3408422" y="416504"/>
                </a:cubicBezTo>
                <a:cubicBezTo>
                  <a:pt x="3403670" y="412932"/>
                  <a:pt x="3398921" y="409330"/>
                  <a:pt x="3394138" y="405759"/>
                </a:cubicBezTo>
                <a:cubicBezTo>
                  <a:pt x="3402041" y="394334"/>
                  <a:pt x="3409545" y="382573"/>
                  <a:pt x="3418462" y="372041"/>
                </a:cubicBezTo>
                <a:close/>
                <a:moveTo>
                  <a:pt x="431892" y="371978"/>
                </a:moveTo>
                <a:cubicBezTo>
                  <a:pt x="434216" y="371182"/>
                  <a:pt x="448913" y="390511"/>
                  <a:pt x="447409" y="398528"/>
                </a:cubicBezTo>
                <a:cubicBezTo>
                  <a:pt x="444383" y="414637"/>
                  <a:pt x="437439" y="438136"/>
                  <a:pt x="426043" y="442485"/>
                </a:cubicBezTo>
                <a:cubicBezTo>
                  <a:pt x="411058" y="448182"/>
                  <a:pt x="399917" y="431523"/>
                  <a:pt x="403702" y="417018"/>
                </a:cubicBezTo>
                <a:cubicBezTo>
                  <a:pt x="401179" y="390467"/>
                  <a:pt x="413913" y="378070"/>
                  <a:pt x="431892" y="371978"/>
                </a:cubicBezTo>
                <a:close/>
                <a:moveTo>
                  <a:pt x="316005" y="371946"/>
                </a:moveTo>
                <a:cubicBezTo>
                  <a:pt x="325949" y="394322"/>
                  <a:pt x="333334" y="410953"/>
                  <a:pt x="340964" y="428128"/>
                </a:cubicBezTo>
                <a:cubicBezTo>
                  <a:pt x="315773" y="427358"/>
                  <a:pt x="300973" y="401108"/>
                  <a:pt x="316005" y="371946"/>
                </a:cubicBezTo>
                <a:close/>
                <a:moveTo>
                  <a:pt x="2524980" y="356567"/>
                </a:moveTo>
                <a:cubicBezTo>
                  <a:pt x="2525912" y="355595"/>
                  <a:pt x="2537961" y="361008"/>
                  <a:pt x="2538459" y="364388"/>
                </a:cubicBezTo>
                <a:cubicBezTo>
                  <a:pt x="2540354" y="377491"/>
                  <a:pt x="2562299" y="392163"/>
                  <a:pt x="2530231" y="406821"/>
                </a:cubicBezTo>
                <a:cubicBezTo>
                  <a:pt x="2524094" y="398144"/>
                  <a:pt x="2514422" y="388814"/>
                  <a:pt x="2510917" y="377564"/>
                </a:cubicBezTo>
                <a:cubicBezTo>
                  <a:pt x="2509276" y="372271"/>
                  <a:pt x="2519025" y="362833"/>
                  <a:pt x="2524980" y="356567"/>
                </a:cubicBezTo>
                <a:close/>
                <a:moveTo>
                  <a:pt x="2941622" y="356448"/>
                </a:moveTo>
                <a:cubicBezTo>
                  <a:pt x="2951510" y="371424"/>
                  <a:pt x="2960078" y="378799"/>
                  <a:pt x="2960184" y="386308"/>
                </a:cubicBezTo>
                <a:cubicBezTo>
                  <a:pt x="2960273" y="392414"/>
                  <a:pt x="2950206" y="398686"/>
                  <a:pt x="2944647" y="404882"/>
                </a:cubicBezTo>
                <a:cubicBezTo>
                  <a:pt x="2939239" y="398654"/>
                  <a:pt x="2930683" y="393071"/>
                  <a:pt x="2929335" y="386035"/>
                </a:cubicBezTo>
                <a:cubicBezTo>
                  <a:pt x="2928107" y="379716"/>
                  <a:pt x="2934804" y="371808"/>
                  <a:pt x="2941622" y="356448"/>
                </a:cubicBezTo>
                <a:close/>
                <a:moveTo>
                  <a:pt x="2096767" y="310054"/>
                </a:moveTo>
                <a:cubicBezTo>
                  <a:pt x="2107133" y="313321"/>
                  <a:pt x="2115176" y="323899"/>
                  <a:pt x="2131023" y="337288"/>
                </a:cubicBezTo>
                <a:cubicBezTo>
                  <a:pt x="2115101" y="346117"/>
                  <a:pt x="2103652" y="356589"/>
                  <a:pt x="2099072" y="354157"/>
                </a:cubicBezTo>
                <a:cubicBezTo>
                  <a:pt x="2089331" y="349005"/>
                  <a:pt x="2081073" y="338018"/>
                  <a:pt x="2076846" y="327545"/>
                </a:cubicBezTo>
                <a:cubicBezTo>
                  <a:pt x="2075608" y="324477"/>
                  <a:pt x="2092079" y="308565"/>
                  <a:pt x="2096767" y="310054"/>
                </a:cubicBezTo>
                <a:close/>
                <a:moveTo>
                  <a:pt x="745977" y="309960"/>
                </a:moveTo>
                <a:cubicBezTo>
                  <a:pt x="761727" y="349983"/>
                  <a:pt x="758781" y="369896"/>
                  <a:pt x="731577" y="386208"/>
                </a:cubicBezTo>
                <a:cubicBezTo>
                  <a:pt x="724194" y="390642"/>
                  <a:pt x="710144" y="390309"/>
                  <a:pt x="702655" y="386058"/>
                </a:cubicBezTo>
                <a:cubicBezTo>
                  <a:pt x="697855" y="383301"/>
                  <a:pt x="695911" y="368080"/>
                  <a:pt x="698736" y="360741"/>
                </a:cubicBezTo>
                <a:cubicBezTo>
                  <a:pt x="716159" y="315484"/>
                  <a:pt x="716719" y="315694"/>
                  <a:pt x="745977" y="309960"/>
                </a:cubicBezTo>
                <a:close/>
                <a:moveTo>
                  <a:pt x="3504067" y="294690"/>
                </a:moveTo>
                <a:cubicBezTo>
                  <a:pt x="3506449" y="292962"/>
                  <a:pt x="3515474" y="301159"/>
                  <a:pt x="3523937" y="306327"/>
                </a:cubicBezTo>
                <a:cubicBezTo>
                  <a:pt x="3514720" y="318377"/>
                  <a:pt x="3508299" y="326758"/>
                  <a:pt x="3501892" y="335139"/>
                </a:cubicBezTo>
                <a:cubicBezTo>
                  <a:pt x="3496625" y="328961"/>
                  <a:pt x="3486178" y="321620"/>
                  <a:pt x="3487199" y="316863"/>
                </a:cubicBezTo>
                <a:cubicBezTo>
                  <a:pt x="3488988" y="308361"/>
                  <a:pt x="3496711" y="299981"/>
                  <a:pt x="3504067" y="294690"/>
                </a:cubicBezTo>
                <a:close/>
                <a:moveTo>
                  <a:pt x="361611" y="232466"/>
                </a:moveTo>
                <a:cubicBezTo>
                  <a:pt x="368646" y="245789"/>
                  <a:pt x="377378" y="258597"/>
                  <a:pt x="381577" y="272769"/>
                </a:cubicBezTo>
                <a:cubicBezTo>
                  <a:pt x="382703" y="276565"/>
                  <a:pt x="370025" y="284519"/>
                  <a:pt x="363695" y="290585"/>
                </a:cubicBezTo>
                <a:cubicBezTo>
                  <a:pt x="355878" y="279318"/>
                  <a:pt x="345827" y="268897"/>
                  <a:pt x="341280" y="256437"/>
                </a:cubicBezTo>
                <a:cubicBezTo>
                  <a:pt x="339196" y="250720"/>
                  <a:pt x="347971" y="240995"/>
                  <a:pt x="351827" y="233100"/>
                </a:cubicBezTo>
                <a:cubicBezTo>
                  <a:pt x="355068" y="232888"/>
                  <a:pt x="358339" y="232662"/>
                  <a:pt x="361611" y="232466"/>
                </a:cubicBezTo>
                <a:close/>
                <a:moveTo>
                  <a:pt x="1197265" y="232463"/>
                </a:moveTo>
                <a:cubicBezTo>
                  <a:pt x="1211445" y="233492"/>
                  <a:pt x="1226111" y="234566"/>
                  <a:pt x="1247617" y="236143"/>
                </a:cubicBezTo>
                <a:cubicBezTo>
                  <a:pt x="1232874" y="249039"/>
                  <a:pt x="1221392" y="260028"/>
                  <a:pt x="1208563" y="269157"/>
                </a:cubicBezTo>
                <a:cubicBezTo>
                  <a:pt x="1206939" y="270323"/>
                  <a:pt x="1194852" y="262480"/>
                  <a:pt x="1193791" y="257485"/>
                </a:cubicBezTo>
                <a:cubicBezTo>
                  <a:pt x="1192137" y="249781"/>
                  <a:pt x="1195823" y="240940"/>
                  <a:pt x="1197265" y="232463"/>
                </a:cubicBezTo>
                <a:close/>
                <a:moveTo>
                  <a:pt x="2080485" y="232461"/>
                </a:moveTo>
                <a:cubicBezTo>
                  <a:pt x="2084406" y="232596"/>
                  <a:pt x="2088341" y="232749"/>
                  <a:pt x="2092277" y="232887"/>
                </a:cubicBezTo>
                <a:cubicBezTo>
                  <a:pt x="2092277" y="250195"/>
                  <a:pt x="2092277" y="267475"/>
                  <a:pt x="2092277" y="284768"/>
                </a:cubicBezTo>
                <a:cubicBezTo>
                  <a:pt x="2087111" y="284587"/>
                  <a:pt x="2081944" y="284402"/>
                  <a:pt x="2076779" y="284222"/>
                </a:cubicBezTo>
                <a:cubicBezTo>
                  <a:pt x="2078009" y="266958"/>
                  <a:pt x="2079253" y="249710"/>
                  <a:pt x="2080485" y="232461"/>
                </a:cubicBezTo>
                <a:close/>
                <a:moveTo>
                  <a:pt x="945180" y="216967"/>
                </a:moveTo>
                <a:cubicBezTo>
                  <a:pt x="961266" y="238937"/>
                  <a:pt x="961158" y="259272"/>
                  <a:pt x="943660" y="277030"/>
                </a:cubicBezTo>
                <a:cubicBezTo>
                  <a:pt x="940007" y="280735"/>
                  <a:pt x="923982" y="278774"/>
                  <a:pt x="919732" y="273972"/>
                </a:cubicBezTo>
                <a:cubicBezTo>
                  <a:pt x="906838" y="259411"/>
                  <a:pt x="918120" y="233842"/>
                  <a:pt x="945180" y="216967"/>
                </a:cubicBezTo>
                <a:close/>
                <a:moveTo>
                  <a:pt x="4591116" y="201672"/>
                </a:moveTo>
                <a:cubicBezTo>
                  <a:pt x="4601287" y="200401"/>
                  <a:pt x="4611741" y="204865"/>
                  <a:pt x="4631770" y="215028"/>
                </a:cubicBezTo>
                <a:cubicBezTo>
                  <a:pt x="4655807" y="227039"/>
                  <a:pt x="4663068" y="249519"/>
                  <a:pt x="4660064" y="265841"/>
                </a:cubicBezTo>
                <a:cubicBezTo>
                  <a:pt x="4650048" y="320346"/>
                  <a:pt x="4643789" y="381013"/>
                  <a:pt x="4594214" y="415812"/>
                </a:cubicBezTo>
                <a:cubicBezTo>
                  <a:pt x="4541383" y="453073"/>
                  <a:pt x="4500321" y="498649"/>
                  <a:pt x="4463766" y="551001"/>
                </a:cubicBezTo>
                <a:cubicBezTo>
                  <a:pt x="4442233" y="581492"/>
                  <a:pt x="4413940" y="607049"/>
                  <a:pt x="4392157" y="637228"/>
                </a:cubicBezTo>
                <a:cubicBezTo>
                  <a:pt x="4374380" y="661864"/>
                  <a:pt x="4366869" y="696047"/>
                  <a:pt x="4345586" y="715445"/>
                </a:cubicBezTo>
                <a:cubicBezTo>
                  <a:pt x="4303774" y="753324"/>
                  <a:pt x="4298515" y="798282"/>
                  <a:pt x="4301270" y="850330"/>
                </a:cubicBezTo>
                <a:cubicBezTo>
                  <a:pt x="4327059" y="841708"/>
                  <a:pt x="4352347" y="838933"/>
                  <a:pt x="4361611" y="869115"/>
                </a:cubicBezTo>
                <a:cubicBezTo>
                  <a:pt x="4367871" y="889437"/>
                  <a:pt x="4372628" y="914073"/>
                  <a:pt x="4347339" y="927931"/>
                </a:cubicBezTo>
                <a:cubicBezTo>
                  <a:pt x="4319297" y="943329"/>
                  <a:pt x="4297513" y="932552"/>
                  <a:pt x="4279987" y="903295"/>
                </a:cubicBezTo>
                <a:cubicBezTo>
                  <a:pt x="4250693" y="925775"/>
                  <a:pt x="4223402" y="947332"/>
                  <a:pt x="4195359" y="969196"/>
                </a:cubicBezTo>
                <a:cubicBezTo>
                  <a:pt x="4196861" y="971353"/>
                  <a:pt x="4200117" y="974740"/>
                  <a:pt x="4200617" y="978437"/>
                </a:cubicBezTo>
                <a:cubicBezTo>
                  <a:pt x="4201619" y="984902"/>
                  <a:pt x="4201619" y="991985"/>
                  <a:pt x="4200367" y="998760"/>
                </a:cubicBezTo>
                <a:cubicBezTo>
                  <a:pt x="4200117" y="1000299"/>
                  <a:pt x="4190602" y="1002148"/>
                  <a:pt x="4190101" y="1001224"/>
                </a:cubicBezTo>
                <a:cubicBezTo>
                  <a:pt x="4186595" y="995064"/>
                  <a:pt x="4184343" y="988290"/>
                  <a:pt x="4181588" y="981516"/>
                </a:cubicBezTo>
                <a:cubicBezTo>
                  <a:pt x="4180086" y="978128"/>
                  <a:pt x="4177832" y="971661"/>
                  <a:pt x="4176580" y="971661"/>
                </a:cubicBezTo>
                <a:cubicBezTo>
                  <a:pt x="4171073" y="971969"/>
                  <a:pt x="4165063" y="973509"/>
                  <a:pt x="4160807" y="976588"/>
                </a:cubicBezTo>
                <a:cubicBezTo>
                  <a:pt x="4098963" y="1020009"/>
                  <a:pt x="4053644" y="1079442"/>
                  <a:pt x="4007325" y="1137334"/>
                </a:cubicBezTo>
                <a:cubicBezTo>
                  <a:pt x="3968265" y="1186300"/>
                  <a:pt x="3932710" y="1238038"/>
                  <a:pt x="3898409" y="1290079"/>
                </a:cubicBezTo>
                <a:cubicBezTo>
                  <a:pt x="3885265" y="1309945"/>
                  <a:pt x="3868176" y="1328940"/>
                  <a:pt x="3863094" y="1352657"/>
                </a:cubicBezTo>
                <a:lnTo>
                  <a:pt x="3862604" y="1378140"/>
                </a:lnTo>
                <a:lnTo>
                  <a:pt x="3803015" y="1432351"/>
                </a:lnTo>
                <a:cubicBezTo>
                  <a:pt x="3804767" y="1434817"/>
                  <a:pt x="3806770" y="1437279"/>
                  <a:pt x="3808522" y="1439743"/>
                </a:cubicBezTo>
                <a:cubicBezTo>
                  <a:pt x="3820542" y="1439128"/>
                  <a:pt x="3833060" y="1439743"/>
                  <a:pt x="3844828" y="1436972"/>
                </a:cubicBezTo>
                <a:cubicBezTo>
                  <a:pt x="3857097" y="1434509"/>
                  <a:pt x="3868613" y="1428656"/>
                  <a:pt x="3882885" y="1423420"/>
                </a:cubicBezTo>
                <a:cubicBezTo>
                  <a:pt x="3882385" y="1430813"/>
                  <a:pt x="3884137" y="1439435"/>
                  <a:pt x="3881133" y="1441898"/>
                </a:cubicBezTo>
                <a:cubicBezTo>
                  <a:pt x="3861102" y="1456988"/>
                  <a:pt x="3869865" y="1474542"/>
                  <a:pt x="3875124" y="1491787"/>
                </a:cubicBezTo>
                <a:cubicBezTo>
                  <a:pt x="3884137" y="1521656"/>
                  <a:pt x="3857097" y="1573700"/>
                  <a:pt x="3828803" y="1587558"/>
                </a:cubicBezTo>
                <a:cubicBezTo>
                  <a:pt x="3790745" y="1606342"/>
                  <a:pt x="3753690" y="1627284"/>
                  <a:pt x="3717635" y="1649148"/>
                </a:cubicBezTo>
                <a:cubicBezTo>
                  <a:pt x="3711626" y="1652843"/>
                  <a:pt x="3712377" y="1666701"/>
                  <a:pt x="3709623" y="1675939"/>
                </a:cubicBezTo>
                <a:cubicBezTo>
                  <a:pt x="3708622" y="1678711"/>
                  <a:pt x="3706619" y="1681174"/>
                  <a:pt x="3703613" y="1686102"/>
                </a:cubicBezTo>
                <a:cubicBezTo>
                  <a:pt x="3698106" y="1680251"/>
                  <a:pt x="3693599" y="1675632"/>
                  <a:pt x="3687840" y="1669165"/>
                </a:cubicBezTo>
                <a:cubicBezTo>
                  <a:pt x="3654790" y="1694725"/>
                  <a:pt x="3655040" y="1733526"/>
                  <a:pt x="3647779" y="1760626"/>
                </a:cubicBezTo>
                <a:cubicBezTo>
                  <a:pt x="3672316" y="1784646"/>
                  <a:pt x="3693098" y="1804047"/>
                  <a:pt x="3712377" y="1824988"/>
                </a:cubicBezTo>
                <a:cubicBezTo>
                  <a:pt x="3715632" y="1828376"/>
                  <a:pt x="3712628" y="1837592"/>
                  <a:pt x="3712377" y="1844057"/>
                </a:cubicBezTo>
                <a:cubicBezTo>
                  <a:pt x="3706117" y="1842827"/>
                  <a:pt x="3699608" y="1842211"/>
                  <a:pt x="3693599" y="1839747"/>
                </a:cubicBezTo>
                <a:cubicBezTo>
                  <a:pt x="3682082" y="1835435"/>
                  <a:pt x="3670814" y="1829915"/>
                  <a:pt x="3658796" y="1824679"/>
                </a:cubicBezTo>
                <a:cubicBezTo>
                  <a:pt x="3673819" y="1877009"/>
                  <a:pt x="3686838" y="1922585"/>
                  <a:pt x="3702111" y="1975553"/>
                </a:cubicBezTo>
                <a:cubicBezTo>
                  <a:pt x="3712377" y="1933979"/>
                  <a:pt x="3692847" y="1898256"/>
                  <a:pt x="3695101" y="1857300"/>
                </a:cubicBezTo>
                <a:cubicBezTo>
                  <a:pt x="3706117" y="1856376"/>
                  <a:pt x="3717635" y="1855760"/>
                  <a:pt x="3734160" y="1854528"/>
                </a:cubicBezTo>
                <a:cubicBezTo>
                  <a:pt x="3727150" y="1869002"/>
                  <a:pt x="3723144" y="1876700"/>
                  <a:pt x="3719387" y="1884092"/>
                </a:cubicBezTo>
                <a:cubicBezTo>
                  <a:pt x="3722142" y="1883475"/>
                  <a:pt x="3724896" y="1882552"/>
                  <a:pt x="3727400" y="1881937"/>
                </a:cubicBezTo>
                <a:cubicBezTo>
                  <a:pt x="3732157" y="1892406"/>
                  <a:pt x="3740920" y="1902878"/>
                  <a:pt x="3740670" y="1913038"/>
                </a:cubicBezTo>
                <a:cubicBezTo>
                  <a:pt x="3740420" y="1922277"/>
                  <a:pt x="3730405" y="1930899"/>
                  <a:pt x="3724646" y="1940138"/>
                </a:cubicBezTo>
                <a:cubicBezTo>
                  <a:pt x="3728652" y="1941678"/>
                  <a:pt x="3732407" y="1943217"/>
                  <a:pt x="3736163" y="1945066"/>
                </a:cubicBezTo>
                <a:cubicBezTo>
                  <a:pt x="3742172" y="1929053"/>
                  <a:pt x="3748181" y="1913038"/>
                  <a:pt x="3754691" y="1895485"/>
                </a:cubicBezTo>
                <a:cubicBezTo>
                  <a:pt x="3760449" y="1897641"/>
                  <a:pt x="3766960" y="1899796"/>
                  <a:pt x="3766710" y="1899796"/>
                </a:cubicBezTo>
                <a:cubicBezTo>
                  <a:pt x="3800261" y="1870541"/>
                  <a:pt x="3836816" y="1847754"/>
                  <a:pt x="3861102" y="1815749"/>
                </a:cubicBezTo>
                <a:cubicBezTo>
                  <a:pt x="3887893" y="1780335"/>
                  <a:pt x="3940223" y="1789266"/>
                  <a:pt x="3958000" y="1751695"/>
                </a:cubicBezTo>
                <a:cubicBezTo>
                  <a:pt x="3974274" y="1751695"/>
                  <a:pt x="3987294" y="1752927"/>
                  <a:pt x="4000064" y="1751388"/>
                </a:cubicBezTo>
                <a:cubicBezTo>
                  <a:pt x="4026604" y="1748308"/>
                  <a:pt x="4053144" y="1744305"/>
                  <a:pt x="4079434" y="1739377"/>
                </a:cubicBezTo>
                <a:cubicBezTo>
                  <a:pt x="4087947" y="1737837"/>
                  <a:pt x="4097460" y="1734142"/>
                  <a:pt x="4103971" y="1728599"/>
                </a:cubicBezTo>
                <a:cubicBezTo>
                  <a:pt x="4141027" y="1696880"/>
                  <a:pt x="4174578" y="1663006"/>
                  <a:pt x="4219146" y="1637446"/>
                </a:cubicBezTo>
                <a:cubicBezTo>
                  <a:pt x="4272225" y="1607267"/>
                  <a:pt x="4312788" y="1556147"/>
                  <a:pt x="4361611" y="1517962"/>
                </a:cubicBezTo>
                <a:cubicBezTo>
                  <a:pt x="4390905" y="1494865"/>
                  <a:pt x="4425708" y="1478851"/>
                  <a:pt x="4458257" y="1460067"/>
                </a:cubicBezTo>
                <a:cubicBezTo>
                  <a:pt x="4473531" y="1451137"/>
                  <a:pt x="4492810" y="1445902"/>
                  <a:pt x="4503827" y="1433584"/>
                </a:cubicBezTo>
                <a:cubicBezTo>
                  <a:pt x="4536376" y="1397246"/>
                  <a:pt x="4565920" y="1358444"/>
                  <a:pt x="4596717" y="1320567"/>
                </a:cubicBezTo>
                <a:cubicBezTo>
                  <a:pt x="4600973" y="1324878"/>
                  <a:pt x="4605480" y="1329190"/>
                  <a:pt x="4609737" y="1333500"/>
                </a:cubicBezTo>
                <a:cubicBezTo>
                  <a:pt x="4608485" y="1326418"/>
                  <a:pt x="4607234" y="1319337"/>
                  <a:pt x="4605480" y="1312560"/>
                </a:cubicBezTo>
                <a:cubicBezTo>
                  <a:pt x="4595716" y="1269444"/>
                  <a:pt x="4627013" y="1239578"/>
                  <a:pt x="4670329" y="1248816"/>
                </a:cubicBezTo>
                <a:cubicBezTo>
                  <a:pt x="4678591" y="1250356"/>
                  <a:pt x="4693113" y="1244503"/>
                  <a:pt x="4698371" y="1237421"/>
                </a:cubicBezTo>
                <a:cubicBezTo>
                  <a:pt x="4731171" y="1192765"/>
                  <a:pt x="4775489" y="1165669"/>
                  <a:pt x="4827567" y="1149657"/>
                </a:cubicBezTo>
                <a:cubicBezTo>
                  <a:pt x="4866126" y="1137641"/>
                  <a:pt x="4892165" y="1158280"/>
                  <a:pt x="4884403" y="1196768"/>
                </a:cubicBezTo>
                <a:cubicBezTo>
                  <a:pt x="4880398" y="1215865"/>
                  <a:pt x="4873387" y="1234959"/>
                  <a:pt x="4864874" y="1252510"/>
                </a:cubicBezTo>
                <a:cubicBezTo>
                  <a:pt x="4838584" y="1307634"/>
                  <a:pt x="4809540" y="1360600"/>
                  <a:pt x="4747696" y="1384620"/>
                </a:cubicBezTo>
                <a:cubicBezTo>
                  <a:pt x="4723409" y="1394166"/>
                  <a:pt x="4700624" y="1406793"/>
                  <a:pt x="4677089" y="1418186"/>
                </a:cubicBezTo>
                <a:cubicBezTo>
                  <a:pt x="4679593" y="1419418"/>
                  <a:pt x="4681847" y="1420650"/>
                  <a:pt x="4684350" y="1422190"/>
                </a:cubicBezTo>
                <a:cubicBezTo>
                  <a:pt x="4676588" y="1438203"/>
                  <a:pt x="4673084" y="1459143"/>
                  <a:pt x="4660564" y="1469613"/>
                </a:cubicBezTo>
                <a:cubicBezTo>
                  <a:pt x="4644290" y="1483164"/>
                  <a:pt x="4631270" y="1466226"/>
                  <a:pt x="4618750" y="1453909"/>
                </a:cubicBezTo>
                <a:cubicBezTo>
                  <a:pt x="4614745" y="1450214"/>
                  <a:pt x="4597469" y="1453293"/>
                  <a:pt x="4591961" y="1458835"/>
                </a:cubicBezTo>
                <a:cubicBezTo>
                  <a:pt x="4573182" y="1478236"/>
                  <a:pt x="4559911" y="1504105"/>
                  <a:pt x="4539130" y="1520426"/>
                </a:cubicBezTo>
                <a:cubicBezTo>
                  <a:pt x="4487051" y="1561382"/>
                  <a:pt x="4431217" y="1597720"/>
                  <a:pt x="4378637" y="1637753"/>
                </a:cubicBezTo>
                <a:cubicBezTo>
                  <a:pt x="4357354" y="1654075"/>
                  <a:pt x="4336573" y="1673784"/>
                  <a:pt x="4321801" y="1695956"/>
                </a:cubicBezTo>
                <a:cubicBezTo>
                  <a:pt x="4297013" y="1733218"/>
                  <a:pt x="4272476" y="1766169"/>
                  <a:pt x="4230663" y="1788957"/>
                </a:cubicBezTo>
                <a:cubicBezTo>
                  <a:pt x="4180837" y="1816365"/>
                  <a:pt x="4137020" y="1854836"/>
                  <a:pt x="4085943" y="1891791"/>
                </a:cubicBezTo>
                <a:cubicBezTo>
                  <a:pt x="4099965" y="1900104"/>
                  <a:pt x="4107226" y="1904725"/>
                  <a:pt x="4114236" y="1908728"/>
                </a:cubicBezTo>
                <a:cubicBezTo>
                  <a:pt x="4099213" y="1915196"/>
                  <a:pt x="4083189" y="1921970"/>
                  <a:pt x="4060405" y="1931515"/>
                </a:cubicBezTo>
                <a:cubicBezTo>
                  <a:pt x="4112984" y="1958307"/>
                  <a:pt x="4162059" y="1929975"/>
                  <a:pt x="4213137" y="1931823"/>
                </a:cubicBezTo>
                <a:cubicBezTo>
                  <a:pt x="4209881" y="1938598"/>
                  <a:pt x="4207878" y="1942910"/>
                  <a:pt x="4204122" y="1950300"/>
                </a:cubicBezTo>
                <a:cubicBezTo>
                  <a:pt x="4219146" y="1949069"/>
                  <a:pt x="4232165" y="1947837"/>
                  <a:pt x="4245184" y="1946605"/>
                </a:cubicBezTo>
                <a:cubicBezTo>
                  <a:pt x="4244934" y="1943834"/>
                  <a:pt x="4244684" y="1941370"/>
                  <a:pt x="4244433" y="1938906"/>
                </a:cubicBezTo>
                <a:cubicBezTo>
                  <a:pt x="4236170" y="1937982"/>
                  <a:pt x="4227657" y="1937058"/>
                  <a:pt x="4219396" y="1936134"/>
                </a:cubicBezTo>
                <a:cubicBezTo>
                  <a:pt x="4218644" y="1933671"/>
                  <a:pt x="4218144" y="1931207"/>
                  <a:pt x="4217392" y="1928435"/>
                </a:cubicBezTo>
                <a:cubicBezTo>
                  <a:pt x="4249440" y="1912424"/>
                  <a:pt x="4279737" y="1892097"/>
                  <a:pt x="4313538" y="1881628"/>
                </a:cubicBezTo>
                <a:cubicBezTo>
                  <a:pt x="4377135" y="1861304"/>
                  <a:pt x="4412938" y="1812054"/>
                  <a:pt x="4447491" y="1761857"/>
                </a:cubicBezTo>
                <a:cubicBezTo>
                  <a:pt x="4465268" y="1735990"/>
                  <a:pt x="4504577" y="1726752"/>
                  <a:pt x="4522606" y="1749848"/>
                </a:cubicBezTo>
                <a:cubicBezTo>
                  <a:pt x="4559661" y="1798197"/>
                  <a:pt x="4535624" y="1860688"/>
                  <a:pt x="4475533" y="1873621"/>
                </a:cubicBezTo>
                <a:cubicBezTo>
                  <a:pt x="4463265" y="1876085"/>
                  <a:pt x="4451748" y="1881320"/>
                  <a:pt x="4439980" y="1885630"/>
                </a:cubicBezTo>
                <a:cubicBezTo>
                  <a:pt x="4406679" y="1897641"/>
                  <a:pt x="4373378" y="1909652"/>
                  <a:pt x="4340579" y="1922277"/>
                </a:cubicBezTo>
                <a:cubicBezTo>
                  <a:pt x="4308531" y="1934903"/>
                  <a:pt x="4276232" y="1946914"/>
                  <a:pt x="4245436" y="1962311"/>
                </a:cubicBezTo>
                <a:cubicBezTo>
                  <a:pt x="4220396" y="1974936"/>
                  <a:pt x="4195108" y="1989411"/>
                  <a:pt x="4174327" y="2007887"/>
                </a:cubicBezTo>
                <a:cubicBezTo>
                  <a:pt x="4165564" y="2015894"/>
                  <a:pt x="4161808" y="2039605"/>
                  <a:pt x="4167316" y="2050075"/>
                </a:cubicBezTo>
                <a:cubicBezTo>
                  <a:pt x="4174578" y="2064241"/>
                  <a:pt x="4192104" y="2074404"/>
                  <a:pt x="4207126" y="2083026"/>
                </a:cubicBezTo>
                <a:cubicBezTo>
                  <a:pt x="4217392" y="2089185"/>
                  <a:pt x="4230663" y="2089801"/>
                  <a:pt x="4242931" y="2093189"/>
                </a:cubicBezTo>
                <a:cubicBezTo>
                  <a:pt x="4243432" y="2090110"/>
                  <a:pt x="4244433" y="2084257"/>
                  <a:pt x="4245686" y="2077483"/>
                </a:cubicBezTo>
                <a:cubicBezTo>
                  <a:pt x="4268469" y="2105506"/>
                  <a:pt x="4297513" y="2087338"/>
                  <a:pt x="4323053" y="2089185"/>
                </a:cubicBezTo>
                <a:cubicBezTo>
                  <a:pt x="4342332" y="2090417"/>
                  <a:pt x="4362362" y="2079947"/>
                  <a:pt x="4382142" y="2080254"/>
                </a:cubicBezTo>
                <a:cubicBezTo>
                  <a:pt x="4413190" y="2080563"/>
                  <a:pt x="4444236" y="2085182"/>
                  <a:pt x="4475033" y="2088877"/>
                </a:cubicBezTo>
                <a:cubicBezTo>
                  <a:pt x="4482044" y="2089492"/>
                  <a:pt x="4489555" y="2092265"/>
                  <a:pt x="4495314" y="2095960"/>
                </a:cubicBezTo>
                <a:cubicBezTo>
                  <a:pt x="4519851" y="2111974"/>
                  <a:pt x="4521854" y="2136302"/>
                  <a:pt x="4501073" y="2169868"/>
                </a:cubicBezTo>
                <a:cubicBezTo>
                  <a:pt x="4486551" y="2193888"/>
                  <a:pt x="4469275" y="2216368"/>
                  <a:pt x="4457006" y="2241313"/>
                </a:cubicBezTo>
                <a:cubicBezTo>
                  <a:pt x="4444987" y="2265639"/>
                  <a:pt x="4477036" y="2303210"/>
                  <a:pt x="4502826" y="2294895"/>
                </a:cubicBezTo>
                <a:cubicBezTo>
                  <a:pt x="4543137" y="2281652"/>
                  <a:pt x="4582195" y="2265024"/>
                  <a:pt x="4620754" y="2247779"/>
                </a:cubicBezTo>
                <a:cubicBezTo>
                  <a:pt x="4656057" y="2231765"/>
                  <a:pt x="4689858" y="2212980"/>
                  <a:pt x="4724161" y="2195428"/>
                </a:cubicBezTo>
                <a:cubicBezTo>
                  <a:pt x="4727916" y="2193580"/>
                  <a:pt x="4732172" y="2191116"/>
                  <a:pt x="4733925" y="2187729"/>
                </a:cubicBezTo>
                <a:cubicBezTo>
                  <a:pt x="4754957" y="2150160"/>
                  <a:pt x="4795769" y="2140920"/>
                  <a:pt x="4829069" y="2120904"/>
                </a:cubicBezTo>
                <a:cubicBezTo>
                  <a:pt x="4837832" y="2115669"/>
                  <a:pt x="4848099" y="2108279"/>
                  <a:pt x="4857363" y="2108893"/>
                </a:cubicBezTo>
                <a:cubicBezTo>
                  <a:pt x="4908940" y="2112590"/>
                  <a:pt x="4950254" y="2083335"/>
                  <a:pt x="4994320" y="2065472"/>
                </a:cubicBezTo>
                <a:cubicBezTo>
                  <a:pt x="5047901" y="2043301"/>
                  <a:pt x="5096975" y="2011275"/>
                  <a:pt x="5150057" y="1988178"/>
                </a:cubicBezTo>
                <a:cubicBezTo>
                  <a:pt x="5163327" y="1982020"/>
                  <a:pt x="5189867" y="1988178"/>
                  <a:pt x="5200633" y="1998649"/>
                </a:cubicBezTo>
                <a:cubicBezTo>
                  <a:pt x="5214153" y="2011891"/>
                  <a:pt x="5194624" y="2045149"/>
                  <a:pt x="5177347" y="2058083"/>
                </a:cubicBezTo>
                <a:cubicBezTo>
                  <a:pt x="5156566" y="2073173"/>
                  <a:pt x="5118759" y="2067936"/>
                  <a:pt x="5116004" y="2106738"/>
                </a:cubicBezTo>
                <a:cubicBezTo>
                  <a:pt x="5115754" y="2109204"/>
                  <a:pt x="5097977" y="2111665"/>
                  <a:pt x="5088462" y="2111665"/>
                </a:cubicBezTo>
                <a:cubicBezTo>
                  <a:pt x="5067931" y="2111665"/>
                  <a:pt x="5045398" y="2104274"/>
                  <a:pt x="5027119" y="2110435"/>
                </a:cubicBezTo>
                <a:cubicBezTo>
                  <a:pt x="4997575" y="2120288"/>
                  <a:pt x="4970785" y="2138457"/>
                  <a:pt x="4942993" y="2153547"/>
                </a:cubicBezTo>
                <a:cubicBezTo>
                  <a:pt x="4925716" y="2162785"/>
                  <a:pt x="4909442" y="2175719"/>
                  <a:pt x="4890913" y="2180956"/>
                </a:cubicBezTo>
                <a:cubicBezTo>
                  <a:pt x="4869631" y="2187114"/>
                  <a:pt x="4855610" y="2194812"/>
                  <a:pt x="4859366" y="2219139"/>
                </a:cubicBezTo>
                <a:cubicBezTo>
                  <a:pt x="4862370" y="2238232"/>
                  <a:pt x="4897173" y="2275802"/>
                  <a:pt x="4910443" y="2272107"/>
                </a:cubicBezTo>
                <a:cubicBezTo>
                  <a:pt x="4953508" y="2261021"/>
                  <a:pt x="4995823" y="2247471"/>
                  <a:pt x="5038887" y="2235769"/>
                </a:cubicBezTo>
                <a:cubicBezTo>
                  <a:pt x="5076695" y="2225606"/>
                  <a:pt x="5115002" y="2215753"/>
                  <a:pt x="5153311" y="2207437"/>
                </a:cubicBezTo>
                <a:cubicBezTo>
                  <a:pt x="5173091" y="2202818"/>
                  <a:pt x="5197628" y="2207745"/>
                  <a:pt x="5212400" y="2197583"/>
                </a:cubicBezTo>
                <a:cubicBezTo>
                  <a:pt x="5251210" y="2170175"/>
                  <a:pt x="5304040" y="2179107"/>
                  <a:pt x="5340094" y="2144615"/>
                </a:cubicBezTo>
                <a:cubicBezTo>
                  <a:pt x="5346854" y="2138149"/>
                  <a:pt x="5376400" y="2142768"/>
                  <a:pt x="5384161" y="2152007"/>
                </a:cubicBezTo>
                <a:cubicBezTo>
                  <a:pt x="5408197" y="2180646"/>
                  <a:pt x="5382659" y="2231150"/>
                  <a:pt x="5344351" y="2234537"/>
                </a:cubicBezTo>
                <a:cubicBezTo>
                  <a:pt x="5299783" y="2238232"/>
                  <a:pt x="5254965" y="2239771"/>
                  <a:pt x="5210648" y="2245623"/>
                </a:cubicBezTo>
                <a:cubicBezTo>
                  <a:pt x="5192872" y="2247779"/>
                  <a:pt x="5176347" y="2259789"/>
                  <a:pt x="5158820" y="2265948"/>
                </a:cubicBezTo>
                <a:cubicBezTo>
                  <a:pt x="5134032" y="2275186"/>
                  <a:pt x="5108493" y="2282578"/>
                  <a:pt x="5083455" y="2291199"/>
                </a:cubicBezTo>
                <a:cubicBezTo>
                  <a:pt x="5058918" y="2299822"/>
                  <a:pt x="5033630" y="2317683"/>
                  <a:pt x="5010095" y="2315528"/>
                </a:cubicBezTo>
                <a:cubicBezTo>
                  <a:pt x="4967529" y="2311524"/>
                  <a:pt x="4930473" y="2324766"/>
                  <a:pt x="4891164" y="2333696"/>
                </a:cubicBezTo>
                <a:cubicBezTo>
                  <a:pt x="4850852" y="2342630"/>
                  <a:pt x="4808288" y="2357101"/>
                  <a:pt x="4769228" y="2351561"/>
                </a:cubicBezTo>
                <a:cubicBezTo>
                  <a:pt x="4680845" y="2339239"/>
                  <a:pt x="4597469" y="2361720"/>
                  <a:pt x="4513091" y="2374962"/>
                </a:cubicBezTo>
                <a:cubicBezTo>
                  <a:pt x="4464016" y="2382353"/>
                  <a:pt x="4417195" y="2402370"/>
                  <a:pt x="4368372" y="2413148"/>
                </a:cubicBezTo>
                <a:cubicBezTo>
                  <a:pt x="4329062" y="2422077"/>
                  <a:pt x="4288000" y="2423310"/>
                  <a:pt x="4248440" y="2431625"/>
                </a:cubicBezTo>
                <a:cubicBezTo>
                  <a:pt x="4231414" y="2435011"/>
                  <a:pt x="4215890" y="2447021"/>
                  <a:pt x="4199865" y="2455029"/>
                </a:cubicBezTo>
                <a:cubicBezTo>
                  <a:pt x="4208629" y="2469810"/>
                  <a:pt x="4214387" y="2487978"/>
                  <a:pt x="4226657" y="2498449"/>
                </a:cubicBezTo>
                <a:cubicBezTo>
                  <a:pt x="4273978" y="2537251"/>
                  <a:pt x="4329312" y="2563118"/>
                  <a:pt x="4387401" y="2581595"/>
                </a:cubicBezTo>
                <a:cubicBezTo>
                  <a:pt x="4446489" y="2600689"/>
                  <a:pt x="4504577" y="2589910"/>
                  <a:pt x="4559911" y="2564967"/>
                </a:cubicBezTo>
                <a:cubicBezTo>
                  <a:pt x="4600473" y="2546488"/>
                  <a:pt x="4639783" y="2524932"/>
                  <a:pt x="4679843" y="2505224"/>
                </a:cubicBezTo>
                <a:cubicBezTo>
                  <a:pt x="4696117" y="2497217"/>
                  <a:pt x="4712894" y="2483975"/>
                  <a:pt x="4729668" y="2483668"/>
                </a:cubicBezTo>
                <a:cubicBezTo>
                  <a:pt x="4767226" y="2483051"/>
                  <a:pt x="4790761" y="2457799"/>
                  <a:pt x="4808288" y="2435011"/>
                </a:cubicBezTo>
                <a:cubicBezTo>
                  <a:pt x="4830572" y="2406064"/>
                  <a:pt x="4854358" y="2394056"/>
                  <a:pt x="4884153" y="2407297"/>
                </a:cubicBezTo>
                <a:cubicBezTo>
                  <a:pt x="4904183" y="2416227"/>
                  <a:pt x="4925467" y="2435935"/>
                  <a:pt x="4933228" y="2455952"/>
                </a:cubicBezTo>
                <a:cubicBezTo>
                  <a:pt x="4942491" y="2480280"/>
                  <a:pt x="4956513" y="2494138"/>
                  <a:pt x="4978046" y="2501221"/>
                </a:cubicBezTo>
                <a:cubicBezTo>
                  <a:pt x="5027370" y="2516926"/>
                  <a:pt x="5066179" y="2485207"/>
                  <a:pt x="5108493" y="2469502"/>
                </a:cubicBezTo>
                <a:cubicBezTo>
                  <a:pt x="5134283" y="2459648"/>
                  <a:pt x="5160572" y="2450101"/>
                  <a:pt x="5187363" y="2444559"/>
                </a:cubicBezTo>
                <a:cubicBezTo>
                  <a:pt x="5207394" y="2440862"/>
                  <a:pt x="5228926" y="2443942"/>
                  <a:pt x="5252712" y="2443942"/>
                </a:cubicBezTo>
                <a:cubicBezTo>
                  <a:pt x="5256467" y="2472581"/>
                  <a:pt x="5268986" y="2506148"/>
                  <a:pt x="5262978" y="2536328"/>
                </a:cubicBezTo>
                <a:cubicBezTo>
                  <a:pt x="5256718" y="2566813"/>
                  <a:pt x="5232431" y="2593605"/>
                  <a:pt x="5221665" y="2612082"/>
                </a:cubicBezTo>
                <a:cubicBezTo>
                  <a:pt x="5191119" y="2615777"/>
                  <a:pt x="5169836" y="2616086"/>
                  <a:pt x="5149555" y="2621014"/>
                </a:cubicBezTo>
                <a:cubicBezTo>
                  <a:pt x="5099230" y="2632407"/>
                  <a:pt x="5049654" y="2646573"/>
                  <a:pt x="4999327" y="2658583"/>
                </a:cubicBezTo>
                <a:cubicBezTo>
                  <a:pt x="4962022" y="2667820"/>
                  <a:pt x="4922210" y="2668745"/>
                  <a:pt x="4889161" y="2691533"/>
                </a:cubicBezTo>
                <a:cubicBezTo>
                  <a:pt x="4874639" y="2701695"/>
                  <a:pt x="4861117" y="2714321"/>
                  <a:pt x="4845094" y="2720480"/>
                </a:cubicBezTo>
                <a:cubicBezTo>
                  <a:pt x="4772984" y="2748503"/>
                  <a:pt x="4699874" y="2773755"/>
                  <a:pt x="4628015" y="2802395"/>
                </a:cubicBezTo>
                <a:cubicBezTo>
                  <a:pt x="4600473" y="2813173"/>
                  <a:pt x="4571429" y="2826722"/>
                  <a:pt x="4550648" y="2846738"/>
                </a:cubicBezTo>
                <a:cubicBezTo>
                  <a:pt x="4507832" y="2888620"/>
                  <a:pt x="4497066" y="2939431"/>
                  <a:pt x="4528363" y="2993014"/>
                </a:cubicBezTo>
                <a:cubicBezTo>
                  <a:pt x="4565170" y="2991474"/>
                  <a:pt x="4597218" y="3016111"/>
                  <a:pt x="4636528" y="3007487"/>
                </a:cubicBezTo>
                <a:cubicBezTo>
                  <a:pt x="4672582" y="2999788"/>
                  <a:pt x="4711391" y="3004100"/>
                  <a:pt x="4748949" y="3002253"/>
                </a:cubicBezTo>
                <a:cubicBezTo>
                  <a:pt x="4759214" y="3001638"/>
                  <a:pt x="4769228" y="2998251"/>
                  <a:pt x="4779244" y="2995171"/>
                </a:cubicBezTo>
                <a:cubicBezTo>
                  <a:pt x="4796771" y="2989935"/>
                  <a:pt x="4813546" y="2982544"/>
                  <a:pt x="4831323" y="2978233"/>
                </a:cubicBezTo>
                <a:cubicBezTo>
                  <a:pt x="4858364" y="2971152"/>
                  <a:pt x="4885906" y="2964991"/>
                  <a:pt x="4913447" y="2960372"/>
                </a:cubicBezTo>
                <a:cubicBezTo>
                  <a:pt x="4957765" y="2952367"/>
                  <a:pt x="5002332" y="2943742"/>
                  <a:pt x="5046900" y="2939739"/>
                </a:cubicBezTo>
                <a:cubicBezTo>
                  <a:pt x="5069434" y="2937892"/>
                  <a:pt x="5113000" y="2981314"/>
                  <a:pt x="5113000" y="2998866"/>
                </a:cubicBezTo>
                <a:cubicBezTo>
                  <a:pt x="5113250" y="3042902"/>
                  <a:pt x="5068432" y="3087863"/>
                  <a:pt x="5023865" y="3088787"/>
                </a:cubicBezTo>
                <a:cubicBezTo>
                  <a:pt x="4991316" y="3089403"/>
                  <a:pt x="4958515" y="3093713"/>
                  <a:pt x="4926467" y="3090634"/>
                </a:cubicBezTo>
                <a:cubicBezTo>
                  <a:pt x="4860367" y="3084784"/>
                  <a:pt x="4804032" y="3118042"/>
                  <a:pt x="4742938" y="3132208"/>
                </a:cubicBezTo>
                <a:cubicBezTo>
                  <a:pt x="4736929" y="3133746"/>
                  <a:pt x="4732924" y="3143602"/>
                  <a:pt x="4727916" y="3149452"/>
                </a:cubicBezTo>
                <a:cubicBezTo>
                  <a:pt x="4730420" y="3151608"/>
                  <a:pt x="4732673" y="3153456"/>
                  <a:pt x="4734927" y="3155303"/>
                </a:cubicBezTo>
                <a:cubicBezTo>
                  <a:pt x="4750951" y="3134670"/>
                  <a:pt x="4762219" y="3135287"/>
                  <a:pt x="4774487" y="3156228"/>
                </a:cubicBezTo>
                <a:cubicBezTo>
                  <a:pt x="4778243" y="3152840"/>
                  <a:pt x="4781998" y="3149452"/>
                  <a:pt x="4786004" y="3146066"/>
                </a:cubicBezTo>
                <a:cubicBezTo>
                  <a:pt x="4780245" y="3182403"/>
                  <a:pt x="4744191" y="3165466"/>
                  <a:pt x="4726664" y="3182403"/>
                </a:cubicBezTo>
                <a:cubicBezTo>
                  <a:pt x="4708137" y="3200264"/>
                  <a:pt x="4688357" y="3216277"/>
                  <a:pt x="4669077" y="3233216"/>
                </a:cubicBezTo>
                <a:cubicBezTo>
                  <a:pt x="4668075" y="3232907"/>
                  <a:pt x="4666823" y="3232290"/>
                  <a:pt x="4665822" y="3231982"/>
                </a:cubicBezTo>
                <a:cubicBezTo>
                  <a:pt x="4682347" y="3203651"/>
                  <a:pt x="4698872" y="3175321"/>
                  <a:pt x="4715648" y="3146988"/>
                </a:cubicBezTo>
                <a:cubicBezTo>
                  <a:pt x="4713895" y="3146066"/>
                  <a:pt x="4712142" y="3145141"/>
                  <a:pt x="4710390" y="3144217"/>
                </a:cubicBezTo>
                <a:cubicBezTo>
                  <a:pt x="4686354" y="3163003"/>
                  <a:pt x="4662317" y="3182095"/>
                  <a:pt x="4639783" y="3199956"/>
                </a:cubicBezTo>
                <a:cubicBezTo>
                  <a:pt x="4647794" y="3204883"/>
                  <a:pt x="4654806" y="3209502"/>
                  <a:pt x="4661816" y="3213814"/>
                </a:cubicBezTo>
                <a:cubicBezTo>
                  <a:pt x="4657560" y="3220588"/>
                  <a:pt x="4652051" y="3233522"/>
                  <a:pt x="4648796" y="3232907"/>
                </a:cubicBezTo>
                <a:cubicBezTo>
                  <a:pt x="4638030" y="3231059"/>
                  <a:pt x="4628516" y="3224284"/>
                  <a:pt x="4615496" y="3218128"/>
                </a:cubicBezTo>
                <a:cubicBezTo>
                  <a:pt x="4592712" y="3269245"/>
                  <a:pt x="4578440" y="3329910"/>
                  <a:pt x="4517097" y="3365940"/>
                </a:cubicBezTo>
                <a:cubicBezTo>
                  <a:pt x="4544387" y="3382261"/>
                  <a:pt x="4562916" y="3399199"/>
                  <a:pt x="4531619" y="3432764"/>
                </a:cubicBezTo>
                <a:cubicBezTo>
                  <a:pt x="4569677" y="3432764"/>
                  <a:pt x="4598721" y="3434921"/>
                  <a:pt x="4627513" y="3432148"/>
                </a:cubicBezTo>
                <a:cubicBezTo>
                  <a:pt x="4670579" y="3428145"/>
                  <a:pt x="4711892" y="3470026"/>
                  <a:pt x="4702878" y="3512524"/>
                </a:cubicBezTo>
                <a:cubicBezTo>
                  <a:pt x="4699373" y="3529768"/>
                  <a:pt x="4693113" y="3546398"/>
                  <a:pt x="4689108" y="3559947"/>
                </a:cubicBezTo>
                <a:cubicBezTo>
                  <a:pt x="4702378" y="3573189"/>
                  <a:pt x="4714646" y="3585507"/>
                  <a:pt x="4726915" y="3597826"/>
                </a:cubicBezTo>
                <a:cubicBezTo>
                  <a:pt x="4724912" y="3601828"/>
                  <a:pt x="4722909" y="3605832"/>
                  <a:pt x="4720905" y="3609835"/>
                </a:cubicBezTo>
                <a:cubicBezTo>
                  <a:pt x="4690359" y="3567338"/>
                  <a:pt x="4648546" y="3568878"/>
                  <a:pt x="4606232" y="3570725"/>
                </a:cubicBezTo>
                <a:cubicBezTo>
                  <a:pt x="4592460" y="3571342"/>
                  <a:pt x="4573933" y="3554097"/>
                  <a:pt x="4569677" y="3583044"/>
                </a:cubicBezTo>
                <a:cubicBezTo>
                  <a:pt x="4569426" y="3583967"/>
                  <a:pt x="4558910" y="3584584"/>
                  <a:pt x="4558659" y="3583967"/>
                </a:cubicBezTo>
                <a:cubicBezTo>
                  <a:pt x="4548895" y="3548553"/>
                  <a:pt x="4518349" y="3571034"/>
                  <a:pt x="4506080" y="3563335"/>
                </a:cubicBezTo>
                <a:cubicBezTo>
                  <a:pt x="4495064" y="3582736"/>
                  <a:pt x="4485298" y="3599673"/>
                  <a:pt x="4476285" y="3617227"/>
                </a:cubicBezTo>
                <a:cubicBezTo>
                  <a:pt x="4474031" y="3621229"/>
                  <a:pt x="4473531" y="3627081"/>
                  <a:pt x="4474281" y="3631700"/>
                </a:cubicBezTo>
                <a:cubicBezTo>
                  <a:pt x="4481042" y="3664650"/>
                  <a:pt x="4475533" y="3694213"/>
                  <a:pt x="4453000" y="3720081"/>
                </a:cubicBezTo>
                <a:cubicBezTo>
                  <a:pt x="4447991" y="3725932"/>
                  <a:pt x="4445488" y="3733630"/>
                  <a:pt x="4440480" y="3742561"/>
                </a:cubicBezTo>
                <a:cubicBezTo>
                  <a:pt x="4458508" y="3742561"/>
                  <a:pt x="4474031" y="3742561"/>
                  <a:pt x="4497316" y="3742561"/>
                </a:cubicBezTo>
                <a:cubicBezTo>
                  <a:pt x="4486551" y="3751184"/>
                  <a:pt x="4483797" y="3754879"/>
                  <a:pt x="4480040" y="3755803"/>
                </a:cubicBezTo>
                <a:cubicBezTo>
                  <a:pt x="4431967" y="3767813"/>
                  <a:pt x="4438728" y="3769044"/>
                  <a:pt x="4434972" y="3816161"/>
                </a:cubicBezTo>
                <a:cubicBezTo>
                  <a:pt x="4432969" y="3839564"/>
                  <a:pt x="4435474" y="3856810"/>
                  <a:pt x="4442735" y="3876826"/>
                </a:cubicBezTo>
                <a:cubicBezTo>
                  <a:pt x="4444987" y="3882678"/>
                  <a:pt x="4441732" y="3890992"/>
                  <a:pt x="4439228" y="3897767"/>
                </a:cubicBezTo>
                <a:cubicBezTo>
                  <a:pt x="4433971" y="3912241"/>
                  <a:pt x="4427460" y="3926714"/>
                  <a:pt x="4419699" y="3945499"/>
                </a:cubicBezTo>
                <a:cubicBezTo>
                  <a:pt x="4414441" y="3946731"/>
                  <a:pt x="4402673" y="3948886"/>
                  <a:pt x="4386900" y="3952274"/>
                </a:cubicBezTo>
                <a:cubicBezTo>
                  <a:pt x="4392157" y="3942727"/>
                  <a:pt x="4395913" y="3936877"/>
                  <a:pt x="4398668" y="3930718"/>
                </a:cubicBezTo>
                <a:cubicBezTo>
                  <a:pt x="4405929" y="3915012"/>
                  <a:pt x="4385648" y="3882985"/>
                  <a:pt x="4369373" y="3884218"/>
                </a:cubicBezTo>
                <a:cubicBezTo>
                  <a:pt x="4337825" y="3886989"/>
                  <a:pt x="4335822" y="3881138"/>
                  <a:pt x="4343083" y="3848495"/>
                </a:cubicBezTo>
                <a:cubicBezTo>
                  <a:pt x="4346589" y="3832481"/>
                  <a:pt x="4338827" y="3814006"/>
                  <a:pt x="4336323" y="3796760"/>
                </a:cubicBezTo>
                <a:cubicBezTo>
                  <a:pt x="4333318" y="3797376"/>
                  <a:pt x="4330314" y="3797992"/>
                  <a:pt x="4327310" y="3798916"/>
                </a:cubicBezTo>
                <a:cubicBezTo>
                  <a:pt x="4316292" y="3842337"/>
                  <a:pt x="4307779" y="3887297"/>
                  <a:pt x="4349843" y="3919016"/>
                </a:cubicBezTo>
                <a:cubicBezTo>
                  <a:pt x="4372126" y="3935337"/>
                  <a:pt x="4378637" y="3969211"/>
                  <a:pt x="4412938" y="3972291"/>
                </a:cubicBezTo>
                <a:cubicBezTo>
                  <a:pt x="4428963" y="3973830"/>
                  <a:pt x="4448993" y="3978142"/>
                  <a:pt x="4458758" y="3988612"/>
                </a:cubicBezTo>
                <a:cubicBezTo>
                  <a:pt x="4483546" y="4015711"/>
                  <a:pt x="4518349" y="4013863"/>
                  <a:pt x="4547893" y="4026182"/>
                </a:cubicBezTo>
                <a:cubicBezTo>
                  <a:pt x="4575435" y="4037883"/>
                  <a:pt x="4622506" y="4018791"/>
                  <a:pt x="4638531" y="3992615"/>
                </a:cubicBezTo>
                <a:cubicBezTo>
                  <a:pt x="4655056" y="3965516"/>
                  <a:pt x="4681346" y="3955969"/>
                  <a:pt x="4715146" y="3963976"/>
                </a:cubicBezTo>
                <a:cubicBezTo>
                  <a:pt x="4720655" y="3965208"/>
                  <a:pt x="4728668" y="3965516"/>
                  <a:pt x="4732423" y="3962437"/>
                </a:cubicBezTo>
                <a:cubicBezTo>
                  <a:pt x="4757712" y="3941188"/>
                  <a:pt x="4766725" y="3964900"/>
                  <a:pt x="4774737" y="3979682"/>
                </a:cubicBezTo>
                <a:cubicBezTo>
                  <a:pt x="4782750" y="3994464"/>
                  <a:pt x="4787506" y="4012325"/>
                  <a:pt x="4788258" y="4029262"/>
                </a:cubicBezTo>
                <a:cubicBezTo>
                  <a:pt x="4789259" y="4045275"/>
                  <a:pt x="4787256" y="4063751"/>
                  <a:pt x="4779495" y="4077609"/>
                </a:cubicBezTo>
                <a:cubicBezTo>
                  <a:pt x="4766475" y="4101013"/>
                  <a:pt x="4747947" y="4121954"/>
                  <a:pt x="4731422" y="4143510"/>
                </a:cubicBezTo>
                <a:cubicBezTo>
                  <a:pt x="4725162" y="4151824"/>
                  <a:pt x="4717901" y="4158907"/>
                  <a:pt x="4710891" y="4166914"/>
                </a:cubicBezTo>
                <a:cubicBezTo>
                  <a:pt x="4715898" y="4177692"/>
                  <a:pt x="4716649" y="4189395"/>
                  <a:pt x="4711892" y="4198326"/>
                </a:cubicBezTo>
                <a:cubicBezTo>
                  <a:pt x="4702628" y="4216802"/>
                  <a:pt x="4713895" y="4280240"/>
                  <a:pt x="4728918" y="4294406"/>
                </a:cubicBezTo>
                <a:cubicBezTo>
                  <a:pt x="4743690" y="4307955"/>
                  <a:pt x="4759214" y="4322428"/>
                  <a:pt x="4768728" y="4339674"/>
                </a:cubicBezTo>
                <a:cubicBezTo>
                  <a:pt x="4786004" y="4371392"/>
                  <a:pt x="4779995" y="4387098"/>
                  <a:pt x="4749199" y="4412965"/>
                </a:cubicBezTo>
                <a:cubicBezTo>
                  <a:pt x="4745693" y="4416044"/>
                  <a:pt x="4745693" y="4424051"/>
                  <a:pt x="4744692" y="4430210"/>
                </a:cubicBezTo>
                <a:cubicBezTo>
                  <a:pt x="4740686" y="4455770"/>
                  <a:pt x="4740936" y="4483178"/>
                  <a:pt x="4732172" y="4507198"/>
                </a:cubicBezTo>
                <a:cubicBezTo>
                  <a:pt x="4719153" y="4542612"/>
                  <a:pt x="4696369" y="4574330"/>
                  <a:pt x="4683849" y="4609744"/>
                </a:cubicBezTo>
                <a:cubicBezTo>
                  <a:pt x="4671330" y="4645159"/>
                  <a:pt x="4666073" y="4683036"/>
                  <a:pt x="4660814" y="4706748"/>
                </a:cubicBezTo>
                <a:cubicBezTo>
                  <a:pt x="4675336" y="4725842"/>
                  <a:pt x="4688856" y="4743703"/>
                  <a:pt x="4704130" y="4763719"/>
                </a:cubicBezTo>
                <a:cubicBezTo>
                  <a:pt x="4712393" y="4759716"/>
                  <a:pt x="4725162" y="4753248"/>
                  <a:pt x="4739183" y="4745858"/>
                </a:cubicBezTo>
                <a:cubicBezTo>
                  <a:pt x="4757210" y="4760947"/>
                  <a:pt x="4759214" y="4784967"/>
                  <a:pt x="4788258" y="4796362"/>
                </a:cubicBezTo>
                <a:cubicBezTo>
                  <a:pt x="4851604" y="4820382"/>
                  <a:pt x="4919206" y="4837319"/>
                  <a:pt x="4975792" y="4878892"/>
                </a:cubicBezTo>
                <a:cubicBezTo>
                  <a:pt x="5009343" y="4903527"/>
                  <a:pt x="5026369" y="4958650"/>
                  <a:pt x="4997325" y="4986674"/>
                </a:cubicBezTo>
                <a:cubicBezTo>
                  <a:pt x="4957765" y="5024860"/>
                  <a:pt x="4950504" y="5077211"/>
                  <a:pt x="4928971" y="5123095"/>
                </a:cubicBezTo>
                <a:cubicBezTo>
                  <a:pt x="4922461" y="5136953"/>
                  <a:pt x="4924464" y="5155738"/>
                  <a:pt x="4925716" y="5172059"/>
                </a:cubicBezTo>
                <a:cubicBezTo>
                  <a:pt x="4927469" y="5193923"/>
                  <a:pt x="4937734" y="5216403"/>
                  <a:pt x="4934980" y="5237036"/>
                </a:cubicBezTo>
                <a:cubicBezTo>
                  <a:pt x="4929221" y="5281073"/>
                  <a:pt x="4915451" y="5323878"/>
                  <a:pt x="4908940" y="5367606"/>
                </a:cubicBezTo>
                <a:cubicBezTo>
                  <a:pt x="4905936" y="5388239"/>
                  <a:pt x="4895420" y="5394090"/>
                  <a:pt x="4879396" y="5404252"/>
                </a:cubicBezTo>
                <a:cubicBezTo>
                  <a:pt x="4859616" y="5416878"/>
                  <a:pt x="4847347" y="5441514"/>
                  <a:pt x="4826065" y="5467998"/>
                </a:cubicBezTo>
                <a:cubicBezTo>
                  <a:pt x="4826065" y="5448597"/>
                  <a:pt x="4826065" y="5436895"/>
                  <a:pt x="4826065" y="5424884"/>
                </a:cubicBezTo>
                <a:cubicBezTo>
                  <a:pt x="4816551" y="5423960"/>
                  <a:pt x="4808288" y="5423037"/>
                  <a:pt x="4800526" y="5422113"/>
                </a:cubicBezTo>
                <a:cubicBezTo>
                  <a:pt x="4800026" y="5420265"/>
                  <a:pt x="4799775" y="5418110"/>
                  <a:pt x="4799525" y="5415954"/>
                </a:cubicBezTo>
                <a:cubicBezTo>
                  <a:pt x="4810040" y="5410103"/>
                  <a:pt x="4820557" y="5404252"/>
                  <a:pt x="4831073" y="5398709"/>
                </a:cubicBezTo>
                <a:cubicBezTo>
                  <a:pt x="4744191" y="5408563"/>
                  <a:pt x="4726414" y="5435971"/>
                  <a:pt x="4762719" y="5501872"/>
                </a:cubicBezTo>
                <a:cubicBezTo>
                  <a:pt x="4773235" y="5491710"/>
                  <a:pt x="4783000" y="5482163"/>
                  <a:pt x="4794267" y="5471693"/>
                </a:cubicBezTo>
                <a:cubicBezTo>
                  <a:pt x="4785252" y="5466458"/>
                  <a:pt x="4777241" y="5462146"/>
                  <a:pt x="4768227" y="5456911"/>
                </a:cubicBezTo>
                <a:cubicBezTo>
                  <a:pt x="4772734" y="5445825"/>
                  <a:pt x="4776489" y="5435971"/>
                  <a:pt x="4782750" y="5420574"/>
                </a:cubicBezTo>
                <a:cubicBezTo>
                  <a:pt x="4800026" y="5445209"/>
                  <a:pt x="4810792" y="5470462"/>
                  <a:pt x="4829570" y="5484627"/>
                </a:cubicBezTo>
                <a:cubicBezTo>
                  <a:pt x="4851854" y="5501256"/>
                  <a:pt x="4843341" y="5513883"/>
                  <a:pt x="4835830" y="5532359"/>
                </a:cubicBezTo>
                <a:cubicBezTo>
                  <a:pt x="4817803" y="5532359"/>
                  <a:pt x="4801277" y="5532359"/>
                  <a:pt x="4785003" y="5532359"/>
                </a:cubicBezTo>
                <a:cubicBezTo>
                  <a:pt x="4784002" y="5524044"/>
                  <a:pt x="4783250" y="5517269"/>
                  <a:pt x="4781497" y="5503720"/>
                </a:cubicBezTo>
                <a:cubicBezTo>
                  <a:pt x="4756210" y="5540981"/>
                  <a:pt x="4796270" y="5542829"/>
                  <a:pt x="4802529" y="5560998"/>
                </a:cubicBezTo>
                <a:cubicBezTo>
                  <a:pt x="4792765" y="5567157"/>
                  <a:pt x="4783750" y="5572701"/>
                  <a:pt x="4771982" y="5579783"/>
                </a:cubicBezTo>
                <a:cubicBezTo>
                  <a:pt x="4782248" y="5531435"/>
                  <a:pt x="4744942" y="5568697"/>
                  <a:pt x="4736429" y="5553916"/>
                </a:cubicBezTo>
                <a:cubicBezTo>
                  <a:pt x="4739183" y="5549604"/>
                  <a:pt x="4743190" y="5545600"/>
                  <a:pt x="4744692" y="5540981"/>
                </a:cubicBezTo>
                <a:cubicBezTo>
                  <a:pt x="4749449" y="5526508"/>
                  <a:pt x="4774987" y="5512343"/>
                  <a:pt x="4739684" y="5497253"/>
                </a:cubicBezTo>
                <a:cubicBezTo>
                  <a:pt x="4727666" y="5492325"/>
                  <a:pt x="4723659" y="5459067"/>
                  <a:pt x="4723910" y="5439050"/>
                </a:cubicBezTo>
                <a:cubicBezTo>
                  <a:pt x="4724161" y="5429196"/>
                  <a:pt x="4741687" y="5418110"/>
                  <a:pt x="4719904" y="5413491"/>
                </a:cubicBezTo>
                <a:cubicBezTo>
                  <a:pt x="4710139" y="5411644"/>
                  <a:pt x="4698622" y="5418110"/>
                  <a:pt x="4688106" y="5420574"/>
                </a:cubicBezTo>
                <a:cubicBezTo>
                  <a:pt x="4688607" y="5423037"/>
                  <a:pt x="4689108" y="5425501"/>
                  <a:pt x="4689358" y="5427964"/>
                </a:cubicBezTo>
                <a:cubicBezTo>
                  <a:pt x="4677590" y="5422422"/>
                  <a:pt x="4665571" y="5417186"/>
                  <a:pt x="4658311" y="5413799"/>
                </a:cubicBezTo>
                <a:cubicBezTo>
                  <a:pt x="4659814" y="5436279"/>
                  <a:pt x="4661566" y="5460299"/>
                  <a:pt x="4663318" y="5483087"/>
                </a:cubicBezTo>
                <a:cubicBezTo>
                  <a:pt x="4669578" y="5481547"/>
                  <a:pt x="4676088" y="5480007"/>
                  <a:pt x="4690860" y="5476928"/>
                </a:cubicBezTo>
                <a:cubicBezTo>
                  <a:pt x="4678842" y="5491710"/>
                  <a:pt x="4670079" y="5498484"/>
                  <a:pt x="4666573" y="5507415"/>
                </a:cubicBezTo>
                <a:cubicBezTo>
                  <a:pt x="4660814" y="5522813"/>
                  <a:pt x="4655807" y="5538826"/>
                  <a:pt x="4654555" y="5554840"/>
                </a:cubicBezTo>
                <a:cubicBezTo>
                  <a:pt x="4653303" y="5571161"/>
                  <a:pt x="4656808" y="5588098"/>
                  <a:pt x="4658812" y="5610886"/>
                </a:cubicBezTo>
                <a:cubicBezTo>
                  <a:pt x="4638156" y="5603033"/>
                  <a:pt x="4620034" y="5600030"/>
                  <a:pt x="4617863" y="5586288"/>
                </a:cubicBezTo>
                <a:lnTo>
                  <a:pt x="4620266" y="5574479"/>
                </a:lnTo>
                <a:lnTo>
                  <a:pt x="4609967" y="5570123"/>
                </a:lnTo>
                <a:lnTo>
                  <a:pt x="4598971" y="5571777"/>
                </a:lnTo>
                <a:cubicBezTo>
                  <a:pt x="4588204" y="5577936"/>
                  <a:pt x="4579190" y="5586866"/>
                  <a:pt x="4573432" y="5591485"/>
                </a:cubicBezTo>
                <a:cubicBezTo>
                  <a:pt x="4549146" y="5573624"/>
                  <a:pt x="4530367" y="5559766"/>
                  <a:pt x="4505329" y="5541289"/>
                </a:cubicBezTo>
                <a:cubicBezTo>
                  <a:pt x="4510336" y="5556995"/>
                  <a:pt x="4513091" y="5565309"/>
                  <a:pt x="4517097" y="5577011"/>
                </a:cubicBezTo>
                <a:cubicBezTo>
                  <a:pt x="4506080" y="5581631"/>
                  <a:pt x="4495064" y="5586558"/>
                  <a:pt x="4472029" y="5596721"/>
                </a:cubicBezTo>
                <a:cubicBezTo>
                  <a:pt x="4486551" y="5600416"/>
                  <a:pt x="4495814" y="5602880"/>
                  <a:pt x="4504828" y="5605035"/>
                </a:cubicBezTo>
                <a:cubicBezTo>
                  <a:pt x="4502325" y="5608730"/>
                  <a:pt x="4499821" y="5612118"/>
                  <a:pt x="4497316" y="5615505"/>
                </a:cubicBezTo>
                <a:cubicBezTo>
                  <a:pt x="4487301" y="5612425"/>
                  <a:pt x="4477036" y="5609654"/>
                  <a:pt x="4465268" y="5605959"/>
                </a:cubicBezTo>
                <a:cubicBezTo>
                  <a:pt x="4479790" y="5583479"/>
                  <a:pt x="4483044" y="5565925"/>
                  <a:pt x="4450746" y="5559766"/>
                </a:cubicBezTo>
                <a:cubicBezTo>
                  <a:pt x="4462014" y="5541598"/>
                  <a:pt x="4472029" y="5525892"/>
                  <a:pt x="4479790" y="5513883"/>
                </a:cubicBezTo>
                <a:cubicBezTo>
                  <a:pt x="4474281" y="5499717"/>
                  <a:pt x="4468774" y="5486166"/>
                  <a:pt x="4459509" y="5463070"/>
                </a:cubicBezTo>
                <a:cubicBezTo>
                  <a:pt x="4494812" y="5463070"/>
                  <a:pt x="4523356" y="5463070"/>
                  <a:pt x="4550146" y="5463070"/>
                </a:cubicBezTo>
                <a:cubicBezTo>
                  <a:pt x="4558159" y="5445209"/>
                  <a:pt x="4536376" y="5422729"/>
                  <a:pt x="4557157" y="5404252"/>
                </a:cubicBezTo>
                <a:cubicBezTo>
                  <a:pt x="4555655" y="5390086"/>
                  <a:pt x="4553903" y="5373149"/>
                  <a:pt x="4552150" y="5356521"/>
                </a:cubicBezTo>
                <a:cubicBezTo>
                  <a:pt x="4510586" y="5358676"/>
                  <a:pt x="4508834" y="5354981"/>
                  <a:pt x="4521353" y="5314331"/>
                </a:cubicBezTo>
                <a:cubicBezTo>
                  <a:pt x="4526861" y="5295854"/>
                  <a:pt x="4527863" y="5276145"/>
                  <a:pt x="4530867" y="5255820"/>
                </a:cubicBezTo>
                <a:cubicBezTo>
                  <a:pt x="4484547" y="5265367"/>
                  <a:pt x="4475283" y="5258592"/>
                  <a:pt x="4460261" y="5203469"/>
                </a:cubicBezTo>
                <a:cubicBezTo>
                  <a:pt x="4446239" y="5201621"/>
                  <a:pt x="4430215" y="5201621"/>
                  <a:pt x="4415943" y="5196695"/>
                </a:cubicBezTo>
                <a:cubicBezTo>
                  <a:pt x="4404677" y="5193000"/>
                  <a:pt x="4394411" y="5183760"/>
                  <a:pt x="4385146" y="5175446"/>
                </a:cubicBezTo>
                <a:cubicBezTo>
                  <a:pt x="4379137" y="5169903"/>
                  <a:pt x="4375633" y="5161588"/>
                  <a:pt x="4367871" y="5149271"/>
                </a:cubicBezTo>
                <a:cubicBezTo>
                  <a:pt x="4368372" y="5148347"/>
                  <a:pt x="4372628" y="5139724"/>
                  <a:pt x="4373629" y="5138184"/>
                </a:cubicBezTo>
                <a:cubicBezTo>
                  <a:pt x="4351095" y="5119400"/>
                  <a:pt x="4331566" y="5103079"/>
                  <a:pt x="4312036" y="5086757"/>
                </a:cubicBezTo>
                <a:cubicBezTo>
                  <a:pt x="4314790" y="5079983"/>
                  <a:pt x="4317544" y="5073207"/>
                  <a:pt x="4322301" y="5060889"/>
                </a:cubicBezTo>
                <a:cubicBezTo>
                  <a:pt x="4277734" y="5070743"/>
                  <a:pt x="4241929" y="5062737"/>
                  <a:pt x="4208880" y="5038717"/>
                </a:cubicBezTo>
                <a:cubicBezTo>
                  <a:pt x="4169570" y="5009770"/>
                  <a:pt x="4128007" y="4984210"/>
                  <a:pt x="4088447" y="4956187"/>
                </a:cubicBezTo>
                <a:cubicBezTo>
                  <a:pt x="4080184" y="4950028"/>
                  <a:pt x="4075928" y="4931551"/>
                  <a:pt x="4069418" y="4931242"/>
                </a:cubicBezTo>
                <a:cubicBezTo>
                  <a:pt x="4036367" y="4929704"/>
                  <a:pt x="4010078" y="4884742"/>
                  <a:pt x="3976027" y="4916769"/>
                </a:cubicBezTo>
                <a:cubicBezTo>
                  <a:pt x="3976027" y="4887823"/>
                  <a:pt x="3976027" y="4859799"/>
                  <a:pt x="3976027" y="4837319"/>
                </a:cubicBezTo>
                <a:cubicBezTo>
                  <a:pt x="3961505" y="4831467"/>
                  <a:pt x="3947984" y="4824077"/>
                  <a:pt x="3933212" y="4820382"/>
                </a:cubicBezTo>
                <a:cubicBezTo>
                  <a:pt x="3917188" y="4816378"/>
                  <a:pt x="3898909" y="4811451"/>
                  <a:pt x="3884387" y="4815763"/>
                </a:cubicBezTo>
                <a:cubicBezTo>
                  <a:pt x="3876126" y="4818225"/>
                  <a:pt x="3870367" y="4838550"/>
                  <a:pt x="3868865" y="4851484"/>
                </a:cubicBezTo>
                <a:cubicBezTo>
                  <a:pt x="3866361" y="4872117"/>
                  <a:pt x="3868113" y="4893673"/>
                  <a:pt x="3868113" y="4915845"/>
                </a:cubicBezTo>
                <a:cubicBezTo>
                  <a:pt x="3831057" y="4921697"/>
                  <a:pt x="3814783" y="4887206"/>
                  <a:pt x="3788993" y="4872424"/>
                </a:cubicBezTo>
                <a:cubicBezTo>
                  <a:pt x="3783234" y="4869345"/>
                  <a:pt x="3787991" y="4847789"/>
                  <a:pt x="3787991" y="4831467"/>
                </a:cubicBezTo>
                <a:cubicBezTo>
                  <a:pt x="3770465" y="4829928"/>
                  <a:pt x="3749433" y="4827772"/>
                  <a:pt x="3728652" y="4825617"/>
                </a:cubicBezTo>
                <a:cubicBezTo>
                  <a:pt x="3728401" y="4822229"/>
                  <a:pt x="3728150" y="4819149"/>
                  <a:pt x="3727900" y="4815763"/>
                </a:cubicBezTo>
                <a:cubicBezTo>
                  <a:pt x="3716133" y="4819765"/>
                  <a:pt x="3704615" y="4823769"/>
                  <a:pt x="3694099" y="4827156"/>
                </a:cubicBezTo>
                <a:cubicBezTo>
                  <a:pt x="3705116" y="4837935"/>
                  <a:pt x="3712878" y="4845325"/>
                  <a:pt x="3720639" y="4852716"/>
                </a:cubicBezTo>
                <a:cubicBezTo>
                  <a:pt x="3718637" y="4855180"/>
                  <a:pt x="3716383" y="4857644"/>
                  <a:pt x="3714380" y="4860107"/>
                </a:cubicBezTo>
                <a:cubicBezTo>
                  <a:pt x="3707620" y="4857644"/>
                  <a:pt x="3701110" y="4854563"/>
                  <a:pt x="3694349" y="4852716"/>
                </a:cubicBezTo>
                <a:cubicBezTo>
                  <a:pt x="3682832" y="4849944"/>
                  <a:pt x="3664805" y="4842862"/>
                  <a:pt x="3661049" y="4847173"/>
                </a:cubicBezTo>
                <a:cubicBezTo>
                  <a:pt x="3653538" y="4856411"/>
                  <a:pt x="3649783" y="4872424"/>
                  <a:pt x="3651535" y="4884435"/>
                </a:cubicBezTo>
                <a:cubicBezTo>
                  <a:pt x="3653538" y="4896137"/>
                  <a:pt x="3665556" y="4905684"/>
                  <a:pt x="3671064" y="4917385"/>
                </a:cubicBezTo>
                <a:cubicBezTo>
                  <a:pt x="3677073" y="4930011"/>
                  <a:pt x="3684084" y="4944177"/>
                  <a:pt x="3682832" y="4956802"/>
                </a:cubicBezTo>
                <a:cubicBezTo>
                  <a:pt x="3682582" y="4962038"/>
                  <a:pt x="3661801" y="4965733"/>
                  <a:pt x="3647028" y="4971276"/>
                </a:cubicBezTo>
                <a:cubicBezTo>
                  <a:pt x="3631254" y="5005459"/>
                  <a:pt x="3631504" y="5004842"/>
                  <a:pt x="3587688" y="4989445"/>
                </a:cubicBezTo>
                <a:cubicBezTo>
                  <a:pt x="3577673" y="4986058"/>
                  <a:pt x="3561148" y="4983903"/>
                  <a:pt x="3554638" y="4989753"/>
                </a:cubicBezTo>
                <a:cubicBezTo>
                  <a:pt x="3524343" y="5015005"/>
                  <a:pt x="3481777" y="5029479"/>
                  <a:pt x="3472513" y="5075055"/>
                </a:cubicBezTo>
                <a:cubicBezTo>
                  <a:pt x="3469509" y="5089221"/>
                  <a:pt x="3464502" y="5103079"/>
                  <a:pt x="3459995" y="5118476"/>
                </a:cubicBezTo>
                <a:cubicBezTo>
                  <a:pt x="3471261" y="5122787"/>
                  <a:pt x="3482529" y="5127099"/>
                  <a:pt x="3503060" y="5134797"/>
                </a:cubicBezTo>
                <a:cubicBezTo>
                  <a:pt x="3490290" y="5144960"/>
                  <a:pt x="3481777" y="5157278"/>
                  <a:pt x="3472764" y="5157585"/>
                </a:cubicBezTo>
                <a:cubicBezTo>
                  <a:pt x="3433705" y="5158509"/>
                  <a:pt x="3394396" y="5158509"/>
                  <a:pt x="3355586" y="5154198"/>
                </a:cubicBezTo>
                <a:cubicBezTo>
                  <a:pt x="3319531" y="5149886"/>
                  <a:pt x="3286732" y="5146191"/>
                  <a:pt x="3258439" y="5176063"/>
                </a:cubicBezTo>
                <a:cubicBezTo>
                  <a:pt x="3238909" y="5196695"/>
                  <a:pt x="3219380" y="5222562"/>
                  <a:pt x="3194593" y="5231800"/>
                </a:cubicBezTo>
                <a:cubicBezTo>
                  <a:pt x="3165799" y="5242887"/>
                  <a:pt x="3156283" y="5261672"/>
                  <a:pt x="3150526" y="5285692"/>
                </a:cubicBezTo>
                <a:cubicBezTo>
                  <a:pt x="3145768" y="5303860"/>
                  <a:pt x="3147520" y="5323878"/>
                  <a:pt x="3142263" y="5341739"/>
                </a:cubicBezTo>
                <a:cubicBezTo>
                  <a:pt x="3136755" y="5361140"/>
                  <a:pt x="3126489" y="5379308"/>
                  <a:pt x="3115723" y="5403637"/>
                </a:cubicBezTo>
                <a:lnTo>
                  <a:pt x="3148484" y="5407260"/>
                </a:lnTo>
                <a:lnTo>
                  <a:pt x="3146165" y="5404633"/>
                </a:lnTo>
                <a:cubicBezTo>
                  <a:pt x="3170393" y="5398023"/>
                  <a:pt x="3194589" y="5392456"/>
                  <a:pt x="3167346" y="5362984"/>
                </a:cubicBezTo>
                <a:cubicBezTo>
                  <a:pt x="3163769" y="5359097"/>
                  <a:pt x="3167627" y="5340411"/>
                  <a:pt x="3171809" y="5338898"/>
                </a:cubicBezTo>
                <a:cubicBezTo>
                  <a:pt x="3181945" y="5335192"/>
                  <a:pt x="3195227" y="5334713"/>
                  <a:pt x="3205601" y="5338015"/>
                </a:cubicBezTo>
                <a:cubicBezTo>
                  <a:pt x="3235060" y="5347447"/>
                  <a:pt x="3263676" y="5359423"/>
                  <a:pt x="3292628" y="5370390"/>
                </a:cubicBezTo>
                <a:cubicBezTo>
                  <a:pt x="3292650" y="5366886"/>
                  <a:pt x="3292670" y="5363433"/>
                  <a:pt x="3292703" y="5359929"/>
                </a:cubicBezTo>
                <a:cubicBezTo>
                  <a:pt x="3298150" y="5350437"/>
                  <a:pt x="3303553" y="5340917"/>
                  <a:pt x="3308978" y="5331412"/>
                </a:cubicBezTo>
                <a:cubicBezTo>
                  <a:pt x="3319309" y="5343047"/>
                  <a:pt x="3329652" y="5354710"/>
                  <a:pt x="3339972" y="5366351"/>
                </a:cubicBezTo>
                <a:cubicBezTo>
                  <a:pt x="3337627" y="5369217"/>
                  <a:pt x="3335227" y="5372106"/>
                  <a:pt x="3332882" y="5374972"/>
                </a:cubicBezTo>
                <a:cubicBezTo>
                  <a:pt x="3322238" y="5373612"/>
                  <a:pt x="3311571" y="5372286"/>
                  <a:pt x="3299165" y="5370701"/>
                </a:cubicBezTo>
                <a:cubicBezTo>
                  <a:pt x="3298744" y="5377811"/>
                  <a:pt x="3298312" y="5384775"/>
                  <a:pt x="3297685" y="5395323"/>
                </a:cubicBezTo>
                <a:cubicBezTo>
                  <a:pt x="3333142" y="5378875"/>
                  <a:pt x="3352658" y="5405697"/>
                  <a:pt x="3373516" y="5422203"/>
                </a:cubicBezTo>
                <a:cubicBezTo>
                  <a:pt x="3379589" y="5427017"/>
                  <a:pt x="3376498" y="5455244"/>
                  <a:pt x="3368296" y="5463374"/>
                </a:cubicBezTo>
                <a:cubicBezTo>
                  <a:pt x="3355824" y="5475732"/>
                  <a:pt x="3335800" y="5483326"/>
                  <a:pt x="3317894" y="5486244"/>
                </a:cubicBezTo>
                <a:cubicBezTo>
                  <a:pt x="3308405" y="5487786"/>
                  <a:pt x="3293135" y="5477614"/>
                  <a:pt x="3286511" y="5468435"/>
                </a:cubicBezTo>
                <a:cubicBezTo>
                  <a:pt x="3266562" y="5440830"/>
                  <a:pt x="3253431" y="5452160"/>
                  <a:pt x="3239966" y="5473205"/>
                </a:cubicBezTo>
                <a:cubicBezTo>
                  <a:pt x="3237362" y="5477274"/>
                  <a:pt x="3234649" y="5481277"/>
                  <a:pt x="3232704" y="5484267"/>
                </a:cubicBezTo>
                <a:cubicBezTo>
                  <a:pt x="3225907" y="5468051"/>
                  <a:pt x="3219585" y="5453022"/>
                  <a:pt x="3213113" y="5437623"/>
                </a:cubicBezTo>
                <a:lnTo>
                  <a:pt x="3179363" y="5454938"/>
                </a:lnTo>
                <a:lnTo>
                  <a:pt x="3192840" y="5463686"/>
                </a:lnTo>
                <a:cubicBezTo>
                  <a:pt x="3204608" y="5480316"/>
                  <a:pt x="3214873" y="5498177"/>
                  <a:pt x="3221883" y="5509571"/>
                </a:cubicBezTo>
                <a:cubicBezTo>
                  <a:pt x="3253932" y="5507724"/>
                  <a:pt x="3273963" y="5524352"/>
                  <a:pt x="3293743" y="5538518"/>
                </a:cubicBezTo>
                <a:cubicBezTo>
                  <a:pt x="3318781" y="5556687"/>
                  <a:pt x="3342566" y="5576703"/>
                  <a:pt x="3367104" y="5595797"/>
                </a:cubicBezTo>
                <a:cubicBezTo>
                  <a:pt x="3376618" y="5608422"/>
                  <a:pt x="3386633" y="5625667"/>
                  <a:pt x="3392142" y="5643837"/>
                </a:cubicBezTo>
                <a:cubicBezTo>
                  <a:pt x="3397149" y="5659541"/>
                  <a:pt x="3399153" y="5676787"/>
                  <a:pt x="3399153" y="5693108"/>
                </a:cubicBezTo>
                <a:cubicBezTo>
                  <a:pt x="3399153" y="5734373"/>
                  <a:pt x="3393644" y="5776562"/>
                  <a:pt x="3425192" y="5810744"/>
                </a:cubicBezTo>
                <a:cubicBezTo>
                  <a:pt x="3433955" y="5820291"/>
                  <a:pt x="3450980" y="5834457"/>
                  <a:pt x="3448727" y="5839383"/>
                </a:cubicBezTo>
                <a:cubicBezTo>
                  <a:pt x="3432203" y="5876954"/>
                  <a:pt x="3458993" y="5870795"/>
                  <a:pt x="3481027" y="5870179"/>
                </a:cubicBezTo>
                <a:cubicBezTo>
                  <a:pt x="3464502" y="5893582"/>
                  <a:pt x="3452233" y="5913291"/>
                  <a:pt x="3481527" y="5933308"/>
                </a:cubicBezTo>
                <a:cubicBezTo>
                  <a:pt x="3492544" y="5940698"/>
                  <a:pt x="3498303" y="5961640"/>
                  <a:pt x="3508318" y="5963180"/>
                </a:cubicBezTo>
                <a:cubicBezTo>
                  <a:pt x="3521087" y="5965027"/>
                  <a:pt x="3538113" y="5955788"/>
                  <a:pt x="3548879" y="5946550"/>
                </a:cubicBezTo>
                <a:cubicBezTo>
                  <a:pt x="3566907" y="5930844"/>
                  <a:pt x="3565655" y="5929304"/>
                  <a:pt x="3582179" y="5947474"/>
                </a:cubicBezTo>
                <a:cubicBezTo>
                  <a:pt x="3562400" y="5960716"/>
                  <a:pt x="3542620" y="5973958"/>
                  <a:pt x="3522589" y="5987507"/>
                </a:cubicBezTo>
                <a:cubicBezTo>
                  <a:pt x="3522589" y="5989971"/>
                  <a:pt x="3522339" y="5992742"/>
                  <a:pt x="3522339" y="5995514"/>
                </a:cubicBezTo>
                <a:cubicBezTo>
                  <a:pt x="3550632" y="5989047"/>
                  <a:pt x="3574918" y="5986275"/>
                  <a:pt x="3559396" y="6024769"/>
                </a:cubicBezTo>
                <a:cubicBezTo>
                  <a:pt x="3558394" y="6027233"/>
                  <a:pt x="3562650" y="6032159"/>
                  <a:pt x="3564653" y="6035547"/>
                </a:cubicBezTo>
                <a:cubicBezTo>
                  <a:pt x="3575920" y="6052792"/>
                  <a:pt x="3588188" y="6069421"/>
                  <a:pt x="3597953" y="6087282"/>
                </a:cubicBezTo>
                <a:cubicBezTo>
                  <a:pt x="3609221" y="6107300"/>
                  <a:pt x="3617734" y="6128856"/>
                  <a:pt x="3628000" y="6149488"/>
                </a:cubicBezTo>
                <a:cubicBezTo>
                  <a:pt x="3633257" y="6160266"/>
                  <a:pt x="3639767" y="6170737"/>
                  <a:pt x="3645776" y="6181207"/>
                </a:cubicBezTo>
                <a:cubicBezTo>
                  <a:pt x="3668060" y="6191061"/>
                  <a:pt x="3695101" y="6200916"/>
                  <a:pt x="3707369" y="6220317"/>
                </a:cubicBezTo>
                <a:cubicBezTo>
                  <a:pt x="3717885" y="6237561"/>
                  <a:pt x="3730405" y="6244952"/>
                  <a:pt x="3745427" y="6252343"/>
                </a:cubicBezTo>
                <a:cubicBezTo>
                  <a:pt x="3777726" y="6268357"/>
                  <a:pt x="3788993" y="6288373"/>
                  <a:pt x="3785989" y="6319476"/>
                </a:cubicBezTo>
                <a:cubicBezTo>
                  <a:pt x="3798006" y="6325018"/>
                  <a:pt x="3808272" y="6328099"/>
                  <a:pt x="3816535" y="6333641"/>
                </a:cubicBezTo>
                <a:cubicBezTo>
                  <a:pt x="3822294" y="6337644"/>
                  <a:pt x="3824296" y="6346575"/>
                  <a:pt x="3829555" y="6351195"/>
                </a:cubicBezTo>
                <a:cubicBezTo>
                  <a:pt x="3848334" y="6367516"/>
                  <a:pt x="3866110" y="6386300"/>
                  <a:pt x="3887643" y="6397078"/>
                </a:cubicBezTo>
                <a:cubicBezTo>
                  <a:pt x="3897657" y="6402006"/>
                  <a:pt x="3915435" y="6389996"/>
                  <a:pt x="3930208" y="6387533"/>
                </a:cubicBezTo>
                <a:cubicBezTo>
                  <a:pt x="3936467" y="6386300"/>
                  <a:pt x="3946732" y="6387224"/>
                  <a:pt x="3949987" y="6391536"/>
                </a:cubicBezTo>
                <a:cubicBezTo>
                  <a:pt x="3966011" y="6412477"/>
                  <a:pt x="3988796" y="6429414"/>
                  <a:pt x="3983788" y="6462364"/>
                </a:cubicBezTo>
                <a:cubicBezTo>
                  <a:pt x="3980533" y="6485152"/>
                  <a:pt x="3994053" y="6501165"/>
                  <a:pt x="4012082" y="6518718"/>
                </a:cubicBezTo>
                <a:cubicBezTo>
                  <a:pt x="4039372" y="6545202"/>
                  <a:pt x="4067165" y="6577844"/>
                  <a:pt x="4077179" y="6612951"/>
                </a:cubicBezTo>
                <a:cubicBezTo>
                  <a:pt x="4085943" y="6643745"/>
                  <a:pt x="4096460" y="6662531"/>
                  <a:pt x="4122498" y="6679468"/>
                </a:cubicBezTo>
                <a:cubicBezTo>
                  <a:pt x="4150040" y="6697329"/>
                  <a:pt x="4169069" y="6727816"/>
                  <a:pt x="4203622" y="6737362"/>
                </a:cubicBezTo>
                <a:cubicBezTo>
                  <a:pt x="4213637" y="6740134"/>
                  <a:pt x="4226155" y="6745369"/>
                  <a:pt x="4231163" y="6753376"/>
                </a:cubicBezTo>
                <a:cubicBezTo>
                  <a:pt x="4249440" y="6783555"/>
                  <a:pt x="4265215" y="6815273"/>
                  <a:pt x="4281991" y="6846375"/>
                </a:cubicBezTo>
                <a:cubicBezTo>
                  <a:pt x="4210131" y="6846375"/>
                  <a:pt x="4138272" y="6846375"/>
                  <a:pt x="4066414" y="6846375"/>
                </a:cubicBezTo>
                <a:cubicBezTo>
                  <a:pt x="4058652" y="6829747"/>
                  <a:pt x="4051892" y="6812501"/>
                  <a:pt x="4043379" y="6796180"/>
                </a:cubicBezTo>
                <a:cubicBezTo>
                  <a:pt x="4039122" y="6788481"/>
                  <a:pt x="4028856" y="6783246"/>
                  <a:pt x="4027104" y="6775239"/>
                </a:cubicBezTo>
                <a:cubicBezTo>
                  <a:pt x="4012832" y="6718269"/>
                  <a:pt x="3957498" y="6697637"/>
                  <a:pt x="3923197" y="6659143"/>
                </a:cubicBezTo>
                <a:cubicBezTo>
                  <a:pt x="3901163" y="6634199"/>
                  <a:pt x="3880382" y="6615722"/>
                  <a:pt x="3886140" y="6579077"/>
                </a:cubicBezTo>
                <a:cubicBezTo>
                  <a:pt x="3888394" y="6563371"/>
                  <a:pt x="3888144" y="6540583"/>
                  <a:pt x="3878629" y="6530420"/>
                </a:cubicBezTo>
                <a:cubicBezTo>
                  <a:pt x="3839821" y="6488539"/>
                  <a:pt x="3794752" y="6452510"/>
                  <a:pt x="3756694" y="6410013"/>
                </a:cubicBezTo>
                <a:cubicBezTo>
                  <a:pt x="3737164" y="6388148"/>
                  <a:pt x="3708121" y="6396155"/>
                  <a:pt x="3692347" y="6382605"/>
                </a:cubicBezTo>
                <a:cubicBezTo>
                  <a:pt x="3647779" y="6344419"/>
                  <a:pt x="3592195" y="6317628"/>
                  <a:pt x="3563151" y="6263121"/>
                </a:cubicBezTo>
                <a:cubicBezTo>
                  <a:pt x="3558144" y="6253882"/>
                  <a:pt x="3557893" y="6241257"/>
                  <a:pt x="3551383" y="6233557"/>
                </a:cubicBezTo>
                <a:cubicBezTo>
                  <a:pt x="3535609" y="6214773"/>
                  <a:pt x="3513325" y="6199992"/>
                  <a:pt x="3524593" y="6169504"/>
                </a:cubicBezTo>
                <a:cubicBezTo>
                  <a:pt x="3525845" y="6166118"/>
                  <a:pt x="3518584" y="6159342"/>
                  <a:pt x="3514828" y="6154415"/>
                </a:cubicBezTo>
                <a:cubicBezTo>
                  <a:pt x="3504061" y="6140865"/>
                  <a:pt x="3493546" y="6127008"/>
                  <a:pt x="3482278" y="6113766"/>
                </a:cubicBezTo>
                <a:cubicBezTo>
                  <a:pt x="3475518" y="6105760"/>
                  <a:pt x="3467506" y="6098368"/>
                  <a:pt x="3459494" y="6091594"/>
                </a:cubicBezTo>
                <a:cubicBezTo>
                  <a:pt x="3450730" y="6083895"/>
                  <a:pt x="3438212" y="6078968"/>
                  <a:pt x="3432453" y="6069729"/>
                </a:cubicBezTo>
                <a:cubicBezTo>
                  <a:pt x="3410169" y="6034007"/>
                  <a:pt x="3390639" y="5996438"/>
                  <a:pt x="3368606" y="5960716"/>
                </a:cubicBezTo>
                <a:cubicBezTo>
                  <a:pt x="3360343" y="5947166"/>
                  <a:pt x="3346823" y="5936696"/>
                  <a:pt x="3336808" y="5924070"/>
                </a:cubicBezTo>
                <a:cubicBezTo>
                  <a:pt x="3323788" y="5908057"/>
                  <a:pt x="3312270" y="5891120"/>
                  <a:pt x="3299250" y="5875414"/>
                </a:cubicBezTo>
                <a:cubicBezTo>
                  <a:pt x="3291489" y="5865867"/>
                  <a:pt x="3275215" y="5857860"/>
                  <a:pt x="3274964" y="5848930"/>
                </a:cubicBezTo>
                <a:cubicBezTo>
                  <a:pt x="3274964" y="5825834"/>
                  <a:pt x="3260192" y="5822139"/>
                  <a:pt x="3244418" y="5815980"/>
                </a:cubicBezTo>
                <a:cubicBezTo>
                  <a:pt x="3216876" y="5804894"/>
                  <a:pt x="3201604" y="5783645"/>
                  <a:pt x="3200852" y="5753774"/>
                </a:cubicBezTo>
                <a:cubicBezTo>
                  <a:pt x="3200852" y="5744536"/>
                  <a:pt x="3205609" y="5734989"/>
                  <a:pt x="3208863" y="5723287"/>
                </a:cubicBezTo>
                <a:cubicBezTo>
                  <a:pt x="3189334" y="5726059"/>
                  <a:pt x="3175314" y="5727906"/>
                  <a:pt x="3163796" y="5729754"/>
                </a:cubicBezTo>
                <a:cubicBezTo>
                  <a:pt x="3148772" y="5682021"/>
                  <a:pt x="3134752" y="5637985"/>
                  <a:pt x="3120230" y="5592100"/>
                </a:cubicBezTo>
                <a:cubicBezTo>
                  <a:pt x="3113970" y="5587790"/>
                  <a:pt x="3102703" y="5580399"/>
                  <a:pt x="3091686" y="5572701"/>
                </a:cubicBezTo>
                <a:cubicBezTo>
                  <a:pt x="3055882" y="5612425"/>
                  <a:pt x="3037354" y="5618584"/>
                  <a:pt x="3002801" y="5601955"/>
                </a:cubicBezTo>
                <a:cubicBezTo>
                  <a:pt x="2973007" y="5587481"/>
                  <a:pt x="2961489" y="5559459"/>
                  <a:pt x="2969502" y="5513266"/>
                </a:cubicBezTo>
                <a:cubicBezTo>
                  <a:pt x="2974509" y="5484319"/>
                  <a:pt x="2984274" y="5455987"/>
                  <a:pt x="2988029" y="5426733"/>
                </a:cubicBezTo>
                <a:cubicBezTo>
                  <a:pt x="2990033" y="5412567"/>
                  <a:pt x="3003051" y="5390086"/>
                  <a:pt x="2971254" y="5386700"/>
                </a:cubicBezTo>
                <a:cubicBezTo>
                  <a:pt x="2949471" y="5384236"/>
                  <a:pt x="2923682" y="5383312"/>
                  <a:pt x="2907157" y="5371301"/>
                </a:cubicBezTo>
                <a:cubicBezTo>
                  <a:pt x="2885124" y="5355597"/>
                  <a:pt x="2869850" y="5365759"/>
                  <a:pt x="2852573" y="5373149"/>
                </a:cubicBezTo>
                <a:cubicBezTo>
                  <a:pt x="2834797" y="5380541"/>
                  <a:pt x="2817520" y="5389779"/>
                  <a:pt x="2800495" y="5399325"/>
                </a:cubicBezTo>
                <a:cubicBezTo>
                  <a:pt x="2796989" y="5401173"/>
                  <a:pt x="2794986" y="5407640"/>
                  <a:pt x="2794235" y="5412259"/>
                </a:cubicBezTo>
                <a:cubicBezTo>
                  <a:pt x="2787225" y="5449829"/>
                  <a:pt x="2780715" y="5487090"/>
                  <a:pt x="2743409" y="5508955"/>
                </a:cubicBezTo>
                <a:cubicBezTo>
                  <a:pt x="2735396" y="5513883"/>
                  <a:pt x="2724380" y="5521273"/>
                  <a:pt x="2723628" y="5528663"/>
                </a:cubicBezTo>
                <a:cubicBezTo>
                  <a:pt x="2720124" y="5558842"/>
                  <a:pt x="2718120" y="5587481"/>
                  <a:pt x="2674805" y="5573624"/>
                </a:cubicBezTo>
                <a:cubicBezTo>
                  <a:pt x="2674303" y="5573624"/>
                  <a:pt x="2673051" y="5574856"/>
                  <a:pt x="2672301" y="5575472"/>
                </a:cubicBezTo>
                <a:cubicBezTo>
                  <a:pt x="2657529" y="5585326"/>
                  <a:pt x="2639000" y="5637985"/>
                  <a:pt x="2646511" y="5653382"/>
                </a:cubicBezTo>
                <a:cubicBezTo>
                  <a:pt x="2651018" y="5663237"/>
                  <a:pt x="2659531" y="5670936"/>
                  <a:pt x="2669796" y="5684178"/>
                </a:cubicBezTo>
                <a:cubicBezTo>
                  <a:pt x="2631989" y="5677711"/>
                  <a:pt x="2625980" y="5685718"/>
                  <a:pt x="2633993" y="5722363"/>
                </a:cubicBezTo>
                <a:lnTo>
                  <a:pt x="2518551" y="5743386"/>
                </a:lnTo>
                <a:lnTo>
                  <a:pt x="2518067" y="5742996"/>
                </a:lnTo>
                <a:lnTo>
                  <a:pt x="2517823" y="5742923"/>
                </a:lnTo>
                <a:lnTo>
                  <a:pt x="2518173" y="5743456"/>
                </a:lnTo>
                <a:lnTo>
                  <a:pt x="2518551" y="5743386"/>
                </a:lnTo>
                <a:lnTo>
                  <a:pt x="2525328" y="5748847"/>
                </a:lnTo>
                <a:cubicBezTo>
                  <a:pt x="2558879" y="5766708"/>
                  <a:pt x="2573401" y="5792883"/>
                  <a:pt x="2562133" y="5815672"/>
                </a:cubicBezTo>
                <a:cubicBezTo>
                  <a:pt x="2550365" y="5840616"/>
                  <a:pt x="2524827" y="5846775"/>
                  <a:pt x="2488272" y="5828914"/>
                </a:cubicBezTo>
                <a:cubicBezTo>
                  <a:pt x="2444456" y="5807357"/>
                  <a:pt x="2402642" y="5781798"/>
                  <a:pt x="2359327" y="5759317"/>
                </a:cubicBezTo>
                <a:cubicBezTo>
                  <a:pt x="2350814" y="5755006"/>
                  <a:pt x="2336292" y="5752542"/>
                  <a:pt x="2329281" y="5756854"/>
                </a:cubicBezTo>
                <a:cubicBezTo>
                  <a:pt x="2301238" y="5774715"/>
                  <a:pt x="2274197" y="5794423"/>
                  <a:pt x="2248909" y="5816287"/>
                </a:cubicBezTo>
                <a:cubicBezTo>
                  <a:pt x="2240146" y="5823679"/>
                  <a:pt x="2237140" y="5839076"/>
                  <a:pt x="2233635" y="5851394"/>
                </a:cubicBezTo>
                <a:cubicBezTo>
                  <a:pt x="2228377" y="5869255"/>
                  <a:pt x="2228879" y="5889271"/>
                  <a:pt x="2220615" y="5905284"/>
                </a:cubicBezTo>
                <a:cubicBezTo>
                  <a:pt x="2207846" y="5929920"/>
                  <a:pt x="2212102" y="5960407"/>
                  <a:pt x="2238894" y="5966875"/>
                </a:cubicBezTo>
                <a:cubicBezTo>
                  <a:pt x="2303742" y="5982888"/>
                  <a:pt x="2348560" y="6028464"/>
                  <a:pt x="2396133" y="6068805"/>
                </a:cubicBezTo>
                <a:cubicBezTo>
                  <a:pt x="2436694" y="6102988"/>
                  <a:pt x="2477506" y="6136862"/>
                  <a:pt x="2529834" y="6147333"/>
                </a:cubicBezTo>
                <a:cubicBezTo>
                  <a:pt x="2565889" y="6154415"/>
                  <a:pt x="2589925" y="6176279"/>
                  <a:pt x="2612960" y="6199376"/>
                </a:cubicBezTo>
                <a:cubicBezTo>
                  <a:pt x="2621223" y="6207690"/>
                  <a:pt x="2623977" y="6229862"/>
                  <a:pt x="2618719" y="6241257"/>
                </a:cubicBezTo>
                <a:cubicBezTo>
                  <a:pt x="2610958" y="6258810"/>
                  <a:pt x="2593181" y="6268972"/>
                  <a:pt x="2570897" y="6260658"/>
                </a:cubicBezTo>
                <a:cubicBezTo>
                  <a:pt x="2559630" y="6256346"/>
                  <a:pt x="2548113" y="6252958"/>
                  <a:pt x="2536595" y="6249263"/>
                </a:cubicBezTo>
                <a:cubicBezTo>
                  <a:pt x="2545108" y="6260041"/>
                  <a:pt x="2554622" y="6268357"/>
                  <a:pt x="2565138" y="6274823"/>
                </a:cubicBezTo>
                <a:cubicBezTo>
                  <a:pt x="2614964" y="6305617"/>
                  <a:pt x="2665040" y="6335797"/>
                  <a:pt x="2714865" y="6366284"/>
                </a:cubicBezTo>
                <a:cubicBezTo>
                  <a:pt x="2726633" y="6373367"/>
                  <a:pt x="2741907" y="6378601"/>
                  <a:pt x="2748416" y="6389072"/>
                </a:cubicBezTo>
                <a:cubicBezTo>
                  <a:pt x="2757931" y="6404470"/>
                  <a:pt x="2770699" y="6429721"/>
                  <a:pt x="2764440" y="6439883"/>
                </a:cubicBezTo>
                <a:cubicBezTo>
                  <a:pt x="2755927" y="6454049"/>
                  <a:pt x="2731140" y="6463596"/>
                  <a:pt x="2712612" y="6464827"/>
                </a:cubicBezTo>
                <a:cubicBezTo>
                  <a:pt x="2693332" y="6466059"/>
                  <a:pt x="2674805" y="6454049"/>
                  <a:pt x="2689327" y="6427566"/>
                </a:cubicBezTo>
                <a:cubicBezTo>
                  <a:pt x="2690328" y="6425717"/>
                  <a:pt x="2686071" y="6420175"/>
                  <a:pt x="2683067" y="6418019"/>
                </a:cubicBezTo>
                <a:cubicBezTo>
                  <a:pt x="2661033" y="6400466"/>
                  <a:pt x="2640002" y="6380758"/>
                  <a:pt x="2615965" y="6366284"/>
                </a:cubicBezTo>
                <a:cubicBezTo>
                  <a:pt x="2572900" y="6340724"/>
                  <a:pt x="2526330" y="6320707"/>
                  <a:pt x="2483765" y="6294532"/>
                </a:cubicBezTo>
                <a:cubicBezTo>
                  <a:pt x="2416162" y="6252651"/>
                  <a:pt x="2351064" y="6207382"/>
                  <a:pt x="2284463" y="6164270"/>
                </a:cubicBezTo>
                <a:cubicBezTo>
                  <a:pt x="2269189" y="6154415"/>
                  <a:pt x="2244653" y="6150719"/>
                  <a:pt x="2237392" y="6137170"/>
                </a:cubicBezTo>
                <a:cubicBezTo>
                  <a:pt x="2217111" y="6099293"/>
                  <a:pt x="2176049" y="6094673"/>
                  <a:pt x="2147005" y="6071885"/>
                </a:cubicBezTo>
                <a:cubicBezTo>
                  <a:pt x="2140244" y="6066650"/>
                  <a:pt x="2128976" y="6066958"/>
                  <a:pt x="2113704" y="6063570"/>
                </a:cubicBezTo>
                <a:cubicBezTo>
                  <a:pt x="2129978" y="6094365"/>
                  <a:pt x="2142748" y="6118385"/>
                  <a:pt x="2155518" y="6142098"/>
                </a:cubicBezTo>
                <a:cubicBezTo>
                  <a:pt x="2172042" y="6172277"/>
                  <a:pt x="2185813" y="6204303"/>
                  <a:pt x="2205843" y="6231710"/>
                </a:cubicBezTo>
                <a:cubicBezTo>
                  <a:pt x="2232633" y="6268357"/>
                  <a:pt x="2241648" y="6315473"/>
                  <a:pt x="2281458" y="6345036"/>
                </a:cubicBezTo>
                <a:cubicBezTo>
                  <a:pt x="2314509" y="6369671"/>
                  <a:pt x="2340298" y="6402930"/>
                  <a:pt x="2353568" y="6445118"/>
                </a:cubicBezTo>
                <a:cubicBezTo>
                  <a:pt x="2367088" y="6488847"/>
                  <a:pt x="2388370" y="6530113"/>
                  <a:pt x="2402892" y="6573534"/>
                </a:cubicBezTo>
                <a:cubicBezTo>
                  <a:pt x="2409402" y="6592319"/>
                  <a:pt x="2410655" y="6613875"/>
                  <a:pt x="2408150" y="6633276"/>
                </a:cubicBezTo>
                <a:cubicBezTo>
                  <a:pt x="2407399" y="6639742"/>
                  <a:pt x="2382111" y="6651137"/>
                  <a:pt x="2377104" y="6647441"/>
                </a:cubicBezTo>
                <a:cubicBezTo>
                  <a:pt x="2337042" y="6619110"/>
                  <a:pt x="2297483" y="6591395"/>
                  <a:pt x="2288969" y="6535348"/>
                </a:cubicBezTo>
                <a:cubicBezTo>
                  <a:pt x="2283711" y="6500550"/>
                  <a:pt x="2273445" y="6459592"/>
                  <a:pt x="2250411" y="6436188"/>
                </a:cubicBezTo>
                <a:cubicBezTo>
                  <a:pt x="2229254" y="6414939"/>
                  <a:pt x="2205343" y="6396539"/>
                  <a:pt x="2180649" y="6378948"/>
                </a:cubicBezTo>
                <a:lnTo>
                  <a:pt x="2112513" y="6331005"/>
                </a:lnTo>
                <a:lnTo>
                  <a:pt x="2094641" y="6330080"/>
                </a:lnTo>
                <a:cubicBezTo>
                  <a:pt x="2091303" y="6330133"/>
                  <a:pt x="2088411" y="6330892"/>
                  <a:pt x="2086530" y="6333246"/>
                </a:cubicBezTo>
                <a:lnTo>
                  <a:pt x="2085542" y="6339406"/>
                </a:lnTo>
                <a:lnTo>
                  <a:pt x="2087075" y="6338808"/>
                </a:lnTo>
                <a:cubicBezTo>
                  <a:pt x="2093684" y="6338707"/>
                  <a:pt x="2102062" y="6341408"/>
                  <a:pt x="2107748" y="6339883"/>
                </a:cubicBezTo>
                <a:cubicBezTo>
                  <a:pt x="2112473" y="6350090"/>
                  <a:pt x="2116661" y="6360571"/>
                  <a:pt x="2122030" y="6370410"/>
                </a:cubicBezTo>
                <a:cubicBezTo>
                  <a:pt x="2129733" y="6384630"/>
                  <a:pt x="2147178" y="6400736"/>
                  <a:pt x="2144256" y="6411709"/>
                </a:cubicBezTo>
                <a:cubicBezTo>
                  <a:pt x="2142393" y="6418758"/>
                  <a:pt x="2136511" y="6424742"/>
                  <a:pt x="2129487" y="6430421"/>
                </a:cubicBezTo>
                <a:lnTo>
                  <a:pt x="2112037" y="6444032"/>
                </a:lnTo>
                <a:lnTo>
                  <a:pt x="2140996" y="6496546"/>
                </a:lnTo>
                <a:cubicBezTo>
                  <a:pt x="2194326" y="6565218"/>
                  <a:pt x="2262680" y="6615722"/>
                  <a:pt x="2339296" y="6656063"/>
                </a:cubicBezTo>
                <a:cubicBezTo>
                  <a:pt x="2379858" y="6677004"/>
                  <a:pt x="2417164" y="6703179"/>
                  <a:pt x="2431185" y="6749372"/>
                </a:cubicBezTo>
                <a:cubicBezTo>
                  <a:pt x="2434440" y="6760150"/>
                  <a:pt x="2427931" y="6778319"/>
                  <a:pt x="2419668" y="6786941"/>
                </a:cubicBezTo>
                <a:cubicBezTo>
                  <a:pt x="2413659" y="6793100"/>
                  <a:pt x="2394129" y="6793717"/>
                  <a:pt x="2385867" y="6788174"/>
                </a:cubicBezTo>
                <a:cubicBezTo>
                  <a:pt x="2360328" y="6771852"/>
                  <a:pt x="2335290" y="6753683"/>
                  <a:pt x="2313757" y="6732435"/>
                </a:cubicBezTo>
                <a:cubicBezTo>
                  <a:pt x="2270943" y="6690554"/>
                  <a:pt x="2230131" y="6646825"/>
                  <a:pt x="2172042" y="6624960"/>
                </a:cubicBezTo>
                <a:cubicBezTo>
                  <a:pt x="2141746" y="6613567"/>
                  <a:pt x="2113704" y="6599401"/>
                  <a:pt x="2094925" y="6570454"/>
                </a:cubicBezTo>
                <a:cubicBezTo>
                  <a:pt x="2088416" y="6560292"/>
                  <a:pt x="2074394" y="6554133"/>
                  <a:pt x="2062626" y="6548898"/>
                </a:cubicBezTo>
                <a:cubicBezTo>
                  <a:pt x="2032330" y="6535963"/>
                  <a:pt x="2001033" y="6525494"/>
                  <a:pt x="1970737" y="6512252"/>
                </a:cubicBezTo>
                <a:cubicBezTo>
                  <a:pt x="1955463" y="6505784"/>
                  <a:pt x="1941693" y="6495930"/>
                  <a:pt x="1926670" y="6487308"/>
                </a:cubicBezTo>
                <a:cubicBezTo>
                  <a:pt x="1927421" y="6467598"/>
                  <a:pt x="1928673" y="6443271"/>
                  <a:pt x="1929675" y="6419251"/>
                </a:cubicBezTo>
                <a:cubicBezTo>
                  <a:pt x="1929675" y="6416172"/>
                  <a:pt x="1928673" y="6411553"/>
                  <a:pt x="1926670" y="6410320"/>
                </a:cubicBezTo>
                <a:cubicBezTo>
                  <a:pt x="1902383" y="6397695"/>
                  <a:pt x="1878096" y="6385684"/>
                  <a:pt x="1854060" y="6373367"/>
                </a:cubicBezTo>
                <a:cubicBezTo>
                  <a:pt x="1854060" y="6364744"/>
                  <a:pt x="1854060" y="6356430"/>
                  <a:pt x="1854310" y="6348423"/>
                </a:cubicBezTo>
                <a:lnTo>
                  <a:pt x="1865382" y="6356359"/>
                </a:lnTo>
                <a:lnTo>
                  <a:pt x="1898151" y="6338805"/>
                </a:lnTo>
                <a:lnTo>
                  <a:pt x="1930193" y="6398809"/>
                </a:lnTo>
                <a:lnTo>
                  <a:pt x="1931177" y="6398311"/>
                </a:lnTo>
                <a:cubicBezTo>
                  <a:pt x="1918908" y="6375522"/>
                  <a:pt x="1906640" y="6352734"/>
                  <a:pt x="1893370" y="6327790"/>
                </a:cubicBezTo>
                <a:cubicBezTo>
                  <a:pt x="1877596" y="6336105"/>
                  <a:pt x="1866078" y="6342264"/>
                  <a:pt x="1854310" y="6348423"/>
                </a:cubicBezTo>
                <a:cubicBezTo>
                  <a:pt x="1850304" y="6351810"/>
                  <a:pt x="1843794" y="6358585"/>
                  <a:pt x="1842543" y="6357969"/>
                </a:cubicBezTo>
                <a:cubicBezTo>
                  <a:pt x="1828271" y="6347500"/>
                  <a:pt x="1814250" y="6337029"/>
                  <a:pt x="1800980" y="6325018"/>
                </a:cubicBezTo>
                <a:cubicBezTo>
                  <a:pt x="1773438" y="6300691"/>
                  <a:pt x="1746647" y="6275440"/>
                  <a:pt x="1718855" y="6249880"/>
                </a:cubicBezTo>
                <a:cubicBezTo>
                  <a:pt x="1713848" y="6252958"/>
                  <a:pt x="1706587" y="6255115"/>
                  <a:pt x="1705835" y="6258501"/>
                </a:cubicBezTo>
                <a:cubicBezTo>
                  <a:pt x="1697573" y="6297611"/>
                  <a:pt x="1669280" y="6271436"/>
                  <a:pt x="1651002" y="6273591"/>
                </a:cubicBezTo>
                <a:cubicBezTo>
                  <a:pt x="1644993" y="6274515"/>
                  <a:pt x="1636480" y="6255115"/>
                  <a:pt x="1628969" y="6244952"/>
                </a:cubicBezTo>
                <a:cubicBezTo>
                  <a:pt x="1621958" y="6235406"/>
                  <a:pt x="1616450" y="6221548"/>
                  <a:pt x="1606686" y="6217544"/>
                </a:cubicBezTo>
                <a:cubicBezTo>
                  <a:pt x="1569629" y="6201840"/>
                  <a:pt x="1519553" y="6220932"/>
                  <a:pt x="1493013" y="6175048"/>
                </a:cubicBezTo>
                <a:cubicBezTo>
                  <a:pt x="1491511" y="6172584"/>
                  <a:pt x="1485251" y="6172584"/>
                  <a:pt x="1480994" y="6171968"/>
                </a:cubicBezTo>
                <a:cubicBezTo>
                  <a:pt x="1454956" y="6167657"/>
                  <a:pt x="1427914" y="6166425"/>
                  <a:pt x="1402626" y="6159035"/>
                </a:cubicBezTo>
                <a:cubicBezTo>
                  <a:pt x="1350547" y="6143021"/>
                  <a:pt x="1344788" y="6144560"/>
                  <a:pt x="1331518" y="6185517"/>
                </a:cubicBezTo>
                <a:cubicBezTo>
                  <a:pt x="1350046" y="6195373"/>
                  <a:pt x="1367323" y="6204611"/>
                  <a:pt x="1384598" y="6213849"/>
                </a:cubicBezTo>
                <a:cubicBezTo>
                  <a:pt x="1383347" y="6216620"/>
                  <a:pt x="1382095" y="6219393"/>
                  <a:pt x="1381093" y="6222164"/>
                </a:cubicBezTo>
                <a:cubicBezTo>
                  <a:pt x="1370578" y="6223703"/>
                  <a:pt x="1360312" y="6225243"/>
                  <a:pt x="1349796" y="6226783"/>
                </a:cubicBezTo>
                <a:cubicBezTo>
                  <a:pt x="1350046" y="6228631"/>
                  <a:pt x="1350547" y="6230479"/>
                  <a:pt x="1350797" y="6232326"/>
                </a:cubicBezTo>
                <a:cubicBezTo>
                  <a:pt x="1384098" y="6232326"/>
                  <a:pt x="1417398" y="6232326"/>
                  <a:pt x="1453954" y="6232326"/>
                </a:cubicBezTo>
                <a:cubicBezTo>
                  <a:pt x="1457709" y="6248956"/>
                  <a:pt x="1501025" y="6255115"/>
                  <a:pt x="1475487" y="6291144"/>
                </a:cubicBezTo>
                <a:cubicBezTo>
                  <a:pt x="1457459" y="6316397"/>
                  <a:pt x="1431419" y="6317012"/>
                  <a:pt x="1408135" y="6311777"/>
                </a:cubicBezTo>
                <a:cubicBezTo>
                  <a:pt x="1388354" y="6307158"/>
                  <a:pt x="1358058" y="6305310"/>
                  <a:pt x="1362064" y="6270204"/>
                </a:cubicBezTo>
                <a:cubicBezTo>
                  <a:pt x="1344038" y="6292992"/>
                  <a:pt x="1327011" y="6314240"/>
                  <a:pt x="1313241" y="6331486"/>
                </a:cubicBezTo>
                <a:cubicBezTo>
                  <a:pt x="1293711" y="6324095"/>
                  <a:pt x="1276684" y="6317936"/>
                  <a:pt x="1263164" y="6313009"/>
                </a:cubicBezTo>
                <a:cubicBezTo>
                  <a:pt x="1263164" y="6333025"/>
                  <a:pt x="1263164" y="6348423"/>
                  <a:pt x="1263164" y="6358893"/>
                </a:cubicBezTo>
                <a:cubicBezTo>
                  <a:pt x="1290956" y="6351810"/>
                  <a:pt x="1316496" y="6349038"/>
                  <a:pt x="1338529" y="6338568"/>
                </a:cubicBezTo>
                <a:cubicBezTo>
                  <a:pt x="1359810" y="6328714"/>
                  <a:pt x="1370578" y="6346883"/>
                  <a:pt x="1386602" y="6348423"/>
                </a:cubicBezTo>
                <a:cubicBezTo>
                  <a:pt x="1385350" y="6356121"/>
                  <a:pt x="1385600" y="6369363"/>
                  <a:pt x="1382596" y="6369980"/>
                </a:cubicBezTo>
                <a:cubicBezTo>
                  <a:pt x="1349796" y="6378601"/>
                  <a:pt x="1361063" y="6389996"/>
                  <a:pt x="1379591" y="6402314"/>
                </a:cubicBezTo>
                <a:cubicBezTo>
                  <a:pt x="1385600" y="6406318"/>
                  <a:pt x="1391859" y="6410013"/>
                  <a:pt x="1398119" y="6414016"/>
                </a:cubicBezTo>
                <a:cubicBezTo>
                  <a:pt x="1397618" y="6417711"/>
                  <a:pt x="1397118" y="6421407"/>
                  <a:pt x="1396867" y="6425102"/>
                </a:cubicBezTo>
                <a:cubicBezTo>
                  <a:pt x="1371578" y="6437728"/>
                  <a:pt x="1346290" y="6450046"/>
                  <a:pt x="1319500" y="6463288"/>
                </a:cubicBezTo>
                <a:cubicBezTo>
                  <a:pt x="1316996" y="6493467"/>
                  <a:pt x="1331518" y="6519642"/>
                  <a:pt x="1349295" y="6548590"/>
                </a:cubicBezTo>
                <a:cubicBezTo>
                  <a:pt x="1363317" y="6571685"/>
                  <a:pt x="1341533" y="6611718"/>
                  <a:pt x="1370327" y="6628040"/>
                </a:cubicBezTo>
                <a:cubicBezTo>
                  <a:pt x="1372830" y="6647441"/>
                  <a:pt x="1372580" y="6661915"/>
                  <a:pt x="1377087" y="6674540"/>
                </a:cubicBezTo>
                <a:cubicBezTo>
                  <a:pt x="1386352" y="6701332"/>
                  <a:pt x="1399622" y="6726892"/>
                  <a:pt x="1408635" y="6753991"/>
                </a:cubicBezTo>
                <a:cubicBezTo>
                  <a:pt x="1418400" y="6784170"/>
                  <a:pt x="1425410" y="6815581"/>
                  <a:pt x="1433673" y="6846375"/>
                </a:cubicBezTo>
                <a:cubicBezTo>
                  <a:pt x="1406131" y="6846375"/>
                  <a:pt x="1378839" y="6846375"/>
                  <a:pt x="1351299" y="6846375"/>
                </a:cubicBezTo>
                <a:cubicBezTo>
                  <a:pt x="1357808" y="6811270"/>
                  <a:pt x="1348795" y="6781707"/>
                  <a:pt x="1324507" y="6757687"/>
                </a:cubicBezTo>
                <a:cubicBezTo>
                  <a:pt x="1326761" y="6741981"/>
                  <a:pt x="1327512" y="6726584"/>
                  <a:pt x="1322755" y="6713034"/>
                </a:cubicBezTo>
                <a:cubicBezTo>
                  <a:pt x="1307983" y="6672076"/>
                  <a:pt x="1291206" y="6632043"/>
                  <a:pt x="1274932" y="6591086"/>
                </a:cubicBezTo>
                <a:cubicBezTo>
                  <a:pt x="1251396" y="6597861"/>
                  <a:pt x="1219598" y="6589855"/>
                  <a:pt x="1208081" y="6627117"/>
                </a:cubicBezTo>
                <a:cubicBezTo>
                  <a:pt x="1206078" y="6633891"/>
                  <a:pt x="1180038" y="6639126"/>
                  <a:pt x="1167770" y="6635738"/>
                </a:cubicBezTo>
                <a:cubicBezTo>
                  <a:pt x="1160009" y="6633583"/>
                  <a:pt x="1152496" y="6614182"/>
                  <a:pt x="1152748" y="6602480"/>
                </a:cubicBezTo>
                <a:cubicBezTo>
                  <a:pt x="1152998" y="6589547"/>
                  <a:pt x="1162011" y="6576920"/>
                  <a:pt x="1167270" y="6563987"/>
                </a:cubicBezTo>
                <a:cubicBezTo>
                  <a:pt x="1195812" y="6578768"/>
                  <a:pt x="1195812" y="6578768"/>
                  <a:pt x="1198316" y="6558444"/>
                </a:cubicBezTo>
                <a:lnTo>
                  <a:pt x="1209902" y="6560786"/>
                </a:lnTo>
                <a:lnTo>
                  <a:pt x="1215783" y="6542741"/>
                </a:lnTo>
                <a:lnTo>
                  <a:pt x="1206078" y="6534116"/>
                </a:lnTo>
                <a:cubicBezTo>
                  <a:pt x="1205076" y="6526109"/>
                  <a:pt x="1204326" y="6518102"/>
                  <a:pt x="1204326" y="6518102"/>
                </a:cubicBezTo>
                <a:cubicBezTo>
                  <a:pt x="1184045" y="6511019"/>
                  <a:pt x="1169022" y="6506093"/>
                  <a:pt x="1153998" y="6500550"/>
                </a:cubicBezTo>
                <a:cubicBezTo>
                  <a:pt x="1146487" y="6497777"/>
                  <a:pt x="1134469" y="6488847"/>
                  <a:pt x="1132467" y="6491003"/>
                </a:cubicBezTo>
                <a:cubicBezTo>
                  <a:pt x="1102421" y="6521182"/>
                  <a:pt x="1089902" y="6484537"/>
                  <a:pt x="1071374" y="6474990"/>
                </a:cubicBezTo>
                <a:cubicBezTo>
                  <a:pt x="1061859" y="6469755"/>
                  <a:pt x="1054849" y="6459592"/>
                  <a:pt x="1046837" y="6451894"/>
                </a:cubicBezTo>
                <a:lnTo>
                  <a:pt x="1047839" y="6453125"/>
                </a:lnTo>
                <a:cubicBezTo>
                  <a:pt x="1036571" y="6447275"/>
                  <a:pt x="1020297" y="6434340"/>
                  <a:pt x="1015288" y="6437728"/>
                </a:cubicBezTo>
                <a:cubicBezTo>
                  <a:pt x="1004773" y="6444811"/>
                  <a:pt x="1000266" y="6460824"/>
                  <a:pt x="990752" y="6478378"/>
                </a:cubicBezTo>
                <a:cubicBezTo>
                  <a:pt x="988748" y="6478378"/>
                  <a:pt x="979735" y="6479916"/>
                  <a:pt x="969469" y="6481457"/>
                </a:cubicBezTo>
                <a:cubicBezTo>
                  <a:pt x="983491" y="6498394"/>
                  <a:pt x="995509" y="6512867"/>
                  <a:pt x="1009029" y="6529497"/>
                </a:cubicBezTo>
                <a:cubicBezTo>
                  <a:pt x="991753" y="6548281"/>
                  <a:pt x="976981" y="6566758"/>
                  <a:pt x="959704" y="6582156"/>
                </a:cubicBezTo>
                <a:cubicBezTo>
                  <a:pt x="944432" y="6596014"/>
                  <a:pt x="930911" y="6593550"/>
                  <a:pt x="926405" y="6570761"/>
                </a:cubicBezTo>
                <a:cubicBezTo>
                  <a:pt x="925403" y="6566451"/>
                  <a:pt x="923901" y="6562139"/>
                  <a:pt x="922648" y="6557520"/>
                </a:cubicBezTo>
                <a:cubicBezTo>
                  <a:pt x="918892" y="6603404"/>
                  <a:pt x="904121" y="6616030"/>
                  <a:pt x="850540" y="6615106"/>
                </a:cubicBezTo>
                <a:cubicBezTo>
                  <a:pt x="856298" y="6632967"/>
                  <a:pt x="861556" y="6649904"/>
                  <a:pt x="866814" y="6666841"/>
                </a:cubicBezTo>
                <a:cubicBezTo>
                  <a:pt x="861055" y="6669614"/>
                  <a:pt x="850290" y="6677312"/>
                  <a:pt x="838270" y="6680083"/>
                </a:cubicBezTo>
                <a:cubicBezTo>
                  <a:pt x="827254" y="6682855"/>
                  <a:pt x="810479" y="6685318"/>
                  <a:pt x="803969" y="6679468"/>
                </a:cubicBezTo>
                <a:cubicBezTo>
                  <a:pt x="787695" y="6664686"/>
                  <a:pt x="770419" y="6647133"/>
                  <a:pt x="763909" y="6627117"/>
                </a:cubicBezTo>
                <a:cubicBezTo>
                  <a:pt x="758400" y="6610179"/>
                  <a:pt x="767414" y="6588623"/>
                  <a:pt x="769666" y="6572610"/>
                </a:cubicBezTo>
                <a:cubicBezTo>
                  <a:pt x="751389" y="6570146"/>
                  <a:pt x="740373" y="6568606"/>
                  <a:pt x="729606" y="6567066"/>
                </a:cubicBezTo>
                <a:cubicBezTo>
                  <a:pt x="729606" y="6563678"/>
                  <a:pt x="729856" y="6560292"/>
                  <a:pt x="729856" y="6556904"/>
                </a:cubicBezTo>
                <a:cubicBezTo>
                  <a:pt x="740122" y="6554748"/>
                  <a:pt x="750387" y="6552593"/>
                  <a:pt x="760654" y="6550129"/>
                </a:cubicBezTo>
                <a:cubicBezTo>
                  <a:pt x="764409" y="6508248"/>
                  <a:pt x="751639" y="6470678"/>
                  <a:pt x="727103" y="6437728"/>
                </a:cubicBezTo>
                <a:cubicBezTo>
                  <a:pt x="723597" y="6432800"/>
                  <a:pt x="707073" y="6436497"/>
                  <a:pt x="696557" y="6437728"/>
                </a:cubicBezTo>
                <a:cubicBezTo>
                  <a:pt x="690297" y="6438344"/>
                  <a:pt x="684288" y="6441423"/>
                  <a:pt x="678027" y="6443578"/>
                </a:cubicBezTo>
                <a:cubicBezTo>
                  <a:pt x="677528" y="6438036"/>
                  <a:pt x="677026" y="6432493"/>
                  <a:pt x="677026" y="6427257"/>
                </a:cubicBezTo>
                <a:cubicBezTo>
                  <a:pt x="676776" y="6408165"/>
                  <a:pt x="679781" y="6387840"/>
                  <a:pt x="649735" y="6388764"/>
                </a:cubicBezTo>
                <a:cubicBezTo>
                  <a:pt x="642725" y="6388764"/>
                  <a:pt x="632460" y="6382298"/>
                  <a:pt x="629205" y="6376139"/>
                </a:cubicBezTo>
                <a:cubicBezTo>
                  <a:pt x="610176" y="6340724"/>
                  <a:pt x="577627" y="6329637"/>
                  <a:pt x="537566" y="6322555"/>
                </a:cubicBezTo>
                <a:cubicBezTo>
                  <a:pt x="533810" y="6334565"/>
                  <a:pt x="531556" y="6347500"/>
                  <a:pt x="525548" y="6358278"/>
                </a:cubicBezTo>
                <a:cubicBezTo>
                  <a:pt x="521540" y="6365976"/>
                  <a:pt x="511025" y="6376754"/>
                  <a:pt x="505516" y="6375522"/>
                </a:cubicBezTo>
                <a:cubicBezTo>
                  <a:pt x="492999" y="6372751"/>
                  <a:pt x="481480" y="6363820"/>
                  <a:pt x="469962" y="6357661"/>
                </a:cubicBezTo>
                <a:cubicBezTo>
                  <a:pt x="471215" y="6364437"/>
                  <a:pt x="473217" y="6374906"/>
                  <a:pt x="474970" y="6385069"/>
                </a:cubicBezTo>
                <a:cubicBezTo>
                  <a:pt x="430403" y="6402930"/>
                  <a:pt x="430403" y="6402930"/>
                  <a:pt x="409621" y="6372443"/>
                </a:cubicBezTo>
                <a:cubicBezTo>
                  <a:pt x="407618" y="6369363"/>
                  <a:pt x="403111" y="6366592"/>
                  <a:pt x="399356" y="6365668"/>
                </a:cubicBezTo>
                <a:cubicBezTo>
                  <a:pt x="376571" y="6359509"/>
                  <a:pt x="353536" y="6353966"/>
                  <a:pt x="335759" y="6349347"/>
                </a:cubicBezTo>
                <a:cubicBezTo>
                  <a:pt x="330752" y="6362897"/>
                  <a:pt x="328248" y="6369363"/>
                  <a:pt x="325494" y="6376139"/>
                </a:cubicBezTo>
                <a:cubicBezTo>
                  <a:pt x="320486" y="6372751"/>
                  <a:pt x="315478" y="6369056"/>
                  <a:pt x="309971" y="6366592"/>
                </a:cubicBezTo>
                <a:cubicBezTo>
                  <a:pt x="303962" y="6363820"/>
                  <a:pt x="297201" y="6362588"/>
                  <a:pt x="290691" y="6361049"/>
                </a:cubicBezTo>
                <a:cubicBezTo>
                  <a:pt x="290440" y="6368132"/>
                  <a:pt x="288938" y="6375522"/>
                  <a:pt x="290691" y="6381989"/>
                </a:cubicBezTo>
                <a:cubicBezTo>
                  <a:pt x="291943" y="6387224"/>
                  <a:pt x="297451" y="6391228"/>
                  <a:pt x="300957" y="6395540"/>
                </a:cubicBezTo>
                <a:cubicBezTo>
                  <a:pt x="298954" y="6398002"/>
                  <a:pt x="296701" y="6400466"/>
                  <a:pt x="294698" y="6402621"/>
                </a:cubicBezTo>
                <a:cubicBezTo>
                  <a:pt x="272664" y="6388148"/>
                  <a:pt x="250630" y="6373367"/>
                  <a:pt x="236610" y="6363820"/>
                </a:cubicBezTo>
                <a:cubicBezTo>
                  <a:pt x="218081" y="6362897"/>
                  <a:pt x="207566" y="6362280"/>
                  <a:pt x="197300" y="6361664"/>
                </a:cubicBezTo>
                <a:cubicBezTo>
                  <a:pt x="167254" y="6360740"/>
                  <a:pt x="143467" y="6346883"/>
                  <a:pt x="120934" y="6327790"/>
                </a:cubicBezTo>
                <a:cubicBezTo>
                  <a:pt x="115425" y="6323171"/>
                  <a:pt x="102156" y="6327175"/>
                  <a:pt x="92391" y="6327175"/>
                </a:cubicBezTo>
                <a:cubicBezTo>
                  <a:pt x="95144" y="6329946"/>
                  <a:pt x="97900" y="6332718"/>
                  <a:pt x="100654" y="6335489"/>
                </a:cubicBezTo>
                <a:cubicBezTo>
                  <a:pt x="89888" y="6362280"/>
                  <a:pt x="79121" y="6389072"/>
                  <a:pt x="68355" y="6415863"/>
                </a:cubicBezTo>
                <a:cubicBezTo>
                  <a:pt x="65350" y="6414939"/>
                  <a:pt x="62095" y="6413708"/>
                  <a:pt x="59090" y="6412784"/>
                </a:cubicBezTo>
                <a:cubicBezTo>
                  <a:pt x="62595" y="6422331"/>
                  <a:pt x="66100" y="6431569"/>
                  <a:pt x="73111" y="6450354"/>
                </a:cubicBezTo>
                <a:cubicBezTo>
                  <a:pt x="55835" y="6441423"/>
                  <a:pt x="39561" y="6437728"/>
                  <a:pt x="38559" y="6431569"/>
                </a:cubicBezTo>
                <a:cubicBezTo>
                  <a:pt x="34053" y="6406933"/>
                  <a:pt x="18530" y="6406625"/>
                  <a:pt x="0" y="6408780"/>
                </a:cubicBezTo>
                <a:lnTo>
                  <a:pt x="0" y="6319432"/>
                </a:lnTo>
                <a:lnTo>
                  <a:pt x="0" y="6313624"/>
                </a:lnTo>
                <a:lnTo>
                  <a:pt x="0" y="6263091"/>
                </a:lnTo>
                <a:cubicBezTo>
                  <a:pt x="7990" y="6264314"/>
                  <a:pt x="14350" y="6264493"/>
                  <a:pt x="17009" y="6262343"/>
                </a:cubicBezTo>
                <a:lnTo>
                  <a:pt x="14680" y="6255758"/>
                </a:lnTo>
                <a:lnTo>
                  <a:pt x="0" y="6256346"/>
                </a:lnTo>
                <a:lnTo>
                  <a:pt x="0" y="6168785"/>
                </a:lnTo>
                <a:lnTo>
                  <a:pt x="0" y="6155031"/>
                </a:lnTo>
                <a:lnTo>
                  <a:pt x="0" y="5966844"/>
                </a:lnTo>
                <a:lnTo>
                  <a:pt x="30916" y="5992547"/>
                </a:lnTo>
                <a:lnTo>
                  <a:pt x="31024" y="5991449"/>
                </a:lnTo>
                <a:lnTo>
                  <a:pt x="0" y="5966108"/>
                </a:lnTo>
                <a:lnTo>
                  <a:pt x="0" y="5859440"/>
                </a:lnTo>
                <a:cubicBezTo>
                  <a:pt x="9990" y="5859083"/>
                  <a:pt x="20049" y="5857846"/>
                  <a:pt x="29941" y="5858596"/>
                </a:cubicBezTo>
                <a:lnTo>
                  <a:pt x="52444" y="5862564"/>
                </a:lnTo>
                <a:lnTo>
                  <a:pt x="63847" y="5849238"/>
                </a:lnTo>
                <a:cubicBezTo>
                  <a:pt x="50577" y="5846775"/>
                  <a:pt x="40312" y="5844003"/>
                  <a:pt x="30046" y="5843387"/>
                </a:cubicBezTo>
                <a:cubicBezTo>
                  <a:pt x="20031" y="5842463"/>
                  <a:pt x="10016" y="5843695"/>
                  <a:pt x="0" y="5844003"/>
                </a:cubicBezTo>
                <a:lnTo>
                  <a:pt x="0" y="1105617"/>
                </a:lnTo>
                <a:cubicBezTo>
                  <a:pt x="34302" y="1079442"/>
                  <a:pt x="35305" y="1080058"/>
                  <a:pt x="74614" y="1117320"/>
                </a:cubicBezTo>
                <a:cubicBezTo>
                  <a:pt x="80872" y="1123170"/>
                  <a:pt x="89385" y="1126558"/>
                  <a:pt x="94644" y="1129945"/>
                </a:cubicBezTo>
                <a:cubicBezTo>
                  <a:pt x="86882" y="1106543"/>
                  <a:pt x="79121" y="1083137"/>
                  <a:pt x="71360" y="1060657"/>
                </a:cubicBezTo>
                <a:cubicBezTo>
                  <a:pt x="63847" y="1055114"/>
                  <a:pt x="54835" y="1048339"/>
                  <a:pt x="44318" y="1040949"/>
                </a:cubicBezTo>
                <a:cubicBezTo>
                  <a:pt x="55835" y="1025243"/>
                  <a:pt x="65099" y="1013233"/>
                  <a:pt x="76367" y="998144"/>
                </a:cubicBezTo>
                <a:cubicBezTo>
                  <a:pt x="83127" y="1017854"/>
                  <a:pt x="88135" y="1031403"/>
                  <a:pt x="94895" y="1050495"/>
                </a:cubicBezTo>
                <a:cubicBezTo>
                  <a:pt x="106161" y="1036945"/>
                  <a:pt x="112170" y="1029554"/>
                  <a:pt x="119933" y="1020316"/>
                </a:cubicBezTo>
                <a:cubicBezTo>
                  <a:pt x="150478" y="1043721"/>
                  <a:pt x="179272" y="1065583"/>
                  <a:pt x="208818" y="1088372"/>
                </a:cubicBezTo>
                <a:cubicBezTo>
                  <a:pt x="217581" y="1076979"/>
                  <a:pt x="225091" y="1047415"/>
                  <a:pt x="256389" y="1069280"/>
                </a:cubicBezTo>
                <a:cubicBezTo>
                  <a:pt x="257640" y="1070204"/>
                  <a:pt x="264401" y="1060350"/>
                  <a:pt x="268657" y="1060041"/>
                </a:cubicBezTo>
                <a:cubicBezTo>
                  <a:pt x="276420" y="1059425"/>
                  <a:pt x="285685" y="1060965"/>
                  <a:pt x="291943" y="1064967"/>
                </a:cubicBezTo>
                <a:cubicBezTo>
                  <a:pt x="294698" y="1067125"/>
                  <a:pt x="292694" y="1082829"/>
                  <a:pt x="291692" y="1082829"/>
                </a:cubicBezTo>
                <a:cubicBezTo>
                  <a:pt x="270911" y="1085909"/>
                  <a:pt x="260896" y="1096378"/>
                  <a:pt x="254135" y="1117320"/>
                </a:cubicBezTo>
                <a:cubicBezTo>
                  <a:pt x="249628" y="1130561"/>
                  <a:pt x="243871" y="1128713"/>
                  <a:pt x="252634" y="1140106"/>
                </a:cubicBezTo>
                <a:cubicBezTo>
                  <a:pt x="275918" y="1116089"/>
                  <a:pt x="299205" y="1092068"/>
                  <a:pt x="319486" y="1071127"/>
                </a:cubicBezTo>
                <a:cubicBezTo>
                  <a:pt x="309219" y="1053267"/>
                  <a:pt x="301458" y="1039717"/>
                  <a:pt x="292945" y="1025243"/>
                </a:cubicBezTo>
                <a:cubicBezTo>
                  <a:pt x="288688" y="1029247"/>
                  <a:pt x="282680" y="1034173"/>
                  <a:pt x="275168" y="1040641"/>
                </a:cubicBezTo>
                <a:cubicBezTo>
                  <a:pt x="263149" y="1014158"/>
                  <a:pt x="251883" y="989830"/>
                  <a:pt x="241616" y="964885"/>
                </a:cubicBezTo>
                <a:cubicBezTo>
                  <a:pt x="239865" y="961188"/>
                  <a:pt x="241367" y="953799"/>
                  <a:pt x="244371" y="950719"/>
                </a:cubicBezTo>
                <a:cubicBezTo>
                  <a:pt x="246874" y="947948"/>
                  <a:pt x="256139" y="947332"/>
                  <a:pt x="257891" y="949488"/>
                </a:cubicBezTo>
                <a:cubicBezTo>
                  <a:pt x="280425" y="976588"/>
                  <a:pt x="316231" y="996605"/>
                  <a:pt x="306465" y="1042180"/>
                </a:cubicBezTo>
                <a:cubicBezTo>
                  <a:pt x="309219" y="1042797"/>
                  <a:pt x="312224" y="1043413"/>
                  <a:pt x="315228" y="1044028"/>
                </a:cubicBezTo>
                <a:cubicBezTo>
                  <a:pt x="320486" y="1035406"/>
                  <a:pt x="325744" y="1026783"/>
                  <a:pt x="334007" y="1012926"/>
                </a:cubicBezTo>
                <a:cubicBezTo>
                  <a:pt x="336511" y="1021549"/>
                  <a:pt x="337511" y="1028015"/>
                  <a:pt x="340267" y="1033558"/>
                </a:cubicBezTo>
                <a:cubicBezTo>
                  <a:pt x="342520" y="1038792"/>
                  <a:pt x="346276" y="1047108"/>
                  <a:pt x="349531" y="1047415"/>
                </a:cubicBezTo>
                <a:cubicBezTo>
                  <a:pt x="363051" y="1047415"/>
                  <a:pt x="385085" y="1000917"/>
                  <a:pt x="380326" y="987058"/>
                </a:cubicBezTo>
                <a:cubicBezTo>
                  <a:pt x="375570" y="973200"/>
                  <a:pt x="372817" y="959033"/>
                  <a:pt x="369061" y="944252"/>
                </a:cubicBezTo>
                <a:cubicBezTo>
                  <a:pt x="360798" y="925160"/>
                  <a:pt x="351283" y="905452"/>
                  <a:pt x="344022" y="884511"/>
                </a:cubicBezTo>
                <a:cubicBezTo>
                  <a:pt x="343020" y="881123"/>
                  <a:pt x="351533" y="871577"/>
                  <a:pt x="357042" y="869421"/>
                </a:cubicBezTo>
                <a:cubicBezTo>
                  <a:pt x="362300" y="867882"/>
                  <a:pt x="371814" y="870653"/>
                  <a:pt x="375820" y="874964"/>
                </a:cubicBezTo>
                <a:cubicBezTo>
                  <a:pt x="385835" y="885437"/>
                  <a:pt x="394599" y="897445"/>
                  <a:pt x="402611" y="909761"/>
                </a:cubicBezTo>
                <a:cubicBezTo>
                  <a:pt x="410373" y="921465"/>
                  <a:pt x="417384" y="934707"/>
                  <a:pt x="395600" y="940866"/>
                </a:cubicBezTo>
                <a:cubicBezTo>
                  <a:pt x="395099" y="941173"/>
                  <a:pt x="396852" y="947948"/>
                  <a:pt x="397353" y="951644"/>
                </a:cubicBezTo>
                <a:cubicBezTo>
                  <a:pt x="401610" y="979668"/>
                  <a:pt x="431405" y="956571"/>
                  <a:pt x="437665" y="971661"/>
                </a:cubicBezTo>
                <a:cubicBezTo>
                  <a:pt x="454689" y="957802"/>
                  <a:pt x="470714" y="945176"/>
                  <a:pt x="487490" y="931628"/>
                </a:cubicBezTo>
                <a:cubicBezTo>
                  <a:pt x="484736" y="927624"/>
                  <a:pt x="479978" y="920232"/>
                  <a:pt x="471965" y="908529"/>
                </a:cubicBezTo>
                <a:cubicBezTo>
                  <a:pt x="541322" y="909147"/>
                  <a:pt x="524796" y="832465"/>
                  <a:pt x="571867" y="813987"/>
                </a:cubicBezTo>
                <a:cubicBezTo>
                  <a:pt x="566860" y="805981"/>
                  <a:pt x="564606" y="801055"/>
                  <a:pt x="561101" y="797360"/>
                </a:cubicBezTo>
                <a:cubicBezTo>
                  <a:pt x="557847" y="793972"/>
                  <a:pt x="553590" y="791817"/>
                  <a:pt x="548832" y="788737"/>
                </a:cubicBezTo>
                <a:cubicBezTo>
                  <a:pt x="573119" y="770876"/>
                  <a:pt x="595403" y="775187"/>
                  <a:pt x="603664" y="792125"/>
                </a:cubicBezTo>
                <a:cubicBezTo>
                  <a:pt x="616435" y="787504"/>
                  <a:pt x="627453" y="783503"/>
                  <a:pt x="637217" y="780114"/>
                </a:cubicBezTo>
                <a:cubicBezTo>
                  <a:pt x="623446" y="774262"/>
                  <a:pt x="607921" y="767796"/>
                  <a:pt x="594902" y="762254"/>
                </a:cubicBezTo>
                <a:cubicBezTo>
                  <a:pt x="583135" y="763178"/>
                  <a:pt x="571867" y="763796"/>
                  <a:pt x="560850" y="764718"/>
                </a:cubicBezTo>
                <a:cubicBezTo>
                  <a:pt x="559849" y="761639"/>
                  <a:pt x="558849" y="758868"/>
                  <a:pt x="557847" y="755786"/>
                </a:cubicBezTo>
                <a:cubicBezTo>
                  <a:pt x="582885" y="746857"/>
                  <a:pt x="593399" y="731766"/>
                  <a:pt x="583635" y="706209"/>
                </a:cubicBezTo>
                <a:cubicBezTo>
                  <a:pt x="581883" y="701587"/>
                  <a:pt x="584135" y="692348"/>
                  <a:pt x="587641" y="689578"/>
                </a:cubicBezTo>
                <a:cubicBezTo>
                  <a:pt x="603416" y="677876"/>
                  <a:pt x="621192" y="668639"/>
                  <a:pt x="636465" y="656629"/>
                </a:cubicBezTo>
                <a:cubicBezTo>
                  <a:pt x="643977" y="650777"/>
                  <a:pt x="651237" y="641232"/>
                  <a:pt x="652989" y="632301"/>
                </a:cubicBezTo>
                <a:cubicBezTo>
                  <a:pt x="655745" y="616904"/>
                  <a:pt x="650236" y="599042"/>
                  <a:pt x="654993" y="584877"/>
                </a:cubicBezTo>
                <a:cubicBezTo>
                  <a:pt x="660251" y="568863"/>
                  <a:pt x="671769" y="554081"/>
                  <a:pt x="683287" y="540838"/>
                </a:cubicBezTo>
                <a:cubicBezTo>
                  <a:pt x="726101" y="491566"/>
                  <a:pt x="768416" y="441679"/>
                  <a:pt x="814234" y="395179"/>
                </a:cubicBezTo>
                <a:cubicBezTo>
                  <a:pt x="864060" y="344368"/>
                  <a:pt x="928657" y="319424"/>
                  <a:pt x="996511" y="302485"/>
                </a:cubicBezTo>
                <a:cubicBezTo>
                  <a:pt x="1012284" y="298483"/>
                  <a:pt x="1032315" y="285549"/>
                  <a:pt x="1042330" y="291092"/>
                </a:cubicBezTo>
                <a:cubicBezTo>
                  <a:pt x="1058604" y="300330"/>
                  <a:pt x="1075005" y="301563"/>
                  <a:pt x="1091373" y="300986"/>
                </a:cubicBezTo>
                <a:lnTo>
                  <a:pt x="1102041" y="300776"/>
                </a:lnTo>
                <a:lnTo>
                  <a:pt x="1091142" y="288442"/>
                </a:lnTo>
                <a:cubicBezTo>
                  <a:pt x="1079510" y="268280"/>
                  <a:pt x="1084510" y="247525"/>
                  <a:pt x="1102688" y="236565"/>
                </a:cubicBezTo>
                <a:cubicBezTo>
                  <a:pt x="1117275" y="227778"/>
                  <a:pt x="1127722" y="233425"/>
                  <a:pt x="1125188" y="250562"/>
                </a:cubicBezTo>
                <a:lnTo>
                  <a:pt x="1110607" y="300606"/>
                </a:lnTo>
                <a:lnTo>
                  <a:pt x="1140228" y="300023"/>
                </a:lnTo>
                <a:cubicBezTo>
                  <a:pt x="1181290" y="305565"/>
                  <a:pt x="1214841" y="293249"/>
                  <a:pt x="1239879" y="252599"/>
                </a:cubicBezTo>
                <a:cubicBezTo>
                  <a:pt x="1248642" y="266148"/>
                  <a:pt x="1254651" y="275694"/>
                  <a:pt x="1258407" y="281545"/>
                </a:cubicBezTo>
                <a:cubicBezTo>
                  <a:pt x="1295463" y="275694"/>
                  <a:pt x="1331018" y="269844"/>
                  <a:pt x="1368574" y="263685"/>
                </a:cubicBezTo>
                <a:cubicBezTo>
                  <a:pt x="1391109" y="277234"/>
                  <a:pt x="1386852" y="316651"/>
                  <a:pt x="1418651" y="330509"/>
                </a:cubicBezTo>
                <a:cubicBezTo>
                  <a:pt x="1413392" y="313880"/>
                  <a:pt x="1409637" y="302178"/>
                  <a:pt x="1408135" y="296944"/>
                </a:cubicBezTo>
                <a:cubicBezTo>
                  <a:pt x="1427914" y="279698"/>
                  <a:pt x="1443188" y="265225"/>
                  <a:pt x="1459713" y="252290"/>
                </a:cubicBezTo>
                <a:cubicBezTo>
                  <a:pt x="1465972" y="247671"/>
                  <a:pt x="1476739" y="243052"/>
                  <a:pt x="1483498" y="245207"/>
                </a:cubicBezTo>
                <a:cubicBezTo>
                  <a:pt x="1499523" y="250135"/>
                  <a:pt x="1514545" y="258757"/>
                  <a:pt x="1530319" y="266148"/>
                </a:cubicBezTo>
                <a:cubicBezTo>
                  <a:pt x="1550100" y="244591"/>
                  <a:pt x="1558361" y="245207"/>
                  <a:pt x="1571381" y="271075"/>
                </a:cubicBezTo>
                <a:cubicBezTo>
                  <a:pt x="1539834" y="265225"/>
                  <a:pt x="1523308" y="284626"/>
                  <a:pt x="1532323" y="318500"/>
                </a:cubicBezTo>
                <a:cubicBezTo>
                  <a:pt x="1538582" y="308644"/>
                  <a:pt x="1544341" y="299406"/>
                  <a:pt x="1550100" y="290476"/>
                </a:cubicBezTo>
                <a:cubicBezTo>
                  <a:pt x="1551852" y="291400"/>
                  <a:pt x="1553855" y="292632"/>
                  <a:pt x="1555608" y="293864"/>
                </a:cubicBezTo>
                <a:cubicBezTo>
                  <a:pt x="1553354" y="300023"/>
                  <a:pt x="1551100" y="306489"/>
                  <a:pt x="1551100" y="306489"/>
                </a:cubicBezTo>
                <a:cubicBezTo>
                  <a:pt x="1559613" y="319424"/>
                  <a:pt x="1566124" y="328662"/>
                  <a:pt x="1572133" y="338207"/>
                </a:cubicBezTo>
                <a:cubicBezTo>
                  <a:pt x="1576640" y="345291"/>
                  <a:pt x="1583149" y="352065"/>
                  <a:pt x="1584401" y="359456"/>
                </a:cubicBezTo>
                <a:cubicBezTo>
                  <a:pt x="1587657" y="377318"/>
                  <a:pt x="1588658" y="395794"/>
                  <a:pt x="1590160" y="413964"/>
                </a:cubicBezTo>
                <a:cubicBezTo>
                  <a:pt x="1590661" y="421663"/>
                  <a:pt x="1586905" y="433672"/>
                  <a:pt x="1590410" y="436445"/>
                </a:cubicBezTo>
                <a:cubicBezTo>
                  <a:pt x="1595919" y="440755"/>
                  <a:pt x="1606184" y="438599"/>
                  <a:pt x="1608688" y="438907"/>
                </a:cubicBezTo>
                <a:cubicBezTo>
                  <a:pt x="1606936" y="420739"/>
                  <a:pt x="1605684" y="406573"/>
                  <a:pt x="1603680" y="384092"/>
                </a:cubicBezTo>
                <a:cubicBezTo>
                  <a:pt x="1617201" y="393023"/>
                  <a:pt x="1624462" y="397334"/>
                  <a:pt x="1630972" y="402570"/>
                </a:cubicBezTo>
                <a:cubicBezTo>
                  <a:pt x="1636730" y="407496"/>
                  <a:pt x="1641237" y="413655"/>
                  <a:pt x="1646246" y="418890"/>
                </a:cubicBezTo>
                <a:cubicBezTo>
                  <a:pt x="1647498" y="417659"/>
                  <a:pt x="1648748" y="416119"/>
                  <a:pt x="1650001" y="414579"/>
                </a:cubicBezTo>
                <a:cubicBezTo>
                  <a:pt x="1645244" y="407805"/>
                  <a:pt x="1640487" y="401029"/>
                  <a:pt x="1633976" y="391791"/>
                </a:cubicBezTo>
                <a:cubicBezTo>
                  <a:pt x="1650251" y="388711"/>
                  <a:pt x="1662520" y="386247"/>
                  <a:pt x="1674538" y="383785"/>
                </a:cubicBezTo>
                <a:cubicBezTo>
                  <a:pt x="1673286" y="377009"/>
                  <a:pt x="1671784" y="370850"/>
                  <a:pt x="1671784" y="365000"/>
                </a:cubicBezTo>
                <a:cubicBezTo>
                  <a:pt x="1671784" y="363767"/>
                  <a:pt x="1681047" y="360996"/>
                  <a:pt x="1682049" y="361920"/>
                </a:cubicBezTo>
                <a:cubicBezTo>
                  <a:pt x="1695319" y="377933"/>
                  <a:pt x="1733127" y="377625"/>
                  <a:pt x="1711093" y="417968"/>
                </a:cubicBezTo>
                <a:cubicBezTo>
                  <a:pt x="1729372" y="412424"/>
                  <a:pt x="1740638" y="408728"/>
                  <a:pt x="1753408" y="405033"/>
                </a:cubicBezTo>
                <a:cubicBezTo>
                  <a:pt x="1758916" y="420123"/>
                  <a:pt x="1763923" y="433980"/>
                  <a:pt x="1772436" y="457385"/>
                </a:cubicBezTo>
                <a:cubicBezTo>
                  <a:pt x="1782952" y="437984"/>
                  <a:pt x="1789713" y="425665"/>
                  <a:pt x="1798976" y="408728"/>
                </a:cubicBezTo>
                <a:cubicBezTo>
                  <a:pt x="1842042" y="410883"/>
                  <a:pt x="1892618" y="413347"/>
                  <a:pt x="1937686" y="415812"/>
                </a:cubicBezTo>
                <a:cubicBezTo>
                  <a:pt x="1948954" y="401029"/>
                  <a:pt x="1958218" y="389020"/>
                  <a:pt x="1967482" y="377009"/>
                </a:cubicBezTo>
                <a:cubicBezTo>
                  <a:pt x="1973491" y="390559"/>
                  <a:pt x="1979250" y="404417"/>
                  <a:pt x="1985509" y="418890"/>
                </a:cubicBezTo>
                <a:cubicBezTo>
                  <a:pt x="1993271" y="417659"/>
                  <a:pt x="2003787" y="413347"/>
                  <a:pt x="2013802" y="414271"/>
                </a:cubicBezTo>
                <a:cubicBezTo>
                  <a:pt x="2041093" y="417042"/>
                  <a:pt x="2068635" y="418890"/>
                  <a:pt x="2094675" y="426282"/>
                </a:cubicBezTo>
                <a:cubicBezTo>
                  <a:pt x="2112202" y="431208"/>
                  <a:pt x="2132482" y="443219"/>
                  <a:pt x="2124469" y="467239"/>
                </a:cubicBezTo>
                <a:cubicBezTo>
                  <a:pt x="2117209" y="489411"/>
                  <a:pt x="2099932" y="499264"/>
                  <a:pt x="2074644" y="493414"/>
                </a:cubicBezTo>
                <a:cubicBezTo>
                  <a:pt x="2037338" y="484792"/>
                  <a:pt x="2000031" y="474938"/>
                  <a:pt x="1961974" y="471858"/>
                </a:cubicBezTo>
                <a:cubicBezTo>
                  <a:pt x="1916155" y="468163"/>
                  <a:pt x="1869834" y="470010"/>
                  <a:pt x="1823764" y="471858"/>
                </a:cubicBezTo>
                <a:cubicBezTo>
                  <a:pt x="1807239" y="472474"/>
                  <a:pt x="1794219" y="482328"/>
                  <a:pt x="1799728" y="503267"/>
                </a:cubicBezTo>
                <a:cubicBezTo>
                  <a:pt x="1807239" y="531907"/>
                  <a:pt x="1814750" y="560855"/>
                  <a:pt x="1821511" y="590113"/>
                </a:cubicBezTo>
                <a:cubicBezTo>
                  <a:pt x="1824766" y="603045"/>
                  <a:pt x="1822011" y="619059"/>
                  <a:pt x="1828772" y="629221"/>
                </a:cubicBezTo>
                <a:cubicBezTo>
                  <a:pt x="1839038" y="644312"/>
                  <a:pt x="1855062" y="655089"/>
                  <a:pt x="1869584" y="668639"/>
                </a:cubicBezTo>
                <a:cubicBezTo>
                  <a:pt x="1903385" y="646467"/>
                  <a:pt x="1934932" y="623988"/>
                  <a:pt x="1948704" y="583647"/>
                </a:cubicBezTo>
                <a:cubicBezTo>
                  <a:pt x="1950456" y="578412"/>
                  <a:pt x="1965730" y="572251"/>
                  <a:pt x="1970737" y="574714"/>
                </a:cubicBezTo>
                <a:cubicBezTo>
                  <a:pt x="1984507" y="581492"/>
                  <a:pt x="1996526" y="591960"/>
                  <a:pt x="2008294" y="602122"/>
                </a:cubicBezTo>
                <a:cubicBezTo>
                  <a:pt x="2017058" y="609821"/>
                  <a:pt x="2024569" y="619367"/>
                  <a:pt x="2033082" y="628297"/>
                </a:cubicBezTo>
                <a:cubicBezTo>
                  <a:pt x="2035585" y="627681"/>
                  <a:pt x="2031078" y="627681"/>
                  <a:pt x="2029326" y="629837"/>
                </a:cubicBezTo>
                <a:cubicBezTo>
                  <a:pt x="2023817" y="636305"/>
                  <a:pt x="2019560" y="643694"/>
                  <a:pt x="2014803" y="650777"/>
                </a:cubicBezTo>
                <a:cubicBezTo>
                  <a:pt x="2017058" y="652010"/>
                  <a:pt x="2019560" y="653241"/>
                  <a:pt x="2021814" y="654781"/>
                </a:cubicBezTo>
                <a:cubicBezTo>
                  <a:pt x="2025821" y="649237"/>
                  <a:pt x="2029826" y="644004"/>
                  <a:pt x="2034334" y="637844"/>
                </a:cubicBezTo>
                <a:cubicBezTo>
                  <a:pt x="2053111" y="652934"/>
                  <a:pt x="2068635" y="670486"/>
                  <a:pt x="2087914" y="679109"/>
                </a:cubicBezTo>
                <a:cubicBezTo>
                  <a:pt x="2110699" y="688962"/>
                  <a:pt x="2114956" y="699122"/>
                  <a:pt x="2107945" y="722528"/>
                </a:cubicBezTo>
                <a:cubicBezTo>
                  <a:pt x="2098180" y="755170"/>
                  <a:pt x="2115456" y="779191"/>
                  <a:pt x="2147255" y="788121"/>
                </a:cubicBezTo>
                <a:cubicBezTo>
                  <a:pt x="2154015" y="789969"/>
                  <a:pt x="2163529" y="803519"/>
                  <a:pt x="2162277" y="809060"/>
                </a:cubicBezTo>
                <a:cubicBezTo>
                  <a:pt x="2151511" y="851870"/>
                  <a:pt x="2159523" y="902369"/>
                  <a:pt x="2111701" y="930088"/>
                </a:cubicBezTo>
                <a:cubicBezTo>
                  <a:pt x="2107193" y="932859"/>
                  <a:pt x="2104440" y="948871"/>
                  <a:pt x="2107445" y="951336"/>
                </a:cubicBezTo>
                <a:cubicBezTo>
                  <a:pt x="2120715" y="963345"/>
                  <a:pt x="2121715" y="962730"/>
                  <a:pt x="2107695" y="970736"/>
                </a:cubicBezTo>
                <a:cubicBezTo>
                  <a:pt x="2103689" y="973200"/>
                  <a:pt x="2095426" y="974431"/>
                  <a:pt x="2095175" y="976588"/>
                </a:cubicBezTo>
                <a:cubicBezTo>
                  <a:pt x="2091921" y="1016621"/>
                  <a:pt x="2095175" y="1055422"/>
                  <a:pt x="2117209" y="1100689"/>
                </a:cubicBezTo>
                <a:cubicBezTo>
                  <a:pt x="2126974" y="1083137"/>
                  <a:pt x="2131981" y="1071743"/>
                  <a:pt x="2138992" y="1061580"/>
                </a:cubicBezTo>
                <a:cubicBezTo>
                  <a:pt x="2165532" y="1024012"/>
                  <a:pt x="2189819" y="984594"/>
                  <a:pt x="2220365" y="951029"/>
                </a:cubicBezTo>
                <a:cubicBezTo>
                  <a:pt x="2235889" y="934092"/>
                  <a:pt x="2261677" y="928855"/>
                  <a:pt x="2285465" y="949488"/>
                </a:cubicBezTo>
                <a:cubicBezTo>
                  <a:pt x="2307998" y="968887"/>
                  <a:pt x="2316011" y="988597"/>
                  <a:pt x="2301238" y="1015696"/>
                </a:cubicBezTo>
                <a:cubicBezTo>
                  <a:pt x="2294228" y="1028631"/>
                  <a:pt x="2287217" y="1041564"/>
                  <a:pt x="2280206" y="1054807"/>
                </a:cubicBezTo>
                <a:cubicBezTo>
                  <a:pt x="2284463" y="1058810"/>
                  <a:pt x="2288719" y="1062812"/>
                  <a:pt x="2292976" y="1066816"/>
                </a:cubicBezTo>
                <a:cubicBezTo>
                  <a:pt x="2307998" y="1047415"/>
                  <a:pt x="2323022" y="1028323"/>
                  <a:pt x="2339797" y="1006767"/>
                </a:cubicBezTo>
                <a:cubicBezTo>
                  <a:pt x="2344554" y="1009538"/>
                  <a:pt x="2353067" y="1014158"/>
                  <a:pt x="2361079" y="1018469"/>
                </a:cubicBezTo>
                <a:cubicBezTo>
                  <a:pt x="2381861" y="992909"/>
                  <a:pt x="2480511" y="951644"/>
                  <a:pt x="2494031" y="962730"/>
                </a:cubicBezTo>
                <a:cubicBezTo>
                  <a:pt x="2489774" y="966730"/>
                  <a:pt x="2485768" y="970736"/>
                  <a:pt x="2474250" y="981516"/>
                </a:cubicBezTo>
                <a:cubicBezTo>
                  <a:pt x="2492027" y="980284"/>
                  <a:pt x="2501792" y="980284"/>
                  <a:pt x="2511056" y="977820"/>
                </a:cubicBezTo>
                <a:cubicBezTo>
                  <a:pt x="2512308" y="977512"/>
                  <a:pt x="2512809" y="964270"/>
                  <a:pt x="2510055" y="959033"/>
                </a:cubicBezTo>
                <a:cubicBezTo>
                  <a:pt x="2478257" y="904528"/>
                  <a:pt x="2488272" y="859877"/>
                  <a:pt x="2533841" y="817682"/>
                </a:cubicBezTo>
                <a:cubicBezTo>
                  <a:pt x="2551868" y="800746"/>
                  <a:pt x="2570146" y="786889"/>
                  <a:pt x="2591177" y="776111"/>
                </a:cubicBezTo>
                <a:cubicBezTo>
                  <a:pt x="2599941" y="771492"/>
                  <a:pt x="2612960" y="766259"/>
                  <a:pt x="2620472" y="769645"/>
                </a:cubicBezTo>
                <a:cubicBezTo>
                  <a:pt x="2644759" y="781039"/>
                  <a:pt x="2657779" y="765949"/>
                  <a:pt x="2672301" y="752400"/>
                </a:cubicBezTo>
                <a:cubicBezTo>
                  <a:pt x="2679312" y="745932"/>
                  <a:pt x="2684569" y="736695"/>
                  <a:pt x="2692582" y="732999"/>
                </a:cubicBezTo>
                <a:cubicBezTo>
                  <a:pt x="2735396" y="712060"/>
                  <a:pt x="2750920" y="671102"/>
                  <a:pt x="2764691" y="645542"/>
                </a:cubicBezTo>
                <a:cubicBezTo>
                  <a:pt x="2751921" y="636305"/>
                  <a:pt x="2744911" y="631379"/>
                  <a:pt x="2737900" y="626451"/>
                </a:cubicBezTo>
                <a:cubicBezTo>
                  <a:pt x="2742157" y="621216"/>
                  <a:pt x="2746664" y="615978"/>
                  <a:pt x="2750920" y="611051"/>
                </a:cubicBezTo>
                <a:cubicBezTo>
                  <a:pt x="2774956" y="625527"/>
                  <a:pt x="2784221" y="612590"/>
                  <a:pt x="2794235" y="592884"/>
                </a:cubicBezTo>
                <a:cubicBezTo>
                  <a:pt x="2813014" y="556237"/>
                  <a:pt x="2834547" y="520822"/>
                  <a:pt x="2854827" y="485100"/>
                </a:cubicBezTo>
                <a:cubicBezTo>
                  <a:pt x="2858834" y="486024"/>
                  <a:pt x="2863090" y="486947"/>
                  <a:pt x="2867095" y="487871"/>
                </a:cubicBezTo>
                <a:cubicBezTo>
                  <a:pt x="2863090" y="530060"/>
                  <a:pt x="2859084" y="572560"/>
                  <a:pt x="2855328" y="615055"/>
                </a:cubicBezTo>
                <a:cubicBezTo>
                  <a:pt x="2853826" y="631070"/>
                  <a:pt x="2853075" y="647082"/>
                  <a:pt x="2852073" y="663095"/>
                </a:cubicBezTo>
                <a:cubicBezTo>
                  <a:pt x="2851823" y="668022"/>
                  <a:pt x="2854827" y="674181"/>
                  <a:pt x="2852573" y="677569"/>
                </a:cubicBezTo>
                <a:cubicBezTo>
                  <a:pt x="2839805" y="699433"/>
                  <a:pt x="2827035" y="721607"/>
                  <a:pt x="2812013" y="741929"/>
                </a:cubicBezTo>
                <a:cubicBezTo>
                  <a:pt x="2803500" y="753632"/>
                  <a:pt x="2790730" y="762254"/>
                  <a:pt x="2774456" y="777343"/>
                </a:cubicBezTo>
                <a:cubicBezTo>
                  <a:pt x="2776458" y="753016"/>
                  <a:pt x="2777460" y="739468"/>
                  <a:pt x="2779463" y="716678"/>
                </a:cubicBezTo>
                <a:cubicBezTo>
                  <a:pt x="2765692" y="732384"/>
                  <a:pt x="2756429" y="740698"/>
                  <a:pt x="2750168" y="750552"/>
                </a:cubicBezTo>
                <a:cubicBezTo>
                  <a:pt x="2728887" y="784428"/>
                  <a:pt x="2708606" y="819222"/>
                  <a:pt x="2687825" y="853409"/>
                </a:cubicBezTo>
                <a:cubicBezTo>
                  <a:pt x="2678810" y="868498"/>
                  <a:pt x="2657779" y="889747"/>
                  <a:pt x="2661785" y="897445"/>
                </a:cubicBezTo>
                <a:cubicBezTo>
                  <a:pt x="2680564" y="931937"/>
                  <a:pt x="2646762" y="916846"/>
                  <a:pt x="2637998" y="926699"/>
                </a:cubicBezTo>
                <a:cubicBezTo>
                  <a:pt x="2639250" y="932552"/>
                  <a:pt x="2640502" y="939635"/>
                  <a:pt x="2641754" y="946408"/>
                </a:cubicBezTo>
                <a:cubicBezTo>
                  <a:pt x="2595684" y="954723"/>
                  <a:pt x="2561132" y="976588"/>
                  <a:pt x="2531337" y="1008307"/>
                </a:cubicBezTo>
                <a:cubicBezTo>
                  <a:pt x="2540602" y="1021856"/>
                  <a:pt x="2545358" y="1036330"/>
                  <a:pt x="2555124" y="1041564"/>
                </a:cubicBezTo>
                <a:cubicBezTo>
                  <a:pt x="2593431" y="1061272"/>
                  <a:pt x="2588925" y="1090528"/>
                  <a:pt x="2574152" y="1122247"/>
                </a:cubicBezTo>
                <a:cubicBezTo>
                  <a:pt x="2608204" y="1124402"/>
                  <a:pt x="2665790" y="1081906"/>
                  <a:pt x="2668294" y="1051112"/>
                </a:cubicBezTo>
                <a:cubicBezTo>
                  <a:pt x="2673051" y="995372"/>
                  <a:pt x="2677809" y="938710"/>
                  <a:pt x="2698590" y="887282"/>
                </a:cubicBezTo>
                <a:cubicBezTo>
                  <a:pt x="2707854" y="864802"/>
                  <a:pt x="2738651" y="835236"/>
                  <a:pt x="2759182" y="835545"/>
                </a:cubicBezTo>
                <a:cubicBezTo>
                  <a:pt x="2829288" y="837087"/>
                  <a:pt x="2847066" y="894673"/>
                  <a:pt x="2829288" y="939635"/>
                </a:cubicBezTo>
                <a:cubicBezTo>
                  <a:pt x="2820776" y="960882"/>
                  <a:pt x="2804250" y="980900"/>
                  <a:pt x="2802748" y="1002455"/>
                </a:cubicBezTo>
                <a:cubicBezTo>
                  <a:pt x="2799493" y="1044335"/>
                  <a:pt x="2775958" y="1073899"/>
                  <a:pt x="2754927" y="1106543"/>
                </a:cubicBezTo>
                <a:cubicBezTo>
                  <a:pt x="2743909" y="1123478"/>
                  <a:pt x="2729387" y="1143804"/>
                  <a:pt x="2730889" y="1161666"/>
                </a:cubicBezTo>
                <a:cubicBezTo>
                  <a:pt x="2732642" y="1187531"/>
                  <a:pt x="2747666" y="1212480"/>
                  <a:pt x="2753925" y="1230030"/>
                </a:cubicBezTo>
                <a:cubicBezTo>
                  <a:pt x="2747916" y="1242040"/>
                  <a:pt x="2741405" y="1249123"/>
                  <a:pt x="2741655" y="1256204"/>
                </a:cubicBezTo>
                <a:cubicBezTo>
                  <a:pt x="2741655" y="1268521"/>
                  <a:pt x="2745412" y="1280844"/>
                  <a:pt x="2748166" y="1293159"/>
                </a:cubicBezTo>
                <a:cubicBezTo>
                  <a:pt x="2756929" y="1331345"/>
                  <a:pt x="2746413" y="1358444"/>
                  <a:pt x="2713863" y="1382156"/>
                </a:cubicBezTo>
                <a:cubicBezTo>
                  <a:pt x="2672551" y="1412028"/>
                  <a:pt x="2669046" y="1420650"/>
                  <a:pt x="2676557" y="1473311"/>
                </a:cubicBezTo>
                <a:cubicBezTo>
                  <a:pt x="2699593" y="1470538"/>
                  <a:pt x="2723378" y="1444671"/>
                  <a:pt x="2748916" y="1484704"/>
                </a:cubicBezTo>
                <a:lnTo>
                  <a:pt x="2764475" y="1451427"/>
                </a:lnTo>
                <a:lnTo>
                  <a:pt x="2741820" y="1450690"/>
                </a:lnTo>
                <a:cubicBezTo>
                  <a:pt x="2733932" y="1445523"/>
                  <a:pt x="2725428" y="1429227"/>
                  <a:pt x="2728268" y="1422616"/>
                </a:cubicBezTo>
                <a:cubicBezTo>
                  <a:pt x="2735214" y="1406534"/>
                  <a:pt x="2747192" y="1391594"/>
                  <a:pt x="2760464" y="1379860"/>
                </a:cubicBezTo>
                <a:cubicBezTo>
                  <a:pt x="2763694" y="1377002"/>
                  <a:pt x="2781286" y="1386669"/>
                  <a:pt x="2789359" y="1393797"/>
                </a:cubicBezTo>
                <a:cubicBezTo>
                  <a:pt x="2793204" y="1397203"/>
                  <a:pt x="2791321" y="1408316"/>
                  <a:pt x="2789977" y="1415580"/>
                </a:cubicBezTo>
                <a:lnTo>
                  <a:pt x="2787947" y="1420595"/>
                </a:lnTo>
                <a:lnTo>
                  <a:pt x="2803269" y="1415901"/>
                </a:lnTo>
                <a:cubicBezTo>
                  <a:pt x="2830884" y="1414126"/>
                  <a:pt x="2861212" y="1431275"/>
                  <a:pt x="2890131" y="1465917"/>
                </a:cubicBezTo>
                <a:cubicBezTo>
                  <a:pt x="2924683" y="1436663"/>
                  <a:pt x="2898644" y="1380001"/>
                  <a:pt x="2940458" y="1352595"/>
                </a:cubicBezTo>
                <a:cubicBezTo>
                  <a:pt x="2916170" y="1362140"/>
                  <a:pt x="2892135" y="1371995"/>
                  <a:pt x="2872854" y="1379692"/>
                </a:cubicBezTo>
                <a:cubicBezTo>
                  <a:pt x="2865093" y="1359678"/>
                  <a:pt x="2857832" y="1348590"/>
                  <a:pt x="2857332" y="1337195"/>
                </a:cubicBezTo>
                <a:cubicBezTo>
                  <a:pt x="2856830" y="1326110"/>
                  <a:pt x="2863341" y="1314716"/>
                  <a:pt x="2866845" y="1303321"/>
                </a:cubicBezTo>
                <a:cubicBezTo>
                  <a:pt x="2873606" y="1310100"/>
                  <a:pt x="2880115" y="1317179"/>
                  <a:pt x="2886876" y="1323955"/>
                </a:cubicBezTo>
                <a:cubicBezTo>
                  <a:pt x="2888378" y="1325801"/>
                  <a:pt x="2889881" y="1327650"/>
                  <a:pt x="2891633" y="1329806"/>
                </a:cubicBezTo>
                <a:cubicBezTo>
                  <a:pt x="2900396" y="1320567"/>
                  <a:pt x="2908158" y="1312560"/>
                  <a:pt x="2912666" y="1307634"/>
                </a:cubicBezTo>
                <a:cubicBezTo>
                  <a:pt x="2905905" y="1290389"/>
                  <a:pt x="2890882" y="1270676"/>
                  <a:pt x="2895389" y="1258054"/>
                </a:cubicBezTo>
                <a:cubicBezTo>
                  <a:pt x="2901398" y="1241423"/>
                  <a:pt x="2922679" y="1230338"/>
                  <a:pt x="2936701" y="1217098"/>
                </a:cubicBezTo>
                <a:cubicBezTo>
                  <a:pt x="2948969" y="1228183"/>
                  <a:pt x="2956482" y="1235265"/>
                  <a:pt x="2963491" y="1241732"/>
                </a:cubicBezTo>
                <a:cubicBezTo>
                  <a:pt x="2970252" y="1225102"/>
                  <a:pt x="2980518" y="1211864"/>
                  <a:pt x="2979516" y="1199543"/>
                </a:cubicBezTo>
                <a:cubicBezTo>
                  <a:pt x="2976261" y="1156432"/>
                  <a:pt x="3009312" y="1129021"/>
                  <a:pt x="3022582" y="1093300"/>
                </a:cubicBezTo>
                <a:cubicBezTo>
                  <a:pt x="3024835" y="1086832"/>
                  <a:pt x="3037604" y="1084678"/>
                  <a:pt x="3045617" y="1080367"/>
                </a:cubicBezTo>
                <a:cubicBezTo>
                  <a:pt x="3060389" y="1072668"/>
                  <a:pt x="3074911" y="1065277"/>
                  <a:pt x="3092688" y="1055729"/>
                </a:cubicBezTo>
                <a:cubicBezTo>
                  <a:pt x="3055632" y="1027092"/>
                  <a:pt x="3055632" y="1027092"/>
                  <a:pt x="3096443" y="978128"/>
                </a:cubicBezTo>
                <a:cubicBezTo>
                  <a:pt x="3110215" y="975048"/>
                  <a:pt x="3122733" y="969812"/>
                  <a:pt x="3132498" y="961497"/>
                </a:cubicBezTo>
                <a:cubicBezTo>
                  <a:pt x="3145268" y="950719"/>
                  <a:pt x="3155033" y="936246"/>
                  <a:pt x="3167551" y="925468"/>
                </a:cubicBezTo>
                <a:cubicBezTo>
                  <a:pt x="3188082" y="907607"/>
                  <a:pt x="3208613" y="914382"/>
                  <a:pt x="3214622" y="941790"/>
                </a:cubicBezTo>
                <a:cubicBezTo>
                  <a:pt x="3217878" y="956877"/>
                  <a:pt x="3215624" y="973200"/>
                  <a:pt x="3215124" y="988905"/>
                </a:cubicBezTo>
                <a:cubicBezTo>
                  <a:pt x="3214122" y="1012310"/>
                  <a:pt x="3212620" y="1036022"/>
                  <a:pt x="3211117" y="1058810"/>
                </a:cubicBezTo>
                <a:cubicBezTo>
                  <a:pt x="3237657" y="1045260"/>
                  <a:pt x="3259440" y="1034173"/>
                  <a:pt x="3281474" y="1022780"/>
                </a:cubicBezTo>
                <a:cubicBezTo>
                  <a:pt x="3302255" y="1012001"/>
                  <a:pt x="3313022" y="979360"/>
                  <a:pt x="3300252" y="955647"/>
                </a:cubicBezTo>
                <a:cubicBezTo>
                  <a:pt x="3315025" y="954723"/>
                  <a:pt x="3327794" y="954108"/>
                  <a:pt x="3342566" y="953492"/>
                </a:cubicBezTo>
                <a:cubicBezTo>
                  <a:pt x="3332551" y="942405"/>
                  <a:pt x="3325290" y="934092"/>
                  <a:pt x="3317779" y="925775"/>
                </a:cubicBezTo>
                <a:cubicBezTo>
                  <a:pt x="3331550" y="921465"/>
                  <a:pt x="3345321" y="917461"/>
                  <a:pt x="3359091" y="913148"/>
                </a:cubicBezTo>
                <a:cubicBezTo>
                  <a:pt x="3363599" y="911611"/>
                  <a:pt x="3370609" y="910377"/>
                  <a:pt x="3371861" y="907299"/>
                </a:cubicBezTo>
                <a:cubicBezTo>
                  <a:pt x="3382126" y="883894"/>
                  <a:pt x="3391892" y="860492"/>
                  <a:pt x="3400404" y="836469"/>
                </a:cubicBezTo>
                <a:cubicBezTo>
                  <a:pt x="3413424" y="800131"/>
                  <a:pt x="3423940" y="762562"/>
                  <a:pt x="3438212" y="726532"/>
                </a:cubicBezTo>
                <a:lnTo>
                  <a:pt x="3444440" y="713189"/>
                </a:lnTo>
                <a:lnTo>
                  <a:pt x="3435338" y="728409"/>
                </a:lnTo>
                <a:cubicBezTo>
                  <a:pt x="3431937" y="727717"/>
                  <a:pt x="3428550" y="727013"/>
                  <a:pt x="3425135" y="726322"/>
                </a:cubicBezTo>
                <a:cubicBezTo>
                  <a:pt x="3425135" y="711514"/>
                  <a:pt x="3425135" y="696707"/>
                  <a:pt x="3425135" y="681914"/>
                </a:cubicBezTo>
                <a:lnTo>
                  <a:pt x="3456816" y="686682"/>
                </a:lnTo>
                <a:lnTo>
                  <a:pt x="3482779" y="631070"/>
                </a:lnTo>
                <a:cubicBezTo>
                  <a:pt x="3486535" y="623372"/>
                  <a:pt x="3492294" y="615055"/>
                  <a:pt x="3499304" y="611360"/>
                </a:cubicBezTo>
                <a:cubicBezTo>
                  <a:pt x="3517582" y="601506"/>
                  <a:pt x="3535359" y="601506"/>
                  <a:pt x="3549380" y="620908"/>
                </a:cubicBezTo>
                <a:cubicBezTo>
                  <a:pt x="3566155" y="643388"/>
                  <a:pt x="3558394" y="664328"/>
                  <a:pt x="3547126" y="685269"/>
                </a:cubicBezTo>
                <a:cubicBezTo>
                  <a:pt x="3541117" y="696047"/>
                  <a:pt x="3532604" y="705901"/>
                  <a:pt x="3528098" y="716984"/>
                </a:cubicBezTo>
                <a:cubicBezTo>
                  <a:pt x="3519334" y="738543"/>
                  <a:pt x="3514327" y="761945"/>
                  <a:pt x="3504562" y="782886"/>
                </a:cubicBezTo>
                <a:cubicBezTo>
                  <a:pt x="3494296" y="804441"/>
                  <a:pt x="3478522" y="823530"/>
                  <a:pt x="3468257" y="845096"/>
                </a:cubicBezTo>
                <a:cubicBezTo>
                  <a:pt x="3426944" y="930704"/>
                  <a:pt x="3386883" y="1016930"/>
                  <a:pt x="3346323" y="1102846"/>
                </a:cubicBezTo>
                <a:cubicBezTo>
                  <a:pt x="3338060" y="1120707"/>
                  <a:pt x="3329046" y="1138565"/>
                  <a:pt x="3322286" y="1157047"/>
                </a:cubicBezTo>
                <a:cubicBezTo>
                  <a:pt x="3309767" y="1191842"/>
                  <a:pt x="3329547" y="1222332"/>
                  <a:pt x="3366102" y="1226643"/>
                </a:cubicBezTo>
                <a:cubicBezTo>
                  <a:pt x="3370859" y="1227260"/>
                  <a:pt x="3377620" y="1227876"/>
                  <a:pt x="3379622" y="1230954"/>
                </a:cubicBezTo>
                <a:cubicBezTo>
                  <a:pt x="3397400" y="1256204"/>
                  <a:pt x="3416179" y="1245736"/>
                  <a:pt x="3436960" y="1235265"/>
                </a:cubicBezTo>
                <a:cubicBezTo>
                  <a:pt x="3484281" y="1211247"/>
                  <a:pt x="3517332" y="1165054"/>
                  <a:pt x="3571413" y="1151197"/>
                </a:cubicBezTo>
                <a:cubicBezTo>
                  <a:pt x="3584934" y="1147808"/>
                  <a:pt x="3596201" y="1134256"/>
                  <a:pt x="3607969" y="1124711"/>
                </a:cubicBezTo>
                <a:cubicBezTo>
                  <a:pt x="3633007" y="1104387"/>
                  <a:pt x="3657294" y="1083137"/>
                  <a:pt x="3682582" y="1063736"/>
                </a:cubicBezTo>
                <a:cubicBezTo>
                  <a:pt x="3709122" y="1043413"/>
                  <a:pt x="3747430" y="1041256"/>
                  <a:pt x="3767210" y="1009847"/>
                </a:cubicBezTo>
                <a:cubicBezTo>
                  <a:pt x="3769965" y="1005536"/>
                  <a:pt x="3778478" y="1001839"/>
                  <a:pt x="3783234" y="1002764"/>
                </a:cubicBezTo>
                <a:cubicBezTo>
                  <a:pt x="3838818" y="1014773"/>
                  <a:pt x="3877377" y="981207"/>
                  <a:pt x="3917938" y="953492"/>
                </a:cubicBezTo>
                <a:cubicBezTo>
                  <a:pt x="3922445" y="950413"/>
                  <a:pt x="3926451" y="937478"/>
                  <a:pt x="3924949" y="936246"/>
                </a:cubicBezTo>
                <a:cubicBezTo>
                  <a:pt x="3898909" y="916538"/>
                  <a:pt x="3927703" y="910994"/>
                  <a:pt x="3931960" y="898368"/>
                </a:cubicBezTo>
                <a:cubicBezTo>
                  <a:pt x="3986542" y="937786"/>
                  <a:pt x="4080686" y="914382"/>
                  <a:pt x="4095208" y="865417"/>
                </a:cubicBezTo>
                <a:cubicBezTo>
                  <a:pt x="4113485" y="855256"/>
                  <a:pt x="4135769" y="850330"/>
                  <a:pt x="4139775" y="838933"/>
                </a:cubicBezTo>
                <a:cubicBezTo>
                  <a:pt x="4157301" y="789661"/>
                  <a:pt x="4206376" y="759483"/>
                  <a:pt x="4217392" y="706825"/>
                </a:cubicBezTo>
                <a:cubicBezTo>
                  <a:pt x="4219146" y="699740"/>
                  <a:pt x="4227157" y="693582"/>
                  <a:pt x="4232415" y="687114"/>
                </a:cubicBezTo>
                <a:lnTo>
                  <a:pt x="4317963" y="581901"/>
                </a:lnTo>
                <a:lnTo>
                  <a:pt x="4271790" y="610245"/>
                </a:lnTo>
                <a:cubicBezTo>
                  <a:pt x="4267757" y="576143"/>
                  <a:pt x="4261673" y="546848"/>
                  <a:pt x="4262066" y="517634"/>
                </a:cubicBezTo>
                <a:cubicBezTo>
                  <a:pt x="4262216" y="505129"/>
                  <a:pt x="4274502" y="491526"/>
                  <a:pt x="4284154" y="481207"/>
                </a:cubicBezTo>
                <a:cubicBezTo>
                  <a:pt x="4286773" y="478425"/>
                  <a:pt x="4305098" y="483788"/>
                  <a:pt x="4307057" y="488988"/>
                </a:cubicBezTo>
                <a:cubicBezTo>
                  <a:pt x="4311693" y="501363"/>
                  <a:pt x="4310864" y="515883"/>
                  <a:pt x="4311346" y="520801"/>
                </a:cubicBezTo>
                <a:cubicBezTo>
                  <a:pt x="4313899" y="533511"/>
                  <a:pt x="4315999" y="543993"/>
                  <a:pt x="4317883" y="553352"/>
                </a:cubicBezTo>
                <a:lnTo>
                  <a:pt x="4322605" y="576611"/>
                </a:lnTo>
                <a:lnTo>
                  <a:pt x="4344084" y="558699"/>
                </a:lnTo>
                <a:cubicBezTo>
                  <a:pt x="4365117" y="528521"/>
                  <a:pt x="4380890" y="493414"/>
                  <a:pt x="4405929" y="467239"/>
                </a:cubicBezTo>
                <a:cubicBezTo>
                  <a:pt x="4436224" y="435828"/>
                  <a:pt x="4452499" y="400413"/>
                  <a:pt x="4460261" y="359148"/>
                </a:cubicBezTo>
                <a:cubicBezTo>
                  <a:pt x="4462263" y="348987"/>
                  <a:pt x="4466520" y="339440"/>
                  <a:pt x="4470776" y="329893"/>
                </a:cubicBezTo>
                <a:cubicBezTo>
                  <a:pt x="4490055" y="288321"/>
                  <a:pt x="4511588" y="250443"/>
                  <a:pt x="4552150" y="222727"/>
                </a:cubicBezTo>
                <a:cubicBezTo>
                  <a:pt x="4571053" y="209947"/>
                  <a:pt x="4580944" y="202941"/>
                  <a:pt x="4591116" y="201672"/>
                </a:cubicBezTo>
                <a:close/>
                <a:moveTo>
                  <a:pt x="2967802" y="201468"/>
                </a:moveTo>
                <a:cubicBezTo>
                  <a:pt x="2974233" y="208875"/>
                  <a:pt x="2980680" y="216299"/>
                  <a:pt x="2991181" y="228419"/>
                </a:cubicBezTo>
                <a:cubicBezTo>
                  <a:pt x="2977334" y="240741"/>
                  <a:pt x="2967831" y="249188"/>
                  <a:pt x="2958331" y="257650"/>
                </a:cubicBezTo>
                <a:cubicBezTo>
                  <a:pt x="2953480" y="249620"/>
                  <a:pt x="2942963" y="239594"/>
                  <a:pt x="2944928" y="234014"/>
                </a:cubicBezTo>
                <a:cubicBezTo>
                  <a:pt x="2949149" y="221972"/>
                  <a:pt x="2959788" y="212192"/>
                  <a:pt x="2967802" y="201468"/>
                </a:cubicBezTo>
                <a:close/>
                <a:moveTo>
                  <a:pt x="515402" y="170560"/>
                </a:moveTo>
                <a:cubicBezTo>
                  <a:pt x="548339" y="168693"/>
                  <a:pt x="541553" y="196835"/>
                  <a:pt x="550192" y="218905"/>
                </a:cubicBezTo>
                <a:cubicBezTo>
                  <a:pt x="523511" y="213184"/>
                  <a:pt x="497515" y="214683"/>
                  <a:pt x="495950" y="183713"/>
                </a:cubicBezTo>
                <a:cubicBezTo>
                  <a:pt x="495737" y="179461"/>
                  <a:pt x="508370" y="170942"/>
                  <a:pt x="515402" y="170560"/>
                </a:cubicBezTo>
                <a:close/>
                <a:moveTo>
                  <a:pt x="2504506" y="170530"/>
                </a:moveTo>
                <a:cubicBezTo>
                  <a:pt x="2508291" y="170294"/>
                  <a:pt x="2511758" y="170815"/>
                  <a:pt x="2512944" y="172317"/>
                </a:cubicBezTo>
                <a:cubicBezTo>
                  <a:pt x="2520517" y="181925"/>
                  <a:pt x="2525247" y="193852"/>
                  <a:pt x="2532043" y="206663"/>
                </a:cubicBezTo>
                <a:cubicBezTo>
                  <a:pt x="2523436" y="226861"/>
                  <a:pt x="2517232" y="245344"/>
                  <a:pt x="2507651" y="261866"/>
                </a:cubicBezTo>
                <a:cubicBezTo>
                  <a:pt x="2503958" y="268228"/>
                  <a:pt x="2491063" y="274770"/>
                  <a:pt x="2485084" y="272792"/>
                </a:cubicBezTo>
                <a:cubicBezTo>
                  <a:pt x="2476995" y="270127"/>
                  <a:pt x="2468587" y="260410"/>
                  <a:pt x="2465559" y="251844"/>
                </a:cubicBezTo>
                <a:cubicBezTo>
                  <a:pt x="2459050" y="233466"/>
                  <a:pt x="2477876" y="183443"/>
                  <a:pt x="2494165" y="173284"/>
                </a:cubicBezTo>
                <a:cubicBezTo>
                  <a:pt x="2496620" y="171757"/>
                  <a:pt x="2500722" y="170765"/>
                  <a:pt x="2504506" y="170530"/>
                </a:cubicBezTo>
                <a:close/>
                <a:moveTo>
                  <a:pt x="2855898" y="170477"/>
                </a:moveTo>
                <a:cubicBezTo>
                  <a:pt x="2862663" y="174603"/>
                  <a:pt x="2869414" y="178750"/>
                  <a:pt x="2878859" y="184540"/>
                </a:cubicBezTo>
                <a:cubicBezTo>
                  <a:pt x="2885332" y="181120"/>
                  <a:pt x="2893164" y="174961"/>
                  <a:pt x="2901933" y="173018"/>
                </a:cubicBezTo>
                <a:cubicBezTo>
                  <a:pt x="2908542" y="171556"/>
                  <a:pt x="2921180" y="173482"/>
                  <a:pt x="2922783" y="177364"/>
                </a:cubicBezTo>
                <a:cubicBezTo>
                  <a:pt x="2930630" y="196275"/>
                  <a:pt x="2936284" y="216191"/>
                  <a:pt x="2940802" y="236171"/>
                </a:cubicBezTo>
                <a:cubicBezTo>
                  <a:pt x="2941309" y="238437"/>
                  <a:pt x="2924786" y="246938"/>
                  <a:pt x="2924600" y="246677"/>
                </a:cubicBezTo>
                <a:cubicBezTo>
                  <a:pt x="2911349" y="227744"/>
                  <a:pt x="2901041" y="242272"/>
                  <a:pt x="2888709" y="248125"/>
                </a:cubicBezTo>
                <a:cubicBezTo>
                  <a:pt x="2877611" y="253393"/>
                  <a:pt x="2856112" y="260138"/>
                  <a:pt x="2853910" y="256735"/>
                </a:cubicBezTo>
                <a:cubicBezTo>
                  <a:pt x="2844557" y="242285"/>
                  <a:pt x="2836432" y="224329"/>
                  <a:pt x="2836203" y="207554"/>
                </a:cubicBezTo>
                <a:cubicBezTo>
                  <a:pt x="2836032" y="195292"/>
                  <a:pt x="2848869" y="182847"/>
                  <a:pt x="2855898" y="170477"/>
                </a:cubicBezTo>
                <a:close/>
                <a:moveTo>
                  <a:pt x="3377731" y="139986"/>
                </a:moveTo>
                <a:cubicBezTo>
                  <a:pt x="3391451" y="141370"/>
                  <a:pt x="3405583" y="145548"/>
                  <a:pt x="3408531" y="152166"/>
                </a:cubicBezTo>
                <a:cubicBezTo>
                  <a:pt x="3412902" y="161975"/>
                  <a:pt x="3403124" y="178065"/>
                  <a:pt x="3399633" y="191359"/>
                </a:cubicBezTo>
                <a:cubicBezTo>
                  <a:pt x="3396129" y="191495"/>
                  <a:pt x="3392642" y="191649"/>
                  <a:pt x="3389155" y="191784"/>
                </a:cubicBezTo>
                <a:cubicBezTo>
                  <a:pt x="3375917" y="175922"/>
                  <a:pt x="3339206" y="180895"/>
                  <a:pt x="3349410" y="144577"/>
                </a:cubicBezTo>
                <a:cubicBezTo>
                  <a:pt x="3350705" y="140013"/>
                  <a:pt x="3364012" y="138602"/>
                  <a:pt x="3377731" y="139986"/>
                </a:cubicBezTo>
                <a:close/>
                <a:moveTo>
                  <a:pt x="1167937" y="139479"/>
                </a:moveTo>
                <a:cubicBezTo>
                  <a:pt x="1174592" y="139172"/>
                  <a:pt x="1181767" y="150265"/>
                  <a:pt x="1191436" y="158645"/>
                </a:cubicBezTo>
                <a:cubicBezTo>
                  <a:pt x="1180864" y="169324"/>
                  <a:pt x="1173584" y="176692"/>
                  <a:pt x="1166301" y="184032"/>
                </a:cubicBezTo>
                <a:cubicBezTo>
                  <a:pt x="1159402" y="174778"/>
                  <a:pt x="1150162" y="166261"/>
                  <a:pt x="1146933" y="155872"/>
                </a:cubicBezTo>
                <a:cubicBezTo>
                  <a:pt x="1145878" y="152455"/>
                  <a:pt x="1160243" y="139848"/>
                  <a:pt x="1167937" y="139479"/>
                </a:cubicBezTo>
                <a:close/>
                <a:moveTo>
                  <a:pt x="1022791" y="77485"/>
                </a:moveTo>
                <a:cubicBezTo>
                  <a:pt x="1023926" y="96185"/>
                  <a:pt x="1024425" y="104271"/>
                  <a:pt x="1025033" y="114288"/>
                </a:cubicBezTo>
                <a:cubicBezTo>
                  <a:pt x="1032498" y="116295"/>
                  <a:pt x="1040654" y="118500"/>
                  <a:pt x="1051951" y="121549"/>
                </a:cubicBezTo>
                <a:cubicBezTo>
                  <a:pt x="1046743" y="133404"/>
                  <a:pt x="1042520" y="143022"/>
                  <a:pt x="1040052" y="148658"/>
                </a:cubicBezTo>
                <a:cubicBezTo>
                  <a:pt x="1023379" y="148658"/>
                  <a:pt x="1011073" y="149990"/>
                  <a:pt x="999174" y="148337"/>
                </a:cubicBezTo>
                <a:cubicBezTo>
                  <a:pt x="981670" y="145915"/>
                  <a:pt x="968362" y="137308"/>
                  <a:pt x="982050" y="118057"/>
                </a:cubicBezTo>
                <a:cubicBezTo>
                  <a:pt x="991589" y="104610"/>
                  <a:pt x="1005517" y="94362"/>
                  <a:pt x="1022791" y="77485"/>
                </a:cubicBezTo>
                <a:close/>
                <a:moveTo>
                  <a:pt x="1430083" y="62191"/>
                </a:moveTo>
                <a:cubicBezTo>
                  <a:pt x="1432838" y="61797"/>
                  <a:pt x="1435508" y="61952"/>
                  <a:pt x="1436236" y="62839"/>
                </a:cubicBezTo>
                <a:cubicBezTo>
                  <a:pt x="1440292" y="67762"/>
                  <a:pt x="1441976" y="74625"/>
                  <a:pt x="1445221" y="82203"/>
                </a:cubicBezTo>
                <a:cubicBezTo>
                  <a:pt x="1438470" y="96684"/>
                  <a:pt x="1433649" y="111413"/>
                  <a:pt x="1425063" y="123517"/>
                </a:cubicBezTo>
                <a:cubicBezTo>
                  <a:pt x="1421205" y="128940"/>
                  <a:pt x="1409803" y="129154"/>
                  <a:pt x="1401843" y="131728"/>
                </a:cubicBezTo>
                <a:cubicBezTo>
                  <a:pt x="1399456" y="122636"/>
                  <a:pt x="1392597" y="111609"/>
                  <a:pt x="1395597" y="104880"/>
                </a:cubicBezTo>
                <a:cubicBezTo>
                  <a:pt x="1402087" y="90276"/>
                  <a:pt x="1413185" y="77534"/>
                  <a:pt x="1423423" y="64838"/>
                </a:cubicBezTo>
                <a:cubicBezTo>
                  <a:pt x="1424489" y="63528"/>
                  <a:pt x="1427328" y="62584"/>
                  <a:pt x="1430083" y="62191"/>
                </a:cubicBezTo>
                <a:close/>
                <a:moveTo>
                  <a:pt x="504431" y="47090"/>
                </a:moveTo>
                <a:cubicBezTo>
                  <a:pt x="513956" y="49849"/>
                  <a:pt x="523987" y="64598"/>
                  <a:pt x="526272" y="75505"/>
                </a:cubicBezTo>
                <a:cubicBezTo>
                  <a:pt x="530996" y="98041"/>
                  <a:pt x="510059" y="124415"/>
                  <a:pt x="488387" y="121872"/>
                </a:cubicBezTo>
                <a:cubicBezTo>
                  <a:pt x="479551" y="120834"/>
                  <a:pt x="472711" y="103025"/>
                  <a:pt x="464951" y="92848"/>
                </a:cubicBezTo>
                <a:cubicBezTo>
                  <a:pt x="469981" y="66913"/>
                  <a:pt x="487835" y="42291"/>
                  <a:pt x="504431" y="47090"/>
                </a:cubicBezTo>
                <a:close/>
                <a:moveTo>
                  <a:pt x="3959828" y="46738"/>
                </a:moveTo>
                <a:cubicBezTo>
                  <a:pt x="3959519" y="50128"/>
                  <a:pt x="3959241" y="53518"/>
                  <a:pt x="3958947" y="56907"/>
                </a:cubicBezTo>
                <a:cubicBezTo>
                  <a:pt x="3942797" y="60208"/>
                  <a:pt x="3926649" y="63495"/>
                  <a:pt x="3905583" y="67790"/>
                </a:cubicBezTo>
                <a:cubicBezTo>
                  <a:pt x="3907548" y="60595"/>
                  <a:pt x="3908705" y="48002"/>
                  <a:pt x="3911456" y="47660"/>
                </a:cubicBezTo>
                <a:cubicBezTo>
                  <a:pt x="3927374" y="45742"/>
                  <a:pt x="3943663" y="46738"/>
                  <a:pt x="3959828" y="46738"/>
                </a:cubicBezTo>
                <a:close/>
                <a:moveTo>
                  <a:pt x="3504705" y="0"/>
                </a:moveTo>
                <a:lnTo>
                  <a:pt x="3574307" y="0"/>
                </a:lnTo>
                <a:lnTo>
                  <a:pt x="3514619" y="119489"/>
                </a:lnTo>
                <a:cubicBezTo>
                  <a:pt x="3497605" y="153275"/>
                  <a:pt x="3481644" y="187661"/>
                  <a:pt x="3462796" y="220381"/>
                </a:cubicBezTo>
                <a:cubicBezTo>
                  <a:pt x="3438566" y="262517"/>
                  <a:pt x="3411103" y="302781"/>
                  <a:pt x="3386656" y="344760"/>
                </a:cubicBezTo>
                <a:cubicBezTo>
                  <a:pt x="3375905" y="363201"/>
                  <a:pt x="3368790" y="383802"/>
                  <a:pt x="3360564" y="403648"/>
                </a:cubicBezTo>
                <a:cubicBezTo>
                  <a:pt x="3346781" y="436991"/>
                  <a:pt x="3335165" y="471377"/>
                  <a:pt x="3319291" y="503654"/>
                </a:cubicBezTo>
                <a:cubicBezTo>
                  <a:pt x="3309549" y="523397"/>
                  <a:pt x="3293545" y="540069"/>
                  <a:pt x="3277670" y="561817"/>
                </a:cubicBezTo>
                <a:cubicBezTo>
                  <a:pt x="3262589" y="529327"/>
                  <a:pt x="3272980" y="503344"/>
                  <a:pt x="3284640" y="480506"/>
                </a:cubicBezTo>
                <a:cubicBezTo>
                  <a:pt x="3303647" y="443364"/>
                  <a:pt x="3315018" y="405156"/>
                  <a:pt x="3324097" y="364451"/>
                </a:cubicBezTo>
                <a:cubicBezTo>
                  <a:pt x="3330966" y="333707"/>
                  <a:pt x="3354777" y="306968"/>
                  <a:pt x="3369829" y="277811"/>
                </a:cubicBezTo>
                <a:cubicBezTo>
                  <a:pt x="3391591" y="235571"/>
                  <a:pt x="3412070" y="192680"/>
                  <a:pt x="3433471" y="150233"/>
                </a:cubicBezTo>
                <a:cubicBezTo>
                  <a:pt x="3457197" y="103129"/>
                  <a:pt x="3481427" y="56258"/>
                  <a:pt x="3505138" y="9154"/>
                </a:cubicBezTo>
                <a:close/>
              </a:path>
            </a:pathLst>
          </a:custGeom>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82218060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248572630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4" name="图片 3"/>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6" name="矩形 5"/>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Picture Placeholder 3"/>
          <p:cNvSpPr>
            <a:spLocks noGrp="1"/>
          </p:cNvSpPr>
          <p:nvPr>
            <p:ph type="pic" sz="quarter" idx="10" hasCustomPrompt="1"/>
          </p:nvPr>
        </p:nvSpPr>
        <p:spPr>
          <a:xfrm>
            <a:off x="0" y="0"/>
            <a:ext cx="4596714" cy="6872976"/>
          </a:xfrm>
          <a:custGeom>
            <a:avLst/>
            <a:gdLst>
              <a:gd name="connsiteX0" fmla="*/ 410480 w 4329568"/>
              <a:gd name="connsiteY0" fmla="*/ 4188952 h 6473541"/>
              <a:gd name="connsiteX1" fmla="*/ 403302 w 4329568"/>
              <a:gd name="connsiteY1" fmla="*/ 4189746 h 6473541"/>
              <a:gd name="connsiteX2" fmla="*/ 398247 w 4329568"/>
              <a:gd name="connsiteY2" fmla="*/ 4214385 h 6473541"/>
              <a:gd name="connsiteX3" fmla="*/ 315436 w 4329568"/>
              <a:gd name="connsiteY3" fmla="*/ 4300420 h 6473541"/>
              <a:gd name="connsiteX4" fmla="*/ 398247 w 4329568"/>
              <a:gd name="connsiteY4" fmla="*/ 4214385 h 6473541"/>
              <a:gd name="connsiteX5" fmla="*/ 410480 w 4329568"/>
              <a:gd name="connsiteY5" fmla="*/ 4188952 h 6473541"/>
              <a:gd name="connsiteX6" fmla="*/ 3226500 w 4329568"/>
              <a:gd name="connsiteY6" fmla="*/ 4182512 h 6473541"/>
              <a:gd name="connsiteX7" fmla="*/ 3226500 w 4329568"/>
              <a:gd name="connsiteY7" fmla="*/ 4182512 h 6473541"/>
              <a:gd name="connsiteX8" fmla="*/ 3234205 w 4329568"/>
              <a:gd name="connsiteY8" fmla="*/ 3439252 h 6473541"/>
              <a:gd name="connsiteX9" fmla="*/ 3214635 w 4329568"/>
              <a:gd name="connsiteY9" fmla="*/ 3451503 h 6473541"/>
              <a:gd name="connsiteX10" fmla="*/ 3234205 w 4329568"/>
              <a:gd name="connsiteY10" fmla="*/ 3439252 h 6473541"/>
              <a:gd name="connsiteX11" fmla="*/ 3446683 w 4329568"/>
              <a:gd name="connsiteY11" fmla="*/ 2659332 h 6473541"/>
              <a:gd name="connsiteX12" fmla="*/ 3446712 w 4329568"/>
              <a:gd name="connsiteY12" fmla="*/ 2659359 h 6473541"/>
              <a:gd name="connsiteX13" fmla="*/ 3439054 w 4329568"/>
              <a:gd name="connsiteY13" fmla="*/ 2669771 h 6473541"/>
              <a:gd name="connsiteX14" fmla="*/ 3372700 w 4329568"/>
              <a:gd name="connsiteY14" fmla="*/ 2755404 h 6473541"/>
              <a:gd name="connsiteX15" fmla="*/ 3446683 w 4329568"/>
              <a:gd name="connsiteY15" fmla="*/ 2659332 h 6473541"/>
              <a:gd name="connsiteX16" fmla="*/ 478541 w 4329568"/>
              <a:gd name="connsiteY16" fmla="*/ 2369534 h 6473541"/>
              <a:gd name="connsiteX17" fmla="*/ 473423 w 4329568"/>
              <a:gd name="connsiteY17" fmla="*/ 2374246 h 6473541"/>
              <a:gd name="connsiteX18" fmla="*/ 474957 w 4329568"/>
              <a:gd name="connsiteY18" fmla="*/ 2411424 h 6473541"/>
              <a:gd name="connsiteX19" fmla="*/ 435641 w 4329568"/>
              <a:gd name="connsiteY19" fmla="*/ 2417807 h 6473541"/>
              <a:gd name="connsiteX20" fmla="*/ 474957 w 4329568"/>
              <a:gd name="connsiteY20" fmla="*/ 2411424 h 6473541"/>
              <a:gd name="connsiteX21" fmla="*/ 478541 w 4329568"/>
              <a:gd name="connsiteY21" fmla="*/ 2369534 h 6473541"/>
              <a:gd name="connsiteX22" fmla="*/ 2128771 w 4329568"/>
              <a:gd name="connsiteY22" fmla="*/ 0 h 6473541"/>
              <a:gd name="connsiteX23" fmla="*/ 4204338 w 4329568"/>
              <a:gd name="connsiteY23" fmla="*/ 0 h 6473541"/>
              <a:gd name="connsiteX24" fmla="*/ 4159562 w 4329568"/>
              <a:gd name="connsiteY24" fmla="*/ 111229 h 6473541"/>
              <a:gd name="connsiteX25" fmla="*/ 4117194 w 4329568"/>
              <a:gd name="connsiteY25" fmla="*/ 247153 h 6473541"/>
              <a:gd name="connsiteX26" fmla="*/ 4134202 w 4329568"/>
              <a:gd name="connsiteY26" fmla="*/ 252457 h 6473541"/>
              <a:gd name="connsiteX27" fmla="*/ 4151217 w 4329568"/>
              <a:gd name="connsiteY27" fmla="*/ 257761 h 6473541"/>
              <a:gd name="connsiteX28" fmla="*/ 4217013 w 4329568"/>
              <a:gd name="connsiteY28" fmla="*/ 166422 h 6473541"/>
              <a:gd name="connsiteX29" fmla="*/ 4327428 w 4329568"/>
              <a:gd name="connsiteY29" fmla="*/ 51707 h 6473541"/>
              <a:gd name="connsiteX30" fmla="*/ 4070653 w 4329568"/>
              <a:gd name="connsiteY30" fmla="*/ 456347 h 6473541"/>
              <a:gd name="connsiteX31" fmla="*/ 4038877 w 4329568"/>
              <a:gd name="connsiteY31" fmla="*/ 558291 h 6473541"/>
              <a:gd name="connsiteX32" fmla="*/ 4106923 w 4329568"/>
              <a:gd name="connsiteY32" fmla="*/ 579500 h 6473541"/>
              <a:gd name="connsiteX33" fmla="*/ 3740853 w 4329568"/>
              <a:gd name="connsiteY33" fmla="*/ 1155135 h 6473541"/>
              <a:gd name="connsiteX34" fmla="*/ 3707954 w 4329568"/>
              <a:gd name="connsiteY34" fmla="*/ 1200802 h 6473541"/>
              <a:gd name="connsiteX35" fmla="*/ 3731385 w 4329568"/>
              <a:gd name="connsiteY35" fmla="*/ 1245392 h 6473541"/>
              <a:gd name="connsiteX36" fmla="*/ 3781296 w 4329568"/>
              <a:gd name="connsiteY36" fmla="*/ 1205025 h 6473541"/>
              <a:gd name="connsiteX37" fmla="*/ 3798311 w 4329568"/>
              <a:gd name="connsiteY37" fmla="*/ 1210328 h 6473541"/>
              <a:gd name="connsiteX38" fmla="*/ 3858811 w 4329568"/>
              <a:gd name="connsiteY38" fmla="*/ 1135976 h 6473541"/>
              <a:gd name="connsiteX39" fmla="*/ 3881119 w 4329568"/>
              <a:gd name="connsiteY39" fmla="*/ 1124290 h 6473541"/>
              <a:gd name="connsiteX40" fmla="*/ 4024434 w 4329568"/>
              <a:gd name="connsiteY40" fmla="*/ 963907 h 6473541"/>
              <a:gd name="connsiteX41" fmla="*/ 4036150 w 4329568"/>
              <a:gd name="connsiteY41" fmla="*/ 986194 h 6473541"/>
              <a:gd name="connsiteX42" fmla="*/ 4052038 w 4329568"/>
              <a:gd name="connsiteY42" fmla="*/ 935226 h 6473541"/>
              <a:gd name="connsiteX43" fmla="*/ 4108369 w 4329568"/>
              <a:gd name="connsiteY43" fmla="*/ 934141 h 6473541"/>
              <a:gd name="connsiteX44" fmla="*/ 4212361 w 4329568"/>
              <a:gd name="connsiteY44" fmla="*/ 780140 h 6473541"/>
              <a:gd name="connsiteX45" fmla="*/ 4114785 w 4329568"/>
              <a:gd name="connsiteY45" fmla="*/ 973426 h 6473541"/>
              <a:gd name="connsiteX46" fmla="*/ 4022509 w 4329568"/>
              <a:gd name="connsiteY46" fmla="*/ 1149721 h 6473541"/>
              <a:gd name="connsiteX47" fmla="*/ 4159404 w 4329568"/>
              <a:gd name="connsiteY47" fmla="*/ 950049 h 6473541"/>
              <a:gd name="connsiteX48" fmla="*/ 3529012 w 4329568"/>
              <a:gd name="connsiteY48" fmla="*/ 1834764 h 6473541"/>
              <a:gd name="connsiteX49" fmla="*/ 3321024 w 4329568"/>
              <a:gd name="connsiteY49" fmla="*/ 2142769 h 6473541"/>
              <a:gd name="connsiteX50" fmla="*/ 3345579 w 4329568"/>
              <a:gd name="connsiteY50" fmla="*/ 2243627 h 6473541"/>
              <a:gd name="connsiteX51" fmla="*/ 3366763 w 4329568"/>
              <a:gd name="connsiteY51" fmla="*/ 2175664 h 6473541"/>
              <a:gd name="connsiteX52" fmla="*/ 3362587 w 4329568"/>
              <a:gd name="connsiteY52" fmla="*/ 2248930 h 6473541"/>
              <a:gd name="connsiteX53" fmla="*/ 3428387 w 4329568"/>
              <a:gd name="connsiteY53" fmla="*/ 2157588 h 6473541"/>
              <a:gd name="connsiteX54" fmla="*/ 3474130 w 4329568"/>
              <a:gd name="connsiteY54" fmla="*/ 2190487 h 6473541"/>
              <a:gd name="connsiteX55" fmla="*/ 3452942 w 4329568"/>
              <a:gd name="connsiteY55" fmla="*/ 2258453 h 6473541"/>
              <a:gd name="connsiteX56" fmla="*/ 3534633 w 4329568"/>
              <a:gd name="connsiteY56" fmla="*/ 2116139 h 6473541"/>
              <a:gd name="connsiteX57" fmla="*/ 3448770 w 4329568"/>
              <a:gd name="connsiteY57" fmla="*/ 2331715 h 6473541"/>
              <a:gd name="connsiteX58" fmla="*/ 3536877 w 4329568"/>
              <a:gd name="connsiteY58" fmla="*/ 2228686 h 6473541"/>
              <a:gd name="connsiteX59" fmla="*/ 3576196 w 4329568"/>
              <a:gd name="connsiteY59" fmla="*/ 2222300 h 6473541"/>
              <a:gd name="connsiteX60" fmla="*/ 3725931 w 4329568"/>
              <a:gd name="connsiteY60" fmla="*/ 2101199 h 6473541"/>
              <a:gd name="connsiteX61" fmla="*/ 3260038 w 4329568"/>
              <a:gd name="connsiteY61" fmla="*/ 2757569 h 6473541"/>
              <a:gd name="connsiteX62" fmla="*/ 3311073 w 4329568"/>
              <a:gd name="connsiteY62" fmla="*/ 2773477 h 6473541"/>
              <a:gd name="connsiteX63" fmla="*/ 3343972 w 4329568"/>
              <a:gd name="connsiteY63" fmla="*/ 2727809 h 6473541"/>
              <a:gd name="connsiteX64" fmla="*/ 3321201 w 4329568"/>
              <a:gd name="connsiteY64" fmla="*/ 2817704 h 6473541"/>
              <a:gd name="connsiteX65" fmla="*/ 3317660 w 4329568"/>
              <a:gd name="connsiteY65" fmla="*/ 2827032 h 6473541"/>
              <a:gd name="connsiteX66" fmla="*/ 3312196 w 4329568"/>
              <a:gd name="connsiteY66" fmla="*/ 2829753 h 6473541"/>
              <a:gd name="connsiteX67" fmla="*/ 3317531 w 4329568"/>
              <a:gd name="connsiteY67" fmla="*/ 2827373 h 6473541"/>
              <a:gd name="connsiteX68" fmla="*/ 3317660 w 4329568"/>
              <a:gd name="connsiteY68" fmla="*/ 2827032 h 6473541"/>
              <a:gd name="connsiteX69" fmla="*/ 3317790 w 4329568"/>
              <a:gd name="connsiteY69" fmla="*/ 2826968 h 6473541"/>
              <a:gd name="connsiteX70" fmla="*/ 3447219 w 4329568"/>
              <a:gd name="connsiteY70" fmla="*/ 2659822 h 6473541"/>
              <a:gd name="connsiteX71" fmla="*/ 3446712 w 4329568"/>
              <a:gd name="connsiteY71" fmla="*/ 2659359 h 6473541"/>
              <a:gd name="connsiteX72" fmla="*/ 3507891 w 4329568"/>
              <a:gd name="connsiteY72" fmla="*/ 2576175 h 6473541"/>
              <a:gd name="connsiteX73" fmla="*/ 3664625 w 4329568"/>
              <a:gd name="connsiteY73" fmla="*/ 2417644 h 6473541"/>
              <a:gd name="connsiteX74" fmla="*/ 3572350 w 4329568"/>
              <a:gd name="connsiteY74" fmla="*/ 2593932 h 6473541"/>
              <a:gd name="connsiteX75" fmla="*/ 3215744 w 4329568"/>
              <a:gd name="connsiteY75" fmla="*/ 3079314 h 6473541"/>
              <a:gd name="connsiteX76" fmla="*/ 3215744 w 4329568"/>
              <a:gd name="connsiteY76" fmla="*/ 3079314 h 6473541"/>
              <a:gd name="connsiteX77" fmla="*/ 3414267 w 4329568"/>
              <a:gd name="connsiteY77" fmla="*/ 2861570 h 6473541"/>
              <a:gd name="connsiteX78" fmla="*/ 3284915 w 4329568"/>
              <a:gd name="connsiteY78" fmla="*/ 3156799 h 6473541"/>
              <a:gd name="connsiteX79" fmla="*/ 3471721 w 4329568"/>
              <a:gd name="connsiteY79" fmla="*/ 2916760 h 6473541"/>
              <a:gd name="connsiteX80" fmla="*/ 3664947 w 4329568"/>
              <a:gd name="connsiteY80" fmla="*/ 2716009 h 6473541"/>
              <a:gd name="connsiteX81" fmla="*/ 3313641 w 4329568"/>
              <a:gd name="connsiteY81" fmla="*/ 3184394 h 6473541"/>
              <a:gd name="connsiteX82" fmla="*/ 3337077 w 4329568"/>
              <a:gd name="connsiteY82" fmla="*/ 3228980 h 6473541"/>
              <a:gd name="connsiteX83" fmla="*/ 3403996 w 4329568"/>
              <a:gd name="connsiteY83" fmla="*/ 3193916 h 6473541"/>
              <a:gd name="connsiteX84" fmla="*/ 3239497 w 4329568"/>
              <a:gd name="connsiteY84" fmla="*/ 3422262 h 6473541"/>
              <a:gd name="connsiteX85" fmla="*/ 3481512 w 4329568"/>
              <a:gd name="connsiteY85" fmla="*/ 3124869 h 6473541"/>
              <a:gd name="connsiteX86" fmla="*/ 3164233 w 4329568"/>
              <a:gd name="connsiteY86" fmla="*/ 3603857 h 6473541"/>
              <a:gd name="connsiteX87" fmla="*/ 3164233 w 4329568"/>
              <a:gd name="connsiteY87" fmla="*/ 3603857 h 6473541"/>
              <a:gd name="connsiteX88" fmla="*/ 3554855 w 4329568"/>
              <a:gd name="connsiteY88" fmla="*/ 3129083 h 6473541"/>
              <a:gd name="connsiteX89" fmla="*/ 3523075 w 4329568"/>
              <a:gd name="connsiteY89" fmla="*/ 3231030 h 6473541"/>
              <a:gd name="connsiteX90" fmla="*/ 3445560 w 4329568"/>
              <a:gd name="connsiteY90" fmla="*/ 3300078 h 6473541"/>
              <a:gd name="connsiteX91" fmla="*/ 3046596 w 4329568"/>
              <a:gd name="connsiteY91" fmla="*/ 3921381 h 6473541"/>
              <a:gd name="connsiteX92" fmla="*/ 2996685 w 4329568"/>
              <a:gd name="connsiteY92" fmla="*/ 3961748 h 6473541"/>
              <a:gd name="connsiteX93" fmla="*/ 2963785 w 4329568"/>
              <a:gd name="connsiteY93" fmla="*/ 4007415 h 6473541"/>
              <a:gd name="connsiteX94" fmla="*/ 2963785 w 4329568"/>
              <a:gd name="connsiteY94" fmla="*/ 4007415 h 6473541"/>
              <a:gd name="connsiteX95" fmla="*/ 2996685 w 4329568"/>
              <a:gd name="connsiteY95" fmla="*/ 3961748 h 6473541"/>
              <a:gd name="connsiteX96" fmla="*/ 3046596 w 4329568"/>
              <a:gd name="connsiteY96" fmla="*/ 3921381 h 6473541"/>
              <a:gd name="connsiteX97" fmla="*/ 3692072 w 4329568"/>
              <a:gd name="connsiteY97" fmla="*/ 3227784 h 6473541"/>
              <a:gd name="connsiteX98" fmla="*/ 3369493 w 4329568"/>
              <a:gd name="connsiteY98" fmla="*/ 3723763 h 6473541"/>
              <a:gd name="connsiteX99" fmla="*/ 3360025 w 4329568"/>
              <a:gd name="connsiteY99" fmla="*/ 3814020 h 6473541"/>
              <a:gd name="connsiteX100" fmla="*/ 3465141 w 4329568"/>
              <a:gd name="connsiteY100" fmla="*/ 3716295 h 6473541"/>
              <a:gd name="connsiteX101" fmla="*/ 3339964 w 4329568"/>
              <a:gd name="connsiteY101" fmla="*/ 3938258 h 6473541"/>
              <a:gd name="connsiteX102" fmla="*/ 3291177 w 4329568"/>
              <a:gd name="connsiteY102" fmla="*/ 4034901 h 6473541"/>
              <a:gd name="connsiteX103" fmla="*/ 3391000 w 4329568"/>
              <a:gd name="connsiteY103" fmla="*/ 3954159 h 6473541"/>
              <a:gd name="connsiteX104" fmla="*/ 3254101 w 4329568"/>
              <a:gd name="connsiteY104" fmla="*/ 4153835 h 6473541"/>
              <a:gd name="connsiteX105" fmla="*/ 3586473 w 4329568"/>
              <a:gd name="connsiteY105" fmla="*/ 3865960 h 6473541"/>
              <a:gd name="connsiteX106" fmla="*/ 3499490 w 4329568"/>
              <a:gd name="connsiteY106" fmla="*/ 4025265 h 6473541"/>
              <a:gd name="connsiteX107" fmla="*/ 3538809 w 4329568"/>
              <a:gd name="connsiteY107" fmla="*/ 4018879 h 6473541"/>
              <a:gd name="connsiteX108" fmla="*/ 3330814 w 4329568"/>
              <a:gd name="connsiteY108" fmla="*/ 4326876 h 6473541"/>
              <a:gd name="connsiteX109" fmla="*/ 3133423 w 4329568"/>
              <a:gd name="connsiteY109" fmla="*/ 4600897 h 6473541"/>
              <a:gd name="connsiteX110" fmla="*/ 3217354 w 4329568"/>
              <a:gd name="connsiteY110" fmla="*/ 4571134 h 6473541"/>
              <a:gd name="connsiteX111" fmla="*/ 3014663 w 4329568"/>
              <a:gd name="connsiteY111" fmla="*/ 4862145 h 6473541"/>
              <a:gd name="connsiteX112" fmla="*/ 1753559 w 4329568"/>
              <a:gd name="connsiteY112" fmla="*/ 6333213 h 6473541"/>
              <a:gd name="connsiteX113" fmla="*/ 1496462 w 4329568"/>
              <a:gd name="connsiteY113" fmla="*/ 6439488 h 6473541"/>
              <a:gd name="connsiteX114" fmla="*/ 1445430 w 4329568"/>
              <a:gd name="connsiteY114" fmla="*/ 6423583 h 6473541"/>
              <a:gd name="connsiteX115" fmla="*/ 1416702 w 4329568"/>
              <a:gd name="connsiteY115" fmla="*/ 6395988 h 6473541"/>
              <a:gd name="connsiteX116" fmla="*/ 1281728 w 4329568"/>
              <a:gd name="connsiteY116" fmla="*/ 6409842 h 6473541"/>
              <a:gd name="connsiteX117" fmla="*/ 1190257 w 4329568"/>
              <a:gd name="connsiteY117" fmla="*/ 6344044 h 6473541"/>
              <a:gd name="connsiteX118" fmla="*/ 1111615 w 4329568"/>
              <a:gd name="connsiteY118" fmla="*/ 6356820 h 6473541"/>
              <a:gd name="connsiteX119" fmla="*/ 1065872 w 4329568"/>
              <a:gd name="connsiteY119" fmla="*/ 6323921 h 6473541"/>
              <a:gd name="connsiteX120" fmla="*/ 1026556 w 4329568"/>
              <a:gd name="connsiteY120" fmla="*/ 6330303 h 6473541"/>
              <a:gd name="connsiteX121" fmla="*/ 1025432 w 4329568"/>
              <a:gd name="connsiteY121" fmla="*/ 6274028 h 6473541"/>
              <a:gd name="connsiteX122" fmla="*/ 941498 w 4329568"/>
              <a:gd name="connsiteY122" fmla="*/ 6303794 h 6473541"/>
              <a:gd name="connsiteX123" fmla="*/ 555528 w 4329568"/>
              <a:gd name="connsiteY123" fmla="*/ 6164843 h 6473541"/>
              <a:gd name="connsiteX124" fmla="*/ 476889 w 4329568"/>
              <a:gd name="connsiteY124" fmla="*/ 6177615 h 6473541"/>
              <a:gd name="connsiteX125" fmla="*/ 402419 w 4329568"/>
              <a:gd name="connsiteY125" fmla="*/ 6117121 h 6473541"/>
              <a:gd name="connsiteX126" fmla="*/ 374819 w 4329568"/>
              <a:gd name="connsiteY126" fmla="*/ 6145798 h 6473541"/>
              <a:gd name="connsiteX127" fmla="*/ 306772 w 4329568"/>
              <a:gd name="connsiteY127" fmla="*/ 6124589 h 6473541"/>
              <a:gd name="connsiteX128" fmla="*/ 295059 w 4329568"/>
              <a:gd name="connsiteY128" fmla="*/ 6102299 h 6473541"/>
              <a:gd name="connsiteX129" fmla="*/ 227010 w 4329568"/>
              <a:gd name="connsiteY129" fmla="*/ 6081086 h 6473541"/>
              <a:gd name="connsiteX130" fmla="*/ 220593 w 4329568"/>
              <a:gd name="connsiteY130" fmla="*/ 6041808 h 6473541"/>
              <a:gd name="connsiteX131" fmla="*/ 135538 w 4329568"/>
              <a:gd name="connsiteY131" fmla="*/ 6015288 h 6473541"/>
              <a:gd name="connsiteX132" fmla="*/ 39887 w 4329568"/>
              <a:gd name="connsiteY132" fmla="*/ 6022760 h 6473541"/>
              <a:gd name="connsiteX133" fmla="*/ 18618 w 4329568"/>
              <a:gd name="connsiteY133" fmla="*/ 6016132 h 6473541"/>
              <a:gd name="connsiteX134" fmla="*/ 0 w 4329568"/>
              <a:gd name="connsiteY134" fmla="*/ 6005521 h 6473541"/>
              <a:gd name="connsiteX135" fmla="*/ 0 w 4329568"/>
              <a:gd name="connsiteY135" fmla="*/ 4721621 h 6473541"/>
              <a:gd name="connsiteX136" fmla="*/ 19058 w 4329568"/>
              <a:gd name="connsiteY136" fmla="*/ 4697379 h 6473541"/>
              <a:gd name="connsiteX137" fmla="*/ 189136 w 4329568"/>
              <a:gd name="connsiteY137" fmla="*/ 4466107 h 6473541"/>
              <a:gd name="connsiteX138" fmla="*/ 277239 w 4329568"/>
              <a:gd name="connsiteY138" fmla="*/ 4363082 h 6473541"/>
              <a:gd name="connsiteX139" fmla="*/ 189136 w 4329568"/>
              <a:gd name="connsiteY139" fmla="*/ 4466107 h 6473541"/>
              <a:gd name="connsiteX140" fmla="*/ 0 w 4329568"/>
              <a:gd name="connsiteY140" fmla="*/ 4680499 h 6473541"/>
              <a:gd name="connsiteX141" fmla="*/ 0 w 4329568"/>
              <a:gd name="connsiteY141" fmla="*/ 3005400 h 6473541"/>
              <a:gd name="connsiteX142" fmla="*/ 36449 w 4329568"/>
              <a:gd name="connsiteY142" fmla="*/ 2957486 h 6473541"/>
              <a:gd name="connsiteX143" fmla="*/ 293447 w 4329568"/>
              <a:gd name="connsiteY143" fmla="*/ 2634469 h 6473541"/>
              <a:gd name="connsiteX144" fmla="*/ 402734 w 4329568"/>
              <a:gd name="connsiteY144" fmla="*/ 2463481 h 6473541"/>
              <a:gd name="connsiteX145" fmla="*/ 408038 w 4329568"/>
              <a:gd name="connsiteY145" fmla="*/ 2446487 h 6473541"/>
              <a:gd name="connsiteX146" fmla="*/ 402734 w 4329568"/>
              <a:gd name="connsiteY146" fmla="*/ 2463481 h 6473541"/>
              <a:gd name="connsiteX147" fmla="*/ 506730 w 4329568"/>
              <a:gd name="connsiteY147" fmla="*/ 2309477 h 6473541"/>
              <a:gd name="connsiteX148" fmla="*/ 8895 w 4329568"/>
              <a:gd name="connsiteY148" fmla="*/ 2896178 h 6473541"/>
              <a:gd name="connsiteX149" fmla="*/ 0 w 4329568"/>
              <a:gd name="connsiteY149" fmla="*/ 2907907 h 6473541"/>
              <a:gd name="connsiteX150" fmla="*/ 0 w 4329568"/>
              <a:gd name="connsiteY150" fmla="*/ 2881105 h 6473541"/>
              <a:gd name="connsiteX151" fmla="*/ 92460 w 4329568"/>
              <a:gd name="connsiteY151" fmla="*/ 2768429 h 6473541"/>
              <a:gd name="connsiteX152" fmla="*/ 735909 w 4329568"/>
              <a:gd name="connsiteY152" fmla="*/ 1933517 h 6473541"/>
              <a:gd name="connsiteX153" fmla="*/ 658390 w 4329568"/>
              <a:gd name="connsiteY153" fmla="*/ 2002561 h 6473541"/>
              <a:gd name="connsiteX154" fmla="*/ 570283 w 4329568"/>
              <a:gd name="connsiteY154" fmla="*/ 2105590 h 6473541"/>
              <a:gd name="connsiteX155" fmla="*/ 1459698 w 4329568"/>
              <a:gd name="connsiteY155" fmla="*/ 928779 h 6473541"/>
              <a:gd name="connsiteX156" fmla="*/ 1459698 w 4329568"/>
              <a:gd name="connsiteY156" fmla="*/ 928779 h 6473541"/>
              <a:gd name="connsiteX157" fmla="*/ 1932629 w 4329568"/>
              <a:gd name="connsiteY157" fmla="*/ 272277 h 6473541"/>
              <a:gd name="connsiteX158" fmla="*/ 0 w 4329568"/>
              <a:gd name="connsiteY158" fmla="*/ 0 h 6473541"/>
              <a:gd name="connsiteX159" fmla="*/ 1827401 w 4329568"/>
              <a:gd name="connsiteY159" fmla="*/ 0 h 6473541"/>
              <a:gd name="connsiteX160" fmla="*/ 1363645 w 4329568"/>
              <a:gd name="connsiteY160" fmla="*/ 563293 h 6473541"/>
              <a:gd name="connsiteX161" fmla="*/ 206620 w 4329568"/>
              <a:gd name="connsiteY161" fmla="*/ 1954953 h 6473541"/>
              <a:gd name="connsiteX162" fmla="*/ 156709 w 4329568"/>
              <a:gd name="connsiteY162" fmla="*/ 1995320 h 6473541"/>
              <a:gd name="connsiteX163" fmla="*/ 0 w 4329568"/>
              <a:gd name="connsiteY163" fmla="*/ 2168668 h 647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329568" h="6473541">
                <a:moveTo>
                  <a:pt x="410480" y="4188952"/>
                </a:moveTo>
                <a:cubicBezTo>
                  <a:pt x="408225" y="4187457"/>
                  <a:pt x="405566" y="4187394"/>
                  <a:pt x="403302" y="4189746"/>
                </a:cubicBezTo>
                <a:cubicBezTo>
                  <a:pt x="400283" y="4192881"/>
                  <a:pt x="397969" y="4200315"/>
                  <a:pt x="398247" y="4214385"/>
                </a:cubicBezTo>
                <a:cubicBezTo>
                  <a:pt x="375939" y="4226072"/>
                  <a:pt x="326027" y="4266439"/>
                  <a:pt x="315436" y="4300420"/>
                </a:cubicBezTo>
                <a:cubicBezTo>
                  <a:pt x="354755" y="4294034"/>
                  <a:pt x="387655" y="4248366"/>
                  <a:pt x="398247" y="4214385"/>
                </a:cubicBezTo>
                <a:cubicBezTo>
                  <a:pt x="420363" y="4210789"/>
                  <a:pt x="417243" y="4193434"/>
                  <a:pt x="410480" y="4188952"/>
                </a:cubicBezTo>
                <a:close/>
                <a:moveTo>
                  <a:pt x="3226500" y="4182512"/>
                </a:moveTo>
                <a:cubicBezTo>
                  <a:pt x="3209489" y="4177211"/>
                  <a:pt x="3222328" y="4255782"/>
                  <a:pt x="3226500" y="4182512"/>
                </a:cubicBezTo>
                <a:close/>
                <a:moveTo>
                  <a:pt x="3234205" y="3439252"/>
                </a:moveTo>
                <a:cubicBezTo>
                  <a:pt x="3224374" y="3440851"/>
                  <a:pt x="3218132" y="3445895"/>
                  <a:pt x="3214635" y="3451503"/>
                </a:cubicBezTo>
                <a:cubicBezTo>
                  <a:pt x="3204136" y="3468333"/>
                  <a:pt x="3218313" y="3490231"/>
                  <a:pt x="3234205" y="3439252"/>
                </a:cubicBezTo>
                <a:close/>
                <a:moveTo>
                  <a:pt x="3446683" y="2659332"/>
                </a:moveTo>
                <a:lnTo>
                  <a:pt x="3446712" y="2659359"/>
                </a:lnTo>
                <a:lnTo>
                  <a:pt x="3439054" y="2669771"/>
                </a:lnTo>
                <a:cubicBezTo>
                  <a:pt x="3416684" y="2700373"/>
                  <a:pt x="3394727" y="2729647"/>
                  <a:pt x="3372700" y="2755404"/>
                </a:cubicBezTo>
                <a:cubicBezTo>
                  <a:pt x="3420727" y="2691147"/>
                  <a:pt x="3442022" y="2663996"/>
                  <a:pt x="3446683" y="2659332"/>
                </a:cubicBezTo>
                <a:close/>
                <a:moveTo>
                  <a:pt x="478541" y="2369534"/>
                </a:moveTo>
                <a:cubicBezTo>
                  <a:pt x="476562" y="2368562"/>
                  <a:pt x="474589" y="2369804"/>
                  <a:pt x="473423" y="2374246"/>
                </a:cubicBezTo>
                <a:cubicBezTo>
                  <a:pt x="471870" y="2380169"/>
                  <a:pt x="471748" y="2391779"/>
                  <a:pt x="474957" y="2411424"/>
                </a:cubicBezTo>
                <a:cubicBezTo>
                  <a:pt x="440934" y="2400816"/>
                  <a:pt x="440934" y="2400816"/>
                  <a:pt x="435641" y="2417807"/>
                </a:cubicBezTo>
                <a:cubicBezTo>
                  <a:pt x="469658" y="2428414"/>
                  <a:pt x="474957" y="2411424"/>
                  <a:pt x="474957" y="2411424"/>
                </a:cubicBezTo>
                <a:cubicBezTo>
                  <a:pt x="490483" y="2395291"/>
                  <a:pt x="484480" y="2372450"/>
                  <a:pt x="478541" y="2369534"/>
                </a:cubicBezTo>
                <a:close/>
                <a:moveTo>
                  <a:pt x="2128771" y="0"/>
                </a:moveTo>
                <a:lnTo>
                  <a:pt x="4204338" y="0"/>
                </a:lnTo>
                <a:lnTo>
                  <a:pt x="4159562" y="111229"/>
                </a:lnTo>
                <a:cubicBezTo>
                  <a:pt x="4170154" y="77247"/>
                  <a:pt x="4094886" y="258847"/>
                  <a:pt x="4117194" y="247153"/>
                </a:cubicBezTo>
                <a:cubicBezTo>
                  <a:pt x="4134202" y="252457"/>
                  <a:pt x="4134202" y="252457"/>
                  <a:pt x="4134202" y="252457"/>
                </a:cubicBezTo>
                <a:cubicBezTo>
                  <a:pt x="4134202" y="252457"/>
                  <a:pt x="4134202" y="252457"/>
                  <a:pt x="4151217" y="257761"/>
                </a:cubicBezTo>
                <a:cubicBezTo>
                  <a:pt x="4151217" y="257761"/>
                  <a:pt x="4211721" y="183413"/>
                  <a:pt x="4217013" y="166422"/>
                </a:cubicBezTo>
                <a:cubicBezTo>
                  <a:pt x="4239321" y="154736"/>
                  <a:pt x="4327428" y="51707"/>
                  <a:pt x="4327428" y="51707"/>
                </a:cubicBezTo>
                <a:cubicBezTo>
                  <a:pt x="4356156" y="79302"/>
                  <a:pt x="4086541" y="405372"/>
                  <a:pt x="4070653" y="456347"/>
                </a:cubicBezTo>
                <a:cubicBezTo>
                  <a:pt x="4065353" y="473338"/>
                  <a:pt x="4038877" y="558291"/>
                  <a:pt x="4038877" y="558291"/>
                </a:cubicBezTo>
                <a:cubicBezTo>
                  <a:pt x="4050592" y="580585"/>
                  <a:pt x="4182188" y="397904"/>
                  <a:pt x="4106923" y="579500"/>
                </a:cubicBezTo>
                <a:cubicBezTo>
                  <a:pt x="4042248" y="727118"/>
                  <a:pt x="3762037" y="1087172"/>
                  <a:pt x="3740853" y="1155135"/>
                </a:cubicBezTo>
                <a:cubicBezTo>
                  <a:pt x="3740853" y="1155135"/>
                  <a:pt x="3713249" y="1183815"/>
                  <a:pt x="3707954" y="1200802"/>
                </a:cubicBezTo>
                <a:cubicBezTo>
                  <a:pt x="3734115" y="817484"/>
                  <a:pt x="3664461" y="1280458"/>
                  <a:pt x="3731385" y="1245392"/>
                </a:cubicBezTo>
                <a:cubicBezTo>
                  <a:pt x="3770704" y="1239005"/>
                  <a:pt x="3776000" y="1222018"/>
                  <a:pt x="3781296" y="1205025"/>
                </a:cubicBezTo>
                <a:cubicBezTo>
                  <a:pt x="3781296" y="1205025"/>
                  <a:pt x="3793012" y="1227319"/>
                  <a:pt x="3798311" y="1210328"/>
                </a:cubicBezTo>
                <a:cubicBezTo>
                  <a:pt x="3815323" y="1215629"/>
                  <a:pt x="3836504" y="1147670"/>
                  <a:pt x="3858811" y="1135976"/>
                </a:cubicBezTo>
                <a:cubicBezTo>
                  <a:pt x="3858811" y="1135976"/>
                  <a:pt x="3875823" y="1141277"/>
                  <a:pt x="3881119" y="1124290"/>
                </a:cubicBezTo>
                <a:cubicBezTo>
                  <a:pt x="3953338" y="1072236"/>
                  <a:pt x="3991534" y="1009575"/>
                  <a:pt x="4024434" y="963907"/>
                </a:cubicBezTo>
                <a:cubicBezTo>
                  <a:pt x="3991534" y="1009575"/>
                  <a:pt x="3993778" y="1122122"/>
                  <a:pt x="4036150" y="986194"/>
                </a:cubicBezTo>
                <a:cubicBezTo>
                  <a:pt x="4025558" y="1020182"/>
                  <a:pt x="4052038" y="935226"/>
                  <a:pt x="4052038" y="935226"/>
                </a:cubicBezTo>
                <a:cubicBezTo>
                  <a:pt x="4057334" y="918232"/>
                  <a:pt x="4086058" y="945831"/>
                  <a:pt x="4108369" y="934141"/>
                </a:cubicBezTo>
                <a:cubicBezTo>
                  <a:pt x="4141269" y="888473"/>
                  <a:pt x="4217657" y="763153"/>
                  <a:pt x="4212361" y="780140"/>
                </a:cubicBezTo>
                <a:cubicBezTo>
                  <a:pt x="4229373" y="785441"/>
                  <a:pt x="4120085" y="956435"/>
                  <a:pt x="4114785" y="973426"/>
                </a:cubicBezTo>
                <a:cubicBezTo>
                  <a:pt x="4120085" y="956435"/>
                  <a:pt x="3971474" y="1133812"/>
                  <a:pt x="4022509" y="1149721"/>
                </a:cubicBezTo>
                <a:cubicBezTo>
                  <a:pt x="4039521" y="1155021"/>
                  <a:pt x="4125377" y="939445"/>
                  <a:pt x="4159404" y="950049"/>
                </a:cubicBezTo>
                <a:cubicBezTo>
                  <a:pt x="3996029" y="1234670"/>
                  <a:pt x="3748718" y="1549057"/>
                  <a:pt x="3529012" y="1834764"/>
                </a:cubicBezTo>
                <a:cubicBezTo>
                  <a:pt x="3463212" y="1926106"/>
                  <a:pt x="3341081" y="2018527"/>
                  <a:pt x="3321024" y="2142769"/>
                </a:cubicBezTo>
                <a:cubicBezTo>
                  <a:pt x="3321024" y="2142769"/>
                  <a:pt x="3350872" y="2226636"/>
                  <a:pt x="3345579" y="2243627"/>
                </a:cubicBezTo>
                <a:cubicBezTo>
                  <a:pt x="3350872" y="2226636"/>
                  <a:pt x="3332740" y="2165063"/>
                  <a:pt x="3366763" y="2175664"/>
                </a:cubicBezTo>
                <a:cubicBezTo>
                  <a:pt x="3366763" y="2175664"/>
                  <a:pt x="3345579" y="2243627"/>
                  <a:pt x="3362587" y="2248930"/>
                </a:cubicBezTo>
                <a:cubicBezTo>
                  <a:pt x="3362587" y="2248930"/>
                  <a:pt x="3400783" y="2186269"/>
                  <a:pt x="3428387" y="2157588"/>
                </a:cubicBezTo>
                <a:cubicBezTo>
                  <a:pt x="3423091" y="2174582"/>
                  <a:pt x="3440106" y="2179886"/>
                  <a:pt x="3474130" y="2190487"/>
                </a:cubicBezTo>
                <a:cubicBezTo>
                  <a:pt x="3429511" y="2213864"/>
                  <a:pt x="3359539" y="2378469"/>
                  <a:pt x="3452942" y="2258453"/>
                </a:cubicBezTo>
                <a:cubicBezTo>
                  <a:pt x="3534633" y="2116139"/>
                  <a:pt x="3534633" y="2116139"/>
                  <a:pt x="3534633" y="2116139"/>
                </a:cubicBezTo>
                <a:cubicBezTo>
                  <a:pt x="3552765" y="2177718"/>
                  <a:pt x="3316050" y="2458121"/>
                  <a:pt x="3448770" y="2331715"/>
                </a:cubicBezTo>
                <a:cubicBezTo>
                  <a:pt x="3454069" y="2314725"/>
                  <a:pt x="3514569" y="2240380"/>
                  <a:pt x="3536877" y="2228686"/>
                </a:cubicBezTo>
                <a:cubicBezTo>
                  <a:pt x="3519865" y="2223386"/>
                  <a:pt x="3576196" y="2222300"/>
                  <a:pt x="3576196" y="2222300"/>
                </a:cubicBezTo>
                <a:cubicBezTo>
                  <a:pt x="3620812" y="2198928"/>
                  <a:pt x="3664307" y="2119275"/>
                  <a:pt x="3725931" y="2101199"/>
                </a:cubicBezTo>
                <a:cubicBezTo>
                  <a:pt x="3616636" y="2272194"/>
                  <a:pt x="3396937" y="2557900"/>
                  <a:pt x="3260038" y="2757569"/>
                </a:cubicBezTo>
                <a:cubicBezTo>
                  <a:pt x="3238854" y="2825531"/>
                  <a:pt x="3211250" y="2854211"/>
                  <a:pt x="3311073" y="2773477"/>
                </a:cubicBezTo>
                <a:cubicBezTo>
                  <a:pt x="3338680" y="2744800"/>
                  <a:pt x="3321665" y="2739496"/>
                  <a:pt x="3343972" y="2727809"/>
                </a:cubicBezTo>
                <a:cubicBezTo>
                  <a:pt x="3327242" y="2736574"/>
                  <a:pt x="3327302" y="2792516"/>
                  <a:pt x="3321201" y="2817704"/>
                </a:cubicBezTo>
                <a:lnTo>
                  <a:pt x="3317660" y="2827032"/>
                </a:lnTo>
                <a:lnTo>
                  <a:pt x="3312196" y="2829753"/>
                </a:lnTo>
                <a:cubicBezTo>
                  <a:pt x="3314323" y="2830415"/>
                  <a:pt x="3316065" y="2829502"/>
                  <a:pt x="3317531" y="2827373"/>
                </a:cubicBezTo>
                <a:lnTo>
                  <a:pt x="3317660" y="2827032"/>
                </a:lnTo>
                <a:lnTo>
                  <a:pt x="3317790" y="2826968"/>
                </a:lnTo>
                <a:cubicBezTo>
                  <a:pt x="3343921" y="2805848"/>
                  <a:pt x="3439660" y="2673986"/>
                  <a:pt x="3447219" y="2659822"/>
                </a:cubicBezTo>
                <a:lnTo>
                  <a:pt x="3446712" y="2659359"/>
                </a:lnTo>
                <a:lnTo>
                  <a:pt x="3507891" y="2576175"/>
                </a:lnTo>
                <a:cubicBezTo>
                  <a:pt x="3555255" y="2514042"/>
                  <a:pt x="3606210" y="2455359"/>
                  <a:pt x="3664625" y="2417644"/>
                </a:cubicBezTo>
                <a:cubicBezTo>
                  <a:pt x="3714537" y="2377277"/>
                  <a:pt x="3599950" y="2565255"/>
                  <a:pt x="3572350" y="2593932"/>
                </a:cubicBezTo>
                <a:cubicBezTo>
                  <a:pt x="3446039" y="2759623"/>
                  <a:pt x="3302728" y="2920010"/>
                  <a:pt x="3215744" y="3079314"/>
                </a:cubicBezTo>
                <a:cubicBezTo>
                  <a:pt x="3164712" y="3063402"/>
                  <a:pt x="3194563" y="3147273"/>
                  <a:pt x="3215744" y="3079314"/>
                </a:cubicBezTo>
                <a:cubicBezTo>
                  <a:pt x="3276251" y="3004962"/>
                  <a:pt x="3319740" y="2925310"/>
                  <a:pt x="3414267" y="2861570"/>
                </a:cubicBezTo>
                <a:cubicBezTo>
                  <a:pt x="3525809" y="2803126"/>
                  <a:pt x="3233879" y="3140890"/>
                  <a:pt x="3284915" y="3156799"/>
                </a:cubicBezTo>
                <a:cubicBezTo>
                  <a:pt x="3301926" y="3162099"/>
                  <a:pt x="3471721" y="2916760"/>
                  <a:pt x="3471721" y="2916760"/>
                </a:cubicBezTo>
                <a:cubicBezTo>
                  <a:pt x="3532225" y="2842412"/>
                  <a:pt x="3570421" y="2779749"/>
                  <a:pt x="3664947" y="2716009"/>
                </a:cubicBezTo>
                <a:cubicBezTo>
                  <a:pt x="3555656" y="2886994"/>
                  <a:pt x="3405925" y="3008099"/>
                  <a:pt x="3313641" y="3184394"/>
                </a:cubicBezTo>
                <a:cubicBezTo>
                  <a:pt x="3314769" y="3240666"/>
                  <a:pt x="3271274" y="3320318"/>
                  <a:pt x="3337077" y="3228980"/>
                </a:cubicBezTo>
                <a:cubicBezTo>
                  <a:pt x="3381689" y="3205603"/>
                  <a:pt x="3386988" y="3188612"/>
                  <a:pt x="3403996" y="3193916"/>
                </a:cubicBezTo>
                <a:cubicBezTo>
                  <a:pt x="3360505" y="3273565"/>
                  <a:pt x="3288289" y="3325622"/>
                  <a:pt x="3239497" y="3422262"/>
                </a:cubicBezTo>
                <a:cubicBezTo>
                  <a:pt x="3339320" y="3341527"/>
                  <a:pt x="3398700" y="3210903"/>
                  <a:pt x="3481512" y="3124869"/>
                </a:cubicBezTo>
                <a:cubicBezTo>
                  <a:pt x="3394532" y="3284169"/>
                  <a:pt x="3261805" y="3410575"/>
                  <a:pt x="3164233" y="3603857"/>
                </a:cubicBezTo>
                <a:cubicBezTo>
                  <a:pt x="3113198" y="3587949"/>
                  <a:pt x="3170649" y="3643142"/>
                  <a:pt x="3164233" y="3603857"/>
                </a:cubicBezTo>
                <a:cubicBezTo>
                  <a:pt x="3286364" y="3511436"/>
                  <a:pt x="3422136" y="3255489"/>
                  <a:pt x="3554855" y="3129083"/>
                </a:cubicBezTo>
                <a:cubicBezTo>
                  <a:pt x="3615355" y="3054738"/>
                  <a:pt x="3538967" y="3180058"/>
                  <a:pt x="3523075" y="3231030"/>
                </a:cubicBezTo>
                <a:cubicBezTo>
                  <a:pt x="3495475" y="3259707"/>
                  <a:pt x="3456159" y="3266097"/>
                  <a:pt x="3445560" y="3300078"/>
                </a:cubicBezTo>
                <a:cubicBezTo>
                  <a:pt x="3354410" y="3532645"/>
                  <a:pt x="3166480" y="3716408"/>
                  <a:pt x="3046596" y="3921381"/>
                </a:cubicBezTo>
                <a:cubicBezTo>
                  <a:pt x="3007277" y="3927767"/>
                  <a:pt x="3001981" y="3944754"/>
                  <a:pt x="2996685" y="3961748"/>
                </a:cubicBezTo>
                <a:cubicBezTo>
                  <a:pt x="2974374" y="3973438"/>
                  <a:pt x="2974374" y="3973438"/>
                  <a:pt x="2963785" y="4007415"/>
                </a:cubicBezTo>
                <a:cubicBezTo>
                  <a:pt x="2929761" y="3996814"/>
                  <a:pt x="2964909" y="4063691"/>
                  <a:pt x="2963785" y="4007415"/>
                </a:cubicBezTo>
                <a:cubicBezTo>
                  <a:pt x="2980793" y="4012720"/>
                  <a:pt x="2991389" y="3978742"/>
                  <a:pt x="2996685" y="3961748"/>
                </a:cubicBezTo>
                <a:cubicBezTo>
                  <a:pt x="3030708" y="3972356"/>
                  <a:pt x="3036005" y="3955362"/>
                  <a:pt x="3046596" y="3921381"/>
                </a:cubicBezTo>
                <a:cubicBezTo>
                  <a:pt x="3250411" y="3686646"/>
                  <a:pt x="3454230" y="3451915"/>
                  <a:pt x="3692072" y="3227784"/>
                </a:cubicBezTo>
                <a:cubicBezTo>
                  <a:pt x="3594492" y="3421066"/>
                  <a:pt x="3456474" y="3564462"/>
                  <a:pt x="3369493" y="3723763"/>
                </a:cubicBezTo>
                <a:cubicBezTo>
                  <a:pt x="3369493" y="3723763"/>
                  <a:pt x="3326002" y="3803412"/>
                  <a:pt x="3360025" y="3814020"/>
                </a:cubicBezTo>
                <a:cubicBezTo>
                  <a:pt x="3377037" y="3819320"/>
                  <a:pt x="3419405" y="3683396"/>
                  <a:pt x="3465141" y="3716295"/>
                </a:cubicBezTo>
                <a:cubicBezTo>
                  <a:pt x="3476860" y="3738586"/>
                  <a:pt x="3345260" y="3921271"/>
                  <a:pt x="3339964" y="3938258"/>
                </a:cubicBezTo>
                <a:cubicBezTo>
                  <a:pt x="3274161" y="4029596"/>
                  <a:pt x="3114965" y="4240955"/>
                  <a:pt x="3291177" y="4034901"/>
                </a:cubicBezTo>
                <a:cubicBezTo>
                  <a:pt x="3391000" y="3954159"/>
                  <a:pt x="3391000" y="3954159"/>
                  <a:pt x="3391000" y="3954159"/>
                </a:cubicBezTo>
                <a:cubicBezTo>
                  <a:pt x="3414427" y="3998751"/>
                  <a:pt x="3242392" y="4131540"/>
                  <a:pt x="3254101" y="4153835"/>
                </a:cubicBezTo>
                <a:cubicBezTo>
                  <a:pt x="3381531" y="4044423"/>
                  <a:pt x="3459047" y="3975375"/>
                  <a:pt x="3586473" y="3865960"/>
                </a:cubicBezTo>
                <a:cubicBezTo>
                  <a:pt x="3592889" y="3905245"/>
                  <a:pt x="3493070" y="3985984"/>
                  <a:pt x="3499490" y="4025265"/>
                </a:cubicBezTo>
                <a:cubicBezTo>
                  <a:pt x="3504786" y="4008271"/>
                  <a:pt x="3549401" y="3984898"/>
                  <a:pt x="3538809" y="4018879"/>
                </a:cubicBezTo>
                <a:cubicBezTo>
                  <a:pt x="3522921" y="4069847"/>
                  <a:pt x="3369014" y="4264219"/>
                  <a:pt x="3330814" y="4326876"/>
                </a:cubicBezTo>
                <a:cubicBezTo>
                  <a:pt x="3292619" y="4389538"/>
                  <a:pt x="3182207" y="4504257"/>
                  <a:pt x="3133423" y="4600897"/>
                </a:cubicBezTo>
                <a:cubicBezTo>
                  <a:pt x="3101646" y="4702840"/>
                  <a:pt x="3217354" y="4571134"/>
                  <a:pt x="3217354" y="4571134"/>
                </a:cubicBezTo>
                <a:cubicBezTo>
                  <a:pt x="3223770" y="4610419"/>
                  <a:pt x="3052858" y="4799483"/>
                  <a:pt x="3014663" y="4862145"/>
                </a:cubicBezTo>
                <a:cubicBezTo>
                  <a:pt x="2635753" y="5359210"/>
                  <a:pt x="2252674" y="5929541"/>
                  <a:pt x="1753559" y="6333213"/>
                </a:cubicBezTo>
                <a:cubicBezTo>
                  <a:pt x="1698355" y="6390570"/>
                  <a:pt x="1521016" y="6540352"/>
                  <a:pt x="1496462" y="6439488"/>
                </a:cubicBezTo>
                <a:cubicBezTo>
                  <a:pt x="1490042" y="6400206"/>
                  <a:pt x="1491165" y="6456482"/>
                  <a:pt x="1445430" y="6423583"/>
                </a:cubicBezTo>
                <a:cubicBezTo>
                  <a:pt x="1416702" y="6395988"/>
                  <a:pt x="1416702" y="6395988"/>
                  <a:pt x="1416702" y="6395988"/>
                </a:cubicBezTo>
                <a:cubicBezTo>
                  <a:pt x="1365663" y="6380083"/>
                  <a:pt x="1304036" y="6398156"/>
                  <a:pt x="1281728" y="6409842"/>
                </a:cubicBezTo>
                <a:cubicBezTo>
                  <a:pt x="1247709" y="6399237"/>
                  <a:pt x="1241286" y="6359952"/>
                  <a:pt x="1190257" y="6344044"/>
                </a:cubicBezTo>
                <a:cubicBezTo>
                  <a:pt x="1150934" y="6350434"/>
                  <a:pt x="1128627" y="6362120"/>
                  <a:pt x="1111615" y="6356820"/>
                </a:cubicBezTo>
                <a:cubicBezTo>
                  <a:pt x="1077591" y="6346212"/>
                  <a:pt x="1082888" y="6329225"/>
                  <a:pt x="1065872" y="6323921"/>
                </a:cubicBezTo>
                <a:cubicBezTo>
                  <a:pt x="1065872" y="6323921"/>
                  <a:pt x="1043571" y="6335607"/>
                  <a:pt x="1026556" y="6330303"/>
                </a:cubicBezTo>
                <a:cubicBezTo>
                  <a:pt x="969102" y="6275113"/>
                  <a:pt x="1059452" y="6284639"/>
                  <a:pt x="1025432" y="6274028"/>
                </a:cubicBezTo>
                <a:cubicBezTo>
                  <a:pt x="1025432" y="6274028"/>
                  <a:pt x="963805" y="6292108"/>
                  <a:pt x="941498" y="6303794"/>
                </a:cubicBezTo>
                <a:cubicBezTo>
                  <a:pt x="907475" y="6293186"/>
                  <a:pt x="645882" y="6174366"/>
                  <a:pt x="555528" y="6164843"/>
                </a:cubicBezTo>
                <a:cubicBezTo>
                  <a:pt x="516212" y="6171233"/>
                  <a:pt x="483305" y="6216900"/>
                  <a:pt x="476889" y="6177615"/>
                </a:cubicBezTo>
                <a:cubicBezTo>
                  <a:pt x="442869" y="6167011"/>
                  <a:pt x="419434" y="6122425"/>
                  <a:pt x="402419" y="6117121"/>
                </a:cubicBezTo>
                <a:cubicBezTo>
                  <a:pt x="419434" y="6122425"/>
                  <a:pt x="374819" y="6145798"/>
                  <a:pt x="374819" y="6145798"/>
                </a:cubicBezTo>
                <a:cubicBezTo>
                  <a:pt x="306772" y="6124589"/>
                  <a:pt x="306772" y="6124589"/>
                  <a:pt x="306772" y="6124589"/>
                </a:cubicBezTo>
                <a:cubicBezTo>
                  <a:pt x="296183" y="6158574"/>
                  <a:pt x="295059" y="6102299"/>
                  <a:pt x="295059" y="6102299"/>
                </a:cubicBezTo>
                <a:cubicBezTo>
                  <a:pt x="295059" y="6102299"/>
                  <a:pt x="255740" y="6108684"/>
                  <a:pt x="227010" y="6081086"/>
                </a:cubicBezTo>
                <a:cubicBezTo>
                  <a:pt x="210005" y="6075785"/>
                  <a:pt x="271629" y="6057709"/>
                  <a:pt x="220593" y="6041808"/>
                </a:cubicBezTo>
                <a:cubicBezTo>
                  <a:pt x="164262" y="6042886"/>
                  <a:pt x="171802" y="6138447"/>
                  <a:pt x="135538" y="6015288"/>
                </a:cubicBezTo>
                <a:cubicBezTo>
                  <a:pt x="105683" y="5931421"/>
                  <a:pt x="113227" y="6026978"/>
                  <a:pt x="39887" y="6022760"/>
                </a:cubicBezTo>
                <a:cubicBezTo>
                  <a:pt x="37238" y="6031255"/>
                  <a:pt x="30054" y="6024356"/>
                  <a:pt x="18618" y="6016132"/>
                </a:cubicBezTo>
                <a:lnTo>
                  <a:pt x="0" y="6005521"/>
                </a:lnTo>
                <a:lnTo>
                  <a:pt x="0" y="4721621"/>
                </a:lnTo>
                <a:lnTo>
                  <a:pt x="19058" y="4697379"/>
                </a:lnTo>
                <a:cubicBezTo>
                  <a:pt x="82211" y="4614535"/>
                  <a:pt x="139786" y="4534612"/>
                  <a:pt x="189136" y="4466107"/>
                </a:cubicBezTo>
                <a:cubicBezTo>
                  <a:pt x="228452" y="4459724"/>
                  <a:pt x="249639" y="4391759"/>
                  <a:pt x="277239" y="4363082"/>
                </a:cubicBezTo>
                <a:cubicBezTo>
                  <a:pt x="237920" y="4369468"/>
                  <a:pt x="222036" y="4420439"/>
                  <a:pt x="189136" y="4466107"/>
                </a:cubicBezTo>
                <a:lnTo>
                  <a:pt x="0" y="4680499"/>
                </a:lnTo>
                <a:lnTo>
                  <a:pt x="0" y="3005400"/>
                </a:lnTo>
                <a:lnTo>
                  <a:pt x="36449" y="2957486"/>
                </a:lnTo>
                <a:cubicBezTo>
                  <a:pt x="125740" y="2843176"/>
                  <a:pt x="216495" y="2731653"/>
                  <a:pt x="293447" y="2634469"/>
                </a:cubicBezTo>
                <a:cubicBezTo>
                  <a:pt x="336938" y="2554820"/>
                  <a:pt x="352827" y="2503845"/>
                  <a:pt x="402734" y="2463481"/>
                </a:cubicBezTo>
                <a:cubicBezTo>
                  <a:pt x="419750" y="2468778"/>
                  <a:pt x="408038" y="2446487"/>
                  <a:pt x="408038" y="2446487"/>
                </a:cubicBezTo>
                <a:cubicBezTo>
                  <a:pt x="408038" y="2446487"/>
                  <a:pt x="408038" y="2446487"/>
                  <a:pt x="402734" y="2463481"/>
                </a:cubicBezTo>
                <a:cubicBezTo>
                  <a:pt x="318800" y="2493240"/>
                  <a:pt x="490846" y="2360449"/>
                  <a:pt x="506730" y="2309477"/>
                </a:cubicBezTo>
                <a:cubicBezTo>
                  <a:pt x="328351" y="2477573"/>
                  <a:pt x="169741" y="2683292"/>
                  <a:pt x="8895" y="2896178"/>
                </a:cubicBezTo>
                <a:lnTo>
                  <a:pt x="0" y="2907907"/>
                </a:lnTo>
                <a:lnTo>
                  <a:pt x="0" y="2881105"/>
                </a:lnTo>
                <a:lnTo>
                  <a:pt x="92460" y="2768429"/>
                </a:lnTo>
                <a:cubicBezTo>
                  <a:pt x="315022" y="2497885"/>
                  <a:pt x="530566" y="2233020"/>
                  <a:pt x="735909" y="1933517"/>
                </a:cubicBezTo>
                <a:cubicBezTo>
                  <a:pt x="817593" y="1791203"/>
                  <a:pt x="741205" y="1916523"/>
                  <a:pt x="658390" y="2002561"/>
                </a:cubicBezTo>
                <a:cubicBezTo>
                  <a:pt x="625490" y="2048229"/>
                  <a:pt x="592590" y="2093903"/>
                  <a:pt x="570283" y="2105590"/>
                </a:cubicBezTo>
                <a:cubicBezTo>
                  <a:pt x="849373" y="1689256"/>
                  <a:pt x="1168895" y="1322815"/>
                  <a:pt x="1459698" y="928779"/>
                </a:cubicBezTo>
                <a:cubicBezTo>
                  <a:pt x="1426798" y="974446"/>
                  <a:pt x="1538337" y="916007"/>
                  <a:pt x="1459698" y="928779"/>
                </a:cubicBezTo>
                <a:cubicBezTo>
                  <a:pt x="1615691" y="697780"/>
                  <a:pt x="1774892" y="486422"/>
                  <a:pt x="1932629" y="272277"/>
                </a:cubicBezTo>
                <a:close/>
                <a:moveTo>
                  <a:pt x="0" y="0"/>
                </a:moveTo>
                <a:lnTo>
                  <a:pt x="1827401" y="0"/>
                </a:lnTo>
                <a:lnTo>
                  <a:pt x="1363645" y="563293"/>
                </a:lnTo>
                <a:cubicBezTo>
                  <a:pt x="975670" y="1029570"/>
                  <a:pt x="583442" y="1494521"/>
                  <a:pt x="206620" y="1954953"/>
                </a:cubicBezTo>
                <a:cubicBezTo>
                  <a:pt x="189609" y="1949652"/>
                  <a:pt x="179020" y="1983630"/>
                  <a:pt x="156709" y="1995320"/>
                </a:cubicBezTo>
                <a:lnTo>
                  <a:pt x="0" y="2168668"/>
                </a:lnTo>
                <a:close/>
              </a:path>
            </a:pathLst>
          </a:custGeom>
          <a:pattFill prst="lgCheck">
            <a:fgClr>
              <a:schemeClr val="bg2">
                <a:lumMod val="90000"/>
              </a:schemeClr>
            </a:fgClr>
            <a:bgClr>
              <a:schemeClr val="bg1"/>
            </a:bgClr>
          </a:pattFill>
        </p:spPr>
        <p:txBody>
          <a:bodyPr wrap="square" anchor="ctr">
            <a:noAutofit/>
          </a:bodyPr>
          <a:lstStyle>
            <a:lvl1pPr marL="0" indent="0" algn="ctr">
              <a:buNone/>
              <a:defRPr baseline="0"/>
            </a:lvl1pPr>
          </a:lstStyle>
          <a:p>
            <a:r>
              <a:rPr lang="en-US" dirty="0" smtClean="0"/>
              <a:t>Drag &amp; </a:t>
            </a:r>
            <a:r>
              <a:rPr lang="en-US" smtClean="0"/>
              <a:t>Drop Picture</a:t>
            </a:r>
            <a:endParaRPr lang="en-US"/>
          </a:p>
        </p:txBody>
      </p:sp>
    </p:spTree>
    <p:extLst>
      <p:ext uri="{BB962C8B-B14F-4D97-AF65-F5344CB8AC3E}">
        <p14:creationId xmlns:p14="http://schemas.microsoft.com/office/powerpoint/2010/main" val="4255366972"/>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4" name="图片 3"/>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5" name="矩形 4"/>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icture Placeholder 4"/>
          <p:cNvSpPr>
            <a:spLocks noGrp="1"/>
          </p:cNvSpPr>
          <p:nvPr>
            <p:ph type="pic" sz="quarter" idx="10" hasCustomPrompt="1"/>
          </p:nvPr>
        </p:nvSpPr>
        <p:spPr>
          <a:xfrm>
            <a:off x="-909797" y="296971"/>
            <a:ext cx="7780154" cy="6264057"/>
          </a:xfrm>
          <a:custGeom>
            <a:avLst/>
            <a:gdLst>
              <a:gd name="connsiteX0" fmla="*/ 2196561 w 3959210"/>
              <a:gd name="connsiteY0" fmla="*/ 2209072 h 3187690"/>
              <a:gd name="connsiteX1" fmla="*/ 2197443 w 3959210"/>
              <a:gd name="connsiteY1" fmla="*/ 2210007 h 3187690"/>
              <a:gd name="connsiteX2" fmla="*/ 2196717 w 3959210"/>
              <a:gd name="connsiteY2" fmla="*/ 2209812 h 3187690"/>
              <a:gd name="connsiteX3" fmla="*/ 2188735 w 3959210"/>
              <a:gd name="connsiteY3" fmla="*/ 2197030 h 3187690"/>
              <a:gd name="connsiteX4" fmla="*/ 2195121 w 3959210"/>
              <a:gd name="connsiteY4" fmla="*/ 2202223 h 3187690"/>
              <a:gd name="connsiteX5" fmla="*/ 2196561 w 3959210"/>
              <a:gd name="connsiteY5" fmla="*/ 2209072 h 3187690"/>
              <a:gd name="connsiteX6" fmla="*/ 2196318 w 3959210"/>
              <a:gd name="connsiteY6" fmla="*/ 2208814 h 3187690"/>
              <a:gd name="connsiteX7" fmla="*/ 2188735 w 3959210"/>
              <a:gd name="connsiteY7" fmla="*/ 2197030 h 3187690"/>
              <a:gd name="connsiteX8" fmla="*/ 1985985 w 3959210"/>
              <a:gd name="connsiteY8" fmla="*/ 2088377 h 3187690"/>
              <a:gd name="connsiteX9" fmla="*/ 1995564 w 3959210"/>
              <a:gd name="connsiteY9" fmla="*/ 2096366 h 3187690"/>
              <a:gd name="connsiteX10" fmla="*/ 1985985 w 3959210"/>
              <a:gd name="connsiteY10" fmla="*/ 2088377 h 3187690"/>
              <a:gd name="connsiteX11" fmla="*/ 1143059 w 3959210"/>
              <a:gd name="connsiteY11" fmla="*/ 2037246 h 3187690"/>
              <a:gd name="connsiteX12" fmla="*/ 1145975 w 3959210"/>
              <a:gd name="connsiteY12" fmla="*/ 2039747 h 3187690"/>
              <a:gd name="connsiteX13" fmla="*/ 1146252 w 3959210"/>
              <a:gd name="connsiteY13" fmla="*/ 2040441 h 3187690"/>
              <a:gd name="connsiteX14" fmla="*/ 1143059 w 3959210"/>
              <a:gd name="connsiteY14" fmla="*/ 2037246 h 3187690"/>
              <a:gd name="connsiteX15" fmla="*/ 1098359 w 3959210"/>
              <a:gd name="connsiteY15" fmla="*/ 2002093 h 3187690"/>
              <a:gd name="connsiteX16" fmla="*/ 1098794 w 3959210"/>
              <a:gd name="connsiteY16" fmla="*/ 2008485 h 3187690"/>
              <a:gd name="connsiteX17" fmla="*/ 1098359 w 3959210"/>
              <a:gd name="connsiteY17" fmla="*/ 2008485 h 3187690"/>
              <a:gd name="connsiteX18" fmla="*/ 1098359 w 3959210"/>
              <a:gd name="connsiteY18" fmla="*/ 2002093 h 3187690"/>
              <a:gd name="connsiteX19" fmla="*/ 1875830 w 3959210"/>
              <a:gd name="connsiteY19" fmla="*/ 1989843 h 3187690"/>
              <a:gd name="connsiteX20" fmla="*/ 1888602 w 3959210"/>
              <a:gd name="connsiteY20" fmla="*/ 1997300 h 3187690"/>
              <a:gd name="connsiteX21" fmla="*/ 1877427 w 3959210"/>
              <a:gd name="connsiteY21" fmla="*/ 1994104 h 3187690"/>
              <a:gd name="connsiteX22" fmla="*/ 1880620 w 3959210"/>
              <a:gd name="connsiteY22" fmla="*/ 1997300 h 3187690"/>
              <a:gd name="connsiteX23" fmla="*/ 1885409 w 3959210"/>
              <a:gd name="connsiteY23" fmla="*/ 2002093 h 3187690"/>
              <a:gd name="connsiteX24" fmla="*/ 1891795 w 3959210"/>
              <a:gd name="connsiteY24" fmla="*/ 2003691 h 3187690"/>
              <a:gd name="connsiteX25" fmla="*/ 1896584 w 3959210"/>
              <a:gd name="connsiteY25" fmla="*/ 2003691 h 3187690"/>
              <a:gd name="connsiteX26" fmla="*/ 1894988 w 3959210"/>
              <a:gd name="connsiteY26" fmla="*/ 2008485 h 3187690"/>
              <a:gd name="connsiteX27" fmla="*/ 1931706 w 3959210"/>
              <a:gd name="connsiteY27" fmla="*/ 2032452 h 3187690"/>
              <a:gd name="connsiteX28" fmla="*/ 1928513 w 3959210"/>
              <a:gd name="connsiteY28" fmla="*/ 2037246 h 3187690"/>
              <a:gd name="connsiteX29" fmla="*/ 1923724 w 3959210"/>
              <a:gd name="connsiteY29" fmla="*/ 2034050 h 3187690"/>
              <a:gd name="connsiteX30" fmla="*/ 1928513 w 3959210"/>
              <a:gd name="connsiteY30" fmla="*/ 2034050 h 3187690"/>
              <a:gd name="connsiteX31" fmla="*/ 1914145 w 3959210"/>
              <a:gd name="connsiteY31" fmla="*/ 2024463 h 3187690"/>
              <a:gd name="connsiteX32" fmla="*/ 1909356 w 3959210"/>
              <a:gd name="connsiteY32" fmla="*/ 2026061 h 3187690"/>
              <a:gd name="connsiteX33" fmla="*/ 1906163 w 3959210"/>
              <a:gd name="connsiteY33" fmla="*/ 2018072 h 3187690"/>
              <a:gd name="connsiteX34" fmla="*/ 1896584 w 3959210"/>
              <a:gd name="connsiteY34" fmla="*/ 2013278 h 3187690"/>
              <a:gd name="connsiteX35" fmla="*/ 1898181 w 3959210"/>
              <a:gd name="connsiteY35" fmla="*/ 2011680 h 3187690"/>
              <a:gd name="connsiteX36" fmla="*/ 1890198 w 3959210"/>
              <a:gd name="connsiteY36" fmla="*/ 2005289 h 3187690"/>
              <a:gd name="connsiteX37" fmla="*/ 1882216 w 3959210"/>
              <a:gd name="connsiteY37" fmla="*/ 2005289 h 3187690"/>
              <a:gd name="connsiteX38" fmla="*/ 1882216 w 3959210"/>
              <a:gd name="connsiteY38" fmla="*/ 2000495 h 3187690"/>
              <a:gd name="connsiteX39" fmla="*/ 1871041 w 3959210"/>
              <a:gd name="connsiteY39" fmla="*/ 1994104 h 3187690"/>
              <a:gd name="connsiteX40" fmla="*/ 1875830 w 3959210"/>
              <a:gd name="connsiteY40" fmla="*/ 1992506 h 3187690"/>
              <a:gd name="connsiteX41" fmla="*/ 1875830 w 3959210"/>
              <a:gd name="connsiteY41" fmla="*/ 1989311 h 3187690"/>
              <a:gd name="connsiteX42" fmla="*/ 1875830 w 3959210"/>
              <a:gd name="connsiteY42" fmla="*/ 1989843 h 3187690"/>
              <a:gd name="connsiteX43" fmla="*/ 1874990 w 3959210"/>
              <a:gd name="connsiteY43" fmla="*/ 1989353 h 3187690"/>
              <a:gd name="connsiteX44" fmla="*/ 1785892 w 3959210"/>
              <a:gd name="connsiteY44" fmla="*/ 1921812 h 3187690"/>
              <a:gd name="connsiteX45" fmla="*/ 1786429 w 3959210"/>
              <a:gd name="connsiteY45" fmla="*/ 1922201 h 3187690"/>
              <a:gd name="connsiteX46" fmla="*/ 1786429 w 3959210"/>
              <a:gd name="connsiteY46" fmla="*/ 1922658 h 3187690"/>
              <a:gd name="connsiteX47" fmla="*/ 1772061 w 3959210"/>
              <a:gd name="connsiteY47" fmla="*/ 1911016 h 3187690"/>
              <a:gd name="connsiteX48" fmla="*/ 1780043 w 3959210"/>
              <a:gd name="connsiteY48" fmla="*/ 1912614 h 3187690"/>
              <a:gd name="connsiteX49" fmla="*/ 1785892 w 3959210"/>
              <a:gd name="connsiteY49" fmla="*/ 1921812 h 3187690"/>
              <a:gd name="connsiteX50" fmla="*/ 1782837 w 3959210"/>
              <a:gd name="connsiteY50" fmla="*/ 1919605 h 3187690"/>
              <a:gd name="connsiteX51" fmla="*/ 1776850 w 3959210"/>
              <a:gd name="connsiteY51" fmla="*/ 1915810 h 3187690"/>
              <a:gd name="connsiteX52" fmla="*/ 1772061 w 3959210"/>
              <a:gd name="connsiteY52" fmla="*/ 1911016 h 3187690"/>
              <a:gd name="connsiteX53" fmla="*/ 1678396 w 3959210"/>
              <a:gd name="connsiteY53" fmla="*/ 1861810 h 3187690"/>
              <a:gd name="connsiteX54" fmla="*/ 1689045 w 3959210"/>
              <a:gd name="connsiteY54" fmla="*/ 1867875 h 3187690"/>
              <a:gd name="connsiteX55" fmla="*/ 1682660 w 3959210"/>
              <a:gd name="connsiteY55" fmla="*/ 1865678 h 3187690"/>
              <a:gd name="connsiteX56" fmla="*/ 1676274 w 3959210"/>
              <a:gd name="connsiteY56" fmla="*/ 1859886 h 3187690"/>
              <a:gd name="connsiteX57" fmla="*/ 1678396 w 3959210"/>
              <a:gd name="connsiteY57" fmla="*/ 1861810 h 3187690"/>
              <a:gd name="connsiteX58" fmla="*/ 1677471 w 3959210"/>
              <a:gd name="connsiteY58" fmla="*/ 1861284 h 3187690"/>
              <a:gd name="connsiteX59" fmla="*/ 1676274 w 3959210"/>
              <a:gd name="connsiteY59" fmla="*/ 1860268 h 3187690"/>
              <a:gd name="connsiteX60" fmla="*/ 3235474 w 3959210"/>
              <a:gd name="connsiteY60" fmla="*/ 1829527 h 3187690"/>
              <a:gd name="connsiteX61" fmla="*/ 3236006 w 3959210"/>
              <a:gd name="connsiteY61" fmla="*/ 1829527 h 3187690"/>
              <a:gd name="connsiteX62" fmla="*/ 3236006 w 3959210"/>
              <a:gd name="connsiteY62" fmla="*/ 1832722 h 3187690"/>
              <a:gd name="connsiteX63" fmla="*/ 1690642 w 3959210"/>
              <a:gd name="connsiteY63" fmla="*/ 1776798 h 3187690"/>
              <a:gd name="connsiteX64" fmla="*/ 1690642 w 3959210"/>
              <a:gd name="connsiteY64" fmla="*/ 1781591 h 3187690"/>
              <a:gd name="connsiteX65" fmla="*/ 1684256 w 3959210"/>
              <a:gd name="connsiteY65" fmla="*/ 1781591 h 3187690"/>
              <a:gd name="connsiteX66" fmla="*/ 1690642 w 3959210"/>
              <a:gd name="connsiteY66" fmla="*/ 1776798 h 3187690"/>
              <a:gd name="connsiteX67" fmla="*/ 763104 w 3959210"/>
              <a:gd name="connsiteY67" fmla="*/ 1772005 h 3187690"/>
              <a:gd name="connsiteX68" fmla="*/ 775876 w 3959210"/>
              <a:gd name="connsiteY68" fmla="*/ 1775200 h 3187690"/>
              <a:gd name="connsiteX69" fmla="*/ 793437 w 3959210"/>
              <a:gd name="connsiteY69" fmla="*/ 1783189 h 3187690"/>
              <a:gd name="connsiteX70" fmla="*/ 778270 w 3959210"/>
              <a:gd name="connsiteY70" fmla="*/ 1779394 h 3187690"/>
              <a:gd name="connsiteX71" fmla="*/ 770620 w 3959210"/>
              <a:gd name="connsiteY71" fmla="*/ 1775667 h 3187690"/>
              <a:gd name="connsiteX72" fmla="*/ 771086 w 3959210"/>
              <a:gd name="connsiteY72" fmla="*/ 1775200 h 3187690"/>
              <a:gd name="connsiteX73" fmla="*/ 770241 w 3959210"/>
              <a:gd name="connsiteY73" fmla="*/ 1775482 h 3187690"/>
              <a:gd name="connsiteX74" fmla="*/ 847716 w 3959210"/>
              <a:gd name="connsiteY74" fmla="*/ 1765613 h 3187690"/>
              <a:gd name="connsiteX75" fmla="*/ 852505 w 3959210"/>
              <a:gd name="connsiteY75" fmla="*/ 1767211 h 3187690"/>
              <a:gd name="connsiteX76" fmla="*/ 852321 w 3959210"/>
              <a:gd name="connsiteY76" fmla="*/ 1767395 h 3187690"/>
              <a:gd name="connsiteX77" fmla="*/ 851907 w 3959210"/>
              <a:gd name="connsiteY77" fmla="*/ 1767011 h 3187690"/>
              <a:gd name="connsiteX78" fmla="*/ 847716 w 3959210"/>
              <a:gd name="connsiteY78" fmla="*/ 1765613 h 3187690"/>
              <a:gd name="connsiteX79" fmla="*/ 729578 w 3959210"/>
              <a:gd name="connsiteY79" fmla="*/ 1743243 h 3187690"/>
              <a:gd name="connsiteX80" fmla="*/ 729852 w 3959210"/>
              <a:gd name="connsiteY80" fmla="*/ 1746530 h 3187690"/>
              <a:gd name="connsiteX81" fmla="*/ 729578 w 3959210"/>
              <a:gd name="connsiteY81" fmla="*/ 1746439 h 3187690"/>
              <a:gd name="connsiteX82" fmla="*/ 729578 w 3959210"/>
              <a:gd name="connsiteY82" fmla="*/ 1743243 h 3187690"/>
              <a:gd name="connsiteX83" fmla="*/ 1567715 w 3959210"/>
              <a:gd name="connsiteY83" fmla="*/ 1714482 h 3187690"/>
              <a:gd name="connsiteX84" fmla="*/ 1572704 w 3959210"/>
              <a:gd name="connsiteY84" fmla="*/ 1717079 h 3187690"/>
              <a:gd name="connsiteX85" fmla="*/ 1574101 w 3959210"/>
              <a:gd name="connsiteY85" fmla="*/ 1720874 h 3187690"/>
              <a:gd name="connsiteX86" fmla="*/ 1567715 w 3959210"/>
              <a:gd name="connsiteY86" fmla="*/ 1714482 h 3187690"/>
              <a:gd name="connsiteX87" fmla="*/ 1567715 w 3959210"/>
              <a:gd name="connsiteY87" fmla="*/ 1714482 h 3187690"/>
              <a:gd name="connsiteX88" fmla="*/ 1567715 w 3959210"/>
              <a:gd name="connsiteY88" fmla="*/ 1714482 h 3187690"/>
              <a:gd name="connsiteX89" fmla="*/ 3113080 w 3959210"/>
              <a:gd name="connsiteY89" fmla="*/ 1617014 h 3187690"/>
              <a:gd name="connsiteX90" fmla="*/ 3113479 w 3959210"/>
              <a:gd name="connsiteY90" fmla="*/ 1618412 h 3187690"/>
              <a:gd name="connsiteX91" fmla="*/ 3113465 w 3959210"/>
              <a:gd name="connsiteY91" fmla="*/ 1618446 h 3187690"/>
              <a:gd name="connsiteX92" fmla="*/ 3114676 w 3959210"/>
              <a:gd name="connsiteY92" fmla="*/ 1615416 h 3187690"/>
              <a:gd name="connsiteX93" fmla="*/ 3121062 w 3959210"/>
              <a:gd name="connsiteY93" fmla="*/ 1623405 h 3187690"/>
              <a:gd name="connsiteX94" fmla="*/ 3116273 w 3959210"/>
              <a:gd name="connsiteY94" fmla="*/ 1628199 h 3187690"/>
              <a:gd name="connsiteX95" fmla="*/ 3113479 w 3959210"/>
              <a:gd name="connsiteY95" fmla="*/ 1618412 h 3187690"/>
              <a:gd name="connsiteX96" fmla="*/ 3227226 w 3959210"/>
              <a:gd name="connsiteY96" fmla="*/ 1534725 h 3187690"/>
              <a:gd name="connsiteX97" fmla="*/ 3228024 w 3959210"/>
              <a:gd name="connsiteY97" fmla="*/ 1535524 h 3187690"/>
              <a:gd name="connsiteX98" fmla="*/ 3227459 w 3959210"/>
              <a:gd name="connsiteY98" fmla="*/ 1535424 h 3187690"/>
              <a:gd name="connsiteX99" fmla="*/ 3224831 w 3959210"/>
              <a:gd name="connsiteY99" fmla="*/ 1527535 h 3187690"/>
              <a:gd name="connsiteX100" fmla="*/ 3227226 w 3959210"/>
              <a:gd name="connsiteY100" fmla="*/ 1534725 h 3187690"/>
              <a:gd name="connsiteX101" fmla="*/ 3223434 w 3959210"/>
              <a:gd name="connsiteY101" fmla="*/ 1530930 h 3187690"/>
              <a:gd name="connsiteX102" fmla="*/ 3224831 w 3959210"/>
              <a:gd name="connsiteY102" fmla="*/ 1527535 h 3187690"/>
              <a:gd name="connsiteX103" fmla="*/ 451796 w 3959210"/>
              <a:gd name="connsiteY103" fmla="*/ 1519546 h 3187690"/>
              <a:gd name="connsiteX104" fmla="*/ 453571 w 3959210"/>
              <a:gd name="connsiteY104" fmla="*/ 1520561 h 3187690"/>
              <a:gd name="connsiteX105" fmla="*/ 453392 w 3959210"/>
              <a:gd name="connsiteY105" fmla="*/ 1521144 h 3187690"/>
              <a:gd name="connsiteX106" fmla="*/ 451796 w 3959210"/>
              <a:gd name="connsiteY106" fmla="*/ 1519546 h 3187690"/>
              <a:gd name="connsiteX107" fmla="*/ 3050818 w 3959210"/>
              <a:gd name="connsiteY107" fmla="*/ 1513154 h 3187690"/>
              <a:gd name="connsiteX108" fmla="*/ 3051233 w 3959210"/>
              <a:gd name="connsiteY108" fmla="*/ 1513532 h 3187690"/>
              <a:gd name="connsiteX109" fmla="*/ 3049222 w 3959210"/>
              <a:gd name="connsiteY109" fmla="*/ 1516350 h 3187690"/>
              <a:gd name="connsiteX110" fmla="*/ 3050818 w 3959210"/>
              <a:gd name="connsiteY110" fmla="*/ 1513154 h 3187690"/>
              <a:gd name="connsiteX111" fmla="*/ 2822526 w 3959210"/>
              <a:gd name="connsiteY111" fmla="*/ 1428469 h 3187690"/>
              <a:gd name="connsiteX112" fmla="*/ 2823825 w 3959210"/>
              <a:gd name="connsiteY112" fmla="*/ 1429249 h 3187690"/>
              <a:gd name="connsiteX113" fmla="*/ 2820929 w 3959210"/>
              <a:gd name="connsiteY113" fmla="*/ 1431665 h 3187690"/>
              <a:gd name="connsiteX114" fmla="*/ 2822526 w 3959210"/>
              <a:gd name="connsiteY114" fmla="*/ 1428469 h 3187690"/>
              <a:gd name="connsiteX115" fmla="*/ 143681 w 3959210"/>
              <a:gd name="connsiteY115" fmla="*/ 1051234 h 3187690"/>
              <a:gd name="connsiteX116" fmla="*/ 143681 w 3959210"/>
              <a:gd name="connsiteY116" fmla="*/ 1059368 h 3187690"/>
              <a:gd name="connsiteX117" fmla="*/ 137295 w 3959210"/>
              <a:gd name="connsiteY117" fmla="*/ 1062564 h 3187690"/>
              <a:gd name="connsiteX118" fmla="*/ 130909 w 3959210"/>
              <a:gd name="connsiteY118" fmla="*/ 1059368 h 3187690"/>
              <a:gd name="connsiteX119" fmla="*/ 143681 w 3959210"/>
              <a:gd name="connsiteY119" fmla="*/ 1049781 h 3187690"/>
              <a:gd name="connsiteX120" fmla="*/ 145962 w 3959210"/>
              <a:gd name="connsiteY120" fmla="*/ 1049781 h 3187690"/>
              <a:gd name="connsiteX121" fmla="*/ 143681 w 3959210"/>
              <a:gd name="connsiteY121" fmla="*/ 1051234 h 3187690"/>
              <a:gd name="connsiteX122" fmla="*/ 3740485 w 3959210"/>
              <a:gd name="connsiteY122" fmla="*/ 755778 h 3187690"/>
              <a:gd name="connsiteX123" fmla="*/ 3741146 w 3959210"/>
              <a:gd name="connsiteY123" fmla="*/ 755889 h 3187690"/>
              <a:gd name="connsiteX124" fmla="*/ 3740485 w 3959210"/>
              <a:gd name="connsiteY124" fmla="*/ 756418 h 3187690"/>
              <a:gd name="connsiteX125" fmla="*/ 3744277 w 3959210"/>
              <a:gd name="connsiteY125" fmla="*/ 753382 h 3187690"/>
              <a:gd name="connsiteX126" fmla="*/ 3750064 w 3959210"/>
              <a:gd name="connsiteY126" fmla="*/ 757376 h 3187690"/>
              <a:gd name="connsiteX127" fmla="*/ 3741146 w 3959210"/>
              <a:gd name="connsiteY127" fmla="*/ 755889 h 3187690"/>
              <a:gd name="connsiteX128" fmla="*/ 848220 w 3959210"/>
              <a:gd name="connsiteY128" fmla="*/ 305902 h 3187690"/>
              <a:gd name="connsiteX129" fmla="*/ 857294 w 3959210"/>
              <a:gd name="connsiteY129" fmla="*/ 311579 h 3187690"/>
              <a:gd name="connsiteX130" fmla="*/ 847716 w 3959210"/>
              <a:gd name="connsiteY130" fmla="*/ 313177 h 3187690"/>
              <a:gd name="connsiteX131" fmla="*/ 850110 w 3959210"/>
              <a:gd name="connsiteY131" fmla="*/ 308583 h 3187690"/>
              <a:gd name="connsiteX132" fmla="*/ 847716 w 3959210"/>
              <a:gd name="connsiteY132" fmla="*/ 305188 h 3187690"/>
              <a:gd name="connsiteX133" fmla="*/ 848220 w 3959210"/>
              <a:gd name="connsiteY133" fmla="*/ 305902 h 3187690"/>
              <a:gd name="connsiteX134" fmla="*/ 847245 w 3959210"/>
              <a:gd name="connsiteY134" fmla="*/ 305292 h 3187690"/>
              <a:gd name="connsiteX135" fmla="*/ 1276363 w 3959210"/>
              <a:gd name="connsiteY135" fmla="*/ 260049 h 3187690"/>
              <a:gd name="connsiteX136" fmla="*/ 1281950 w 3959210"/>
              <a:gd name="connsiteY136" fmla="*/ 262046 h 3187690"/>
              <a:gd name="connsiteX137" fmla="*/ 1275565 w 3959210"/>
              <a:gd name="connsiteY137" fmla="*/ 260448 h 3187690"/>
              <a:gd name="connsiteX138" fmla="*/ 1276363 w 3959210"/>
              <a:gd name="connsiteY138" fmla="*/ 260049 h 3187690"/>
              <a:gd name="connsiteX139" fmla="*/ 1407838 w 3959210"/>
              <a:gd name="connsiteY139" fmla="*/ 125051 h 3187690"/>
              <a:gd name="connsiteX140" fmla="*/ 1406474 w 3959210"/>
              <a:gd name="connsiteY140" fmla="*/ 126230 h 3187690"/>
              <a:gd name="connsiteX141" fmla="*/ 1405313 w 3959210"/>
              <a:gd name="connsiteY141" fmla="*/ 125261 h 3187690"/>
              <a:gd name="connsiteX142" fmla="*/ 1410864 w 3959210"/>
              <a:gd name="connsiteY142" fmla="*/ 122435 h 3187690"/>
              <a:gd name="connsiteX143" fmla="*/ 1412859 w 3959210"/>
              <a:gd name="connsiteY143" fmla="*/ 124632 h 3187690"/>
              <a:gd name="connsiteX144" fmla="*/ 1407838 w 3959210"/>
              <a:gd name="connsiteY144" fmla="*/ 125051 h 3187690"/>
              <a:gd name="connsiteX145" fmla="*/ 1071219 w 3959210"/>
              <a:gd name="connsiteY145" fmla="*/ 78294 h 3187690"/>
              <a:gd name="connsiteX146" fmla="*/ 1072815 w 3959210"/>
              <a:gd name="connsiteY146" fmla="*/ 79892 h 3187690"/>
              <a:gd name="connsiteX147" fmla="*/ 1072606 w 3959210"/>
              <a:gd name="connsiteY147" fmla="*/ 80146 h 3187690"/>
              <a:gd name="connsiteX148" fmla="*/ 1564522 w 3959210"/>
              <a:gd name="connsiteY148" fmla="*/ 17576 h 3187690"/>
              <a:gd name="connsiteX149" fmla="*/ 1564522 w 3959210"/>
              <a:gd name="connsiteY149" fmla="*/ 20772 h 3187690"/>
              <a:gd name="connsiteX150" fmla="*/ 1563245 w 3959210"/>
              <a:gd name="connsiteY150" fmla="*/ 21411 h 3187690"/>
              <a:gd name="connsiteX151" fmla="*/ 1649134 w 3959210"/>
              <a:gd name="connsiteY151" fmla="*/ 0 h 3187690"/>
              <a:gd name="connsiteX152" fmla="*/ 1663502 w 3959210"/>
              <a:gd name="connsiteY152" fmla="*/ 11185 h 3187690"/>
              <a:gd name="connsiteX153" fmla="*/ 1679467 w 3959210"/>
              <a:gd name="connsiteY153" fmla="*/ 19174 h 3187690"/>
              <a:gd name="connsiteX154" fmla="*/ 1676274 w 3959210"/>
              <a:gd name="connsiteY154" fmla="*/ 28761 h 3187690"/>
              <a:gd name="connsiteX155" fmla="*/ 1692238 w 3959210"/>
              <a:gd name="connsiteY155" fmla="*/ 28761 h 3187690"/>
              <a:gd name="connsiteX156" fmla="*/ 1697028 w 3959210"/>
              <a:gd name="connsiteY156" fmla="*/ 23968 h 3187690"/>
              <a:gd name="connsiteX157" fmla="*/ 1695431 w 3959210"/>
              <a:gd name="connsiteY157" fmla="*/ 31957 h 3187690"/>
              <a:gd name="connsiteX158" fmla="*/ 1703413 w 3959210"/>
              <a:gd name="connsiteY158" fmla="*/ 30359 h 3187690"/>
              <a:gd name="connsiteX159" fmla="*/ 1705010 w 3959210"/>
              <a:gd name="connsiteY159" fmla="*/ 22370 h 3187690"/>
              <a:gd name="connsiteX160" fmla="*/ 1698624 w 3959210"/>
              <a:gd name="connsiteY160" fmla="*/ 19174 h 3187690"/>
              <a:gd name="connsiteX161" fmla="*/ 1708203 w 3959210"/>
              <a:gd name="connsiteY161" fmla="*/ 19174 h 3187690"/>
              <a:gd name="connsiteX162" fmla="*/ 1703413 w 3959210"/>
              <a:gd name="connsiteY162" fmla="*/ 14381 h 3187690"/>
              <a:gd name="connsiteX163" fmla="*/ 1706606 w 3959210"/>
              <a:gd name="connsiteY163" fmla="*/ 11185 h 3187690"/>
              <a:gd name="connsiteX164" fmla="*/ 1711396 w 3959210"/>
              <a:gd name="connsiteY164" fmla="*/ 19174 h 3187690"/>
              <a:gd name="connsiteX165" fmla="*/ 1720974 w 3959210"/>
              <a:gd name="connsiteY165" fmla="*/ 20772 h 3187690"/>
              <a:gd name="connsiteX166" fmla="*/ 1728957 w 3959210"/>
              <a:gd name="connsiteY166" fmla="*/ 28761 h 3187690"/>
              <a:gd name="connsiteX167" fmla="*/ 1733746 w 3959210"/>
              <a:gd name="connsiteY167" fmla="*/ 19174 h 3187690"/>
              <a:gd name="connsiteX168" fmla="*/ 1733746 w 3959210"/>
              <a:gd name="connsiteY168" fmla="*/ 30359 h 3187690"/>
              <a:gd name="connsiteX169" fmla="*/ 1759289 w 3959210"/>
              <a:gd name="connsiteY169" fmla="*/ 27163 h 3187690"/>
              <a:gd name="connsiteX170" fmla="*/ 1768868 w 3959210"/>
              <a:gd name="connsiteY170" fmla="*/ 28761 h 3187690"/>
              <a:gd name="connsiteX171" fmla="*/ 1776850 w 3959210"/>
              <a:gd name="connsiteY171" fmla="*/ 36750 h 3187690"/>
              <a:gd name="connsiteX172" fmla="*/ 1789622 w 3959210"/>
              <a:gd name="connsiteY172" fmla="*/ 25566 h 3187690"/>
              <a:gd name="connsiteX173" fmla="*/ 1796008 w 3959210"/>
              <a:gd name="connsiteY173" fmla="*/ 31957 h 3187690"/>
              <a:gd name="connsiteX174" fmla="*/ 1789622 w 3959210"/>
              <a:gd name="connsiteY174" fmla="*/ 36750 h 3187690"/>
              <a:gd name="connsiteX175" fmla="*/ 1807183 w 3959210"/>
              <a:gd name="connsiteY175" fmla="*/ 33555 h 3187690"/>
              <a:gd name="connsiteX176" fmla="*/ 1800797 w 3959210"/>
              <a:gd name="connsiteY176" fmla="*/ 30359 h 3187690"/>
              <a:gd name="connsiteX177" fmla="*/ 1831130 w 3959210"/>
              <a:gd name="connsiteY177" fmla="*/ 30359 h 3187690"/>
              <a:gd name="connsiteX178" fmla="*/ 1845498 w 3959210"/>
              <a:gd name="connsiteY178" fmla="*/ 38348 h 3187690"/>
              <a:gd name="connsiteX179" fmla="*/ 1856673 w 3959210"/>
              <a:gd name="connsiteY179" fmla="*/ 36750 h 3187690"/>
              <a:gd name="connsiteX180" fmla="*/ 1863059 w 3959210"/>
              <a:gd name="connsiteY180" fmla="*/ 41544 h 3187690"/>
              <a:gd name="connsiteX181" fmla="*/ 1859866 w 3959210"/>
              <a:gd name="connsiteY181" fmla="*/ 35153 h 3187690"/>
              <a:gd name="connsiteX182" fmla="*/ 1867848 w 3959210"/>
              <a:gd name="connsiteY182" fmla="*/ 28761 h 3187690"/>
              <a:gd name="connsiteX183" fmla="*/ 1882216 w 3959210"/>
              <a:gd name="connsiteY183" fmla="*/ 35153 h 3187690"/>
              <a:gd name="connsiteX184" fmla="*/ 1877427 w 3959210"/>
              <a:gd name="connsiteY184" fmla="*/ 39946 h 3187690"/>
              <a:gd name="connsiteX185" fmla="*/ 1888602 w 3959210"/>
              <a:gd name="connsiteY185" fmla="*/ 39946 h 3187690"/>
              <a:gd name="connsiteX186" fmla="*/ 1898181 w 3959210"/>
              <a:gd name="connsiteY186" fmla="*/ 35153 h 3187690"/>
              <a:gd name="connsiteX187" fmla="*/ 1898181 w 3959210"/>
              <a:gd name="connsiteY187" fmla="*/ 43142 h 3187690"/>
              <a:gd name="connsiteX188" fmla="*/ 1902970 w 3959210"/>
              <a:gd name="connsiteY188" fmla="*/ 41544 h 3187690"/>
              <a:gd name="connsiteX189" fmla="*/ 1891795 w 3959210"/>
              <a:gd name="connsiteY189" fmla="*/ 51131 h 3187690"/>
              <a:gd name="connsiteX190" fmla="*/ 1910952 w 3959210"/>
              <a:gd name="connsiteY190" fmla="*/ 47935 h 3187690"/>
              <a:gd name="connsiteX191" fmla="*/ 1914145 w 3959210"/>
              <a:gd name="connsiteY191" fmla="*/ 54327 h 3187690"/>
              <a:gd name="connsiteX192" fmla="*/ 1925320 w 3959210"/>
              <a:gd name="connsiteY192" fmla="*/ 49533 h 3187690"/>
              <a:gd name="connsiteX193" fmla="*/ 1917338 w 3959210"/>
              <a:gd name="connsiteY193" fmla="*/ 47935 h 3187690"/>
              <a:gd name="connsiteX194" fmla="*/ 1938092 w 3959210"/>
              <a:gd name="connsiteY194" fmla="*/ 39946 h 3187690"/>
              <a:gd name="connsiteX195" fmla="*/ 1936495 w 3959210"/>
              <a:gd name="connsiteY195" fmla="*/ 51131 h 3187690"/>
              <a:gd name="connsiteX196" fmla="*/ 1926917 w 3959210"/>
              <a:gd name="connsiteY196" fmla="*/ 55925 h 3187690"/>
              <a:gd name="connsiteX197" fmla="*/ 1942881 w 3959210"/>
              <a:gd name="connsiteY197" fmla="*/ 54327 h 3187690"/>
              <a:gd name="connsiteX198" fmla="*/ 1939688 w 3959210"/>
              <a:gd name="connsiteY198" fmla="*/ 46338 h 3187690"/>
              <a:gd name="connsiteX199" fmla="*/ 1952460 w 3959210"/>
              <a:gd name="connsiteY199" fmla="*/ 43142 h 3187690"/>
              <a:gd name="connsiteX200" fmla="*/ 1955653 w 3959210"/>
              <a:gd name="connsiteY200" fmla="*/ 51131 h 3187690"/>
              <a:gd name="connsiteX201" fmla="*/ 1987582 w 3959210"/>
              <a:gd name="connsiteY201" fmla="*/ 46338 h 3187690"/>
              <a:gd name="connsiteX202" fmla="*/ 1984389 w 3959210"/>
              <a:gd name="connsiteY202" fmla="*/ 55925 h 3187690"/>
              <a:gd name="connsiteX203" fmla="*/ 1993968 w 3959210"/>
              <a:gd name="connsiteY203" fmla="*/ 52729 h 3187690"/>
              <a:gd name="connsiteX204" fmla="*/ 1993968 w 3959210"/>
              <a:gd name="connsiteY204" fmla="*/ 57522 h 3187690"/>
              <a:gd name="connsiteX205" fmla="*/ 2001950 w 3959210"/>
              <a:gd name="connsiteY205" fmla="*/ 51131 h 3187690"/>
              <a:gd name="connsiteX206" fmla="*/ 1992371 w 3959210"/>
              <a:gd name="connsiteY206" fmla="*/ 49533 h 3187690"/>
              <a:gd name="connsiteX207" fmla="*/ 1990775 w 3959210"/>
              <a:gd name="connsiteY207" fmla="*/ 41544 h 3187690"/>
              <a:gd name="connsiteX208" fmla="*/ 2013125 w 3959210"/>
              <a:gd name="connsiteY208" fmla="*/ 44740 h 3187690"/>
              <a:gd name="connsiteX209" fmla="*/ 2016318 w 3959210"/>
              <a:gd name="connsiteY209" fmla="*/ 35153 h 3187690"/>
              <a:gd name="connsiteX210" fmla="*/ 2021107 w 3959210"/>
              <a:gd name="connsiteY210" fmla="*/ 44740 h 3187690"/>
              <a:gd name="connsiteX211" fmla="*/ 1998757 w 3959210"/>
              <a:gd name="connsiteY211" fmla="*/ 47935 h 3187690"/>
              <a:gd name="connsiteX212" fmla="*/ 2006739 w 3959210"/>
              <a:gd name="connsiteY212" fmla="*/ 55925 h 3187690"/>
              <a:gd name="connsiteX213" fmla="*/ 2000353 w 3959210"/>
              <a:gd name="connsiteY213" fmla="*/ 67109 h 3187690"/>
              <a:gd name="connsiteX214" fmla="*/ 1992371 w 3959210"/>
              <a:gd name="connsiteY214" fmla="*/ 68707 h 3187690"/>
              <a:gd name="connsiteX215" fmla="*/ 2003546 w 3959210"/>
              <a:gd name="connsiteY215" fmla="*/ 63914 h 3187690"/>
              <a:gd name="connsiteX216" fmla="*/ 2014721 w 3959210"/>
              <a:gd name="connsiteY216" fmla="*/ 62316 h 3187690"/>
              <a:gd name="connsiteX217" fmla="*/ 2008336 w 3959210"/>
              <a:gd name="connsiteY217" fmla="*/ 60718 h 3187690"/>
              <a:gd name="connsiteX218" fmla="*/ 2006739 w 3959210"/>
              <a:gd name="connsiteY218" fmla="*/ 55925 h 3187690"/>
              <a:gd name="connsiteX219" fmla="*/ 2037072 w 3959210"/>
              <a:gd name="connsiteY219" fmla="*/ 60718 h 3187690"/>
              <a:gd name="connsiteX220" fmla="*/ 2049843 w 3959210"/>
              <a:gd name="connsiteY220" fmla="*/ 60718 h 3187690"/>
              <a:gd name="connsiteX221" fmla="*/ 2056229 w 3959210"/>
              <a:gd name="connsiteY221" fmla="*/ 54327 h 3187690"/>
              <a:gd name="connsiteX222" fmla="*/ 2053757 w 3959210"/>
              <a:gd name="connsiteY222" fmla="*/ 52677 h 3187690"/>
              <a:gd name="connsiteX223" fmla="*/ 2055979 w 3959210"/>
              <a:gd name="connsiteY223" fmla="*/ 52071 h 3187690"/>
              <a:gd name="connsiteX224" fmla="*/ 2057227 w 3959210"/>
              <a:gd name="connsiteY224" fmla="*/ 52329 h 3187690"/>
              <a:gd name="connsiteX225" fmla="*/ 2059422 w 3959210"/>
              <a:gd name="connsiteY225" fmla="*/ 51131 h 3187690"/>
              <a:gd name="connsiteX226" fmla="*/ 2055979 w 3959210"/>
              <a:gd name="connsiteY226" fmla="*/ 52071 h 3187690"/>
              <a:gd name="connsiteX227" fmla="*/ 2051440 w 3959210"/>
              <a:gd name="connsiteY227" fmla="*/ 51131 h 3187690"/>
              <a:gd name="connsiteX228" fmla="*/ 2053757 w 3959210"/>
              <a:gd name="connsiteY228" fmla="*/ 52677 h 3187690"/>
              <a:gd name="connsiteX229" fmla="*/ 2041861 w 3959210"/>
              <a:gd name="connsiteY229" fmla="*/ 55925 h 3187690"/>
              <a:gd name="connsiteX230" fmla="*/ 2027493 w 3959210"/>
              <a:gd name="connsiteY230" fmla="*/ 49533 h 3187690"/>
              <a:gd name="connsiteX231" fmla="*/ 2035475 w 3959210"/>
              <a:gd name="connsiteY231" fmla="*/ 49533 h 3187690"/>
              <a:gd name="connsiteX232" fmla="*/ 2035475 w 3959210"/>
              <a:gd name="connsiteY232" fmla="*/ 41544 h 3187690"/>
              <a:gd name="connsiteX233" fmla="*/ 2046650 w 3959210"/>
              <a:gd name="connsiteY233" fmla="*/ 39946 h 3187690"/>
              <a:gd name="connsiteX234" fmla="*/ 2040265 w 3959210"/>
              <a:gd name="connsiteY234" fmla="*/ 51131 h 3187690"/>
              <a:gd name="connsiteX235" fmla="*/ 2053036 w 3959210"/>
              <a:gd name="connsiteY235" fmla="*/ 38348 h 3187690"/>
              <a:gd name="connsiteX236" fmla="*/ 2046650 w 3959210"/>
              <a:gd name="connsiteY236" fmla="*/ 31957 h 3187690"/>
              <a:gd name="connsiteX237" fmla="*/ 2053036 w 3959210"/>
              <a:gd name="connsiteY237" fmla="*/ 31957 h 3187690"/>
              <a:gd name="connsiteX238" fmla="*/ 2061019 w 3959210"/>
              <a:gd name="connsiteY238" fmla="*/ 47935 h 3187690"/>
              <a:gd name="connsiteX239" fmla="*/ 2088158 w 3959210"/>
              <a:gd name="connsiteY239" fmla="*/ 46338 h 3187690"/>
              <a:gd name="connsiteX240" fmla="*/ 2089755 w 3959210"/>
              <a:gd name="connsiteY240" fmla="*/ 41544 h 3187690"/>
              <a:gd name="connsiteX241" fmla="*/ 2094544 w 3959210"/>
              <a:gd name="connsiteY241" fmla="*/ 41544 h 3187690"/>
              <a:gd name="connsiteX242" fmla="*/ 2091351 w 3959210"/>
              <a:gd name="connsiteY242" fmla="*/ 51131 h 3187690"/>
              <a:gd name="connsiteX243" fmla="*/ 2073790 w 3959210"/>
              <a:gd name="connsiteY243" fmla="*/ 47935 h 3187690"/>
              <a:gd name="connsiteX244" fmla="*/ 2073790 w 3959210"/>
              <a:gd name="connsiteY244" fmla="*/ 55925 h 3187690"/>
              <a:gd name="connsiteX245" fmla="*/ 2099333 w 3959210"/>
              <a:gd name="connsiteY245" fmla="*/ 52729 h 3187690"/>
              <a:gd name="connsiteX246" fmla="*/ 2096140 w 3959210"/>
              <a:gd name="connsiteY246" fmla="*/ 46338 h 3187690"/>
              <a:gd name="connsiteX247" fmla="*/ 2118491 w 3959210"/>
              <a:gd name="connsiteY247" fmla="*/ 44740 h 3187690"/>
              <a:gd name="connsiteX248" fmla="*/ 2128069 w 3959210"/>
              <a:gd name="connsiteY248" fmla="*/ 49533 h 3187690"/>
              <a:gd name="connsiteX249" fmla="*/ 2129666 w 3959210"/>
              <a:gd name="connsiteY249" fmla="*/ 55925 h 3187690"/>
              <a:gd name="connsiteX250" fmla="*/ 2123280 w 3959210"/>
              <a:gd name="connsiteY250" fmla="*/ 57522 h 3187690"/>
              <a:gd name="connsiteX251" fmla="*/ 2120087 w 3959210"/>
              <a:gd name="connsiteY251" fmla="*/ 62316 h 3187690"/>
              <a:gd name="connsiteX252" fmla="*/ 2129666 w 3959210"/>
              <a:gd name="connsiteY252" fmla="*/ 63914 h 3187690"/>
              <a:gd name="connsiteX253" fmla="*/ 2132859 w 3959210"/>
              <a:gd name="connsiteY253" fmla="*/ 52729 h 3187690"/>
              <a:gd name="connsiteX254" fmla="*/ 2145630 w 3959210"/>
              <a:gd name="connsiteY254" fmla="*/ 57522 h 3187690"/>
              <a:gd name="connsiteX255" fmla="*/ 2150420 w 3959210"/>
              <a:gd name="connsiteY255" fmla="*/ 60718 h 3187690"/>
              <a:gd name="connsiteX256" fmla="*/ 2139245 w 3959210"/>
              <a:gd name="connsiteY256" fmla="*/ 71903 h 3187690"/>
              <a:gd name="connsiteX257" fmla="*/ 2120087 w 3959210"/>
              <a:gd name="connsiteY257" fmla="*/ 67109 h 3187690"/>
              <a:gd name="connsiteX258" fmla="*/ 2100930 w 3959210"/>
              <a:gd name="connsiteY258" fmla="*/ 67109 h 3187690"/>
              <a:gd name="connsiteX259" fmla="*/ 2113701 w 3959210"/>
              <a:gd name="connsiteY259" fmla="*/ 73501 h 3187690"/>
              <a:gd name="connsiteX260" fmla="*/ 2120087 w 3959210"/>
              <a:gd name="connsiteY260" fmla="*/ 67109 h 3187690"/>
              <a:gd name="connsiteX261" fmla="*/ 2123280 w 3959210"/>
              <a:gd name="connsiteY261" fmla="*/ 75099 h 3187690"/>
              <a:gd name="connsiteX262" fmla="*/ 2129666 w 3959210"/>
              <a:gd name="connsiteY262" fmla="*/ 70305 h 3187690"/>
              <a:gd name="connsiteX263" fmla="*/ 2126473 w 3959210"/>
              <a:gd name="connsiteY263" fmla="*/ 83088 h 3187690"/>
              <a:gd name="connsiteX264" fmla="*/ 2142437 w 3959210"/>
              <a:gd name="connsiteY264" fmla="*/ 86283 h 3187690"/>
              <a:gd name="connsiteX265" fmla="*/ 2140841 w 3959210"/>
              <a:gd name="connsiteY265" fmla="*/ 79892 h 3187690"/>
              <a:gd name="connsiteX266" fmla="*/ 2132859 w 3959210"/>
              <a:gd name="connsiteY266" fmla="*/ 81490 h 3187690"/>
              <a:gd name="connsiteX267" fmla="*/ 2136052 w 3959210"/>
              <a:gd name="connsiteY267" fmla="*/ 73501 h 3187690"/>
              <a:gd name="connsiteX268" fmla="*/ 2134455 w 3959210"/>
              <a:gd name="connsiteY268" fmla="*/ 78294 h 3187690"/>
              <a:gd name="connsiteX269" fmla="*/ 2140841 w 3959210"/>
              <a:gd name="connsiteY269" fmla="*/ 73501 h 3187690"/>
              <a:gd name="connsiteX270" fmla="*/ 2153613 w 3959210"/>
              <a:gd name="connsiteY270" fmla="*/ 75099 h 3187690"/>
              <a:gd name="connsiteX271" fmla="*/ 2144034 w 3959210"/>
              <a:gd name="connsiteY271" fmla="*/ 71903 h 3187690"/>
              <a:gd name="connsiteX272" fmla="*/ 2152016 w 3959210"/>
              <a:gd name="connsiteY272" fmla="*/ 67109 h 3187690"/>
              <a:gd name="connsiteX273" fmla="*/ 2172770 w 3959210"/>
              <a:gd name="connsiteY273" fmla="*/ 70305 h 3187690"/>
              <a:gd name="connsiteX274" fmla="*/ 2179156 w 3959210"/>
              <a:gd name="connsiteY274" fmla="*/ 78294 h 3187690"/>
              <a:gd name="connsiteX275" fmla="*/ 2182349 w 3959210"/>
              <a:gd name="connsiteY275" fmla="*/ 71903 h 3187690"/>
              <a:gd name="connsiteX276" fmla="*/ 2187138 w 3959210"/>
              <a:gd name="connsiteY276" fmla="*/ 70305 h 3187690"/>
              <a:gd name="connsiteX277" fmla="*/ 2198313 w 3959210"/>
              <a:gd name="connsiteY277" fmla="*/ 76696 h 3187690"/>
              <a:gd name="connsiteX278" fmla="*/ 2181550 w 3959210"/>
              <a:gd name="connsiteY278" fmla="*/ 86763 h 3187690"/>
              <a:gd name="connsiteX279" fmla="*/ 2180752 w 3959210"/>
              <a:gd name="connsiteY279" fmla="*/ 86283 h 3187690"/>
              <a:gd name="connsiteX280" fmla="*/ 2179954 w 3959210"/>
              <a:gd name="connsiteY280" fmla="*/ 87721 h 3187690"/>
              <a:gd name="connsiteX281" fmla="*/ 2174366 w 3959210"/>
              <a:gd name="connsiteY281" fmla="*/ 91077 h 3187690"/>
              <a:gd name="connsiteX282" fmla="*/ 2178757 w 3959210"/>
              <a:gd name="connsiteY282" fmla="*/ 89879 h 3187690"/>
              <a:gd name="connsiteX283" fmla="*/ 2179954 w 3959210"/>
              <a:gd name="connsiteY283" fmla="*/ 87721 h 3187690"/>
              <a:gd name="connsiteX284" fmla="*/ 2181550 w 3959210"/>
              <a:gd name="connsiteY284" fmla="*/ 86763 h 3187690"/>
              <a:gd name="connsiteX285" fmla="*/ 2185741 w 3959210"/>
              <a:gd name="connsiteY285" fmla="*/ 89280 h 3187690"/>
              <a:gd name="connsiteX286" fmla="*/ 2191927 w 3959210"/>
              <a:gd name="connsiteY286" fmla="*/ 91077 h 3187690"/>
              <a:gd name="connsiteX287" fmla="*/ 2191927 w 3959210"/>
              <a:gd name="connsiteY287" fmla="*/ 100664 h 3187690"/>
              <a:gd name="connsiteX288" fmla="*/ 2203103 w 3959210"/>
              <a:gd name="connsiteY288" fmla="*/ 102262 h 3187690"/>
              <a:gd name="connsiteX289" fmla="*/ 2207892 w 3959210"/>
              <a:gd name="connsiteY289" fmla="*/ 97468 h 3187690"/>
              <a:gd name="connsiteX290" fmla="*/ 2201506 w 3959210"/>
              <a:gd name="connsiteY290" fmla="*/ 94273 h 3187690"/>
              <a:gd name="connsiteX291" fmla="*/ 2209488 w 3959210"/>
              <a:gd name="connsiteY291" fmla="*/ 91077 h 3187690"/>
              <a:gd name="connsiteX292" fmla="*/ 2203103 w 3959210"/>
              <a:gd name="connsiteY292" fmla="*/ 86283 h 3187690"/>
              <a:gd name="connsiteX293" fmla="*/ 2219067 w 3959210"/>
              <a:gd name="connsiteY293" fmla="*/ 81490 h 3187690"/>
              <a:gd name="connsiteX294" fmla="*/ 2219067 w 3959210"/>
              <a:gd name="connsiteY294" fmla="*/ 87881 h 3187690"/>
              <a:gd name="connsiteX295" fmla="*/ 2235032 w 3959210"/>
              <a:gd name="connsiteY295" fmla="*/ 87881 h 3187690"/>
              <a:gd name="connsiteX296" fmla="*/ 2254189 w 3959210"/>
              <a:gd name="connsiteY296" fmla="*/ 87881 h 3187690"/>
              <a:gd name="connsiteX297" fmla="*/ 2258978 w 3959210"/>
              <a:gd name="connsiteY297" fmla="*/ 87881 h 3187690"/>
              <a:gd name="connsiteX298" fmla="*/ 2262171 w 3959210"/>
              <a:gd name="connsiteY298" fmla="*/ 95871 h 3187690"/>
              <a:gd name="connsiteX299" fmla="*/ 2279732 w 3959210"/>
              <a:gd name="connsiteY299" fmla="*/ 95871 h 3187690"/>
              <a:gd name="connsiteX300" fmla="*/ 2279732 w 3959210"/>
              <a:gd name="connsiteY300" fmla="*/ 103860 h 3187690"/>
              <a:gd name="connsiteX301" fmla="*/ 2286118 w 3959210"/>
              <a:gd name="connsiteY301" fmla="*/ 100664 h 3187690"/>
              <a:gd name="connsiteX302" fmla="*/ 2286118 w 3959210"/>
              <a:gd name="connsiteY302" fmla="*/ 107055 h 3187690"/>
              <a:gd name="connsiteX303" fmla="*/ 2292504 w 3959210"/>
              <a:gd name="connsiteY303" fmla="*/ 108653 h 3187690"/>
              <a:gd name="connsiteX304" fmla="*/ 2294100 w 3959210"/>
              <a:gd name="connsiteY304" fmla="*/ 102262 h 3187690"/>
              <a:gd name="connsiteX305" fmla="*/ 2316451 w 3959210"/>
              <a:gd name="connsiteY305" fmla="*/ 105458 h 3187690"/>
              <a:gd name="connsiteX306" fmla="*/ 2313258 w 3959210"/>
              <a:gd name="connsiteY306" fmla="*/ 110251 h 3187690"/>
              <a:gd name="connsiteX307" fmla="*/ 2322836 w 3959210"/>
              <a:gd name="connsiteY307" fmla="*/ 115045 h 3187690"/>
              <a:gd name="connsiteX308" fmla="*/ 2343590 w 3959210"/>
              <a:gd name="connsiteY308" fmla="*/ 119838 h 3187690"/>
              <a:gd name="connsiteX309" fmla="*/ 2354765 w 3959210"/>
              <a:gd name="connsiteY309" fmla="*/ 121436 h 3187690"/>
              <a:gd name="connsiteX310" fmla="*/ 2362748 w 3959210"/>
              <a:gd name="connsiteY310" fmla="*/ 115045 h 3187690"/>
              <a:gd name="connsiteX311" fmla="*/ 2367537 w 3959210"/>
              <a:gd name="connsiteY311" fmla="*/ 121436 h 3187690"/>
              <a:gd name="connsiteX312" fmla="*/ 2357958 w 3959210"/>
              <a:gd name="connsiteY312" fmla="*/ 123034 h 3187690"/>
              <a:gd name="connsiteX313" fmla="*/ 2351573 w 3959210"/>
              <a:gd name="connsiteY313" fmla="*/ 135817 h 3187690"/>
              <a:gd name="connsiteX314" fmla="*/ 2362748 w 3959210"/>
              <a:gd name="connsiteY314" fmla="*/ 134219 h 3187690"/>
              <a:gd name="connsiteX315" fmla="*/ 2383502 w 3959210"/>
              <a:gd name="connsiteY315" fmla="*/ 137414 h 3187690"/>
              <a:gd name="connsiteX316" fmla="*/ 2383502 w 3959210"/>
              <a:gd name="connsiteY316" fmla="*/ 143806 h 3187690"/>
              <a:gd name="connsiteX317" fmla="*/ 2386694 w 3959210"/>
              <a:gd name="connsiteY317" fmla="*/ 140610 h 3187690"/>
              <a:gd name="connsiteX318" fmla="*/ 2393080 w 3959210"/>
              <a:gd name="connsiteY318" fmla="*/ 145404 h 3187690"/>
              <a:gd name="connsiteX319" fmla="*/ 2402659 w 3959210"/>
              <a:gd name="connsiteY319" fmla="*/ 148599 h 3187690"/>
              <a:gd name="connsiteX320" fmla="*/ 2423413 w 3959210"/>
              <a:gd name="connsiteY320" fmla="*/ 154991 h 3187690"/>
              <a:gd name="connsiteX321" fmla="*/ 2417027 w 3959210"/>
              <a:gd name="connsiteY321" fmla="*/ 143806 h 3187690"/>
              <a:gd name="connsiteX322" fmla="*/ 2410641 w 3959210"/>
              <a:gd name="connsiteY322" fmla="*/ 143806 h 3187690"/>
              <a:gd name="connsiteX323" fmla="*/ 2412238 w 3959210"/>
              <a:gd name="connsiteY323" fmla="*/ 147001 h 3187690"/>
              <a:gd name="connsiteX324" fmla="*/ 2399466 w 3959210"/>
              <a:gd name="connsiteY324" fmla="*/ 142208 h 3187690"/>
              <a:gd name="connsiteX325" fmla="*/ 2388291 w 3959210"/>
              <a:gd name="connsiteY325" fmla="*/ 137414 h 3187690"/>
              <a:gd name="connsiteX326" fmla="*/ 2393080 w 3959210"/>
              <a:gd name="connsiteY326" fmla="*/ 132621 h 3187690"/>
              <a:gd name="connsiteX327" fmla="*/ 2401063 w 3959210"/>
              <a:gd name="connsiteY327" fmla="*/ 137414 h 3187690"/>
              <a:gd name="connsiteX328" fmla="*/ 2421816 w 3959210"/>
              <a:gd name="connsiteY328" fmla="*/ 137414 h 3187690"/>
              <a:gd name="connsiteX329" fmla="*/ 2418623 w 3959210"/>
              <a:gd name="connsiteY329" fmla="*/ 142208 h 3187690"/>
              <a:gd name="connsiteX330" fmla="*/ 2428202 w 3959210"/>
              <a:gd name="connsiteY330" fmla="*/ 143806 h 3187690"/>
              <a:gd name="connsiteX331" fmla="*/ 2426606 w 3959210"/>
              <a:gd name="connsiteY331" fmla="*/ 139012 h 3187690"/>
              <a:gd name="connsiteX332" fmla="*/ 2456938 w 3959210"/>
              <a:gd name="connsiteY332" fmla="*/ 145404 h 3187690"/>
              <a:gd name="connsiteX333" fmla="*/ 2458535 w 3959210"/>
              <a:gd name="connsiteY333" fmla="*/ 153393 h 3187690"/>
              <a:gd name="connsiteX334" fmla="*/ 2464921 w 3959210"/>
              <a:gd name="connsiteY334" fmla="*/ 150197 h 3187690"/>
              <a:gd name="connsiteX335" fmla="*/ 2463324 w 3959210"/>
              <a:gd name="connsiteY335" fmla="*/ 156588 h 3187690"/>
              <a:gd name="connsiteX336" fmla="*/ 2471306 w 3959210"/>
              <a:gd name="connsiteY336" fmla="*/ 156588 h 3187690"/>
              <a:gd name="connsiteX337" fmla="*/ 2469710 w 3959210"/>
              <a:gd name="connsiteY337" fmla="*/ 150197 h 3187690"/>
              <a:gd name="connsiteX338" fmla="*/ 2479289 w 3959210"/>
              <a:gd name="connsiteY338" fmla="*/ 154991 h 3187690"/>
              <a:gd name="connsiteX339" fmla="*/ 2476096 w 3959210"/>
              <a:gd name="connsiteY339" fmla="*/ 159784 h 3187690"/>
              <a:gd name="connsiteX340" fmla="*/ 2484078 w 3959210"/>
              <a:gd name="connsiteY340" fmla="*/ 158186 h 3187690"/>
              <a:gd name="connsiteX341" fmla="*/ 2485674 w 3959210"/>
              <a:gd name="connsiteY341" fmla="*/ 151795 h 3187690"/>
              <a:gd name="connsiteX342" fmla="*/ 2501639 w 3959210"/>
              <a:gd name="connsiteY342" fmla="*/ 159784 h 3187690"/>
              <a:gd name="connsiteX343" fmla="*/ 2496850 w 3959210"/>
              <a:gd name="connsiteY343" fmla="*/ 164578 h 3187690"/>
              <a:gd name="connsiteX344" fmla="*/ 2543147 w 3959210"/>
              <a:gd name="connsiteY344" fmla="*/ 186947 h 3187690"/>
              <a:gd name="connsiteX345" fmla="*/ 2546340 w 3959210"/>
              <a:gd name="connsiteY345" fmla="*/ 182154 h 3187690"/>
              <a:gd name="connsiteX346" fmla="*/ 2547936 w 3959210"/>
              <a:gd name="connsiteY346" fmla="*/ 188545 h 3187690"/>
              <a:gd name="connsiteX347" fmla="*/ 2552725 w 3959210"/>
              <a:gd name="connsiteY347" fmla="*/ 183752 h 3187690"/>
              <a:gd name="connsiteX348" fmla="*/ 2554322 w 3959210"/>
              <a:gd name="connsiteY348" fmla="*/ 191741 h 3187690"/>
              <a:gd name="connsiteX349" fmla="*/ 2568690 w 3959210"/>
              <a:gd name="connsiteY349" fmla="*/ 193339 h 3187690"/>
              <a:gd name="connsiteX350" fmla="*/ 2570286 w 3959210"/>
              <a:gd name="connsiteY350" fmla="*/ 188545 h 3187690"/>
              <a:gd name="connsiteX351" fmla="*/ 2575076 w 3959210"/>
              <a:gd name="connsiteY351" fmla="*/ 188545 h 3187690"/>
              <a:gd name="connsiteX352" fmla="*/ 2591040 w 3959210"/>
              <a:gd name="connsiteY352" fmla="*/ 194937 h 3187690"/>
              <a:gd name="connsiteX353" fmla="*/ 2579865 w 3959210"/>
              <a:gd name="connsiteY353" fmla="*/ 194937 h 3187690"/>
              <a:gd name="connsiteX354" fmla="*/ 2579865 w 3959210"/>
              <a:gd name="connsiteY354" fmla="*/ 199730 h 3187690"/>
              <a:gd name="connsiteX355" fmla="*/ 2600619 w 3959210"/>
              <a:gd name="connsiteY355" fmla="*/ 207719 h 3187690"/>
              <a:gd name="connsiteX356" fmla="*/ 2589444 w 3959210"/>
              <a:gd name="connsiteY356" fmla="*/ 199730 h 3187690"/>
              <a:gd name="connsiteX357" fmla="*/ 2592637 w 3959210"/>
              <a:gd name="connsiteY357" fmla="*/ 194937 h 3187690"/>
              <a:gd name="connsiteX358" fmla="*/ 2602215 w 3959210"/>
              <a:gd name="connsiteY358" fmla="*/ 198132 h 3187690"/>
              <a:gd name="connsiteX359" fmla="*/ 2610198 w 3959210"/>
              <a:gd name="connsiteY359" fmla="*/ 207719 h 3187690"/>
              <a:gd name="connsiteX360" fmla="*/ 2610198 w 3959210"/>
              <a:gd name="connsiteY360" fmla="*/ 198132 h 3187690"/>
              <a:gd name="connsiteX361" fmla="*/ 2616583 w 3959210"/>
              <a:gd name="connsiteY361" fmla="*/ 207719 h 3187690"/>
              <a:gd name="connsiteX362" fmla="*/ 2624566 w 3959210"/>
              <a:gd name="connsiteY362" fmla="*/ 210915 h 3187690"/>
              <a:gd name="connsiteX363" fmla="*/ 2648512 w 3959210"/>
              <a:gd name="connsiteY363" fmla="*/ 217306 h 3187690"/>
              <a:gd name="connsiteX364" fmla="*/ 2659688 w 3959210"/>
              <a:gd name="connsiteY364" fmla="*/ 212513 h 3187690"/>
              <a:gd name="connsiteX365" fmla="*/ 2661284 w 3959210"/>
              <a:gd name="connsiteY365" fmla="*/ 222100 h 3187690"/>
              <a:gd name="connsiteX366" fmla="*/ 2688424 w 3959210"/>
              <a:gd name="connsiteY366" fmla="*/ 218904 h 3187690"/>
              <a:gd name="connsiteX367" fmla="*/ 2698002 w 3959210"/>
              <a:gd name="connsiteY367" fmla="*/ 222100 h 3187690"/>
              <a:gd name="connsiteX368" fmla="*/ 2723546 w 3959210"/>
              <a:gd name="connsiteY368" fmla="*/ 231687 h 3187690"/>
              <a:gd name="connsiteX369" fmla="*/ 2713967 w 3959210"/>
              <a:gd name="connsiteY369" fmla="*/ 236480 h 3187690"/>
              <a:gd name="connsiteX370" fmla="*/ 2720353 w 3959210"/>
              <a:gd name="connsiteY370" fmla="*/ 244470 h 3187690"/>
              <a:gd name="connsiteX371" fmla="*/ 2725142 w 3959210"/>
              <a:gd name="connsiteY371" fmla="*/ 244470 h 3187690"/>
              <a:gd name="connsiteX372" fmla="*/ 2729931 w 3959210"/>
              <a:gd name="connsiteY372" fmla="*/ 236480 h 3187690"/>
              <a:gd name="connsiteX373" fmla="*/ 2726739 w 3959210"/>
              <a:gd name="connsiteY373" fmla="*/ 246067 h 3187690"/>
              <a:gd name="connsiteX374" fmla="*/ 2729931 w 3959210"/>
              <a:gd name="connsiteY374" fmla="*/ 258850 h 3187690"/>
              <a:gd name="connsiteX375" fmla="*/ 2741107 w 3959210"/>
              <a:gd name="connsiteY375" fmla="*/ 247665 h 3187690"/>
              <a:gd name="connsiteX376" fmla="*/ 2749089 w 3959210"/>
              <a:gd name="connsiteY376" fmla="*/ 260448 h 3187690"/>
              <a:gd name="connsiteX377" fmla="*/ 2749089 w 3959210"/>
              <a:gd name="connsiteY377" fmla="*/ 244470 h 3187690"/>
              <a:gd name="connsiteX378" fmla="*/ 2763457 w 3959210"/>
              <a:gd name="connsiteY378" fmla="*/ 257252 h 3187690"/>
              <a:gd name="connsiteX379" fmla="*/ 2750685 w 3959210"/>
              <a:gd name="connsiteY379" fmla="*/ 238078 h 3187690"/>
              <a:gd name="connsiteX380" fmla="*/ 2763457 w 3959210"/>
              <a:gd name="connsiteY380" fmla="*/ 246067 h 3187690"/>
              <a:gd name="connsiteX381" fmla="*/ 2760264 w 3959210"/>
              <a:gd name="connsiteY381" fmla="*/ 244470 h 3187690"/>
              <a:gd name="connsiteX382" fmla="*/ 2769843 w 3959210"/>
              <a:gd name="connsiteY382" fmla="*/ 257252 h 3187690"/>
              <a:gd name="connsiteX383" fmla="*/ 2765053 w 3959210"/>
              <a:gd name="connsiteY383" fmla="*/ 265242 h 3187690"/>
              <a:gd name="connsiteX384" fmla="*/ 2773036 w 3959210"/>
              <a:gd name="connsiteY384" fmla="*/ 268437 h 3187690"/>
              <a:gd name="connsiteX385" fmla="*/ 2773036 w 3959210"/>
              <a:gd name="connsiteY385" fmla="*/ 263644 h 3187690"/>
              <a:gd name="connsiteX386" fmla="*/ 2785807 w 3959210"/>
              <a:gd name="connsiteY386" fmla="*/ 265242 h 3187690"/>
              <a:gd name="connsiteX387" fmla="*/ 2798579 w 3959210"/>
              <a:gd name="connsiteY387" fmla="*/ 270035 h 3187690"/>
              <a:gd name="connsiteX388" fmla="*/ 2800175 w 3959210"/>
              <a:gd name="connsiteY388" fmla="*/ 274829 h 3187690"/>
              <a:gd name="connsiteX389" fmla="*/ 2809754 w 3959210"/>
              <a:gd name="connsiteY389" fmla="*/ 274829 h 3187690"/>
              <a:gd name="connsiteX390" fmla="*/ 2811350 w 3959210"/>
              <a:gd name="connsiteY390" fmla="*/ 286013 h 3187690"/>
              <a:gd name="connsiteX391" fmla="*/ 2828911 w 3959210"/>
              <a:gd name="connsiteY391" fmla="*/ 287611 h 3187690"/>
              <a:gd name="connsiteX392" fmla="*/ 2817736 w 3959210"/>
              <a:gd name="connsiteY392" fmla="*/ 289209 h 3187690"/>
              <a:gd name="connsiteX393" fmla="*/ 2822526 w 3959210"/>
              <a:gd name="connsiteY393" fmla="*/ 295601 h 3187690"/>
              <a:gd name="connsiteX394" fmla="*/ 2840087 w 3959210"/>
              <a:gd name="connsiteY394" fmla="*/ 290807 h 3187690"/>
              <a:gd name="connsiteX395" fmla="*/ 2854455 w 3959210"/>
              <a:gd name="connsiteY395" fmla="*/ 297198 h 3187690"/>
              <a:gd name="connsiteX396" fmla="*/ 2868823 w 3959210"/>
              <a:gd name="connsiteY396" fmla="*/ 305188 h 3187690"/>
              <a:gd name="connsiteX397" fmla="*/ 2875208 w 3959210"/>
              <a:gd name="connsiteY397" fmla="*/ 303590 h 3187690"/>
              <a:gd name="connsiteX398" fmla="*/ 2875208 w 3959210"/>
              <a:gd name="connsiteY398" fmla="*/ 314775 h 3187690"/>
              <a:gd name="connsiteX399" fmla="*/ 2879998 w 3959210"/>
              <a:gd name="connsiteY399" fmla="*/ 308383 h 3187690"/>
              <a:gd name="connsiteX400" fmla="*/ 2897559 w 3959210"/>
              <a:gd name="connsiteY400" fmla="*/ 311579 h 3187690"/>
              <a:gd name="connsiteX401" fmla="*/ 2894366 w 3959210"/>
              <a:gd name="connsiteY401" fmla="*/ 316372 h 3187690"/>
              <a:gd name="connsiteX402" fmla="*/ 2911927 w 3959210"/>
              <a:gd name="connsiteY402" fmla="*/ 319568 h 3187690"/>
              <a:gd name="connsiteX403" fmla="*/ 2924698 w 3959210"/>
              <a:gd name="connsiteY403" fmla="*/ 324362 h 3187690"/>
              <a:gd name="connsiteX404" fmla="*/ 2926295 w 3959210"/>
              <a:gd name="connsiteY404" fmla="*/ 333949 h 3187690"/>
              <a:gd name="connsiteX405" fmla="*/ 2931084 w 3959210"/>
              <a:gd name="connsiteY405" fmla="*/ 333949 h 3187690"/>
              <a:gd name="connsiteX406" fmla="*/ 2935874 w 3959210"/>
              <a:gd name="connsiteY406" fmla="*/ 337144 h 3187690"/>
              <a:gd name="connsiteX407" fmla="*/ 2942259 w 3959210"/>
              <a:gd name="connsiteY407" fmla="*/ 329155 h 3187690"/>
              <a:gd name="connsiteX408" fmla="*/ 2935874 w 3959210"/>
              <a:gd name="connsiteY408" fmla="*/ 343536 h 3187690"/>
              <a:gd name="connsiteX409" fmla="*/ 2940663 w 3959210"/>
              <a:gd name="connsiteY409" fmla="*/ 345134 h 3187690"/>
              <a:gd name="connsiteX410" fmla="*/ 2947049 w 3959210"/>
              <a:gd name="connsiteY410" fmla="*/ 338742 h 3187690"/>
              <a:gd name="connsiteX411" fmla="*/ 2947049 w 3959210"/>
              <a:gd name="connsiteY411" fmla="*/ 345134 h 3187690"/>
              <a:gd name="connsiteX412" fmla="*/ 2951838 w 3959210"/>
              <a:gd name="connsiteY412" fmla="*/ 335547 h 3187690"/>
              <a:gd name="connsiteX413" fmla="*/ 2958224 w 3959210"/>
              <a:gd name="connsiteY413" fmla="*/ 337144 h 3187690"/>
              <a:gd name="connsiteX414" fmla="*/ 2958224 w 3959210"/>
              <a:gd name="connsiteY414" fmla="*/ 341938 h 3187690"/>
              <a:gd name="connsiteX415" fmla="*/ 2953435 w 3959210"/>
              <a:gd name="connsiteY415" fmla="*/ 343536 h 3187690"/>
              <a:gd name="connsiteX416" fmla="*/ 2963013 w 3959210"/>
              <a:gd name="connsiteY416" fmla="*/ 348329 h 3187690"/>
              <a:gd name="connsiteX417" fmla="*/ 2958224 w 3959210"/>
              <a:gd name="connsiteY417" fmla="*/ 341938 h 3187690"/>
              <a:gd name="connsiteX418" fmla="*/ 2974188 w 3959210"/>
              <a:gd name="connsiteY418" fmla="*/ 338742 h 3187690"/>
              <a:gd name="connsiteX419" fmla="*/ 2972592 w 3959210"/>
              <a:gd name="connsiteY419" fmla="*/ 348329 h 3187690"/>
              <a:gd name="connsiteX420" fmla="*/ 2966206 w 3959210"/>
              <a:gd name="connsiteY420" fmla="*/ 353123 h 3187690"/>
              <a:gd name="connsiteX421" fmla="*/ 2980574 w 3959210"/>
              <a:gd name="connsiteY421" fmla="*/ 357916 h 3187690"/>
              <a:gd name="connsiteX422" fmla="*/ 2975785 w 3959210"/>
              <a:gd name="connsiteY422" fmla="*/ 349927 h 3187690"/>
              <a:gd name="connsiteX423" fmla="*/ 2996539 w 3959210"/>
              <a:gd name="connsiteY423" fmla="*/ 349927 h 3187690"/>
              <a:gd name="connsiteX424" fmla="*/ 3004521 w 3959210"/>
              <a:gd name="connsiteY424" fmla="*/ 361112 h 3187690"/>
              <a:gd name="connsiteX425" fmla="*/ 3018889 w 3959210"/>
              <a:gd name="connsiteY425" fmla="*/ 361112 h 3187690"/>
              <a:gd name="connsiteX426" fmla="*/ 3026871 w 3959210"/>
              <a:gd name="connsiteY426" fmla="*/ 369101 h 3187690"/>
              <a:gd name="connsiteX427" fmla="*/ 3017293 w 3959210"/>
              <a:gd name="connsiteY427" fmla="*/ 367503 h 3187690"/>
              <a:gd name="connsiteX428" fmla="*/ 3009310 w 3959210"/>
              <a:gd name="connsiteY428" fmla="*/ 373895 h 3187690"/>
              <a:gd name="connsiteX429" fmla="*/ 3015696 w 3959210"/>
              <a:gd name="connsiteY429" fmla="*/ 378688 h 3187690"/>
              <a:gd name="connsiteX430" fmla="*/ 3039643 w 3959210"/>
              <a:gd name="connsiteY430" fmla="*/ 375492 h 3187690"/>
              <a:gd name="connsiteX431" fmla="*/ 3033257 w 3959210"/>
              <a:gd name="connsiteY431" fmla="*/ 383482 h 3187690"/>
              <a:gd name="connsiteX432" fmla="*/ 3023678 w 3959210"/>
              <a:gd name="connsiteY432" fmla="*/ 385080 h 3187690"/>
              <a:gd name="connsiteX433" fmla="*/ 3039643 w 3959210"/>
              <a:gd name="connsiteY433" fmla="*/ 394666 h 3187690"/>
              <a:gd name="connsiteX434" fmla="*/ 3054011 w 3959210"/>
              <a:gd name="connsiteY434" fmla="*/ 399460 h 3187690"/>
              <a:gd name="connsiteX435" fmla="*/ 3073168 w 3959210"/>
              <a:gd name="connsiteY435" fmla="*/ 397862 h 3187690"/>
              <a:gd name="connsiteX436" fmla="*/ 3061993 w 3959210"/>
              <a:gd name="connsiteY436" fmla="*/ 404254 h 3187690"/>
              <a:gd name="connsiteX437" fmla="*/ 3090729 w 3959210"/>
              <a:gd name="connsiteY437" fmla="*/ 410645 h 3187690"/>
              <a:gd name="connsiteX438" fmla="*/ 3087536 w 3959210"/>
              <a:gd name="connsiteY438" fmla="*/ 407449 h 3187690"/>
              <a:gd name="connsiteX439" fmla="*/ 3095519 w 3959210"/>
              <a:gd name="connsiteY439" fmla="*/ 404254 h 3187690"/>
              <a:gd name="connsiteX440" fmla="*/ 3101905 w 3959210"/>
              <a:gd name="connsiteY440" fmla="*/ 415438 h 3187690"/>
              <a:gd name="connsiteX441" fmla="*/ 3117869 w 3959210"/>
              <a:gd name="connsiteY441" fmla="*/ 413841 h 3187690"/>
              <a:gd name="connsiteX442" fmla="*/ 3121062 w 3959210"/>
              <a:gd name="connsiteY442" fmla="*/ 421830 h 3187690"/>
              <a:gd name="connsiteX443" fmla="*/ 3127448 w 3959210"/>
              <a:gd name="connsiteY443" fmla="*/ 410645 h 3187690"/>
              <a:gd name="connsiteX444" fmla="*/ 3138623 w 3959210"/>
              <a:gd name="connsiteY444" fmla="*/ 429819 h 3187690"/>
              <a:gd name="connsiteX445" fmla="*/ 3140219 w 3959210"/>
              <a:gd name="connsiteY445" fmla="*/ 425025 h 3187690"/>
              <a:gd name="connsiteX446" fmla="*/ 3140219 w 3959210"/>
              <a:gd name="connsiteY446" fmla="*/ 433015 h 3187690"/>
              <a:gd name="connsiteX447" fmla="*/ 3152991 w 3959210"/>
              <a:gd name="connsiteY447" fmla="*/ 437808 h 3187690"/>
              <a:gd name="connsiteX448" fmla="*/ 3157780 w 3959210"/>
              <a:gd name="connsiteY448" fmla="*/ 431417 h 3187690"/>
              <a:gd name="connsiteX449" fmla="*/ 3157780 w 3959210"/>
              <a:gd name="connsiteY449" fmla="*/ 439406 h 3187690"/>
              <a:gd name="connsiteX450" fmla="*/ 3172148 w 3959210"/>
              <a:gd name="connsiteY450" fmla="*/ 444200 h 3187690"/>
              <a:gd name="connsiteX451" fmla="*/ 3178534 w 3959210"/>
              <a:gd name="connsiteY451" fmla="*/ 437808 h 3187690"/>
              <a:gd name="connsiteX452" fmla="*/ 3188113 w 3959210"/>
              <a:gd name="connsiteY452" fmla="*/ 442602 h 3187690"/>
              <a:gd name="connsiteX453" fmla="*/ 3181727 w 3959210"/>
              <a:gd name="connsiteY453" fmla="*/ 447395 h 3187690"/>
              <a:gd name="connsiteX454" fmla="*/ 3229621 w 3959210"/>
              <a:gd name="connsiteY454" fmla="*/ 469765 h 3187690"/>
              <a:gd name="connsiteX455" fmla="*/ 3231217 w 3959210"/>
              <a:gd name="connsiteY455" fmla="*/ 464971 h 3187690"/>
              <a:gd name="connsiteX456" fmla="*/ 3237603 w 3959210"/>
              <a:gd name="connsiteY456" fmla="*/ 469765 h 3187690"/>
              <a:gd name="connsiteX457" fmla="*/ 3234410 w 3959210"/>
              <a:gd name="connsiteY457" fmla="*/ 476156 h 3187690"/>
              <a:gd name="connsiteX458" fmla="*/ 3250374 w 3959210"/>
              <a:gd name="connsiteY458" fmla="*/ 479352 h 3187690"/>
              <a:gd name="connsiteX459" fmla="*/ 3248778 w 3959210"/>
              <a:gd name="connsiteY459" fmla="*/ 485743 h 3187690"/>
              <a:gd name="connsiteX460" fmla="*/ 3267935 w 3959210"/>
              <a:gd name="connsiteY460" fmla="*/ 492135 h 3187690"/>
              <a:gd name="connsiteX461" fmla="*/ 3269532 w 3959210"/>
              <a:gd name="connsiteY461" fmla="*/ 488939 h 3187690"/>
              <a:gd name="connsiteX462" fmla="*/ 3261550 w 3959210"/>
              <a:gd name="connsiteY462" fmla="*/ 482548 h 3187690"/>
              <a:gd name="connsiteX463" fmla="*/ 3277514 w 3959210"/>
              <a:gd name="connsiteY463" fmla="*/ 480950 h 3187690"/>
              <a:gd name="connsiteX464" fmla="*/ 3271128 w 3959210"/>
              <a:gd name="connsiteY464" fmla="*/ 487341 h 3187690"/>
              <a:gd name="connsiteX465" fmla="*/ 3323811 w 3959210"/>
              <a:gd name="connsiteY465" fmla="*/ 503320 h 3187690"/>
              <a:gd name="connsiteX466" fmla="*/ 3331794 w 3959210"/>
              <a:gd name="connsiteY466" fmla="*/ 503320 h 3187690"/>
              <a:gd name="connsiteX467" fmla="*/ 3315829 w 3959210"/>
              <a:gd name="connsiteY467" fmla="*/ 509711 h 3187690"/>
              <a:gd name="connsiteX468" fmla="*/ 3346162 w 3959210"/>
              <a:gd name="connsiteY468" fmla="*/ 519298 h 3187690"/>
              <a:gd name="connsiteX469" fmla="*/ 3344565 w 3959210"/>
              <a:gd name="connsiteY469" fmla="*/ 519298 h 3187690"/>
              <a:gd name="connsiteX470" fmla="*/ 3330197 w 3959210"/>
              <a:gd name="connsiteY470" fmla="*/ 524092 h 3187690"/>
              <a:gd name="connsiteX471" fmla="*/ 3352547 w 3959210"/>
              <a:gd name="connsiteY471" fmla="*/ 525690 h 3187690"/>
              <a:gd name="connsiteX472" fmla="*/ 3350951 w 3959210"/>
              <a:gd name="connsiteY472" fmla="*/ 530483 h 3187690"/>
              <a:gd name="connsiteX473" fmla="*/ 3374898 w 3959210"/>
              <a:gd name="connsiteY473" fmla="*/ 533679 h 3187690"/>
              <a:gd name="connsiteX474" fmla="*/ 3402037 w 3959210"/>
              <a:gd name="connsiteY474" fmla="*/ 532081 h 3187690"/>
              <a:gd name="connsiteX475" fmla="*/ 3397248 w 3959210"/>
              <a:gd name="connsiteY475" fmla="*/ 541668 h 3187690"/>
              <a:gd name="connsiteX476" fmla="*/ 3397248 w 3959210"/>
              <a:gd name="connsiteY476" fmla="*/ 536874 h 3187690"/>
              <a:gd name="connsiteX477" fmla="*/ 3392459 w 3959210"/>
              <a:gd name="connsiteY477" fmla="*/ 538472 h 3187690"/>
              <a:gd name="connsiteX478" fmla="*/ 3400441 w 3959210"/>
              <a:gd name="connsiteY478" fmla="*/ 544863 h 3187690"/>
              <a:gd name="connsiteX479" fmla="*/ 3405230 w 3959210"/>
              <a:gd name="connsiteY479" fmla="*/ 541668 h 3187690"/>
              <a:gd name="connsiteX480" fmla="*/ 3410020 w 3959210"/>
              <a:gd name="connsiteY480" fmla="*/ 549657 h 3187690"/>
              <a:gd name="connsiteX481" fmla="*/ 3413213 w 3959210"/>
              <a:gd name="connsiteY481" fmla="*/ 546462 h 3187690"/>
              <a:gd name="connsiteX482" fmla="*/ 3411616 w 3959210"/>
              <a:gd name="connsiteY482" fmla="*/ 540070 h 3187690"/>
              <a:gd name="connsiteX483" fmla="*/ 3403634 w 3959210"/>
              <a:gd name="connsiteY483" fmla="*/ 535276 h 3187690"/>
              <a:gd name="connsiteX484" fmla="*/ 3403634 w 3959210"/>
              <a:gd name="connsiteY484" fmla="*/ 528885 h 3187690"/>
              <a:gd name="connsiteX485" fmla="*/ 3406827 w 3959210"/>
              <a:gd name="connsiteY485" fmla="*/ 536874 h 3187690"/>
              <a:gd name="connsiteX486" fmla="*/ 3429177 w 3959210"/>
              <a:gd name="connsiteY486" fmla="*/ 541668 h 3187690"/>
              <a:gd name="connsiteX487" fmla="*/ 3413213 w 3959210"/>
              <a:gd name="connsiteY487" fmla="*/ 552853 h 3187690"/>
              <a:gd name="connsiteX488" fmla="*/ 3432370 w 3959210"/>
              <a:gd name="connsiteY488" fmla="*/ 557646 h 3187690"/>
              <a:gd name="connsiteX489" fmla="*/ 3441949 w 3959210"/>
              <a:gd name="connsiteY489" fmla="*/ 565635 h 3187690"/>
              <a:gd name="connsiteX490" fmla="*/ 3456317 w 3959210"/>
              <a:gd name="connsiteY490" fmla="*/ 567233 h 3187690"/>
              <a:gd name="connsiteX491" fmla="*/ 3448334 w 3959210"/>
              <a:gd name="connsiteY491" fmla="*/ 570429 h 3187690"/>
              <a:gd name="connsiteX492" fmla="*/ 3457913 w 3959210"/>
              <a:gd name="connsiteY492" fmla="*/ 572027 h 3187690"/>
              <a:gd name="connsiteX493" fmla="*/ 3461106 w 3959210"/>
              <a:gd name="connsiteY493" fmla="*/ 567233 h 3187690"/>
              <a:gd name="connsiteX494" fmla="*/ 3478667 w 3959210"/>
              <a:gd name="connsiteY494" fmla="*/ 570429 h 3187690"/>
              <a:gd name="connsiteX495" fmla="*/ 3494632 w 3959210"/>
              <a:gd name="connsiteY495" fmla="*/ 584809 h 3187690"/>
              <a:gd name="connsiteX496" fmla="*/ 3505807 w 3959210"/>
              <a:gd name="connsiteY496" fmla="*/ 584809 h 3187690"/>
              <a:gd name="connsiteX497" fmla="*/ 3488246 w 3959210"/>
              <a:gd name="connsiteY497" fmla="*/ 597592 h 3187690"/>
              <a:gd name="connsiteX498" fmla="*/ 3526561 w 3959210"/>
              <a:gd name="connsiteY498" fmla="*/ 603984 h 3187690"/>
              <a:gd name="connsiteX499" fmla="*/ 3561682 w 3959210"/>
              <a:gd name="connsiteY499" fmla="*/ 613571 h 3187690"/>
              <a:gd name="connsiteX500" fmla="*/ 3556893 w 3959210"/>
              <a:gd name="connsiteY500" fmla="*/ 605581 h 3187690"/>
              <a:gd name="connsiteX501" fmla="*/ 3544121 w 3959210"/>
              <a:gd name="connsiteY501" fmla="*/ 602386 h 3187690"/>
              <a:gd name="connsiteX502" fmla="*/ 3526561 w 3959210"/>
              <a:gd name="connsiteY502" fmla="*/ 595994 h 3187690"/>
              <a:gd name="connsiteX503" fmla="*/ 3520175 w 3959210"/>
              <a:gd name="connsiteY503" fmla="*/ 599190 h 3187690"/>
              <a:gd name="connsiteX504" fmla="*/ 3521771 w 3959210"/>
              <a:gd name="connsiteY504" fmla="*/ 594397 h 3187690"/>
              <a:gd name="connsiteX505" fmla="*/ 3496228 w 3959210"/>
              <a:gd name="connsiteY505" fmla="*/ 595994 h 3187690"/>
              <a:gd name="connsiteX506" fmla="*/ 3531350 w 3959210"/>
              <a:gd name="connsiteY506" fmla="*/ 589603 h 3187690"/>
              <a:gd name="connsiteX507" fmla="*/ 3523368 w 3959210"/>
              <a:gd name="connsiteY507" fmla="*/ 595994 h 3187690"/>
              <a:gd name="connsiteX508" fmla="*/ 3550507 w 3959210"/>
              <a:gd name="connsiteY508" fmla="*/ 591201 h 3187690"/>
              <a:gd name="connsiteX509" fmla="*/ 3563279 w 3959210"/>
              <a:gd name="connsiteY509" fmla="*/ 605581 h 3187690"/>
              <a:gd name="connsiteX510" fmla="*/ 3585629 w 3959210"/>
              <a:gd name="connsiteY510" fmla="*/ 600788 h 3187690"/>
              <a:gd name="connsiteX511" fmla="*/ 3580840 w 3959210"/>
              <a:gd name="connsiteY511" fmla="*/ 608777 h 3187690"/>
              <a:gd name="connsiteX512" fmla="*/ 3580840 w 3959210"/>
              <a:gd name="connsiteY512" fmla="*/ 616766 h 3187690"/>
              <a:gd name="connsiteX513" fmla="*/ 3595208 w 3959210"/>
              <a:gd name="connsiteY513" fmla="*/ 613571 h 3187690"/>
              <a:gd name="connsiteX514" fmla="*/ 3603190 w 3959210"/>
              <a:gd name="connsiteY514" fmla="*/ 619962 h 3187690"/>
              <a:gd name="connsiteX515" fmla="*/ 3599997 w 3959210"/>
              <a:gd name="connsiteY515" fmla="*/ 615169 h 3187690"/>
              <a:gd name="connsiteX516" fmla="*/ 3609576 w 3959210"/>
              <a:gd name="connsiteY516" fmla="*/ 610375 h 3187690"/>
              <a:gd name="connsiteX517" fmla="*/ 3615962 w 3959210"/>
              <a:gd name="connsiteY517" fmla="*/ 618364 h 3187690"/>
              <a:gd name="connsiteX518" fmla="*/ 3611172 w 3959210"/>
              <a:gd name="connsiteY518" fmla="*/ 626353 h 3187690"/>
              <a:gd name="connsiteX519" fmla="*/ 3633523 w 3959210"/>
              <a:gd name="connsiteY519" fmla="*/ 618364 h 3187690"/>
              <a:gd name="connsiteX520" fmla="*/ 3647891 w 3959210"/>
              <a:gd name="connsiteY520" fmla="*/ 626353 h 3187690"/>
              <a:gd name="connsiteX521" fmla="*/ 3639909 w 3959210"/>
              <a:gd name="connsiteY521" fmla="*/ 631147 h 3187690"/>
              <a:gd name="connsiteX522" fmla="*/ 3631926 w 3959210"/>
              <a:gd name="connsiteY522" fmla="*/ 626353 h 3187690"/>
              <a:gd name="connsiteX523" fmla="*/ 3630330 w 3959210"/>
              <a:gd name="connsiteY523" fmla="*/ 632745 h 3187690"/>
              <a:gd name="connsiteX524" fmla="*/ 3639909 w 3959210"/>
              <a:gd name="connsiteY524" fmla="*/ 632745 h 3187690"/>
              <a:gd name="connsiteX525" fmla="*/ 3646294 w 3959210"/>
              <a:gd name="connsiteY525" fmla="*/ 640734 h 3187690"/>
              <a:gd name="connsiteX526" fmla="*/ 3615962 w 3959210"/>
              <a:gd name="connsiteY526" fmla="*/ 642332 h 3187690"/>
              <a:gd name="connsiteX527" fmla="*/ 3641505 w 3959210"/>
              <a:gd name="connsiteY527" fmla="*/ 658310 h 3187690"/>
              <a:gd name="connsiteX528" fmla="*/ 3651084 w 3959210"/>
              <a:gd name="connsiteY528" fmla="*/ 658310 h 3187690"/>
              <a:gd name="connsiteX529" fmla="*/ 3652680 w 3959210"/>
              <a:gd name="connsiteY529" fmla="*/ 655114 h 3187690"/>
              <a:gd name="connsiteX530" fmla="*/ 3690995 w 3959210"/>
              <a:gd name="connsiteY530" fmla="*/ 679082 h 3187690"/>
              <a:gd name="connsiteX531" fmla="*/ 3695784 w 3959210"/>
              <a:gd name="connsiteY531" fmla="*/ 675887 h 3187690"/>
              <a:gd name="connsiteX532" fmla="*/ 3703767 w 3959210"/>
              <a:gd name="connsiteY532" fmla="*/ 682278 h 3187690"/>
              <a:gd name="connsiteX533" fmla="*/ 3694188 w 3959210"/>
              <a:gd name="connsiteY533" fmla="*/ 685473 h 3187690"/>
              <a:gd name="connsiteX534" fmla="*/ 3710152 w 3959210"/>
              <a:gd name="connsiteY534" fmla="*/ 695060 h 3187690"/>
              <a:gd name="connsiteX535" fmla="*/ 3708556 w 3959210"/>
              <a:gd name="connsiteY535" fmla="*/ 703050 h 3187690"/>
              <a:gd name="connsiteX536" fmla="*/ 3714942 w 3959210"/>
              <a:gd name="connsiteY536" fmla="*/ 699854 h 3187690"/>
              <a:gd name="connsiteX537" fmla="*/ 3713345 w 3959210"/>
              <a:gd name="connsiteY537" fmla="*/ 709441 h 3187690"/>
              <a:gd name="connsiteX538" fmla="*/ 3722924 w 3959210"/>
              <a:gd name="connsiteY538" fmla="*/ 709441 h 3187690"/>
              <a:gd name="connsiteX539" fmla="*/ 3716538 w 3959210"/>
              <a:gd name="connsiteY539" fmla="*/ 720626 h 3187690"/>
              <a:gd name="connsiteX540" fmla="*/ 3727713 w 3959210"/>
              <a:gd name="connsiteY540" fmla="*/ 727017 h 3187690"/>
              <a:gd name="connsiteX541" fmla="*/ 3724520 w 3959210"/>
              <a:gd name="connsiteY541" fmla="*/ 727017 h 3187690"/>
              <a:gd name="connsiteX542" fmla="*/ 3723722 w 3959210"/>
              <a:gd name="connsiteY542" fmla="*/ 727816 h 3187690"/>
              <a:gd name="connsiteX543" fmla="*/ 3722286 w 3959210"/>
              <a:gd name="connsiteY543" fmla="*/ 727337 h 3187690"/>
              <a:gd name="connsiteX544" fmla="*/ 3720330 w 3959210"/>
              <a:gd name="connsiteY544" fmla="*/ 723422 h 3187690"/>
              <a:gd name="connsiteX545" fmla="*/ 3716538 w 3959210"/>
              <a:gd name="connsiteY545" fmla="*/ 725419 h 3187690"/>
              <a:gd name="connsiteX546" fmla="*/ 3722286 w 3959210"/>
              <a:gd name="connsiteY546" fmla="*/ 727337 h 3187690"/>
              <a:gd name="connsiteX547" fmla="*/ 3722924 w 3959210"/>
              <a:gd name="connsiteY547" fmla="*/ 728615 h 3187690"/>
              <a:gd name="connsiteX548" fmla="*/ 3723722 w 3959210"/>
              <a:gd name="connsiteY548" fmla="*/ 727816 h 3187690"/>
              <a:gd name="connsiteX549" fmla="*/ 3735696 w 3959210"/>
              <a:gd name="connsiteY549" fmla="*/ 731811 h 3187690"/>
              <a:gd name="connsiteX550" fmla="*/ 3735696 w 3959210"/>
              <a:gd name="connsiteY550" fmla="*/ 739800 h 3187690"/>
              <a:gd name="connsiteX551" fmla="*/ 3742081 w 3959210"/>
              <a:gd name="connsiteY551" fmla="*/ 741398 h 3187690"/>
              <a:gd name="connsiteX552" fmla="*/ 3732503 w 3959210"/>
              <a:gd name="connsiteY552" fmla="*/ 750985 h 3187690"/>
              <a:gd name="connsiteX553" fmla="*/ 3719731 w 3959210"/>
              <a:gd name="connsiteY553" fmla="*/ 746191 h 3187690"/>
              <a:gd name="connsiteX554" fmla="*/ 3714942 w 3959210"/>
              <a:gd name="connsiteY554" fmla="*/ 754180 h 3187690"/>
              <a:gd name="connsiteX555" fmla="*/ 3737292 w 3959210"/>
              <a:gd name="connsiteY555" fmla="*/ 758974 h 3187690"/>
              <a:gd name="connsiteX556" fmla="*/ 3740485 w 3959210"/>
              <a:gd name="connsiteY556" fmla="*/ 756418 h 3187690"/>
              <a:gd name="connsiteX557" fmla="*/ 3740485 w 3959210"/>
              <a:gd name="connsiteY557" fmla="*/ 765366 h 3187690"/>
              <a:gd name="connsiteX558" fmla="*/ 3748467 w 3959210"/>
              <a:gd name="connsiteY558" fmla="*/ 763768 h 3187690"/>
              <a:gd name="connsiteX559" fmla="*/ 3746871 w 3959210"/>
              <a:gd name="connsiteY559" fmla="*/ 766963 h 3187690"/>
              <a:gd name="connsiteX560" fmla="*/ 3758046 w 3959210"/>
              <a:gd name="connsiteY560" fmla="*/ 763768 h 3187690"/>
              <a:gd name="connsiteX561" fmla="*/ 3756449 w 3959210"/>
              <a:gd name="connsiteY561" fmla="*/ 773355 h 3187690"/>
              <a:gd name="connsiteX562" fmla="*/ 3769221 w 3959210"/>
              <a:gd name="connsiteY562" fmla="*/ 768561 h 3187690"/>
              <a:gd name="connsiteX563" fmla="*/ 3762835 w 3959210"/>
              <a:gd name="connsiteY563" fmla="*/ 771757 h 3187690"/>
              <a:gd name="connsiteX564" fmla="*/ 3764432 w 3959210"/>
              <a:gd name="connsiteY564" fmla="*/ 778148 h 3187690"/>
              <a:gd name="connsiteX565" fmla="*/ 3785186 w 3959210"/>
              <a:gd name="connsiteY565" fmla="*/ 779746 h 3187690"/>
              <a:gd name="connsiteX566" fmla="*/ 3791571 w 3959210"/>
              <a:gd name="connsiteY566" fmla="*/ 773355 h 3187690"/>
              <a:gd name="connsiteX567" fmla="*/ 3797957 w 3959210"/>
              <a:gd name="connsiteY567" fmla="*/ 773355 h 3187690"/>
              <a:gd name="connsiteX568" fmla="*/ 3802747 w 3959210"/>
              <a:gd name="connsiteY568" fmla="*/ 781344 h 3187690"/>
              <a:gd name="connsiteX569" fmla="*/ 3778800 w 3959210"/>
              <a:gd name="connsiteY569" fmla="*/ 779746 h 3187690"/>
              <a:gd name="connsiteX570" fmla="*/ 3777203 w 3959210"/>
              <a:gd name="connsiteY570" fmla="*/ 782942 h 3187690"/>
              <a:gd name="connsiteX571" fmla="*/ 3825097 w 3959210"/>
              <a:gd name="connsiteY571" fmla="*/ 797322 h 3187690"/>
              <a:gd name="connsiteX572" fmla="*/ 3826693 w 3959210"/>
              <a:gd name="connsiteY572" fmla="*/ 805311 h 3187690"/>
              <a:gd name="connsiteX573" fmla="*/ 3812325 w 3959210"/>
              <a:gd name="connsiteY573" fmla="*/ 805311 h 3187690"/>
              <a:gd name="connsiteX574" fmla="*/ 3794764 w 3959210"/>
              <a:gd name="connsiteY574" fmla="*/ 806909 h 3187690"/>
              <a:gd name="connsiteX575" fmla="*/ 3794764 w 3959210"/>
              <a:gd name="connsiteY575" fmla="*/ 810105 h 3187690"/>
              <a:gd name="connsiteX576" fmla="*/ 3831483 w 3959210"/>
              <a:gd name="connsiteY576" fmla="*/ 822888 h 3187690"/>
              <a:gd name="connsiteX577" fmla="*/ 3858622 w 3959210"/>
              <a:gd name="connsiteY577" fmla="*/ 840464 h 3187690"/>
              <a:gd name="connsiteX578" fmla="*/ 3865008 w 3959210"/>
              <a:gd name="connsiteY578" fmla="*/ 840464 h 3187690"/>
              <a:gd name="connsiteX579" fmla="*/ 3858622 w 3959210"/>
              <a:gd name="connsiteY579" fmla="*/ 845257 h 3187690"/>
              <a:gd name="connsiteX580" fmla="*/ 3861815 w 3959210"/>
              <a:gd name="connsiteY580" fmla="*/ 854845 h 3187690"/>
              <a:gd name="connsiteX581" fmla="*/ 3868201 w 3959210"/>
              <a:gd name="connsiteY581" fmla="*/ 853247 h 3187690"/>
              <a:gd name="connsiteX582" fmla="*/ 3863412 w 3959210"/>
              <a:gd name="connsiteY582" fmla="*/ 851649 h 3187690"/>
              <a:gd name="connsiteX583" fmla="*/ 3879376 w 3959210"/>
              <a:gd name="connsiteY583" fmla="*/ 851649 h 3187690"/>
              <a:gd name="connsiteX584" fmla="*/ 3887358 w 3959210"/>
              <a:gd name="connsiteY584" fmla="*/ 880410 h 3187690"/>
              <a:gd name="connsiteX585" fmla="*/ 3885762 w 3959210"/>
              <a:gd name="connsiteY585" fmla="*/ 896388 h 3187690"/>
              <a:gd name="connsiteX586" fmla="*/ 3836272 w 3959210"/>
              <a:gd name="connsiteY586" fmla="*/ 901182 h 3187690"/>
              <a:gd name="connsiteX587" fmla="*/ 3844254 w 3959210"/>
              <a:gd name="connsiteY587" fmla="*/ 896388 h 3187690"/>
              <a:gd name="connsiteX588" fmla="*/ 3828290 w 3959210"/>
              <a:gd name="connsiteY588" fmla="*/ 889997 h 3187690"/>
              <a:gd name="connsiteX589" fmla="*/ 3783589 w 3959210"/>
              <a:gd name="connsiteY589" fmla="*/ 878812 h 3187690"/>
              <a:gd name="connsiteX590" fmla="*/ 3767625 w 3959210"/>
              <a:gd name="connsiteY590" fmla="*/ 864432 h 3187690"/>
              <a:gd name="connsiteX591" fmla="*/ 3750064 w 3959210"/>
              <a:gd name="connsiteY591" fmla="*/ 861236 h 3187690"/>
              <a:gd name="connsiteX592" fmla="*/ 3756449 w 3959210"/>
              <a:gd name="connsiteY592" fmla="*/ 869225 h 3187690"/>
              <a:gd name="connsiteX593" fmla="*/ 3734099 w 3959210"/>
              <a:gd name="connsiteY593" fmla="*/ 861236 h 3187690"/>
              <a:gd name="connsiteX594" fmla="*/ 3711749 w 3959210"/>
              <a:gd name="connsiteY594" fmla="*/ 851649 h 3187690"/>
              <a:gd name="connsiteX595" fmla="*/ 3713345 w 3959210"/>
              <a:gd name="connsiteY595" fmla="*/ 845257 h 3187690"/>
              <a:gd name="connsiteX596" fmla="*/ 3697381 w 3959210"/>
              <a:gd name="connsiteY596" fmla="*/ 840464 h 3187690"/>
              <a:gd name="connsiteX597" fmla="*/ 3703767 w 3959210"/>
              <a:gd name="connsiteY597" fmla="*/ 842062 h 3187690"/>
              <a:gd name="connsiteX598" fmla="*/ 3692591 w 3959210"/>
              <a:gd name="connsiteY598" fmla="*/ 838866 h 3187690"/>
              <a:gd name="connsiteX599" fmla="*/ 3660662 w 3959210"/>
              <a:gd name="connsiteY599" fmla="*/ 818094 h 3187690"/>
              <a:gd name="connsiteX600" fmla="*/ 3628733 w 3959210"/>
              <a:gd name="connsiteY600" fmla="*/ 819692 h 3187690"/>
              <a:gd name="connsiteX601" fmla="*/ 3623944 w 3959210"/>
              <a:gd name="connsiteY601" fmla="*/ 832475 h 3187690"/>
              <a:gd name="connsiteX602" fmla="*/ 3631926 w 3959210"/>
              <a:gd name="connsiteY602" fmla="*/ 832475 h 3187690"/>
              <a:gd name="connsiteX603" fmla="*/ 3636716 w 3959210"/>
              <a:gd name="connsiteY603" fmla="*/ 826083 h 3187690"/>
              <a:gd name="connsiteX604" fmla="*/ 3654277 w 3959210"/>
              <a:gd name="connsiteY604" fmla="*/ 837268 h 3187690"/>
              <a:gd name="connsiteX605" fmla="*/ 3652680 w 3959210"/>
              <a:gd name="connsiteY605" fmla="*/ 842062 h 3187690"/>
              <a:gd name="connsiteX606" fmla="*/ 3662259 w 3959210"/>
              <a:gd name="connsiteY606" fmla="*/ 845257 h 3187690"/>
              <a:gd name="connsiteX607" fmla="*/ 3663855 w 3959210"/>
              <a:gd name="connsiteY607" fmla="*/ 842062 h 3187690"/>
              <a:gd name="connsiteX608" fmla="*/ 3665452 w 3959210"/>
              <a:gd name="connsiteY608" fmla="*/ 846855 h 3187690"/>
              <a:gd name="connsiteX609" fmla="*/ 3647891 w 3959210"/>
              <a:gd name="connsiteY609" fmla="*/ 851649 h 3187690"/>
              <a:gd name="connsiteX610" fmla="*/ 3668645 w 3959210"/>
              <a:gd name="connsiteY610" fmla="*/ 858040 h 3187690"/>
              <a:gd name="connsiteX611" fmla="*/ 3663855 w 3959210"/>
              <a:gd name="connsiteY611" fmla="*/ 866029 h 3187690"/>
              <a:gd name="connsiteX612" fmla="*/ 3676627 w 3959210"/>
              <a:gd name="connsiteY612" fmla="*/ 875616 h 3187690"/>
              <a:gd name="connsiteX613" fmla="*/ 3668645 w 3959210"/>
              <a:gd name="connsiteY613" fmla="*/ 880410 h 3187690"/>
              <a:gd name="connsiteX614" fmla="*/ 3676627 w 3959210"/>
              <a:gd name="connsiteY614" fmla="*/ 889997 h 3187690"/>
              <a:gd name="connsiteX615" fmla="*/ 3681416 w 3959210"/>
              <a:gd name="connsiteY615" fmla="*/ 888399 h 3187690"/>
              <a:gd name="connsiteX616" fmla="*/ 3692591 w 3959210"/>
              <a:gd name="connsiteY616" fmla="*/ 901182 h 3187690"/>
              <a:gd name="connsiteX617" fmla="*/ 3698977 w 3959210"/>
              <a:gd name="connsiteY617" fmla="*/ 918758 h 3187690"/>
              <a:gd name="connsiteX618" fmla="*/ 3625540 w 3959210"/>
              <a:gd name="connsiteY618" fmla="*/ 893193 h 3187690"/>
              <a:gd name="connsiteX619" fmla="*/ 3603190 w 3959210"/>
              <a:gd name="connsiteY619" fmla="*/ 883605 h 3187690"/>
              <a:gd name="connsiteX620" fmla="*/ 3579243 w 3959210"/>
              <a:gd name="connsiteY620" fmla="*/ 877214 h 3187690"/>
              <a:gd name="connsiteX621" fmla="*/ 3599997 w 3959210"/>
              <a:gd name="connsiteY621" fmla="*/ 882008 h 3187690"/>
              <a:gd name="connsiteX622" fmla="*/ 3568068 w 3959210"/>
              <a:gd name="connsiteY622" fmla="*/ 872421 h 3187690"/>
              <a:gd name="connsiteX623" fmla="*/ 3556893 w 3959210"/>
              <a:gd name="connsiteY623" fmla="*/ 874018 h 3187690"/>
              <a:gd name="connsiteX624" fmla="*/ 3571261 w 3959210"/>
              <a:gd name="connsiteY624" fmla="*/ 869225 h 3187690"/>
              <a:gd name="connsiteX625" fmla="*/ 3545718 w 3959210"/>
              <a:gd name="connsiteY625" fmla="*/ 872421 h 3187690"/>
              <a:gd name="connsiteX626" fmla="*/ 3547314 w 3959210"/>
              <a:gd name="connsiteY626" fmla="*/ 866029 h 3187690"/>
              <a:gd name="connsiteX627" fmla="*/ 3539332 w 3959210"/>
              <a:gd name="connsiteY627" fmla="*/ 859638 h 3187690"/>
              <a:gd name="connsiteX628" fmla="*/ 3536139 w 3959210"/>
              <a:gd name="connsiteY628" fmla="*/ 859638 h 3187690"/>
              <a:gd name="connsiteX629" fmla="*/ 3524964 w 3959210"/>
              <a:gd name="connsiteY629" fmla="*/ 864432 h 3187690"/>
              <a:gd name="connsiteX630" fmla="*/ 3528157 w 3959210"/>
              <a:gd name="connsiteY630" fmla="*/ 867627 h 3187690"/>
              <a:gd name="connsiteX631" fmla="*/ 3536139 w 3959210"/>
              <a:gd name="connsiteY631" fmla="*/ 864432 h 3187690"/>
              <a:gd name="connsiteX632" fmla="*/ 3542525 w 3959210"/>
              <a:gd name="connsiteY632" fmla="*/ 867627 h 3187690"/>
              <a:gd name="connsiteX633" fmla="*/ 3529753 w 3959210"/>
              <a:gd name="connsiteY633" fmla="*/ 869225 h 3187690"/>
              <a:gd name="connsiteX634" fmla="*/ 3531350 w 3959210"/>
              <a:gd name="connsiteY634" fmla="*/ 877214 h 3187690"/>
              <a:gd name="connsiteX635" fmla="*/ 3521771 w 3959210"/>
              <a:gd name="connsiteY635" fmla="*/ 883605 h 3187690"/>
              <a:gd name="connsiteX636" fmla="*/ 3547314 w 3959210"/>
              <a:gd name="connsiteY636" fmla="*/ 885204 h 3187690"/>
              <a:gd name="connsiteX637" fmla="*/ 3556893 w 3959210"/>
              <a:gd name="connsiteY637" fmla="*/ 888399 h 3187690"/>
              <a:gd name="connsiteX638" fmla="*/ 3560086 w 3959210"/>
              <a:gd name="connsiteY638" fmla="*/ 883605 h 3187690"/>
              <a:gd name="connsiteX639" fmla="*/ 3564875 w 3959210"/>
              <a:gd name="connsiteY639" fmla="*/ 889997 h 3187690"/>
              <a:gd name="connsiteX640" fmla="*/ 3644698 w 3959210"/>
              <a:gd name="connsiteY640" fmla="*/ 925149 h 3187690"/>
              <a:gd name="connsiteX641" fmla="*/ 3620751 w 3959210"/>
              <a:gd name="connsiteY641" fmla="*/ 926747 h 3187690"/>
              <a:gd name="connsiteX642" fmla="*/ 3638312 w 3959210"/>
              <a:gd name="connsiteY642" fmla="*/ 936334 h 3187690"/>
              <a:gd name="connsiteX643" fmla="*/ 3639909 w 3959210"/>
              <a:gd name="connsiteY643" fmla="*/ 944323 h 3187690"/>
              <a:gd name="connsiteX644" fmla="*/ 3655873 w 3959210"/>
              <a:gd name="connsiteY644" fmla="*/ 949117 h 3187690"/>
              <a:gd name="connsiteX645" fmla="*/ 3662259 w 3959210"/>
              <a:gd name="connsiteY645" fmla="*/ 957106 h 3187690"/>
              <a:gd name="connsiteX646" fmla="*/ 3652680 w 3959210"/>
              <a:gd name="connsiteY646" fmla="*/ 955508 h 3187690"/>
              <a:gd name="connsiteX647" fmla="*/ 3652680 w 3959210"/>
              <a:gd name="connsiteY647" fmla="*/ 965095 h 3187690"/>
              <a:gd name="connsiteX648" fmla="*/ 3604787 w 3959210"/>
              <a:gd name="connsiteY648" fmla="*/ 963497 h 3187690"/>
              <a:gd name="connsiteX649" fmla="*/ 3563279 w 3959210"/>
              <a:gd name="connsiteY649" fmla="*/ 955508 h 3187690"/>
              <a:gd name="connsiteX650" fmla="*/ 3550507 w 3959210"/>
              <a:gd name="connsiteY650" fmla="*/ 955508 h 3187690"/>
              <a:gd name="connsiteX651" fmla="*/ 3536139 w 3959210"/>
              <a:gd name="connsiteY651" fmla="*/ 952313 h 3187690"/>
              <a:gd name="connsiteX652" fmla="*/ 3512192 w 3959210"/>
              <a:gd name="connsiteY652" fmla="*/ 942726 h 3187690"/>
              <a:gd name="connsiteX653" fmla="*/ 3472281 w 3959210"/>
              <a:gd name="connsiteY653" fmla="*/ 931541 h 3187690"/>
              <a:gd name="connsiteX654" fmla="*/ 3475474 w 3959210"/>
              <a:gd name="connsiteY654" fmla="*/ 928345 h 3187690"/>
              <a:gd name="connsiteX655" fmla="*/ 3457913 w 3959210"/>
              <a:gd name="connsiteY655" fmla="*/ 928345 h 3187690"/>
              <a:gd name="connsiteX656" fmla="*/ 3457913 w 3959210"/>
              <a:gd name="connsiteY656" fmla="*/ 918758 h 3187690"/>
              <a:gd name="connsiteX657" fmla="*/ 3430773 w 3959210"/>
              <a:gd name="connsiteY657" fmla="*/ 915562 h 3187690"/>
              <a:gd name="connsiteX658" fmla="*/ 3402037 w 3959210"/>
              <a:gd name="connsiteY658" fmla="*/ 918758 h 3187690"/>
              <a:gd name="connsiteX659" fmla="*/ 3384476 w 3959210"/>
              <a:gd name="connsiteY659" fmla="*/ 917160 h 3187690"/>
              <a:gd name="connsiteX660" fmla="*/ 3346162 w 3959210"/>
              <a:gd name="connsiteY660" fmla="*/ 886801 h 3187690"/>
              <a:gd name="connsiteX661" fmla="*/ 3350951 w 3959210"/>
              <a:gd name="connsiteY661" fmla="*/ 889997 h 3187690"/>
              <a:gd name="connsiteX662" fmla="*/ 3338179 w 3959210"/>
              <a:gd name="connsiteY662" fmla="*/ 896388 h 3187690"/>
              <a:gd name="connsiteX663" fmla="*/ 3330197 w 3959210"/>
              <a:gd name="connsiteY663" fmla="*/ 893193 h 3187690"/>
              <a:gd name="connsiteX664" fmla="*/ 3325408 w 3959210"/>
              <a:gd name="connsiteY664" fmla="*/ 883605 h 3187690"/>
              <a:gd name="connsiteX665" fmla="*/ 3314233 w 3959210"/>
              <a:gd name="connsiteY665" fmla="*/ 889997 h 3187690"/>
              <a:gd name="connsiteX666" fmla="*/ 3261550 w 3959210"/>
              <a:gd name="connsiteY666" fmla="*/ 859638 h 3187690"/>
              <a:gd name="connsiteX667" fmla="*/ 3245585 w 3959210"/>
              <a:gd name="connsiteY667" fmla="*/ 853247 h 3187690"/>
              <a:gd name="connsiteX668" fmla="*/ 3236006 w 3959210"/>
              <a:gd name="connsiteY668" fmla="*/ 858040 h 3187690"/>
              <a:gd name="connsiteX669" fmla="*/ 3228024 w 3959210"/>
              <a:gd name="connsiteY669" fmla="*/ 872421 h 3187690"/>
              <a:gd name="connsiteX670" fmla="*/ 3231217 w 3959210"/>
              <a:gd name="connsiteY670" fmla="*/ 880410 h 3187690"/>
              <a:gd name="connsiteX671" fmla="*/ 3215253 w 3959210"/>
              <a:gd name="connsiteY671" fmla="*/ 896388 h 3187690"/>
              <a:gd name="connsiteX672" fmla="*/ 3212060 w 3959210"/>
              <a:gd name="connsiteY672" fmla="*/ 901182 h 3187690"/>
              <a:gd name="connsiteX673" fmla="*/ 3231217 w 3959210"/>
              <a:gd name="connsiteY673" fmla="*/ 921954 h 3187690"/>
              <a:gd name="connsiteX674" fmla="*/ 3237603 w 3959210"/>
              <a:gd name="connsiteY674" fmla="*/ 917160 h 3187690"/>
              <a:gd name="connsiteX675" fmla="*/ 3232814 w 3959210"/>
              <a:gd name="connsiteY675" fmla="*/ 910769 h 3187690"/>
              <a:gd name="connsiteX676" fmla="*/ 3240796 w 3959210"/>
              <a:gd name="connsiteY676" fmla="*/ 910769 h 3187690"/>
              <a:gd name="connsiteX677" fmla="*/ 3237603 w 3959210"/>
              <a:gd name="connsiteY677" fmla="*/ 905975 h 3187690"/>
              <a:gd name="connsiteX678" fmla="*/ 3243989 w 3959210"/>
              <a:gd name="connsiteY678" fmla="*/ 907573 h 3187690"/>
              <a:gd name="connsiteX679" fmla="*/ 3245585 w 3959210"/>
              <a:gd name="connsiteY679" fmla="*/ 923552 h 3187690"/>
              <a:gd name="connsiteX680" fmla="*/ 3237603 w 3959210"/>
              <a:gd name="connsiteY680" fmla="*/ 926747 h 3187690"/>
              <a:gd name="connsiteX681" fmla="*/ 3248778 w 3959210"/>
              <a:gd name="connsiteY681" fmla="*/ 933139 h 3187690"/>
              <a:gd name="connsiteX682" fmla="*/ 3237603 w 3959210"/>
              <a:gd name="connsiteY682" fmla="*/ 937932 h 3187690"/>
              <a:gd name="connsiteX683" fmla="*/ 3240796 w 3959210"/>
              <a:gd name="connsiteY683" fmla="*/ 944323 h 3187690"/>
              <a:gd name="connsiteX684" fmla="*/ 3215253 w 3959210"/>
              <a:gd name="connsiteY684" fmla="*/ 961900 h 3187690"/>
              <a:gd name="connsiteX685" fmla="*/ 3213656 w 3959210"/>
              <a:gd name="connsiteY685" fmla="*/ 971487 h 3187690"/>
              <a:gd name="connsiteX686" fmla="*/ 3197692 w 3959210"/>
              <a:gd name="connsiteY686" fmla="*/ 973085 h 3187690"/>
              <a:gd name="connsiteX687" fmla="*/ 3218445 w 3959210"/>
              <a:gd name="connsiteY687" fmla="*/ 984270 h 3187690"/>
              <a:gd name="connsiteX688" fmla="*/ 3207270 w 3959210"/>
              <a:gd name="connsiteY688" fmla="*/ 985867 h 3187690"/>
              <a:gd name="connsiteX689" fmla="*/ 3183324 w 3959210"/>
              <a:gd name="connsiteY689" fmla="*/ 1014628 h 3187690"/>
              <a:gd name="connsiteX690" fmla="*/ 3170552 w 3959210"/>
              <a:gd name="connsiteY690" fmla="*/ 1003443 h 3187690"/>
              <a:gd name="connsiteX691" fmla="*/ 3167359 w 3959210"/>
              <a:gd name="connsiteY691" fmla="*/ 1001846 h 3187690"/>
              <a:gd name="connsiteX692" fmla="*/ 3168955 w 3959210"/>
              <a:gd name="connsiteY692" fmla="*/ 1005042 h 3187690"/>
              <a:gd name="connsiteX693" fmla="*/ 3162570 w 3959210"/>
              <a:gd name="connsiteY693" fmla="*/ 997052 h 3187690"/>
              <a:gd name="connsiteX694" fmla="*/ 3151395 w 3959210"/>
              <a:gd name="connsiteY694" fmla="*/ 1009835 h 3187690"/>
              <a:gd name="connsiteX695" fmla="*/ 3165763 w 3959210"/>
              <a:gd name="connsiteY695" fmla="*/ 1019422 h 3187690"/>
              <a:gd name="connsiteX696" fmla="*/ 3129044 w 3959210"/>
              <a:gd name="connsiteY696" fmla="*/ 1032205 h 3187690"/>
              <a:gd name="connsiteX697" fmla="*/ 3145009 w 3959210"/>
              <a:gd name="connsiteY697" fmla="*/ 1041792 h 3187690"/>
              <a:gd name="connsiteX698" fmla="*/ 3151395 w 3959210"/>
              <a:gd name="connsiteY698" fmla="*/ 1056172 h 3187690"/>
              <a:gd name="connsiteX699" fmla="*/ 3145009 w 3959210"/>
              <a:gd name="connsiteY699" fmla="*/ 1064161 h 3187690"/>
              <a:gd name="connsiteX700" fmla="*/ 3138623 w 3959210"/>
              <a:gd name="connsiteY700" fmla="*/ 1062564 h 3187690"/>
              <a:gd name="connsiteX701" fmla="*/ 3145009 w 3959210"/>
              <a:gd name="connsiteY701" fmla="*/ 1067357 h 3187690"/>
              <a:gd name="connsiteX702" fmla="*/ 3148202 w 3959210"/>
              <a:gd name="connsiteY702" fmla="*/ 1065759 h 3187690"/>
              <a:gd name="connsiteX703" fmla="*/ 3165763 w 3959210"/>
              <a:gd name="connsiteY703" fmla="*/ 1083335 h 3187690"/>
              <a:gd name="connsiteX704" fmla="*/ 3167359 w 3959210"/>
              <a:gd name="connsiteY704" fmla="*/ 1084933 h 3187690"/>
              <a:gd name="connsiteX705" fmla="*/ 3202481 w 3959210"/>
              <a:gd name="connsiteY705" fmla="*/ 1108901 h 3187690"/>
              <a:gd name="connsiteX706" fmla="*/ 3204077 w 3959210"/>
              <a:gd name="connsiteY706" fmla="*/ 1118488 h 3187690"/>
              <a:gd name="connsiteX707" fmla="*/ 3223235 w 3959210"/>
              <a:gd name="connsiteY707" fmla="*/ 1132869 h 3187690"/>
              <a:gd name="connsiteX708" fmla="*/ 3226428 w 3959210"/>
              <a:gd name="connsiteY708" fmla="*/ 1129673 h 3187690"/>
              <a:gd name="connsiteX709" fmla="*/ 3236006 w 3959210"/>
              <a:gd name="connsiteY709" fmla="*/ 1144053 h 3187690"/>
              <a:gd name="connsiteX710" fmla="*/ 3283900 w 3959210"/>
              <a:gd name="connsiteY710" fmla="*/ 1185597 h 3187690"/>
              <a:gd name="connsiteX711" fmla="*/ 3288689 w 3959210"/>
              <a:gd name="connsiteY711" fmla="*/ 1182402 h 3187690"/>
              <a:gd name="connsiteX712" fmla="*/ 3315829 w 3959210"/>
              <a:gd name="connsiteY712" fmla="*/ 1211163 h 3187690"/>
              <a:gd name="connsiteX713" fmla="*/ 3346162 w 3959210"/>
              <a:gd name="connsiteY713" fmla="*/ 1236728 h 3187690"/>
              <a:gd name="connsiteX714" fmla="*/ 3344565 w 3959210"/>
              <a:gd name="connsiteY714" fmla="*/ 1244717 h 3187690"/>
              <a:gd name="connsiteX715" fmla="*/ 3362126 w 3959210"/>
              <a:gd name="connsiteY715" fmla="*/ 1247913 h 3187690"/>
              <a:gd name="connsiteX716" fmla="*/ 3371705 w 3959210"/>
              <a:gd name="connsiteY716" fmla="*/ 1268685 h 3187690"/>
              <a:gd name="connsiteX717" fmla="*/ 3389266 w 3959210"/>
              <a:gd name="connsiteY717" fmla="*/ 1279870 h 3187690"/>
              <a:gd name="connsiteX718" fmla="*/ 3405230 w 3959210"/>
              <a:gd name="connsiteY718" fmla="*/ 1297446 h 3187690"/>
              <a:gd name="connsiteX719" fmla="*/ 3424388 w 3959210"/>
              <a:gd name="connsiteY719" fmla="*/ 1321414 h 3187690"/>
              <a:gd name="connsiteX720" fmla="*/ 3430773 w 3959210"/>
              <a:gd name="connsiteY720" fmla="*/ 1318218 h 3187690"/>
              <a:gd name="connsiteX721" fmla="*/ 3440352 w 3959210"/>
              <a:gd name="connsiteY721" fmla="*/ 1327805 h 3187690"/>
              <a:gd name="connsiteX722" fmla="*/ 3449931 w 3959210"/>
              <a:gd name="connsiteY722" fmla="*/ 1343783 h 3187690"/>
              <a:gd name="connsiteX723" fmla="*/ 3456317 w 3959210"/>
              <a:gd name="connsiteY723" fmla="*/ 1350175 h 3187690"/>
              <a:gd name="connsiteX724" fmla="*/ 3464299 w 3959210"/>
              <a:gd name="connsiteY724" fmla="*/ 1356566 h 3187690"/>
              <a:gd name="connsiteX725" fmla="*/ 3456317 w 3959210"/>
              <a:gd name="connsiteY725" fmla="*/ 1364555 h 3187690"/>
              <a:gd name="connsiteX726" fmla="*/ 3489842 w 3959210"/>
              <a:gd name="connsiteY726" fmla="*/ 1383729 h 3187690"/>
              <a:gd name="connsiteX727" fmla="*/ 3480263 w 3959210"/>
              <a:gd name="connsiteY727" fmla="*/ 1380534 h 3187690"/>
              <a:gd name="connsiteX728" fmla="*/ 3475474 w 3959210"/>
              <a:gd name="connsiteY728" fmla="*/ 1388523 h 3187690"/>
              <a:gd name="connsiteX729" fmla="*/ 3493035 w 3959210"/>
              <a:gd name="connsiteY729" fmla="*/ 1399708 h 3187690"/>
              <a:gd name="connsiteX730" fmla="*/ 3483456 w 3959210"/>
              <a:gd name="connsiteY730" fmla="*/ 1396512 h 3187690"/>
              <a:gd name="connsiteX731" fmla="*/ 3502614 w 3959210"/>
              <a:gd name="connsiteY731" fmla="*/ 1409295 h 3187690"/>
              <a:gd name="connsiteX732" fmla="*/ 3499421 w 3959210"/>
              <a:gd name="connsiteY732" fmla="*/ 1417284 h 3187690"/>
              <a:gd name="connsiteX733" fmla="*/ 3513789 w 3959210"/>
              <a:gd name="connsiteY733" fmla="*/ 1422078 h 3187690"/>
              <a:gd name="connsiteX734" fmla="*/ 3532946 w 3959210"/>
              <a:gd name="connsiteY734" fmla="*/ 1444447 h 3187690"/>
              <a:gd name="connsiteX735" fmla="*/ 3539332 w 3959210"/>
              <a:gd name="connsiteY735" fmla="*/ 1438056 h 3187690"/>
              <a:gd name="connsiteX736" fmla="*/ 3536139 w 3959210"/>
              <a:gd name="connsiteY736" fmla="*/ 1449241 h 3187690"/>
              <a:gd name="connsiteX737" fmla="*/ 3545718 w 3959210"/>
              <a:gd name="connsiteY737" fmla="*/ 1450839 h 3187690"/>
              <a:gd name="connsiteX738" fmla="*/ 3539332 w 3959210"/>
              <a:gd name="connsiteY738" fmla="*/ 1452436 h 3187690"/>
              <a:gd name="connsiteX739" fmla="*/ 3564875 w 3959210"/>
              <a:gd name="connsiteY739" fmla="*/ 1481198 h 3187690"/>
              <a:gd name="connsiteX740" fmla="*/ 3563279 w 3959210"/>
              <a:gd name="connsiteY740" fmla="*/ 1482795 h 3187690"/>
              <a:gd name="connsiteX741" fmla="*/ 3585629 w 3959210"/>
              <a:gd name="connsiteY741" fmla="*/ 1505165 h 3187690"/>
              <a:gd name="connsiteX742" fmla="*/ 3588822 w 3959210"/>
              <a:gd name="connsiteY742" fmla="*/ 1509959 h 3187690"/>
              <a:gd name="connsiteX743" fmla="*/ 3582436 w 3959210"/>
              <a:gd name="connsiteY743" fmla="*/ 1511557 h 3187690"/>
              <a:gd name="connsiteX744" fmla="*/ 3592015 w 3959210"/>
              <a:gd name="connsiteY744" fmla="*/ 1516350 h 3187690"/>
              <a:gd name="connsiteX745" fmla="*/ 3590419 w 3959210"/>
              <a:gd name="connsiteY745" fmla="*/ 1509959 h 3187690"/>
              <a:gd name="connsiteX746" fmla="*/ 3596804 w 3959210"/>
              <a:gd name="connsiteY746" fmla="*/ 1522741 h 3187690"/>
              <a:gd name="connsiteX747" fmla="*/ 3599997 w 3959210"/>
              <a:gd name="connsiteY747" fmla="*/ 1532329 h 3187690"/>
              <a:gd name="connsiteX748" fmla="*/ 3593611 w 3959210"/>
              <a:gd name="connsiteY748" fmla="*/ 1532329 h 3187690"/>
              <a:gd name="connsiteX749" fmla="*/ 3615962 w 3959210"/>
              <a:gd name="connsiteY749" fmla="*/ 1551503 h 3187690"/>
              <a:gd name="connsiteX750" fmla="*/ 3609576 w 3959210"/>
              <a:gd name="connsiteY750" fmla="*/ 1554698 h 3187690"/>
              <a:gd name="connsiteX751" fmla="*/ 3615962 w 3959210"/>
              <a:gd name="connsiteY751" fmla="*/ 1559492 h 3187690"/>
              <a:gd name="connsiteX752" fmla="*/ 3620751 w 3959210"/>
              <a:gd name="connsiteY752" fmla="*/ 1557894 h 3187690"/>
              <a:gd name="connsiteX753" fmla="*/ 3627137 w 3959210"/>
              <a:gd name="connsiteY753" fmla="*/ 1569079 h 3187690"/>
              <a:gd name="connsiteX754" fmla="*/ 3631926 w 3959210"/>
              <a:gd name="connsiteY754" fmla="*/ 1567481 h 3187690"/>
              <a:gd name="connsiteX755" fmla="*/ 3635119 w 3959210"/>
              <a:gd name="connsiteY755" fmla="*/ 1580264 h 3187690"/>
              <a:gd name="connsiteX756" fmla="*/ 3627137 w 3959210"/>
              <a:gd name="connsiteY756" fmla="*/ 1583459 h 3187690"/>
              <a:gd name="connsiteX757" fmla="*/ 3638312 w 3959210"/>
              <a:gd name="connsiteY757" fmla="*/ 1591449 h 3187690"/>
              <a:gd name="connsiteX758" fmla="*/ 3647891 w 3959210"/>
              <a:gd name="connsiteY758" fmla="*/ 1596242 h 3187690"/>
              <a:gd name="connsiteX759" fmla="*/ 3638312 w 3959210"/>
              <a:gd name="connsiteY759" fmla="*/ 1599438 h 3187690"/>
              <a:gd name="connsiteX760" fmla="*/ 3646294 w 3959210"/>
              <a:gd name="connsiteY760" fmla="*/ 1602633 h 3187690"/>
              <a:gd name="connsiteX761" fmla="*/ 3654277 w 3959210"/>
              <a:gd name="connsiteY761" fmla="*/ 1626601 h 3187690"/>
              <a:gd name="connsiteX762" fmla="*/ 3657470 w 3959210"/>
              <a:gd name="connsiteY762" fmla="*/ 1623405 h 3187690"/>
              <a:gd name="connsiteX763" fmla="*/ 3662259 w 3959210"/>
              <a:gd name="connsiteY763" fmla="*/ 1629797 h 3187690"/>
              <a:gd name="connsiteX764" fmla="*/ 3660662 w 3959210"/>
              <a:gd name="connsiteY764" fmla="*/ 1637786 h 3187690"/>
              <a:gd name="connsiteX765" fmla="*/ 3651084 w 3959210"/>
              <a:gd name="connsiteY765" fmla="*/ 1640982 h 3187690"/>
              <a:gd name="connsiteX766" fmla="*/ 3641505 w 3959210"/>
              <a:gd name="connsiteY766" fmla="*/ 1628199 h 3187690"/>
              <a:gd name="connsiteX767" fmla="*/ 3641505 w 3959210"/>
              <a:gd name="connsiteY767" fmla="*/ 1612220 h 3187690"/>
              <a:gd name="connsiteX768" fmla="*/ 3631926 w 3959210"/>
              <a:gd name="connsiteY768" fmla="*/ 1610623 h 3187690"/>
              <a:gd name="connsiteX769" fmla="*/ 3638312 w 3959210"/>
              <a:gd name="connsiteY769" fmla="*/ 1609025 h 3187690"/>
              <a:gd name="connsiteX770" fmla="*/ 3635119 w 3959210"/>
              <a:gd name="connsiteY770" fmla="*/ 1602633 h 3187690"/>
              <a:gd name="connsiteX771" fmla="*/ 3623944 w 3959210"/>
              <a:gd name="connsiteY771" fmla="*/ 1607427 h 3187690"/>
              <a:gd name="connsiteX772" fmla="*/ 3631926 w 3959210"/>
              <a:gd name="connsiteY772" fmla="*/ 1599438 h 3187690"/>
              <a:gd name="connsiteX773" fmla="*/ 3619155 w 3959210"/>
              <a:gd name="connsiteY773" fmla="*/ 1586655 h 3187690"/>
              <a:gd name="connsiteX774" fmla="*/ 3612769 w 3959210"/>
              <a:gd name="connsiteY774" fmla="*/ 1596242 h 3187690"/>
              <a:gd name="connsiteX775" fmla="*/ 3619155 w 3959210"/>
              <a:gd name="connsiteY775" fmla="*/ 1585057 h 3187690"/>
              <a:gd name="connsiteX776" fmla="*/ 3595208 w 3959210"/>
              <a:gd name="connsiteY776" fmla="*/ 1561090 h 3187690"/>
              <a:gd name="connsiteX777" fmla="*/ 3592015 w 3959210"/>
              <a:gd name="connsiteY777" fmla="*/ 1562688 h 3187690"/>
              <a:gd name="connsiteX778" fmla="*/ 3595208 w 3959210"/>
              <a:gd name="connsiteY778" fmla="*/ 1569079 h 3187690"/>
              <a:gd name="connsiteX779" fmla="*/ 3592015 w 3959210"/>
              <a:gd name="connsiteY779" fmla="*/ 1556296 h 3187690"/>
              <a:gd name="connsiteX780" fmla="*/ 3584033 w 3959210"/>
              <a:gd name="connsiteY780" fmla="*/ 1556296 h 3187690"/>
              <a:gd name="connsiteX781" fmla="*/ 3587226 w 3959210"/>
              <a:gd name="connsiteY781" fmla="*/ 1546709 h 3187690"/>
              <a:gd name="connsiteX782" fmla="*/ 3572858 w 3959210"/>
              <a:gd name="connsiteY782" fmla="*/ 1533926 h 3187690"/>
              <a:gd name="connsiteX783" fmla="*/ 3556893 w 3959210"/>
              <a:gd name="connsiteY783" fmla="*/ 1525937 h 3187690"/>
              <a:gd name="connsiteX784" fmla="*/ 3560086 w 3959210"/>
              <a:gd name="connsiteY784" fmla="*/ 1519546 h 3187690"/>
              <a:gd name="connsiteX785" fmla="*/ 3544121 w 3959210"/>
              <a:gd name="connsiteY785" fmla="*/ 1503567 h 3187690"/>
              <a:gd name="connsiteX786" fmla="*/ 3550507 w 3959210"/>
              <a:gd name="connsiteY786" fmla="*/ 1500372 h 3187690"/>
              <a:gd name="connsiteX787" fmla="*/ 3540929 w 3959210"/>
              <a:gd name="connsiteY787" fmla="*/ 1497176 h 3187690"/>
              <a:gd name="connsiteX788" fmla="*/ 3539332 w 3959210"/>
              <a:gd name="connsiteY788" fmla="*/ 1503567 h 3187690"/>
              <a:gd name="connsiteX789" fmla="*/ 3534543 w 3959210"/>
              <a:gd name="connsiteY789" fmla="*/ 1495578 h 3187690"/>
              <a:gd name="connsiteX790" fmla="*/ 3540929 w 3959210"/>
              <a:gd name="connsiteY790" fmla="*/ 1489187 h 3187690"/>
              <a:gd name="connsiteX791" fmla="*/ 3520175 w 3959210"/>
              <a:gd name="connsiteY791" fmla="*/ 1473208 h 3187690"/>
              <a:gd name="connsiteX792" fmla="*/ 3520175 w 3959210"/>
              <a:gd name="connsiteY792" fmla="*/ 1466817 h 3187690"/>
              <a:gd name="connsiteX793" fmla="*/ 3512192 w 3959210"/>
              <a:gd name="connsiteY793" fmla="*/ 1465219 h 3187690"/>
              <a:gd name="connsiteX794" fmla="*/ 3512192 w 3959210"/>
              <a:gd name="connsiteY794" fmla="*/ 1470013 h 3187690"/>
              <a:gd name="connsiteX795" fmla="*/ 3502614 w 3959210"/>
              <a:gd name="connsiteY795" fmla="*/ 1450839 h 3187690"/>
              <a:gd name="connsiteX796" fmla="*/ 3499421 w 3959210"/>
              <a:gd name="connsiteY796" fmla="*/ 1454034 h 3187690"/>
              <a:gd name="connsiteX797" fmla="*/ 3501017 w 3959210"/>
              <a:gd name="connsiteY797" fmla="*/ 1460426 h 3187690"/>
              <a:gd name="connsiteX798" fmla="*/ 3485053 w 3959210"/>
              <a:gd name="connsiteY798" fmla="*/ 1442850 h 3187690"/>
              <a:gd name="connsiteX799" fmla="*/ 3467492 w 3959210"/>
              <a:gd name="connsiteY799" fmla="*/ 1430067 h 3187690"/>
              <a:gd name="connsiteX800" fmla="*/ 3470685 w 3959210"/>
              <a:gd name="connsiteY800" fmla="*/ 1426871 h 3187690"/>
              <a:gd name="connsiteX801" fmla="*/ 3454720 w 3959210"/>
              <a:gd name="connsiteY801" fmla="*/ 1404501 h 3187690"/>
              <a:gd name="connsiteX802" fmla="*/ 3430773 w 3959210"/>
              <a:gd name="connsiteY802" fmla="*/ 1385327 h 3187690"/>
              <a:gd name="connsiteX803" fmla="*/ 3422791 w 3959210"/>
              <a:gd name="connsiteY803" fmla="*/ 1369349 h 3187690"/>
              <a:gd name="connsiteX804" fmla="*/ 3408423 w 3959210"/>
              <a:gd name="connsiteY804" fmla="*/ 1361360 h 3187690"/>
              <a:gd name="connsiteX805" fmla="*/ 3390862 w 3959210"/>
              <a:gd name="connsiteY805" fmla="*/ 1346979 h 3187690"/>
              <a:gd name="connsiteX806" fmla="*/ 3394055 w 3959210"/>
              <a:gd name="connsiteY806" fmla="*/ 1340588 h 3187690"/>
              <a:gd name="connsiteX807" fmla="*/ 3387669 w 3959210"/>
              <a:gd name="connsiteY807" fmla="*/ 1334196 h 3187690"/>
              <a:gd name="connsiteX808" fmla="*/ 3379687 w 3959210"/>
              <a:gd name="connsiteY808" fmla="*/ 1334196 h 3187690"/>
              <a:gd name="connsiteX809" fmla="*/ 3387669 w 3959210"/>
              <a:gd name="connsiteY809" fmla="*/ 1332598 h 3187690"/>
              <a:gd name="connsiteX810" fmla="*/ 3373301 w 3959210"/>
              <a:gd name="connsiteY810" fmla="*/ 1326207 h 3187690"/>
              <a:gd name="connsiteX811" fmla="*/ 3374898 w 3959210"/>
              <a:gd name="connsiteY811" fmla="*/ 1318218 h 3187690"/>
              <a:gd name="connsiteX812" fmla="*/ 3354144 w 3959210"/>
              <a:gd name="connsiteY812" fmla="*/ 1313425 h 3187690"/>
              <a:gd name="connsiteX813" fmla="*/ 3352547 w 3959210"/>
              <a:gd name="connsiteY813" fmla="*/ 1318218 h 3187690"/>
              <a:gd name="connsiteX814" fmla="*/ 3350951 w 3959210"/>
              <a:gd name="connsiteY814" fmla="*/ 1316620 h 3187690"/>
              <a:gd name="connsiteX815" fmla="*/ 3347758 w 3959210"/>
              <a:gd name="connsiteY815" fmla="*/ 1321414 h 3187690"/>
              <a:gd name="connsiteX816" fmla="*/ 3336583 w 3959210"/>
              <a:gd name="connsiteY816" fmla="*/ 1305435 h 3187690"/>
              <a:gd name="connsiteX817" fmla="*/ 3344565 w 3959210"/>
              <a:gd name="connsiteY817" fmla="*/ 1305435 h 3187690"/>
              <a:gd name="connsiteX818" fmla="*/ 3354144 w 3959210"/>
              <a:gd name="connsiteY818" fmla="*/ 1310229 h 3187690"/>
              <a:gd name="connsiteX819" fmla="*/ 3349354 w 3959210"/>
              <a:gd name="connsiteY819" fmla="*/ 1299044 h 3187690"/>
              <a:gd name="connsiteX820" fmla="*/ 3338179 w 3959210"/>
              <a:gd name="connsiteY820" fmla="*/ 1294250 h 3187690"/>
              <a:gd name="connsiteX821" fmla="*/ 3341372 w 3959210"/>
              <a:gd name="connsiteY821" fmla="*/ 1300642 h 3187690"/>
              <a:gd name="connsiteX822" fmla="*/ 3336583 w 3959210"/>
              <a:gd name="connsiteY822" fmla="*/ 1305435 h 3187690"/>
              <a:gd name="connsiteX823" fmla="*/ 3328601 w 3959210"/>
              <a:gd name="connsiteY823" fmla="*/ 1299044 h 3187690"/>
              <a:gd name="connsiteX824" fmla="*/ 3334986 w 3959210"/>
              <a:gd name="connsiteY824" fmla="*/ 1297446 h 3187690"/>
              <a:gd name="connsiteX825" fmla="*/ 3331794 w 3959210"/>
              <a:gd name="connsiteY825" fmla="*/ 1294250 h 3187690"/>
              <a:gd name="connsiteX826" fmla="*/ 3323811 w 3959210"/>
              <a:gd name="connsiteY826" fmla="*/ 1299044 h 3187690"/>
              <a:gd name="connsiteX827" fmla="*/ 3311040 w 3959210"/>
              <a:gd name="connsiteY827" fmla="*/ 1284663 h 3187690"/>
              <a:gd name="connsiteX828" fmla="*/ 3306250 w 3959210"/>
              <a:gd name="connsiteY828" fmla="*/ 1268685 h 3187690"/>
              <a:gd name="connsiteX829" fmla="*/ 3298268 w 3959210"/>
              <a:gd name="connsiteY829" fmla="*/ 1267087 h 3187690"/>
              <a:gd name="connsiteX830" fmla="*/ 3299864 w 3959210"/>
              <a:gd name="connsiteY830" fmla="*/ 1275076 h 3187690"/>
              <a:gd name="connsiteX831" fmla="*/ 3290286 w 3959210"/>
              <a:gd name="connsiteY831" fmla="*/ 1255902 h 3187690"/>
              <a:gd name="connsiteX832" fmla="*/ 3287093 w 3959210"/>
              <a:gd name="connsiteY832" fmla="*/ 1252706 h 3187690"/>
              <a:gd name="connsiteX833" fmla="*/ 3279111 w 3959210"/>
              <a:gd name="connsiteY833" fmla="*/ 1255902 h 3187690"/>
              <a:gd name="connsiteX834" fmla="*/ 3258357 w 3959210"/>
              <a:gd name="connsiteY834" fmla="*/ 1235130 h 3187690"/>
              <a:gd name="connsiteX835" fmla="*/ 3236006 w 3959210"/>
              <a:gd name="connsiteY835" fmla="*/ 1220750 h 3187690"/>
              <a:gd name="connsiteX836" fmla="*/ 3192902 w 3959210"/>
              <a:gd name="connsiteY836" fmla="*/ 1179206 h 3187690"/>
              <a:gd name="connsiteX837" fmla="*/ 3191306 w 3959210"/>
              <a:gd name="connsiteY837" fmla="*/ 1182402 h 3187690"/>
              <a:gd name="connsiteX838" fmla="*/ 3149798 w 3959210"/>
              <a:gd name="connsiteY838" fmla="*/ 1142456 h 3187690"/>
              <a:gd name="connsiteX839" fmla="*/ 3145009 w 3959210"/>
              <a:gd name="connsiteY839" fmla="*/ 1145651 h 3187690"/>
              <a:gd name="connsiteX840" fmla="*/ 3117869 w 3959210"/>
              <a:gd name="connsiteY840" fmla="*/ 1120086 h 3187690"/>
              <a:gd name="connsiteX841" fmla="*/ 3114676 w 3959210"/>
              <a:gd name="connsiteY841" fmla="*/ 1123281 h 3187690"/>
              <a:gd name="connsiteX842" fmla="*/ 3100308 w 3959210"/>
              <a:gd name="connsiteY842" fmla="*/ 1110499 h 3187690"/>
              <a:gd name="connsiteX843" fmla="*/ 3068379 w 3959210"/>
              <a:gd name="connsiteY843" fmla="*/ 1083335 h 3187690"/>
              <a:gd name="connsiteX844" fmla="*/ 3065186 w 3959210"/>
              <a:gd name="connsiteY844" fmla="*/ 1076944 h 3187690"/>
              <a:gd name="connsiteX845" fmla="*/ 3073168 w 3959210"/>
              <a:gd name="connsiteY845" fmla="*/ 1078542 h 3187690"/>
              <a:gd name="connsiteX846" fmla="*/ 3073168 w 3959210"/>
              <a:gd name="connsiteY846" fmla="*/ 1067357 h 3187690"/>
              <a:gd name="connsiteX847" fmla="*/ 3057204 w 3959210"/>
              <a:gd name="connsiteY847" fmla="*/ 1076944 h 3187690"/>
              <a:gd name="connsiteX848" fmla="*/ 3042836 w 3959210"/>
              <a:gd name="connsiteY848" fmla="*/ 1065759 h 3187690"/>
              <a:gd name="connsiteX849" fmla="*/ 3030064 w 3959210"/>
              <a:gd name="connsiteY849" fmla="*/ 1067357 h 3187690"/>
              <a:gd name="connsiteX850" fmla="*/ 3020486 w 3959210"/>
              <a:gd name="connsiteY850" fmla="*/ 1064161 h 3187690"/>
              <a:gd name="connsiteX851" fmla="*/ 3065186 w 3959210"/>
              <a:gd name="connsiteY851" fmla="*/ 1097716 h 3187690"/>
              <a:gd name="connsiteX852" fmla="*/ 3093922 w 3959210"/>
              <a:gd name="connsiteY852" fmla="*/ 1118488 h 3187690"/>
              <a:gd name="connsiteX853" fmla="*/ 3121062 w 3959210"/>
              <a:gd name="connsiteY853" fmla="*/ 1139260 h 3187690"/>
              <a:gd name="connsiteX854" fmla="*/ 3135430 w 3959210"/>
              <a:gd name="connsiteY854" fmla="*/ 1150445 h 3187690"/>
              <a:gd name="connsiteX855" fmla="*/ 3149798 w 3959210"/>
              <a:gd name="connsiteY855" fmla="*/ 1161630 h 3187690"/>
              <a:gd name="connsiteX856" fmla="*/ 3176938 w 3959210"/>
              <a:gd name="connsiteY856" fmla="*/ 1183999 h 3187690"/>
              <a:gd name="connsiteX857" fmla="*/ 3202481 w 3959210"/>
              <a:gd name="connsiteY857" fmla="*/ 1207967 h 3187690"/>
              <a:gd name="connsiteX858" fmla="*/ 3216849 w 3959210"/>
              <a:gd name="connsiteY858" fmla="*/ 1219152 h 3187690"/>
              <a:gd name="connsiteX859" fmla="*/ 3229621 w 3959210"/>
              <a:gd name="connsiteY859" fmla="*/ 1230337 h 3187690"/>
              <a:gd name="connsiteX860" fmla="*/ 3280707 w 3959210"/>
              <a:gd name="connsiteY860" fmla="*/ 1279870 h 3187690"/>
              <a:gd name="connsiteX861" fmla="*/ 3298268 w 3959210"/>
              <a:gd name="connsiteY861" fmla="*/ 1294250 h 3187690"/>
              <a:gd name="connsiteX862" fmla="*/ 3311040 w 3959210"/>
              <a:gd name="connsiteY862" fmla="*/ 1310229 h 3187690"/>
              <a:gd name="connsiteX863" fmla="*/ 3331794 w 3959210"/>
              <a:gd name="connsiteY863" fmla="*/ 1321414 h 3187690"/>
              <a:gd name="connsiteX864" fmla="*/ 3333390 w 3959210"/>
              <a:gd name="connsiteY864" fmla="*/ 1329403 h 3187690"/>
              <a:gd name="connsiteX865" fmla="*/ 3341372 w 3959210"/>
              <a:gd name="connsiteY865" fmla="*/ 1332598 h 3187690"/>
              <a:gd name="connsiteX866" fmla="*/ 3344565 w 3959210"/>
              <a:gd name="connsiteY866" fmla="*/ 1340588 h 3187690"/>
              <a:gd name="connsiteX867" fmla="*/ 3362126 w 3959210"/>
              <a:gd name="connsiteY867" fmla="*/ 1356566 h 3187690"/>
              <a:gd name="connsiteX868" fmla="*/ 3352547 w 3959210"/>
              <a:gd name="connsiteY868" fmla="*/ 1350175 h 3187690"/>
              <a:gd name="connsiteX869" fmla="*/ 3363723 w 3959210"/>
              <a:gd name="connsiteY869" fmla="*/ 1362957 h 3187690"/>
              <a:gd name="connsiteX870" fmla="*/ 3373301 w 3959210"/>
              <a:gd name="connsiteY870" fmla="*/ 1367751 h 3187690"/>
              <a:gd name="connsiteX871" fmla="*/ 3376494 w 3959210"/>
              <a:gd name="connsiteY871" fmla="*/ 1377338 h 3187690"/>
              <a:gd name="connsiteX872" fmla="*/ 3410020 w 3959210"/>
              <a:gd name="connsiteY872" fmla="*/ 1401306 h 3187690"/>
              <a:gd name="connsiteX873" fmla="*/ 3411616 w 3959210"/>
              <a:gd name="connsiteY873" fmla="*/ 1409295 h 3187690"/>
              <a:gd name="connsiteX874" fmla="*/ 3419598 w 3959210"/>
              <a:gd name="connsiteY874" fmla="*/ 1422078 h 3187690"/>
              <a:gd name="connsiteX875" fmla="*/ 3441949 w 3959210"/>
              <a:gd name="connsiteY875" fmla="*/ 1441252 h 3187690"/>
              <a:gd name="connsiteX876" fmla="*/ 3433966 w 3959210"/>
              <a:gd name="connsiteY876" fmla="*/ 1444447 h 3187690"/>
              <a:gd name="connsiteX877" fmla="*/ 3441949 w 3959210"/>
              <a:gd name="connsiteY877" fmla="*/ 1442850 h 3187690"/>
              <a:gd name="connsiteX878" fmla="*/ 3469088 w 3959210"/>
              <a:gd name="connsiteY878" fmla="*/ 1468415 h 3187690"/>
              <a:gd name="connsiteX879" fmla="*/ 3475474 w 3959210"/>
              <a:gd name="connsiteY879" fmla="*/ 1473208 h 3187690"/>
              <a:gd name="connsiteX880" fmla="*/ 3472281 w 3959210"/>
              <a:gd name="connsiteY880" fmla="*/ 1478002 h 3187690"/>
              <a:gd name="connsiteX881" fmla="*/ 3486649 w 3959210"/>
              <a:gd name="connsiteY881" fmla="*/ 1485991 h 3187690"/>
              <a:gd name="connsiteX882" fmla="*/ 3493035 w 3959210"/>
              <a:gd name="connsiteY882" fmla="*/ 1497176 h 3187690"/>
              <a:gd name="connsiteX883" fmla="*/ 3515385 w 3959210"/>
              <a:gd name="connsiteY883" fmla="*/ 1538720 h 3187690"/>
              <a:gd name="connsiteX884" fmla="*/ 3531350 w 3959210"/>
              <a:gd name="connsiteY884" fmla="*/ 1553100 h 3187690"/>
              <a:gd name="connsiteX885" fmla="*/ 3547314 w 3959210"/>
              <a:gd name="connsiteY885" fmla="*/ 1567481 h 3187690"/>
              <a:gd name="connsiteX886" fmla="*/ 3550507 w 3959210"/>
              <a:gd name="connsiteY886" fmla="*/ 1575470 h 3187690"/>
              <a:gd name="connsiteX887" fmla="*/ 3537736 w 3959210"/>
              <a:gd name="connsiteY887" fmla="*/ 1567481 h 3187690"/>
              <a:gd name="connsiteX888" fmla="*/ 3524964 w 3959210"/>
              <a:gd name="connsiteY888" fmla="*/ 1556296 h 3187690"/>
              <a:gd name="connsiteX889" fmla="*/ 3518578 w 3959210"/>
              <a:gd name="connsiteY889" fmla="*/ 1559492 h 3187690"/>
              <a:gd name="connsiteX890" fmla="*/ 3528157 w 3959210"/>
              <a:gd name="connsiteY890" fmla="*/ 1564285 h 3187690"/>
              <a:gd name="connsiteX891" fmla="*/ 3520175 w 3959210"/>
              <a:gd name="connsiteY891" fmla="*/ 1572274 h 3187690"/>
              <a:gd name="connsiteX892" fmla="*/ 3532946 w 3959210"/>
              <a:gd name="connsiteY892" fmla="*/ 1572274 h 3187690"/>
              <a:gd name="connsiteX893" fmla="*/ 3540929 w 3959210"/>
              <a:gd name="connsiteY893" fmla="*/ 1583459 h 3187690"/>
              <a:gd name="connsiteX894" fmla="*/ 3550507 w 3959210"/>
              <a:gd name="connsiteY894" fmla="*/ 1578666 h 3187690"/>
              <a:gd name="connsiteX895" fmla="*/ 3563279 w 3959210"/>
              <a:gd name="connsiteY895" fmla="*/ 1589851 h 3187690"/>
              <a:gd name="connsiteX896" fmla="*/ 3558490 w 3959210"/>
              <a:gd name="connsiteY896" fmla="*/ 1596242 h 3187690"/>
              <a:gd name="connsiteX897" fmla="*/ 3571261 w 3959210"/>
              <a:gd name="connsiteY897" fmla="*/ 1615416 h 3187690"/>
              <a:gd name="connsiteX898" fmla="*/ 3560086 w 3959210"/>
              <a:gd name="connsiteY898" fmla="*/ 1604231 h 3187690"/>
              <a:gd name="connsiteX899" fmla="*/ 3555297 w 3959210"/>
              <a:gd name="connsiteY899" fmla="*/ 1613818 h 3187690"/>
              <a:gd name="connsiteX900" fmla="*/ 3564875 w 3959210"/>
              <a:gd name="connsiteY900" fmla="*/ 1615416 h 3187690"/>
              <a:gd name="connsiteX901" fmla="*/ 3577647 w 3959210"/>
              <a:gd name="connsiteY901" fmla="*/ 1640982 h 3187690"/>
              <a:gd name="connsiteX902" fmla="*/ 3572858 w 3959210"/>
              <a:gd name="connsiteY902" fmla="*/ 1647373 h 3187690"/>
              <a:gd name="connsiteX903" fmla="*/ 3576051 w 3959210"/>
              <a:gd name="connsiteY903" fmla="*/ 1648971 h 3187690"/>
              <a:gd name="connsiteX904" fmla="*/ 3585629 w 3959210"/>
              <a:gd name="connsiteY904" fmla="*/ 1640982 h 3187690"/>
              <a:gd name="connsiteX905" fmla="*/ 3590419 w 3959210"/>
              <a:gd name="connsiteY905" fmla="*/ 1648971 h 3187690"/>
              <a:gd name="connsiteX906" fmla="*/ 3592015 w 3959210"/>
              <a:gd name="connsiteY906" fmla="*/ 1639384 h 3187690"/>
              <a:gd name="connsiteX907" fmla="*/ 3596804 w 3959210"/>
              <a:gd name="connsiteY907" fmla="*/ 1650569 h 3187690"/>
              <a:gd name="connsiteX908" fmla="*/ 3585629 w 3959210"/>
              <a:gd name="connsiteY908" fmla="*/ 1650569 h 3187690"/>
              <a:gd name="connsiteX909" fmla="*/ 3592015 w 3959210"/>
              <a:gd name="connsiteY909" fmla="*/ 1661753 h 3187690"/>
              <a:gd name="connsiteX910" fmla="*/ 3584033 w 3959210"/>
              <a:gd name="connsiteY910" fmla="*/ 1666547 h 3187690"/>
              <a:gd name="connsiteX911" fmla="*/ 3572858 w 3959210"/>
              <a:gd name="connsiteY911" fmla="*/ 1664949 h 3187690"/>
              <a:gd name="connsiteX912" fmla="*/ 3582436 w 3959210"/>
              <a:gd name="connsiteY912" fmla="*/ 1669743 h 3187690"/>
              <a:gd name="connsiteX913" fmla="*/ 3576051 w 3959210"/>
              <a:gd name="connsiteY913" fmla="*/ 1676134 h 3187690"/>
              <a:gd name="connsiteX914" fmla="*/ 3587226 w 3959210"/>
              <a:gd name="connsiteY914" fmla="*/ 1676134 h 3187690"/>
              <a:gd name="connsiteX915" fmla="*/ 3587226 w 3959210"/>
              <a:gd name="connsiteY915" fmla="*/ 1669743 h 3187690"/>
              <a:gd name="connsiteX916" fmla="*/ 3584033 w 3959210"/>
              <a:gd name="connsiteY916" fmla="*/ 1668145 h 3187690"/>
              <a:gd name="connsiteX917" fmla="*/ 3592015 w 3959210"/>
              <a:gd name="connsiteY917" fmla="*/ 1666547 h 3187690"/>
              <a:gd name="connsiteX918" fmla="*/ 3587226 w 3959210"/>
              <a:gd name="connsiteY918" fmla="*/ 1677732 h 3187690"/>
              <a:gd name="connsiteX919" fmla="*/ 3593611 w 3959210"/>
              <a:gd name="connsiteY919" fmla="*/ 1679330 h 3187690"/>
              <a:gd name="connsiteX920" fmla="*/ 3595208 w 3959210"/>
              <a:gd name="connsiteY920" fmla="*/ 1674536 h 3187690"/>
              <a:gd name="connsiteX921" fmla="*/ 3606383 w 3959210"/>
              <a:gd name="connsiteY921" fmla="*/ 1693710 h 3187690"/>
              <a:gd name="connsiteX922" fmla="*/ 3585629 w 3959210"/>
              <a:gd name="connsiteY922" fmla="*/ 1682525 h 3187690"/>
              <a:gd name="connsiteX923" fmla="*/ 3584033 w 3959210"/>
              <a:gd name="connsiteY923" fmla="*/ 1685721 h 3187690"/>
              <a:gd name="connsiteX924" fmla="*/ 3604787 w 3959210"/>
              <a:gd name="connsiteY924" fmla="*/ 1703297 h 3187690"/>
              <a:gd name="connsiteX925" fmla="*/ 3599997 w 3959210"/>
              <a:gd name="connsiteY925" fmla="*/ 1706493 h 3187690"/>
              <a:gd name="connsiteX926" fmla="*/ 3603190 w 3959210"/>
              <a:gd name="connsiteY926" fmla="*/ 1708091 h 3187690"/>
              <a:gd name="connsiteX927" fmla="*/ 3607980 w 3959210"/>
              <a:gd name="connsiteY927" fmla="*/ 1706493 h 3187690"/>
              <a:gd name="connsiteX928" fmla="*/ 3611172 w 3959210"/>
              <a:gd name="connsiteY928" fmla="*/ 1717678 h 3187690"/>
              <a:gd name="connsiteX929" fmla="*/ 3630330 w 3959210"/>
              <a:gd name="connsiteY929" fmla="*/ 1732058 h 3187690"/>
              <a:gd name="connsiteX930" fmla="*/ 3611172 w 3959210"/>
              <a:gd name="connsiteY930" fmla="*/ 1724069 h 3187690"/>
              <a:gd name="connsiteX931" fmla="*/ 3625540 w 3959210"/>
              <a:gd name="connsiteY931" fmla="*/ 1740048 h 3187690"/>
              <a:gd name="connsiteX932" fmla="*/ 3635119 w 3959210"/>
              <a:gd name="connsiteY932" fmla="*/ 1733656 h 3187690"/>
              <a:gd name="connsiteX933" fmla="*/ 3636716 w 3959210"/>
              <a:gd name="connsiteY933" fmla="*/ 1738450 h 3187690"/>
              <a:gd name="connsiteX934" fmla="*/ 3625540 w 3959210"/>
              <a:gd name="connsiteY934" fmla="*/ 1743243 h 3187690"/>
              <a:gd name="connsiteX935" fmla="*/ 3628733 w 3959210"/>
              <a:gd name="connsiteY935" fmla="*/ 1754428 h 3187690"/>
              <a:gd name="connsiteX936" fmla="*/ 3652680 w 3959210"/>
              <a:gd name="connsiteY936" fmla="*/ 1776798 h 3187690"/>
              <a:gd name="connsiteX937" fmla="*/ 3635119 w 3959210"/>
              <a:gd name="connsiteY937" fmla="*/ 1773602 h 3187690"/>
              <a:gd name="connsiteX938" fmla="*/ 3644698 w 3959210"/>
              <a:gd name="connsiteY938" fmla="*/ 1794374 h 3187690"/>
              <a:gd name="connsiteX939" fmla="*/ 3657470 w 3959210"/>
              <a:gd name="connsiteY939" fmla="*/ 1808755 h 3187690"/>
              <a:gd name="connsiteX940" fmla="*/ 3668645 w 3959210"/>
              <a:gd name="connsiteY940" fmla="*/ 1808755 h 3187690"/>
              <a:gd name="connsiteX941" fmla="*/ 3668645 w 3959210"/>
              <a:gd name="connsiteY941" fmla="*/ 1813548 h 3187690"/>
              <a:gd name="connsiteX942" fmla="*/ 3673434 w 3959210"/>
              <a:gd name="connsiteY942" fmla="*/ 1811950 h 3187690"/>
              <a:gd name="connsiteX943" fmla="*/ 3662259 w 3959210"/>
              <a:gd name="connsiteY943" fmla="*/ 1813548 h 3187690"/>
              <a:gd name="connsiteX944" fmla="*/ 3657470 w 3959210"/>
              <a:gd name="connsiteY944" fmla="*/ 1818342 h 3187690"/>
              <a:gd name="connsiteX945" fmla="*/ 3662259 w 3959210"/>
              <a:gd name="connsiteY945" fmla="*/ 1824733 h 3187690"/>
              <a:gd name="connsiteX946" fmla="*/ 3651084 w 3959210"/>
              <a:gd name="connsiteY946" fmla="*/ 1815146 h 3187690"/>
              <a:gd name="connsiteX947" fmla="*/ 3649487 w 3959210"/>
              <a:gd name="connsiteY947" fmla="*/ 1818342 h 3187690"/>
              <a:gd name="connsiteX948" fmla="*/ 3651084 w 3959210"/>
              <a:gd name="connsiteY948" fmla="*/ 1826331 h 3187690"/>
              <a:gd name="connsiteX949" fmla="*/ 3638312 w 3959210"/>
              <a:gd name="connsiteY949" fmla="*/ 1808755 h 3187690"/>
              <a:gd name="connsiteX950" fmla="*/ 3633523 w 3959210"/>
              <a:gd name="connsiteY950" fmla="*/ 1815146 h 3187690"/>
              <a:gd name="connsiteX951" fmla="*/ 3631926 w 3959210"/>
              <a:gd name="connsiteY951" fmla="*/ 1805559 h 3187690"/>
              <a:gd name="connsiteX952" fmla="*/ 3638312 w 3959210"/>
              <a:gd name="connsiteY952" fmla="*/ 1803961 h 3187690"/>
              <a:gd name="connsiteX953" fmla="*/ 3623944 w 3959210"/>
              <a:gd name="connsiteY953" fmla="*/ 1799168 h 3187690"/>
              <a:gd name="connsiteX954" fmla="*/ 3623944 w 3959210"/>
              <a:gd name="connsiteY954" fmla="*/ 1789581 h 3187690"/>
              <a:gd name="connsiteX955" fmla="*/ 3631926 w 3959210"/>
              <a:gd name="connsiteY955" fmla="*/ 1797570 h 3187690"/>
              <a:gd name="connsiteX956" fmla="*/ 3633523 w 3959210"/>
              <a:gd name="connsiteY956" fmla="*/ 1779994 h 3187690"/>
              <a:gd name="connsiteX957" fmla="*/ 3628733 w 3959210"/>
              <a:gd name="connsiteY957" fmla="*/ 1778396 h 3187690"/>
              <a:gd name="connsiteX958" fmla="*/ 3627137 w 3959210"/>
              <a:gd name="connsiteY958" fmla="*/ 1784787 h 3187690"/>
              <a:gd name="connsiteX959" fmla="*/ 3622348 w 3959210"/>
              <a:gd name="connsiteY959" fmla="*/ 1786385 h 3187690"/>
              <a:gd name="connsiteX960" fmla="*/ 3611172 w 3959210"/>
              <a:gd name="connsiteY960" fmla="*/ 1781591 h 3187690"/>
              <a:gd name="connsiteX961" fmla="*/ 3609576 w 3959210"/>
              <a:gd name="connsiteY961" fmla="*/ 1787983 h 3187690"/>
              <a:gd name="connsiteX962" fmla="*/ 3603190 w 3959210"/>
              <a:gd name="connsiteY962" fmla="*/ 1770407 h 3187690"/>
              <a:gd name="connsiteX963" fmla="*/ 3609576 w 3959210"/>
              <a:gd name="connsiteY963" fmla="*/ 1775200 h 3187690"/>
              <a:gd name="connsiteX964" fmla="*/ 3599997 w 3959210"/>
              <a:gd name="connsiteY964" fmla="*/ 1752830 h 3187690"/>
              <a:gd name="connsiteX965" fmla="*/ 3595208 w 3959210"/>
              <a:gd name="connsiteY965" fmla="*/ 1757624 h 3187690"/>
              <a:gd name="connsiteX966" fmla="*/ 3585629 w 3959210"/>
              <a:gd name="connsiteY966" fmla="*/ 1751233 h 3187690"/>
              <a:gd name="connsiteX967" fmla="*/ 3568068 w 3959210"/>
              <a:gd name="connsiteY967" fmla="*/ 1727265 h 3187690"/>
              <a:gd name="connsiteX968" fmla="*/ 3576051 w 3959210"/>
              <a:gd name="connsiteY968" fmla="*/ 1727265 h 3187690"/>
              <a:gd name="connsiteX969" fmla="*/ 3566472 w 3959210"/>
              <a:gd name="connsiteY969" fmla="*/ 1719276 h 3187690"/>
              <a:gd name="connsiteX970" fmla="*/ 3571261 w 3959210"/>
              <a:gd name="connsiteY970" fmla="*/ 1714482 h 3187690"/>
              <a:gd name="connsiteX971" fmla="*/ 3564875 w 3959210"/>
              <a:gd name="connsiteY971" fmla="*/ 1714482 h 3187690"/>
              <a:gd name="connsiteX972" fmla="*/ 3545718 w 3959210"/>
              <a:gd name="connsiteY972" fmla="*/ 1701699 h 3187690"/>
              <a:gd name="connsiteX973" fmla="*/ 3531350 w 3959210"/>
              <a:gd name="connsiteY973" fmla="*/ 1692112 h 3187690"/>
              <a:gd name="connsiteX974" fmla="*/ 3536139 w 3959210"/>
              <a:gd name="connsiteY974" fmla="*/ 1696906 h 3187690"/>
              <a:gd name="connsiteX975" fmla="*/ 3529753 w 3959210"/>
              <a:gd name="connsiteY975" fmla="*/ 1698504 h 3187690"/>
              <a:gd name="connsiteX976" fmla="*/ 3529753 w 3959210"/>
              <a:gd name="connsiteY976" fmla="*/ 1687319 h 3187690"/>
              <a:gd name="connsiteX977" fmla="*/ 3542525 w 3959210"/>
              <a:gd name="connsiteY977" fmla="*/ 1688917 h 3187690"/>
              <a:gd name="connsiteX978" fmla="*/ 3523368 w 3959210"/>
              <a:gd name="connsiteY978" fmla="*/ 1671340 h 3187690"/>
              <a:gd name="connsiteX979" fmla="*/ 3523368 w 3959210"/>
              <a:gd name="connsiteY979" fmla="*/ 1661753 h 3187690"/>
              <a:gd name="connsiteX980" fmla="*/ 3513789 w 3959210"/>
              <a:gd name="connsiteY980" fmla="*/ 1652167 h 3187690"/>
              <a:gd name="connsiteX981" fmla="*/ 3502614 w 3959210"/>
              <a:gd name="connsiteY981" fmla="*/ 1650569 h 3187690"/>
              <a:gd name="connsiteX982" fmla="*/ 3510596 w 3959210"/>
              <a:gd name="connsiteY982" fmla="*/ 1644177 h 3187690"/>
              <a:gd name="connsiteX983" fmla="*/ 3497824 w 3959210"/>
              <a:gd name="connsiteY983" fmla="*/ 1634590 h 3187690"/>
              <a:gd name="connsiteX984" fmla="*/ 3494632 w 3959210"/>
              <a:gd name="connsiteY984" fmla="*/ 1637786 h 3187690"/>
              <a:gd name="connsiteX985" fmla="*/ 3493035 w 3959210"/>
              <a:gd name="connsiteY985" fmla="*/ 1628199 h 3187690"/>
              <a:gd name="connsiteX986" fmla="*/ 3480263 w 3959210"/>
              <a:gd name="connsiteY986" fmla="*/ 1621808 h 3187690"/>
              <a:gd name="connsiteX987" fmla="*/ 3472281 w 3959210"/>
              <a:gd name="connsiteY987" fmla="*/ 1610623 h 3187690"/>
              <a:gd name="connsiteX988" fmla="*/ 3465895 w 3959210"/>
              <a:gd name="connsiteY988" fmla="*/ 1609025 h 3187690"/>
              <a:gd name="connsiteX989" fmla="*/ 3472281 w 3959210"/>
              <a:gd name="connsiteY989" fmla="*/ 1605829 h 3187690"/>
              <a:gd name="connsiteX990" fmla="*/ 3453124 w 3959210"/>
              <a:gd name="connsiteY990" fmla="*/ 1593046 h 3187690"/>
              <a:gd name="connsiteX991" fmla="*/ 3456317 w 3959210"/>
              <a:gd name="connsiteY991" fmla="*/ 1601036 h 3187690"/>
              <a:gd name="connsiteX992" fmla="*/ 3445142 w 3959210"/>
              <a:gd name="connsiteY992" fmla="*/ 1586655 h 3187690"/>
              <a:gd name="connsiteX993" fmla="*/ 3449931 w 3959210"/>
              <a:gd name="connsiteY993" fmla="*/ 1589851 h 3187690"/>
              <a:gd name="connsiteX994" fmla="*/ 3438756 w 3959210"/>
              <a:gd name="connsiteY994" fmla="*/ 1580264 h 3187690"/>
              <a:gd name="connsiteX995" fmla="*/ 3438756 w 3959210"/>
              <a:gd name="connsiteY995" fmla="*/ 1586655 h 3187690"/>
              <a:gd name="connsiteX996" fmla="*/ 3437159 w 3959210"/>
              <a:gd name="connsiteY996" fmla="*/ 1578666 h 3187690"/>
              <a:gd name="connsiteX997" fmla="*/ 3425984 w 3959210"/>
              <a:gd name="connsiteY997" fmla="*/ 1575470 h 3187690"/>
              <a:gd name="connsiteX998" fmla="*/ 3427581 w 3959210"/>
              <a:gd name="connsiteY998" fmla="*/ 1585057 h 3187690"/>
              <a:gd name="connsiteX999" fmla="*/ 3433966 w 3959210"/>
              <a:gd name="connsiteY999" fmla="*/ 1588253 h 3187690"/>
              <a:gd name="connsiteX1000" fmla="*/ 3441949 w 3959210"/>
              <a:gd name="connsiteY1000" fmla="*/ 1602633 h 3187690"/>
              <a:gd name="connsiteX1001" fmla="*/ 3451527 w 3959210"/>
              <a:gd name="connsiteY1001" fmla="*/ 1618612 h 3187690"/>
              <a:gd name="connsiteX1002" fmla="*/ 3465895 w 3959210"/>
              <a:gd name="connsiteY1002" fmla="*/ 1631395 h 3187690"/>
              <a:gd name="connsiteX1003" fmla="*/ 3486649 w 3959210"/>
              <a:gd name="connsiteY1003" fmla="*/ 1658558 h 3187690"/>
              <a:gd name="connsiteX1004" fmla="*/ 3481860 w 3959210"/>
              <a:gd name="connsiteY1004" fmla="*/ 1663351 h 3187690"/>
              <a:gd name="connsiteX1005" fmla="*/ 3486649 w 3959210"/>
              <a:gd name="connsiteY1005" fmla="*/ 1669743 h 3187690"/>
              <a:gd name="connsiteX1006" fmla="*/ 3480263 w 3959210"/>
              <a:gd name="connsiteY1006" fmla="*/ 1680928 h 3187690"/>
              <a:gd name="connsiteX1007" fmla="*/ 3491439 w 3959210"/>
              <a:gd name="connsiteY1007" fmla="*/ 1679330 h 3187690"/>
              <a:gd name="connsiteX1008" fmla="*/ 3493035 w 3959210"/>
              <a:gd name="connsiteY1008" fmla="*/ 1692112 h 3187690"/>
              <a:gd name="connsiteX1009" fmla="*/ 3501017 w 3959210"/>
              <a:gd name="connsiteY1009" fmla="*/ 1693710 h 3187690"/>
              <a:gd name="connsiteX1010" fmla="*/ 3489842 w 3959210"/>
              <a:gd name="connsiteY1010" fmla="*/ 1695308 h 3187690"/>
              <a:gd name="connsiteX1011" fmla="*/ 3494632 w 3959210"/>
              <a:gd name="connsiteY1011" fmla="*/ 1704895 h 3187690"/>
              <a:gd name="connsiteX1012" fmla="*/ 3501017 w 3959210"/>
              <a:gd name="connsiteY1012" fmla="*/ 1709689 h 3187690"/>
              <a:gd name="connsiteX1013" fmla="*/ 3512192 w 3959210"/>
              <a:gd name="connsiteY1013" fmla="*/ 1704895 h 3187690"/>
              <a:gd name="connsiteX1014" fmla="*/ 3505807 w 3959210"/>
              <a:gd name="connsiteY1014" fmla="*/ 1711286 h 3187690"/>
              <a:gd name="connsiteX1015" fmla="*/ 3516982 w 3959210"/>
              <a:gd name="connsiteY1015" fmla="*/ 1725667 h 3187690"/>
              <a:gd name="connsiteX1016" fmla="*/ 3504210 w 3959210"/>
              <a:gd name="connsiteY1016" fmla="*/ 1727265 h 3187690"/>
              <a:gd name="connsiteX1017" fmla="*/ 3496228 w 3959210"/>
              <a:gd name="connsiteY1017" fmla="*/ 1725667 h 3187690"/>
              <a:gd name="connsiteX1018" fmla="*/ 3489842 w 3959210"/>
              <a:gd name="connsiteY1018" fmla="*/ 1716080 h 3187690"/>
              <a:gd name="connsiteX1019" fmla="*/ 3497824 w 3959210"/>
              <a:gd name="connsiteY1019" fmla="*/ 1716080 h 3187690"/>
              <a:gd name="connsiteX1020" fmla="*/ 3488246 w 3959210"/>
              <a:gd name="connsiteY1020" fmla="*/ 1709689 h 3187690"/>
              <a:gd name="connsiteX1021" fmla="*/ 3481860 w 3959210"/>
              <a:gd name="connsiteY1021" fmla="*/ 1687319 h 3187690"/>
              <a:gd name="connsiteX1022" fmla="*/ 3475474 w 3959210"/>
              <a:gd name="connsiteY1022" fmla="*/ 1688917 h 3187690"/>
              <a:gd name="connsiteX1023" fmla="*/ 3473878 w 3959210"/>
              <a:gd name="connsiteY1023" fmla="*/ 1685721 h 3187690"/>
              <a:gd name="connsiteX1024" fmla="*/ 3478667 w 3959210"/>
              <a:gd name="connsiteY1024" fmla="*/ 1682525 h 3187690"/>
              <a:gd name="connsiteX1025" fmla="*/ 3469088 w 3959210"/>
              <a:gd name="connsiteY1025" fmla="*/ 1679330 h 3187690"/>
              <a:gd name="connsiteX1026" fmla="*/ 3472281 w 3959210"/>
              <a:gd name="connsiteY1026" fmla="*/ 1672938 h 3187690"/>
              <a:gd name="connsiteX1027" fmla="*/ 3462702 w 3959210"/>
              <a:gd name="connsiteY1027" fmla="*/ 1658558 h 3187690"/>
              <a:gd name="connsiteX1028" fmla="*/ 3456317 w 3959210"/>
              <a:gd name="connsiteY1028" fmla="*/ 1661753 h 3187690"/>
              <a:gd name="connsiteX1029" fmla="*/ 3451527 w 3959210"/>
              <a:gd name="connsiteY1029" fmla="*/ 1658558 h 3187690"/>
              <a:gd name="connsiteX1030" fmla="*/ 3448334 w 3959210"/>
              <a:gd name="connsiteY1030" fmla="*/ 1650569 h 3187690"/>
              <a:gd name="connsiteX1031" fmla="*/ 3430773 w 3959210"/>
              <a:gd name="connsiteY1031" fmla="*/ 1625003 h 3187690"/>
              <a:gd name="connsiteX1032" fmla="*/ 3414809 w 3959210"/>
              <a:gd name="connsiteY1032" fmla="*/ 1629797 h 3187690"/>
              <a:gd name="connsiteX1033" fmla="*/ 3422791 w 3959210"/>
              <a:gd name="connsiteY1033" fmla="*/ 1629797 h 3187690"/>
              <a:gd name="connsiteX1034" fmla="*/ 3419598 w 3959210"/>
              <a:gd name="connsiteY1034" fmla="*/ 1636188 h 3187690"/>
              <a:gd name="connsiteX1035" fmla="*/ 3433966 w 3959210"/>
              <a:gd name="connsiteY1035" fmla="*/ 1653764 h 3187690"/>
              <a:gd name="connsiteX1036" fmla="*/ 3445142 w 3959210"/>
              <a:gd name="connsiteY1036" fmla="*/ 1676134 h 3187690"/>
              <a:gd name="connsiteX1037" fmla="*/ 3437159 w 3959210"/>
              <a:gd name="connsiteY1037" fmla="*/ 1671340 h 3187690"/>
              <a:gd name="connsiteX1038" fmla="*/ 3430773 w 3959210"/>
              <a:gd name="connsiteY1038" fmla="*/ 1676134 h 3187690"/>
              <a:gd name="connsiteX1039" fmla="*/ 3433966 w 3959210"/>
              <a:gd name="connsiteY1039" fmla="*/ 1672938 h 3187690"/>
              <a:gd name="connsiteX1040" fmla="*/ 3419598 w 3959210"/>
              <a:gd name="connsiteY1040" fmla="*/ 1666547 h 3187690"/>
              <a:gd name="connsiteX1041" fmla="*/ 3430773 w 3959210"/>
              <a:gd name="connsiteY1041" fmla="*/ 1664949 h 3187690"/>
              <a:gd name="connsiteX1042" fmla="*/ 3430773 w 3959210"/>
              <a:gd name="connsiteY1042" fmla="*/ 1671340 h 3187690"/>
              <a:gd name="connsiteX1043" fmla="*/ 3437159 w 3959210"/>
              <a:gd name="connsiteY1043" fmla="*/ 1664949 h 3187690"/>
              <a:gd name="connsiteX1044" fmla="*/ 3427581 w 3959210"/>
              <a:gd name="connsiteY1044" fmla="*/ 1660156 h 3187690"/>
              <a:gd name="connsiteX1045" fmla="*/ 3418002 w 3959210"/>
              <a:gd name="connsiteY1045" fmla="*/ 1661753 h 3187690"/>
              <a:gd name="connsiteX1046" fmla="*/ 3403634 w 3959210"/>
              <a:gd name="connsiteY1046" fmla="*/ 1645775 h 3187690"/>
              <a:gd name="connsiteX1047" fmla="*/ 3392459 w 3959210"/>
              <a:gd name="connsiteY1047" fmla="*/ 1631395 h 3187690"/>
              <a:gd name="connsiteX1048" fmla="*/ 3386073 w 3959210"/>
              <a:gd name="connsiteY1048" fmla="*/ 1634590 h 3187690"/>
              <a:gd name="connsiteX1049" fmla="*/ 3382880 w 3959210"/>
              <a:gd name="connsiteY1049" fmla="*/ 1618612 h 3187690"/>
              <a:gd name="connsiteX1050" fmla="*/ 3392459 w 3959210"/>
              <a:gd name="connsiteY1050" fmla="*/ 1621808 h 3187690"/>
              <a:gd name="connsiteX1051" fmla="*/ 3389266 w 3959210"/>
              <a:gd name="connsiteY1051" fmla="*/ 1625003 h 3187690"/>
              <a:gd name="connsiteX1052" fmla="*/ 3400441 w 3959210"/>
              <a:gd name="connsiteY1052" fmla="*/ 1625003 h 3187690"/>
              <a:gd name="connsiteX1053" fmla="*/ 3378091 w 3959210"/>
              <a:gd name="connsiteY1053" fmla="*/ 1617014 h 3187690"/>
              <a:gd name="connsiteX1054" fmla="*/ 3371705 w 3959210"/>
              <a:gd name="connsiteY1054" fmla="*/ 1607427 h 3187690"/>
              <a:gd name="connsiteX1055" fmla="*/ 3382880 w 3959210"/>
              <a:gd name="connsiteY1055" fmla="*/ 1605829 h 3187690"/>
              <a:gd name="connsiteX1056" fmla="*/ 3373301 w 3959210"/>
              <a:gd name="connsiteY1056" fmla="*/ 1601036 h 3187690"/>
              <a:gd name="connsiteX1057" fmla="*/ 3354144 w 3959210"/>
              <a:gd name="connsiteY1057" fmla="*/ 1596242 h 3187690"/>
              <a:gd name="connsiteX1058" fmla="*/ 3358933 w 3959210"/>
              <a:gd name="connsiteY1058" fmla="*/ 1593046 h 3187690"/>
              <a:gd name="connsiteX1059" fmla="*/ 3350951 w 3959210"/>
              <a:gd name="connsiteY1059" fmla="*/ 1588253 h 3187690"/>
              <a:gd name="connsiteX1060" fmla="*/ 3350951 w 3959210"/>
              <a:gd name="connsiteY1060" fmla="*/ 1578666 h 3187690"/>
              <a:gd name="connsiteX1061" fmla="*/ 3338179 w 3959210"/>
              <a:gd name="connsiteY1061" fmla="*/ 1580264 h 3187690"/>
              <a:gd name="connsiteX1062" fmla="*/ 3338179 w 3959210"/>
              <a:gd name="connsiteY1062" fmla="*/ 1572274 h 3187690"/>
              <a:gd name="connsiteX1063" fmla="*/ 3330197 w 3959210"/>
              <a:gd name="connsiteY1063" fmla="*/ 1569079 h 3187690"/>
              <a:gd name="connsiteX1064" fmla="*/ 3334986 w 3959210"/>
              <a:gd name="connsiteY1064" fmla="*/ 1565883 h 3187690"/>
              <a:gd name="connsiteX1065" fmla="*/ 3328601 w 3959210"/>
              <a:gd name="connsiteY1065" fmla="*/ 1567481 h 3187690"/>
              <a:gd name="connsiteX1066" fmla="*/ 3327004 w 3959210"/>
              <a:gd name="connsiteY1066" fmla="*/ 1561090 h 3187690"/>
              <a:gd name="connsiteX1067" fmla="*/ 3334986 w 3959210"/>
              <a:gd name="connsiteY1067" fmla="*/ 1561090 h 3187690"/>
              <a:gd name="connsiteX1068" fmla="*/ 3320618 w 3959210"/>
              <a:gd name="connsiteY1068" fmla="*/ 1559492 h 3187690"/>
              <a:gd name="connsiteX1069" fmla="*/ 3315829 w 3959210"/>
              <a:gd name="connsiteY1069" fmla="*/ 1551503 h 3187690"/>
              <a:gd name="connsiteX1070" fmla="*/ 3317425 w 3959210"/>
              <a:gd name="connsiteY1070" fmla="*/ 1545111 h 3187690"/>
              <a:gd name="connsiteX1071" fmla="*/ 3290286 w 3959210"/>
              <a:gd name="connsiteY1071" fmla="*/ 1524339 h 3187690"/>
              <a:gd name="connsiteX1072" fmla="*/ 3293479 w 3959210"/>
              <a:gd name="connsiteY1072" fmla="*/ 1517948 h 3187690"/>
              <a:gd name="connsiteX1073" fmla="*/ 3280707 w 3959210"/>
              <a:gd name="connsiteY1073" fmla="*/ 1508361 h 3187690"/>
              <a:gd name="connsiteX1074" fmla="*/ 3269532 w 3959210"/>
              <a:gd name="connsiteY1074" fmla="*/ 1505165 h 3187690"/>
              <a:gd name="connsiteX1075" fmla="*/ 3272725 w 3959210"/>
              <a:gd name="connsiteY1075" fmla="*/ 1500372 h 3187690"/>
              <a:gd name="connsiteX1076" fmla="*/ 3256760 w 3959210"/>
              <a:gd name="connsiteY1076" fmla="*/ 1489187 h 3187690"/>
              <a:gd name="connsiteX1077" fmla="*/ 3236006 w 3959210"/>
              <a:gd name="connsiteY1077" fmla="*/ 1487589 h 3187690"/>
              <a:gd name="connsiteX1078" fmla="*/ 3226428 w 3959210"/>
              <a:gd name="connsiteY1078" fmla="*/ 1465219 h 3187690"/>
              <a:gd name="connsiteX1079" fmla="*/ 3218445 w 3959210"/>
              <a:gd name="connsiteY1079" fmla="*/ 1458828 h 3187690"/>
              <a:gd name="connsiteX1080" fmla="*/ 3224831 w 3959210"/>
              <a:gd name="connsiteY1080" fmla="*/ 1458828 h 3187690"/>
              <a:gd name="connsiteX1081" fmla="*/ 3210463 w 3959210"/>
              <a:gd name="connsiteY1081" fmla="*/ 1454034 h 3187690"/>
              <a:gd name="connsiteX1082" fmla="*/ 3215253 w 3959210"/>
              <a:gd name="connsiteY1082" fmla="*/ 1460426 h 3187690"/>
              <a:gd name="connsiteX1083" fmla="*/ 3202481 w 3959210"/>
              <a:gd name="connsiteY1083" fmla="*/ 1442850 h 3187690"/>
              <a:gd name="connsiteX1084" fmla="*/ 3196095 w 3959210"/>
              <a:gd name="connsiteY1084" fmla="*/ 1446045 h 3187690"/>
              <a:gd name="connsiteX1085" fmla="*/ 3189709 w 3959210"/>
              <a:gd name="connsiteY1085" fmla="*/ 1438056 h 3187690"/>
              <a:gd name="connsiteX1086" fmla="*/ 3188113 w 3959210"/>
              <a:gd name="connsiteY1086" fmla="*/ 1447643 h 3187690"/>
              <a:gd name="connsiteX1087" fmla="*/ 3196095 w 3959210"/>
              <a:gd name="connsiteY1087" fmla="*/ 1457230 h 3187690"/>
              <a:gd name="connsiteX1088" fmla="*/ 3186516 w 3959210"/>
              <a:gd name="connsiteY1088" fmla="*/ 1450839 h 3187690"/>
              <a:gd name="connsiteX1089" fmla="*/ 3184920 w 3959210"/>
              <a:gd name="connsiteY1089" fmla="*/ 1438056 h 3187690"/>
              <a:gd name="connsiteX1090" fmla="*/ 3175341 w 3959210"/>
              <a:gd name="connsiteY1090" fmla="*/ 1441252 h 3187690"/>
              <a:gd name="connsiteX1091" fmla="*/ 3175341 w 3959210"/>
              <a:gd name="connsiteY1091" fmla="*/ 1438056 h 3187690"/>
              <a:gd name="connsiteX1092" fmla="*/ 3173745 w 3959210"/>
              <a:gd name="connsiteY1092" fmla="*/ 1436458 h 3187690"/>
              <a:gd name="connsiteX1093" fmla="*/ 3184920 w 3959210"/>
              <a:gd name="connsiteY1093" fmla="*/ 1433263 h 3187690"/>
              <a:gd name="connsiteX1094" fmla="*/ 3188113 w 3959210"/>
              <a:gd name="connsiteY1094" fmla="*/ 1426871 h 3187690"/>
              <a:gd name="connsiteX1095" fmla="*/ 3175341 w 3959210"/>
              <a:gd name="connsiteY1095" fmla="*/ 1425273 h 3187690"/>
              <a:gd name="connsiteX1096" fmla="*/ 3156184 w 3959210"/>
              <a:gd name="connsiteY1096" fmla="*/ 1415686 h 3187690"/>
              <a:gd name="connsiteX1097" fmla="*/ 3165763 w 3959210"/>
              <a:gd name="connsiteY1097" fmla="*/ 1406099 h 3187690"/>
              <a:gd name="connsiteX1098" fmla="*/ 3160973 w 3959210"/>
              <a:gd name="connsiteY1098" fmla="*/ 1407697 h 3187690"/>
              <a:gd name="connsiteX1099" fmla="*/ 3159377 w 3959210"/>
              <a:gd name="connsiteY1099" fmla="*/ 1407697 h 3187690"/>
              <a:gd name="connsiteX1100" fmla="*/ 3152991 w 3959210"/>
              <a:gd name="connsiteY1100" fmla="*/ 1409295 h 3187690"/>
              <a:gd name="connsiteX1101" fmla="*/ 3141816 w 3959210"/>
              <a:gd name="connsiteY1101" fmla="*/ 1401306 h 3187690"/>
              <a:gd name="connsiteX1102" fmla="*/ 3148202 w 3959210"/>
              <a:gd name="connsiteY1102" fmla="*/ 1393316 h 3187690"/>
              <a:gd name="connsiteX1103" fmla="*/ 3146605 w 3959210"/>
              <a:gd name="connsiteY1103" fmla="*/ 1393316 h 3187690"/>
              <a:gd name="connsiteX1104" fmla="*/ 3146605 w 3959210"/>
              <a:gd name="connsiteY1104" fmla="*/ 1391719 h 3187690"/>
              <a:gd name="connsiteX1105" fmla="*/ 3137026 w 3959210"/>
              <a:gd name="connsiteY1105" fmla="*/ 1393316 h 3187690"/>
              <a:gd name="connsiteX1106" fmla="*/ 3133834 w 3959210"/>
              <a:gd name="connsiteY1106" fmla="*/ 1380534 h 3187690"/>
              <a:gd name="connsiteX1107" fmla="*/ 3129044 w 3959210"/>
              <a:gd name="connsiteY1107" fmla="*/ 1382132 h 3187690"/>
              <a:gd name="connsiteX1108" fmla="*/ 3109887 w 3959210"/>
              <a:gd name="connsiteY1108" fmla="*/ 1374142 h 3187690"/>
              <a:gd name="connsiteX1109" fmla="*/ 3101905 w 3959210"/>
              <a:gd name="connsiteY1109" fmla="*/ 1366153 h 3187690"/>
              <a:gd name="connsiteX1110" fmla="*/ 3090729 w 3959210"/>
              <a:gd name="connsiteY1110" fmla="*/ 1353370 h 3187690"/>
              <a:gd name="connsiteX1111" fmla="*/ 3085940 w 3959210"/>
              <a:gd name="connsiteY1111" fmla="*/ 1351773 h 3187690"/>
              <a:gd name="connsiteX1112" fmla="*/ 3084344 w 3959210"/>
              <a:gd name="connsiteY1112" fmla="*/ 1356566 h 3187690"/>
              <a:gd name="connsiteX1113" fmla="*/ 3074765 w 3959210"/>
              <a:gd name="connsiteY1113" fmla="*/ 1351773 h 3187690"/>
              <a:gd name="connsiteX1114" fmla="*/ 3084344 w 3959210"/>
              <a:gd name="connsiteY1114" fmla="*/ 1350175 h 3187690"/>
              <a:gd name="connsiteX1115" fmla="*/ 3068379 w 3959210"/>
              <a:gd name="connsiteY1115" fmla="*/ 1331001 h 3187690"/>
              <a:gd name="connsiteX1116" fmla="*/ 3060397 w 3959210"/>
              <a:gd name="connsiteY1116" fmla="*/ 1335794 h 3187690"/>
              <a:gd name="connsiteX1117" fmla="*/ 3071572 w 3959210"/>
              <a:gd name="connsiteY1117" fmla="*/ 1338990 h 3187690"/>
              <a:gd name="connsiteX1118" fmla="*/ 3060397 w 3959210"/>
              <a:gd name="connsiteY1118" fmla="*/ 1346979 h 3187690"/>
              <a:gd name="connsiteX1119" fmla="*/ 3060397 w 3959210"/>
              <a:gd name="connsiteY1119" fmla="*/ 1340588 h 3187690"/>
              <a:gd name="connsiteX1120" fmla="*/ 3054011 w 3959210"/>
              <a:gd name="connsiteY1120" fmla="*/ 1334196 h 3187690"/>
              <a:gd name="connsiteX1121" fmla="*/ 3061993 w 3959210"/>
              <a:gd name="connsiteY1121" fmla="*/ 1326207 h 3187690"/>
              <a:gd name="connsiteX1122" fmla="*/ 3054011 w 3959210"/>
              <a:gd name="connsiteY1122" fmla="*/ 1327805 h 3187690"/>
              <a:gd name="connsiteX1123" fmla="*/ 3058800 w 3959210"/>
              <a:gd name="connsiteY1123" fmla="*/ 1323012 h 3187690"/>
              <a:gd name="connsiteX1124" fmla="*/ 3046029 w 3959210"/>
              <a:gd name="connsiteY1124" fmla="*/ 1318218 h 3187690"/>
              <a:gd name="connsiteX1125" fmla="*/ 3028468 w 3959210"/>
              <a:gd name="connsiteY1125" fmla="*/ 1299044 h 3187690"/>
              <a:gd name="connsiteX1126" fmla="*/ 3023678 w 3959210"/>
              <a:gd name="connsiteY1126" fmla="*/ 1302240 h 3187690"/>
              <a:gd name="connsiteX1127" fmla="*/ 3017293 w 3959210"/>
              <a:gd name="connsiteY1127" fmla="*/ 1299044 h 3187690"/>
              <a:gd name="connsiteX1128" fmla="*/ 3004521 w 3959210"/>
              <a:gd name="connsiteY1128" fmla="*/ 1287859 h 3187690"/>
              <a:gd name="connsiteX1129" fmla="*/ 3006117 w 3959210"/>
              <a:gd name="connsiteY1129" fmla="*/ 1281468 h 3187690"/>
              <a:gd name="connsiteX1130" fmla="*/ 3015696 w 3959210"/>
              <a:gd name="connsiteY1130" fmla="*/ 1283065 h 3187690"/>
              <a:gd name="connsiteX1131" fmla="*/ 3001328 w 3959210"/>
              <a:gd name="connsiteY1131" fmla="*/ 1270283 h 3187690"/>
              <a:gd name="connsiteX1132" fmla="*/ 3006117 w 3959210"/>
              <a:gd name="connsiteY1132" fmla="*/ 1278272 h 3187690"/>
              <a:gd name="connsiteX1133" fmla="*/ 2978978 w 3959210"/>
              <a:gd name="connsiteY1133" fmla="*/ 1267087 h 3187690"/>
              <a:gd name="connsiteX1134" fmla="*/ 2977381 w 3959210"/>
              <a:gd name="connsiteY1134" fmla="*/ 1271881 h 3187690"/>
              <a:gd name="connsiteX1135" fmla="*/ 2969399 w 3959210"/>
              <a:gd name="connsiteY1135" fmla="*/ 1271881 h 3187690"/>
              <a:gd name="connsiteX1136" fmla="*/ 2974188 w 3959210"/>
              <a:gd name="connsiteY1136" fmla="*/ 1262294 h 3187690"/>
              <a:gd name="connsiteX1137" fmla="*/ 2963013 w 3959210"/>
              <a:gd name="connsiteY1137" fmla="*/ 1254304 h 3187690"/>
              <a:gd name="connsiteX1138" fmla="*/ 2966206 w 3959210"/>
              <a:gd name="connsiteY1138" fmla="*/ 1265489 h 3187690"/>
              <a:gd name="connsiteX1139" fmla="*/ 2955031 w 3959210"/>
              <a:gd name="connsiteY1139" fmla="*/ 1262294 h 3187690"/>
              <a:gd name="connsiteX1140" fmla="*/ 2961417 w 3959210"/>
              <a:gd name="connsiteY1140" fmla="*/ 1246315 h 3187690"/>
              <a:gd name="connsiteX1141" fmla="*/ 2935874 w 3959210"/>
              <a:gd name="connsiteY1141" fmla="*/ 1246315 h 3187690"/>
              <a:gd name="connsiteX1142" fmla="*/ 2950242 w 3959210"/>
              <a:gd name="connsiteY1142" fmla="*/ 1251109 h 3187690"/>
              <a:gd name="connsiteX1143" fmla="*/ 2942259 w 3959210"/>
              <a:gd name="connsiteY1143" fmla="*/ 1254304 h 3187690"/>
              <a:gd name="connsiteX1144" fmla="*/ 2921506 w 3959210"/>
              <a:gd name="connsiteY1144" fmla="*/ 1238326 h 3187690"/>
              <a:gd name="connsiteX1145" fmla="*/ 2924698 w 3959210"/>
              <a:gd name="connsiteY1145" fmla="*/ 1239924 h 3187690"/>
              <a:gd name="connsiteX1146" fmla="*/ 2927891 w 3959210"/>
              <a:gd name="connsiteY1146" fmla="*/ 1233532 h 3187690"/>
              <a:gd name="connsiteX1147" fmla="*/ 2927891 w 3959210"/>
              <a:gd name="connsiteY1147" fmla="*/ 1238326 h 3187690"/>
              <a:gd name="connsiteX1148" fmla="*/ 2932681 w 3959210"/>
              <a:gd name="connsiteY1148" fmla="*/ 1233532 h 3187690"/>
              <a:gd name="connsiteX1149" fmla="*/ 2945452 w 3959210"/>
              <a:gd name="connsiteY1149" fmla="*/ 1235130 h 3187690"/>
              <a:gd name="connsiteX1150" fmla="*/ 2937470 w 3959210"/>
              <a:gd name="connsiteY1150" fmla="*/ 1227141 h 3187690"/>
              <a:gd name="connsiteX1151" fmla="*/ 2927891 w 3959210"/>
              <a:gd name="connsiteY1151" fmla="*/ 1227141 h 3187690"/>
              <a:gd name="connsiteX1152" fmla="*/ 2934277 w 3959210"/>
              <a:gd name="connsiteY1152" fmla="*/ 1222348 h 3187690"/>
              <a:gd name="connsiteX1153" fmla="*/ 2924698 w 3959210"/>
              <a:gd name="connsiteY1153" fmla="*/ 1223946 h 3187690"/>
              <a:gd name="connsiteX1154" fmla="*/ 2927891 w 3959210"/>
              <a:gd name="connsiteY1154" fmla="*/ 1231935 h 3187690"/>
              <a:gd name="connsiteX1155" fmla="*/ 2918313 w 3959210"/>
              <a:gd name="connsiteY1155" fmla="*/ 1223946 h 3187690"/>
              <a:gd name="connsiteX1156" fmla="*/ 2911927 w 3959210"/>
              <a:gd name="connsiteY1156" fmla="*/ 1227141 h 3187690"/>
              <a:gd name="connsiteX1157" fmla="*/ 2919909 w 3959210"/>
              <a:gd name="connsiteY1157" fmla="*/ 1233532 h 3187690"/>
              <a:gd name="connsiteX1158" fmla="*/ 2910330 w 3959210"/>
              <a:gd name="connsiteY1158" fmla="*/ 1233532 h 3187690"/>
              <a:gd name="connsiteX1159" fmla="*/ 2923102 w 3959210"/>
              <a:gd name="connsiteY1159" fmla="*/ 1243119 h 3187690"/>
              <a:gd name="connsiteX1160" fmla="*/ 2918313 w 3959210"/>
              <a:gd name="connsiteY1160" fmla="*/ 1246315 h 3187690"/>
              <a:gd name="connsiteX1161" fmla="*/ 2926295 w 3959210"/>
              <a:gd name="connsiteY1161" fmla="*/ 1244717 h 3187690"/>
              <a:gd name="connsiteX1162" fmla="*/ 2937470 w 3959210"/>
              <a:gd name="connsiteY1162" fmla="*/ 1252706 h 3187690"/>
              <a:gd name="connsiteX1163" fmla="*/ 2940663 w 3959210"/>
              <a:gd name="connsiteY1163" fmla="*/ 1255902 h 3187690"/>
              <a:gd name="connsiteX1164" fmla="*/ 2939067 w 3959210"/>
              <a:gd name="connsiteY1164" fmla="*/ 1260696 h 3187690"/>
              <a:gd name="connsiteX1165" fmla="*/ 2947049 w 3959210"/>
              <a:gd name="connsiteY1165" fmla="*/ 1260696 h 3187690"/>
              <a:gd name="connsiteX1166" fmla="*/ 2959820 w 3959210"/>
              <a:gd name="connsiteY1166" fmla="*/ 1270283 h 3187690"/>
              <a:gd name="connsiteX1167" fmla="*/ 2956628 w 3959210"/>
              <a:gd name="connsiteY1167" fmla="*/ 1278272 h 3187690"/>
              <a:gd name="connsiteX1168" fmla="*/ 2982171 w 3959210"/>
              <a:gd name="connsiteY1168" fmla="*/ 1289457 h 3187690"/>
              <a:gd name="connsiteX1169" fmla="*/ 2990153 w 3959210"/>
              <a:gd name="connsiteY1169" fmla="*/ 1294250 h 3187690"/>
              <a:gd name="connsiteX1170" fmla="*/ 2988557 w 3959210"/>
              <a:gd name="connsiteY1170" fmla="*/ 1302240 h 3187690"/>
              <a:gd name="connsiteX1171" fmla="*/ 3006117 w 3959210"/>
              <a:gd name="connsiteY1171" fmla="*/ 1316620 h 3187690"/>
              <a:gd name="connsiteX1172" fmla="*/ 3010907 w 3959210"/>
              <a:gd name="connsiteY1172" fmla="*/ 1313425 h 3187690"/>
              <a:gd name="connsiteX1173" fmla="*/ 3020486 w 3959210"/>
              <a:gd name="connsiteY1173" fmla="*/ 1323012 h 3187690"/>
              <a:gd name="connsiteX1174" fmla="*/ 3012503 w 3959210"/>
              <a:gd name="connsiteY1174" fmla="*/ 1326207 h 3187690"/>
              <a:gd name="connsiteX1175" fmla="*/ 3044432 w 3959210"/>
              <a:gd name="connsiteY1175" fmla="*/ 1345381 h 3187690"/>
              <a:gd name="connsiteX1176" fmla="*/ 3050818 w 3959210"/>
              <a:gd name="connsiteY1176" fmla="*/ 1340588 h 3187690"/>
              <a:gd name="connsiteX1177" fmla="*/ 3058800 w 3959210"/>
              <a:gd name="connsiteY1177" fmla="*/ 1348577 h 3187690"/>
              <a:gd name="connsiteX1178" fmla="*/ 3049222 w 3959210"/>
              <a:gd name="connsiteY1178" fmla="*/ 1351773 h 3187690"/>
              <a:gd name="connsiteX1179" fmla="*/ 3074765 w 3959210"/>
              <a:gd name="connsiteY1179" fmla="*/ 1370947 h 3187690"/>
              <a:gd name="connsiteX1180" fmla="*/ 3093922 w 3959210"/>
              <a:gd name="connsiteY1180" fmla="*/ 1391719 h 3187690"/>
              <a:gd name="connsiteX1181" fmla="*/ 3087536 w 3959210"/>
              <a:gd name="connsiteY1181" fmla="*/ 1388523 h 3187690"/>
              <a:gd name="connsiteX1182" fmla="*/ 3085940 w 3959210"/>
              <a:gd name="connsiteY1182" fmla="*/ 1396512 h 3187690"/>
              <a:gd name="connsiteX1183" fmla="*/ 3093922 w 3959210"/>
              <a:gd name="connsiteY1183" fmla="*/ 1404501 h 3187690"/>
              <a:gd name="connsiteX1184" fmla="*/ 3103501 w 3959210"/>
              <a:gd name="connsiteY1184" fmla="*/ 1401306 h 3187690"/>
              <a:gd name="connsiteX1185" fmla="*/ 3105097 w 3959210"/>
              <a:gd name="connsiteY1185" fmla="*/ 1412491 h 3187690"/>
              <a:gd name="connsiteX1186" fmla="*/ 3109887 w 3959210"/>
              <a:gd name="connsiteY1186" fmla="*/ 1409295 h 3187690"/>
              <a:gd name="connsiteX1187" fmla="*/ 3119466 w 3959210"/>
              <a:gd name="connsiteY1187" fmla="*/ 1417284 h 3187690"/>
              <a:gd name="connsiteX1188" fmla="*/ 3111483 w 3959210"/>
              <a:gd name="connsiteY1188" fmla="*/ 1414088 h 3187690"/>
              <a:gd name="connsiteX1189" fmla="*/ 3108290 w 3959210"/>
              <a:gd name="connsiteY1189" fmla="*/ 1426871 h 3187690"/>
              <a:gd name="connsiteX1190" fmla="*/ 3116273 w 3959210"/>
              <a:gd name="connsiteY1190" fmla="*/ 1422078 h 3187690"/>
              <a:gd name="connsiteX1191" fmla="*/ 3132237 w 3959210"/>
              <a:gd name="connsiteY1191" fmla="*/ 1441252 h 3187690"/>
              <a:gd name="connsiteX1192" fmla="*/ 3145009 w 3959210"/>
              <a:gd name="connsiteY1192" fmla="*/ 1439654 h 3187690"/>
              <a:gd name="connsiteX1193" fmla="*/ 3140219 w 3959210"/>
              <a:gd name="connsiteY1193" fmla="*/ 1447643 h 3187690"/>
              <a:gd name="connsiteX1194" fmla="*/ 3156184 w 3959210"/>
              <a:gd name="connsiteY1194" fmla="*/ 1449241 h 3187690"/>
              <a:gd name="connsiteX1195" fmla="*/ 3156184 w 3959210"/>
              <a:gd name="connsiteY1195" fmla="*/ 1444447 h 3187690"/>
              <a:gd name="connsiteX1196" fmla="*/ 3164166 w 3959210"/>
              <a:gd name="connsiteY1196" fmla="*/ 1444447 h 3187690"/>
              <a:gd name="connsiteX1197" fmla="*/ 3170552 w 3959210"/>
              <a:gd name="connsiteY1197" fmla="*/ 1452436 h 3187690"/>
              <a:gd name="connsiteX1198" fmla="*/ 3164166 w 3959210"/>
              <a:gd name="connsiteY1198" fmla="*/ 1449241 h 3187690"/>
              <a:gd name="connsiteX1199" fmla="*/ 3159377 w 3959210"/>
              <a:gd name="connsiteY1199" fmla="*/ 1452436 h 3187690"/>
              <a:gd name="connsiteX1200" fmla="*/ 3162570 w 3959210"/>
              <a:gd name="connsiteY1200" fmla="*/ 1462023 h 3187690"/>
              <a:gd name="connsiteX1201" fmla="*/ 3157780 w 3959210"/>
              <a:gd name="connsiteY1201" fmla="*/ 1462023 h 3187690"/>
              <a:gd name="connsiteX1202" fmla="*/ 3178534 w 3959210"/>
              <a:gd name="connsiteY1202" fmla="*/ 1473208 h 3187690"/>
              <a:gd name="connsiteX1203" fmla="*/ 3170552 w 3959210"/>
              <a:gd name="connsiteY1203" fmla="*/ 1478002 h 3187690"/>
              <a:gd name="connsiteX1204" fmla="*/ 3188113 w 3959210"/>
              <a:gd name="connsiteY1204" fmla="*/ 1482795 h 3187690"/>
              <a:gd name="connsiteX1205" fmla="*/ 3183324 w 3959210"/>
              <a:gd name="connsiteY1205" fmla="*/ 1481198 h 3187690"/>
              <a:gd name="connsiteX1206" fmla="*/ 3194499 w 3959210"/>
              <a:gd name="connsiteY1206" fmla="*/ 1490785 h 3187690"/>
              <a:gd name="connsiteX1207" fmla="*/ 3192902 w 3959210"/>
              <a:gd name="connsiteY1207" fmla="*/ 1498774 h 3187690"/>
              <a:gd name="connsiteX1208" fmla="*/ 3202481 w 3959210"/>
              <a:gd name="connsiteY1208" fmla="*/ 1498774 h 3187690"/>
              <a:gd name="connsiteX1209" fmla="*/ 3204077 w 3959210"/>
              <a:gd name="connsiteY1209" fmla="*/ 1503567 h 3187690"/>
              <a:gd name="connsiteX1210" fmla="*/ 3200885 w 3959210"/>
              <a:gd name="connsiteY1210" fmla="*/ 1506763 h 3187690"/>
              <a:gd name="connsiteX1211" fmla="*/ 3226428 w 3959210"/>
              <a:gd name="connsiteY1211" fmla="*/ 1522741 h 3187690"/>
              <a:gd name="connsiteX1212" fmla="*/ 3216849 w 3959210"/>
              <a:gd name="connsiteY1212" fmla="*/ 1530731 h 3187690"/>
              <a:gd name="connsiteX1213" fmla="*/ 3221239 w 3959210"/>
              <a:gd name="connsiteY1213" fmla="*/ 1534326 h 3187690"/>
              <a:gd name="connsiteX1214" fmla="*/ 3227459 w 3959210"/>
              <a:gd name="connsiteY1214" fmla="*/ 1535424 h 3187690"/>
              <a:gd name="connsiteX1215" fmla="*/ 3229621 w 3959210"/>
              <a:gd name="connsiteY1215" fmla="*/ 1541915 h 3187690"/>
              <a:gd name="connsiteX1216" fmla="*/ 3236006 w 3959210"/>
              <a:gd name="connsiteY1216" fmla="*/ 1535524 h 3187690"/>
              <a:gd name="connsiteX1217" fmla="*/ 3263146 w 3959210"/>
              <a:gd name="connsiteY1217" fmla="*/ 1556296 h 3187690"/>
              <a:gd name="connsiteX1218" fmla="*/ 3256760 w 3959210"/>
              <a:gd name="connsiteY1218" fmla="*/ 1553100 h 3187690"/>
              <a:gd name="connsiteX1219" fmla="*/ 3253567 w 3959210"/>
              <a:gd name="connsiteY1219" fmla="*/ 1561090 h 3187690"/>
              <a:gd name="connsiteX1220" fmla="*/ 3280707 w 3959210"/>
              <a:gd name="connsiteY1220" fmla="*/ 1585057 h 3187690"/>
              <a:gd name="connsiteX1221" fmla="*/ 3275918 w 3959210"/>
              <a:gd name="connsiteY1221" fmla="*/ 1589851 h 3187690"/>
              <a:gd name="connsiteX1222" fmla="*/ 3290286 w 3959210"/>
              <a:gd name="connsiteY1222" fmla="*/ 1593046 h 3187690"/>
              <a:gd name="connsiteX1223" fmla="*/ 3285496 w 3959210"/>
              <a:gd name="connsiteY1223" fmla="*/ 1596242 h 3187690"/>
              <a:gd name="connsiteX1224" fmla="*/ 3309443 w 3959210"/>
              <a:gd name="connsiteY1224" fmla="*/ 1612220 h 3187690"/>
              <a:gd name="connsiteX1225" fmla="*/ 3304654 w 3959210"/>
              <a:gd name="connsiteY1225" fmla="*/ 1615416 h 3187690"/>
              <a:gd name="connsiteX1226" fmla="*/ 3319022 w 3959210"/>
              <a:gd name="connsiteY1226" fmla="*/ 1636188 h 3187690"/>
              <a:gd name="connsiteX1227" fmla="*/ 3312636 w 3959210"/>
              <a:gd name="connsiteY1227" fmla="*/ 1639384 h 3187690"/>
              <a:gd name="connsiteX1228" fmla="*/ 3319022 w 3959210"/>
              <a:gd name="connsiteY1228" fmla="*/ 1645775 h 3187690"/>
              <a:gd name="connsiteX1229" fmla="*/ 3327004 w 3959210"/>
              <a:gd name="connsiteY1229" fmla="*/ 1644177 h 3187690"/>
              <a:gd name="connsiteX1230" fmla="*/ 3328601 w 3959210"/>
              <a:gd name="connsiteY1230" fmla="*/ 1650569 h 3187690"/>
              <a:gd name="connsiteX1231" fmla="*/ 3333390 w 3959210"/>
              <a:gd name="connsiteY1231" fmla="*/ 1645775 h 3187690"/>
              <a:gd name="connsiteX1232" fmla="*/ 3338179 w 3959210"/>
              <a:gd name="connsiteY1232" fmla="*/ 1656960 h 3187690"/>
              <a:gd name="connsiteX1233" fmla="*/ 3341372 w 3959210"/>
              <a:gd name="connsiteY1233" fmla="*/ 1650569 h 3187690"/>
              <a:gd name="connsiteX1234" fmla="*/ 3342969 w 3959210"/>
              <a:gd name="connsiteY1234" fmla="*/ 1676134 h 3187690"/>
              <a:gd name="connsiteX1235" fmla="*/ 3354144 w 3959210"/>
              <a:gd name="connsiteY1235" fmla="*/ 1687319 h 3187690"/>
              <a:gd name="connsiteX1236" fmla="*/ 3349354 w 3959210"/>
              <a:gd name="connsiteY1236" fmla="*/ 1688917 h 3187690"/>
              <a:gd name="connsiteX1237" fmla="*/ 3354144 w 3959210"/>
              <a:gd name="connsiteY1237" fmla="*/ 1698504 h 3187690"/>
              <a:gd name="connsiteX1238" fmla="*/ 3366915 w 3959210"/>
              <a:gd name="connsiteY1238" fmla="*/ 1690515 h 3187690"/>
              <a:gd name="connsiteX1239" fmla="*/ 3373301 w 3959210"/>
              <a:gd name="connsiteY1239" fmla="*/ 1701699 h 3187690"/>
              <a:gd name="connsiteX1240" fmla="*/ 3386073 w 3959210"/>
              <a:gd name="connsiteY1240" fmla="*/ 1722471 h 3187690"/>
              <a:gd name="connsiteX1241" fmla="*/ 3398844 w 3959210"/>
              <a:gd name="connsiteY1241" fmla="*/ 1741646 h 3187690"/>
              <a:gd name="connsiteX1242" fmla="*/ 3424388 w 3959210"/>
              <a:gd name="connsiteY1242" fmla="*/ 1781591 h 3187690"/>
              <a:gd name="connsiteX1243" fmla="*/ 3418002 w 3959210"/>
              <a:gd name="connsiteY1243" fmla="*/ 1775200 h 3187690"/>
              <a:gd name="connsiteX1244" fmla="*/ 3411616 w 3959210"/>
              <a:gd name="connsiteY1244" fmla="*/ 1776798 h 3187690"/>
              <a:gd name="connsiteX1245" fmla="*/ 3413213 w 3959210"/>
              <a:gd name="connsiteY1245" fmla="*/ 1779994 h 3187690"/>
              <a:gd name="connsiteX1246" fmla="*/ 3419598 w 3959210"/>
              <a:gd name="connsiteY1246" fmla="*/ 1779994 h 3187690"/>
              <a:gd name="connsiteX1247" fmla="*/ 3416405 w 3959210"/>
              <a:gd name="connsiteY1247" fmla="*/ 1784787 h 3187690"/>
              <a:gd name="connsiteX1248" fmla="*/ 3419598 w 3959210"/>
              <a:gd name="connsiteY1248" fmla="*/ 1791178 h 3187690"/>
              <a:gd name="connsiteX1249" fmla="*/ 3424388 w 3959210"/>
              <a:gd name="connsiteY1249" fmla="*/ 1787983 h 3187690"/>
              <a:gd name="connsiteX1250" fmla="*/ 3430773 w 3959210"/>
              <a:gd name="connsiteY1250" fmla="*/ 1775200 h 3187690"/>
              <a:gd name="connsiteX1251" fmla="*/ 3433966 w 3959210"/>
              <a:gd name="connsiteY1251" fmla="*/ 1783189 h 3187690"/>
              <a:gd name="connsiteX1252" fmla="*/ 3425984 w 3959210"/>
              <a:gd name="connsiteY1252" fmla="*/ 1784787 h 3187690"/>
              <a:gd name="connsiteX1253" fmla="*/ 3440352 w 3959210"/>
              <a:gd name="connsiteY1253" fmla="*/ 1803961 h 3187690"/>
              <a:gd name="connsiteX1254" fmla="*/ 3441949 w 3959210"/>
              <a:gd name="connsiteY1254" fmla="*/ 1807157 h 3187690"/>
              <a:gd name="connsiteX1255" fmla="*/ 3443545 w 3959210"/>
              <a:gd name="connsiteY1255" fmla="*/ 1816744 h 3187690"/>
              <a:gd name="connsiteX1256" fmla="*/ 3432370 w 3959210"/>
              <a:gd name="connsiteY1256" fmla="*/ 1808755 h 3187690"/>
              <a:gd name="connsiteX1257" fmla="*/ 3443545 w 3959210"/>
              <a:gd name="connsiteY1257" fmla="*/ 1826331 h 3187690"/>
              <a:gd name="connsiteX1258" fmla="*/ 3443545 w 3959210"/>
              <a:gd name="connsiteY1258" fmla="*/ 1835918 h 3187690"/>
              <a:gd name="connsiteX1259" fmla="*/ 3430773 w 3959210"/>
              <a:gd name="connsiteY1259" fmla="*/ 1840712 h 3187690"/>
              <a:gd name="connsiteX1260" fmla="*/ 3440352 w 3959210"/>
              <a:gd name="connsiteY1260" fmla="*/ 1848701 h 3187690"/>
              <a:gd name="connsiteX1261" fmla="*/ 3451527 w 3959210"/>
              <a:gd name="connsiteY1261" fmla="*/ 1845505 h 3187690"/>
              <a:gd name="connsiteX1262" fmla="*/ 3448334 w 3959210"/>
              <a:gd name="connsiteY1262" fmla="*/ 1856690 h 3187690"/>
              <a:gd name="connsiteX1263" fmla="*/ 3437159 w 3959210"/>
              <a:gd name="connsiteY1263" fmla="*/ 1861484 h 3187690"/>
              <a:gd name="connsiteX1264" fmla="*/ 3430773 w 3959210"/>
              <a:gd name="connsiteY1264" fmla="*/ 1855092 h 3187690"/>
              <a:gd name="connsiteX1265" fmla="*/ 3419598 w 3959210"/>
              <a:gd name="connsiteY1265" fmla="*/ 1829527 h 3187690"/>
              <a:gd name="connsiteX1266" fmla="*/ 3406827 w 3959210"/>
              <a:gd name="connsiteY1266" fmla="*/ 1816744 h 3187690"/>
              <a:gd name="connsiteX1267" fmla="*/ 3402037 w 3959210"/>
              <a:gd name="connsiteY1267" fmla="*/ 1819940 h 3187690"/>
              <a:gd name="connsiteX1268" fmla="*/ 3400441 w 3959210"/>
              <a:gd name="connsiteY1268" fmla="*/ 1810353 h 3187690"/>
              <a:gd name="connsiteX1269" fmla="*/ 3408423 w 3959210"/>
              <a:gd name="connsiteY1269" fmla="*/ 1805559 h 3187690"/>
              <a:gd name="connsiteX1270" fmla="*/ 3405230 w 3959210"/>
              <a:gd name="connsiteY1270" fmla="*/ 1803961 h 3187690"/>
              <a:gd name="connsiteX1271" fmla="*/ 3392459 w 3959210"/>
              <a:gd name="connsiteY1271" fmla="*/ 1807157 h 3187690"/>
              <a:gd name="connsiteX1272" fmla="*/ 3386073 w 3959210"/>
              <a:gd name="connsiteY1272" fmla="*/ 1800766 h 3187690"/>
              <a:gd name="connsiteX1273" fmla="*/ 3387669 w 3959210"/>
              <a:gd name="connsiteY1273" fmla="*/ 1797570 h 3187690"/>
              <a:gd name="connsiteX1274" fmla="*/ 3379687 w 3959210"/>
              <a:gd name="connsiteY1274" fmla="*/ 1794374 h 3187690"/>
              <a:gd name="connsiteX1275" fmla="*/ 3392459 w 3959210"/>
              <a:gd name="connsiteY1275" fmla="*/ 1800766 h 3187690"/>
              <a:gd name="connsiteX1276" fmla="*/ 3398844 w 3959210"/>
              <a:gd name="connsiteY1276" fmla="*/ 1794374 h 3187690"/>
              <a:gd name="connsiteX1277" fmla="*/ 3386073 w 3959210"/>
              <a:gd name="connsiteY1277" fmla="*/ 1786385 h 3187690"/>
              <a:gd name="connsiteX1278" fmla="*/ 3382880 w 3959210"/>
              <a:gd name="connsiteY1278" fmla="*/ 1779994 h 3187690"/>
              <a:gd name="connsiteX1279" fmla="*/ 3384476 w 3959210"/>
              <a:gd name="connsiteY1279" fmla="*/ 1773602 h 3187690"/>
              <a:gd name="connsiteX1280" fmla="*/ 3376494 w 3959210"/>
              <a:gd name="connsiteY1280" fmla="*/ 1772005 h 3187690"/>
              <a:gd name="connsiteX1281" fmla="*/ 3378091 w 3959210"/>
              <a:gd name="connsiteY1281" fmla="*/ 1762417 h 3187690"/>
              <a:gd name="connsiteX1282" fmla="*/ 3366915 w 3959210"/>
              <a:gd name="connsiteY1282" fmla="*/ 1770407 h 3187690"/>
              <a:gd name="connsiteX1283" fmla="*/ 3371705 w 3959210"/>
              <a:gd name="connsiteY1283" fmla="*/ 1757624 h 3187690"/>
              <a:gd name="connsiteX1284" fmla="*/ 3360530 w 3959210"/>
              <a:gd name="connsiteY1284" fmla="*/ 1754428 h 3187690"/>
              <a:gd name="connsiteX1285" fmla="*/ 3363723 w 3959210"/>
              <a:gd name="connsiteY1285" fmla="*/ 1765613 h 3187690"/>
              <a:gd name="connsiteX1286" fmla="*/ 3354144 w 3959210"/>
              <a:gd name="connsiteY1286" fmla="*/ 1751233 h 3187690"/>
              <a:gd name="connsiteX1287" fmla="*/ 3336583 w 3959210"/>
              <a:gd name="connsiteY1287" fmla="*/ 1738450 h 3187690"/>
              <a:gd name="connsiteX1288" fmla="*/ 3334986 w 3959210"/>
              <a:gd name="connsiteY1288" fmla="*/ 1762417 h 3187690"/>
              <a:gd name="connsiteX1289" fmla="*/ 3339776 w 3959210"/>
              <a:gd name="connsiteY1289" fmla="*/ 1765613 h 3187690"/>
              <a:gd name="connsiteX1290" fmla="*/ 3344565 w 3959210"/>
              <a:gd name="connsiteY1290" fmla="*/ 1760820 h 3187690"/>
              <a:gd name="connsiteX1291" fmla="*/ 3357337 w 3959210"/>
              <a:gd name="connsiteY1291" fmla="*/ 1765613 h 3187690"/>
              <a:gd name="connsiteX1292" fmla="*/ 3349354 w 3959210"/>
              <a:gd name="connsiteY1292" fmla="*/ 1768809 h 3187690"/>
              <a:gd name="connsiteX1293" fmla="*/ 3350951 w 3959210"/>
              <a:gd name="connsiteY1293" fmla="*/ 1772005 h 3187690"/>
              <a:gd name="connsiteX1294" fmla="*/ 3357337 w 3959210"/>
              <a:gd name="connsiteY1294" fmla="*/ 1772005 h 3187690"/>
              <a:gd name="connsiteX1295" fmla="*/ 3358933 w 3959210"/>
              <a:gd name="connsiteY1295" fmla="*/ 1783189 h 3187690"/>
              <a:gd name="connsiteX1296" fmla="*/ 3347758 w 3959210"/>
              <a:gd name="connsiteY1296" fmla="*/ 1779994 h 3187690"/>
              <a:gd name="connsiteX1297" fmla="*/ 3350951 w 3959210"/>
              <a:gd name="connsiteY1297" fmla="*/ 1786385 h 3187690"/>
              <a:gd name="connsiteX1298" fmla="*/ 3358933 w 3959210"/>
              <a:gd name="connsiteY1298" fmla="*/ 1786385 h 3187690"/>
              <a:gd name="connsiteX1299" fmla="*/ 3362126 w 3959210"/>
              <a:gd name="connsiteY1299" fmla="*/ 1781591 h 3187690"/>
              <a:gd name="connsiteX1300" fmla="*/ 3371705 w 3959210"/>
              <a:gd name="connsiteY1300" fmla="*/ 1797570 h 3187690"/>
              <a:gd name="connsiteX1301" fmla="*/ 3387669 w 3959210"/>
              <a:gd name="connsiteY1301" fmla="*/ 1808755 h 3187690"/>
              <a:gd name="connsiteX1302" fmla="*/ 3398844 w 3959210"/>
              <a:gd name="connsiteY1302" fmla="*/ 1823135 h 3187690"/>
              <a:gd name="connsiteX1303" fmla="*/ 3387669 w 3959210"/>
              <a:gd name="connsiteY1303" fmla="*/ 1826331 h 3187690"/>
              <a:gd name="connsiteX1304" fmla="*/ 3378091 w 3959210"/>
              <a:gd name="connsiteY1304" fmla="*/ 1810353 h 3187690"/>
              <a:gd name="connsiteX1305" fmla="*/ 3373301 w 3959210"/>
              <a:gd name="connsiteY1305" fmla="*/ 1799168 h 3187690"/>
              <a:gd name="connsiteX1306" fmla="*/ 3370108 w 3959210"/>
              <a:gd name="connsiteY1306" fmla="*/ 1808755 h 3187690"/>
              <a:gd name="connsiteX1307" fmla="*/ 3381283 w 3959210"/>
              <a:gd name="connsiteY1307" fmla="*/ 1815146 h 3187690"/>
              <a:gd name="connsiteX1308" fmla="*/ 3386073 w 3959210"/>
              <a:gd name="connsiteY1308" fmla="*/ 1831124 h 3187690"/>
              <a:gd name="connsiteX1309" fmla="*/ 3379687 w 3959210"/>
              <a:gd name="connsiteY1309" fmla="*/ 1831124 h 3187690"/>
              <a:gd name="connsiteX1310" fmla="*/ 3378091 w 3959210"/>
              <a:gd name="connsiteY1310" fmla="*/ 1837516 h 3187690"/>
              <a:gd name="connsiteX1311" fmla="*/ 3387669 w 3959210"/>
              <a:gd name="connsiteY1311" fmla="*/ 1839114 h 3187690"/>
              <a:gd name="connsiteX1312" fmla="*/ 3389266 w 3959210"/>
              <a:gd name="connsiteY1312" fmla="*/ 1834320 h 3187690"/>
              <a:gd name="connsiteX1313" fmla="*/ 3392459 w 3959210"/>
              <a:gd name="connsiteY1313" fmla="*/ 1848701 h 3187690"/>
              <a:gd name="connsiteX1314" fmla="*/ 3386073 w 3959210"/>
              <a:gd name="connsiteY1314" fmla="*/ 1850299 h 3187690"/>
              <a:gd name="connsiteX1315" fmla="*/ 3397248 w 3959210"/>
              <a:gd name="connsiteY1315" fmla="*/ 1853494 h 3187690"/>
              <a:gd name="connsiteX1316" fmla="*/ 3395652 w 3959210"/>
              <a:gd name="connsiteY1316" fmla="*/ 1869473 h 3187690"/>
              <a:gd name="connsiteX1317" fmla="*/ 3398844 w 3959210"/>
              <a:gd name="connsiteY1317" fmla="*/ 1882255 h 3187690"/>
              <a:gd name="connsiteX1318" fmla="*/ 3392459 w 3959210"/>
              <a:gd name="connsiteY1318" fmla="*/ 1883853 h 3187690"/>
              <a:gd name="connsiteX1319" fmla="*/ 3397248 w 3959210"/>
              <a:gd name="connsiteY1319" fmla="*/ 1890245 h 3187690"/>
              <a:gd name="connsiteX1320" fmla="*/ 3392459 w 3959210"/>
              <a:gd name="connsiteY1320" fmla="*/ 1898234 h 3187690"/>
              <a:gd name="connsiteX1321" fmla="*/ 3395652 w 3959210"/>
              <a:gd name="connsiteY1321" fmla="*/ 1903027 h 3187690"/>
              <a:gd name="connsiteX1322" fmla="*/ 3397248 w 3959210"/>
              <a:gd name="connsiteY1322" fmla="*/ 1896636 h 3187690"/>
              <a:gd name="connsiteX1323" fmla="*/ 3405230 w 3959210"/>
              <a:gd name="connsiteY1323" fmla="*/ 1896636 h 3187690"/>
              <a:gd name="connsiteX1324" fmla="*/ 3408423 w 3959210"/>
              <a:gd name="connsiteY1324" fmla="*/ 1901429 h 3187690"/>
              <a:gd name="connsiteX1325" fmla="*/ 3403634 w 3959210"/>
              <a:gd name="connsiteY1325" fmla="*/ 1909419 h 3187690"/>
              <a:gd name="connsiteX1326" fmla="*/ 3398844 w 3959210"/>
              <a:gd name="connsiteY1326" fmla="*/ 1901429 h 3187690"/>
              <a:gd name="connsiteX1327" fmla="*/ 3392459 w 3959210"/>
              <a:gd name="connsiteY1327" fmla="*/ 1912614 h 3187690"/>
              <a:gd name="connsiteX1328" fmla="*/ 3398844 w 3959210"/>
              <a:gd name="connsiteY1328" fmla="*/ 1923799 h 3187690"/>
              <a:gd name="connsiteX1329" fmla="*/ 3390862 w 3959210"/>
              <a:gd name="connsiteY1329" fmla="*/ 1922201 h 3187690"/>
              <a:gd name="connsiteX1330" fmla="*/ 3387669 w 3959210"/>
              <a:gd name="connsiteY1330" fmla="*/ 1911016 h 3187690"/>
              <a:gd name="connsiteX1331" fmla="*/ 3384476 w 3959210"/>
              <a:gd name="connsiteY1331" fmla="*/ 1912614 h 3187690"/>
              <a:gd name="connsiteX1332" fmla="*/ 3371705 w 3959210"/>
              <a:gd name="connsiteY1332" fmla="*/ 1901429 h 3187690"/>
              <a:gd name="connsiteX1333" fmla="*/ 3374898 w 3959210"/>
              <a:gd name="connsiteY1333" fmla="*/ 1895038 h 3187690"/>
              <a:gd name="connsiteX1334" fmla="*/ 3368512 w 3959210"/>
              <a:gd name="connsiteY1334" fmla="*/ 1885451 h 3187690"/>
              <a:gd name="connsiteX1335" fmla="*/ 3371705 w 3959210"/>
              <a:gd name="connsiteY1335" fmla="*/ 1890245 h 3187690"/>
              <a:gd name="connsiteX1336" fmla="*/ 3382880 w 3959210"/>
              <a:gd name="connsiteY1336" fmla="*/ 1887049 h 3187690"/>
              <a:gd name="connsiteX1337" fmla="*/ 3374898 w 3959210"/>
              <a:gd name="connsiteY1337" fmla="*/ 1887049 h 3187690"/>
              <a:gd name="connsiteX1338" fmla="*/ 3371705 w 3959210"/>
              <a:gd name="connsiteY1338" fmla="*/ 1879060 h 3187690"/>
              <a:gd name="connsiteX1339" fmla="*/ 3376494 w 3959210"/>
              <a:gd name="connsiteY1339" fmla="*/ 1874266 h 3187690"/>
              <a:gd name="connsiteX1340" fmla="*/ 3363723 w 3959210"/>
              <a:gd name="connsiteY1340" fmla="*/ 1871071 h 3187690"/>
              <a:gd name="connsiteX1341" fmla="*/ 3354144 w 3959210"/>
              <a:gd name="connsiteY1341" fmla="*/ 1874266 h 3187690"/>
              <a:gd name="connsiteX1342" fmla="*/ 3347758 w 3959210"/>
              <a:gd name="connsiteY1342" fmla="*/ 1859886 h 3187690"/>
              <a:gd name="connsiteX1343" fmla="*/ 3352547 w 3959210"/>
              <a:gd name="connsiteY1343" fmla="*/ 1859886 h 3187690"/>
              <a:gd name="connsiteX1344" fmla="*/ 3346162 w 3959210"/>
              <a:gd name="connsiteY1344" fmla="*/ 1850299 h 3187690"/>
              <a:gd name="connsiteX1345" fmla="*/ 3341372 w 3959210"/>
              <a:gd name="connsiteY1345" fmla="*/ 1837516 h 3187690"/>
              <a:gd name="connsiteX1346" fmla="*/ 3347758 w 3959210"/>
              <a:gd name="connsiteY1346" fmla="*/ 1827929 h 3187690"/>
              <a:gd name="connsiteX1347" fmla="*/ 3334986 w 3959210"/>
              <a:gd name="connsiteY1347" fmla="*/ 1827929 h 3187690"/>
              <a:gd name="connsiteX1348" fmla="*/ 3333390 w 3959210"/>
              <a:gd name="connsiteY1348" fmla="*/ 1821537 h 3187690"/>
              <a:gd name="connsiteX1349" fmla="*/ 3339776 w 3959210"/>
              <a:gd name="connsiteY1349" fmla="*/ 1818342 h 3187690"/>
              <a:gd name="connsiteX1350" fmla="*/ 3333390 w 3959210"/>
              <a:gd name="connsiteY1350" fmla="*/ 1816744 h 3187690"/>
              <a:gd name="connsiteX1351" fmla="*/ 3339776 w 3959210"/>
              <a:gd name="connsiteY1351" fmla="*/ 1810353 h 3187690"/>
              <a:gd name="connsiteX1352" fmla="*/ 3328601 w 3959210"/>
              <a:gd name="connsiteY1352" fmla="*/ 1803961 h 3187690"/>
              <a:gd name="connsiteX1353" fmla="*/ 3330197 w 3959210"/>
              <a:gd name="connsiteY1353" fmla="*/ 1815146 h 3187690"/>
              <a:gd name="connsiteX1354" fmla="*/ 3319022 w 3959210"/>
              <a:gd name="connsiteY1354" fmla="*/ 1799168 h 3187690"/>
              <a:gd name="connsiteX1355" fmla="*/ 3327004 w 3959210"/>
              <a:gd name="connsiteY1355" fmla="*/ 1823135 h 3187690"/>
              <a:gd name="connsiteX1356" fmla="*/ 3331794 w 3959210"/>
              <a:gd name="connsiteY1356" fmla="*/ 1818342 h 3187690"/>
              <a:gd name="connsiteX1357" fmla="*/ 3330197 w 3959210"/>
              <a:gd name="connsiteY1357" fmla="*/ 1827929 h 3187690"/>
              <a:gd name="connsiteX1358" fmla="*/ 3320618 w 3959210"/>
              <a:gd name="connsiteY1358" fmla="*/ 1829527 h 3187690"/>
              <a:gd name="connsiteX1359" fmla="*/ 3309443 w 3959210"/>
              <a:gd name="connsiteY1359" fmla="*/ 1810353 h 3187690"/>
              <a:gd name="connsiteX1360" fmla="*/ 3306250 w 3959210"/>
              <a:gd name="connsiteY1360" fmla="*/ 1805559 h 3187690"/>
              <a:gd name="connsiteX1361" fmla="*/ 3314233 w 3959210"/>
              <a:gd name="connsiteY1361" fmla="*/ 1799168 h 3187690"/>
              <a:gd name="connsiteX1362" fmla="*/ 3309443 w 3959210"/>
              <a:gd name="connsiteY1362" fmla="*/ 1794374 h 3187690"/>
              <a:gd name="connsiteX1363" fmla="*/ 3306250 w 3959210"/>
              <a:gd name="connsiteY1363" fmla="*/ 1800766 h 3187690"/>
              <a:gd name="connsiteX1364" fmla="*/ 3304654 w 3959210"/>
              <a:gd name="connsiteY1364" fmla="*/ 1795972 h 3187690"/>
              <a:gd name="connsiteX1365" fmla="*/ 3293479 w 3959210"/>
              <a:gd name="connsiteY1365" fmla="*/ 1795972 h 3187690"/>
              <a:gd name="connsiteX1366" fmla="*/ 3287093 w 3959210"/>
              <a:gd name="connsiteY1366" fmla="*/ 1800766 h 3187690"/>
              <a:gd name="connsiteX1367" fmla="*/ 3279111 w 3959210"/>
              <a:gd name="connsiteY1367" fmla="*/ 1799168 h 3187690"/>
              <a:gd name="connsiteX1368" fmla="*/ 3287093 w 3959210"/>
              <a:gd name="connsiteY1368" fmla="*/ 1792776 h 3187690"/>
              <a:gd name="connsiteX1369" fmla="*/ 3279111 w 3959210"/>
              <a:gd name="connsiteY1369" fmla="*/ 1783189 h 3187690"/>
              <a:gd name="connsiteX1370" fmla="*/ 3285496 w 3959210"/>
              <a:gd name="connsiteY1370" fmla="*/ 1783189 h 3187690"/>
              <a:gd name="connsiteX1371" fmla="*/ 3287093 w 3959210"/>
              <a:gd name="connsiteY1371" fmla="*/ 1773602 h 3187690"/>
              <a:gd name="connsiteX1372" fmla="*/ 3283900 w 3959210"/>
              <a:gd name="connsiteY1372" fmla="*/ 1765613 h 3187690"/>
              <a:gd name="connsiteX1373" fmla="*/ 3271128 w 3959210"/>
              <a:gd name="connsiteY1373" fmla="*/ 1767211 h 3187690"/>
              <a:gd name="connsiteX1374" fmla="*/ 3277514 w 3959210"/>
              <a:gd name="connsiteY1374" fmla="*/ 1756026 h 3187690"/>
              <a:gd name="connsiteX1375" fmla="*/ 3263146 w 3959210"/>
              <a:gd name="connsiteY1375" fmla="*/ 1752830 h 3187690"/>
              <a:gd name="connsiteX1376" fmla="*/ 3263146 w 3959210"/>
              <a:gd name="connsiteY1376" fmla="*/ 1744841 h 3187690"/>
              <a:gd name="connsiteX1377" fmla="*/ 3263146 w 3959210"/>
              <a:gd name="connsiteY1377" fmla="*/ 1768809 h 3187690"/>
              <a:gd name="connsiteX1378" fmla="*/ 3256760 w 3959210"/>
              <a:gd name="connsiteY1378" fmla="*/ 1754428 h 3187690"/>
              <a:gd name="connsiteX1379" fmla="*/ 3236006 w 3959210"/>
              <a:gd name="connsiteY1379" fmla="*/ 1767211 h 3187690"/>
              <a:gd name="connsiteX1380" fmla="*/ 3218445 w 3959210"/>
              <a:gd name="connsiteY1380" fmla="*/ 1751233 h 3187690"/>
              <a:gd name="connsiteX1381" fmla="*/ 3231217 w 3959210"/>
              <a:gd name="connsiteY1381" fmla="*/ 1751233 h 3187690"/>
              <a:gd name="connsiteX1382" fmla="*/ 3218445 w 3959210"/>
              <a:gd name="connsiteY1382" fmla="*/ 1728863 h 3187690"/>
              <a:gd name="connsiteX1383" fmla="*/ 3210463 w 3959210"/>
              <a:gd name="connsiteY1383" fmla="*/ 1703297 h 3187690"/>
              <a:gd name="connsiteX1384" fmla="*/ 3204077 w 3959210"/>
              <a:gd name="connsiteY1384" fmla="*/ 1700102 h 3187690"/>
              <a:gd name="connsiteX1385" fmla="*/ 3204077 w 3959210"/>
              <a:gd name="connsiteY1385" fmla="*/ 1693710 h 3187690"/>
              <a:gd name="connsiteX1386" fmla="*/ 3194499 w 3959210"/>
              <a:gd name="connsiteY1386" fmla="*/ 1680928 h 3187690"/>
              <a:gd name="connsiteX1387" fmla="*/ 3188113 w 3959210"/>
              <a:gd name="connsiteY1387" fmla="*/ 1666547 h 3187690"/>
              <a:gd name="connsiteX1388" fmla="*/ 3186516 w 3959210"/>
              <a:gd name="connsiteY1388" fmla="*/ 1671340 h 3187690"/>
              <a:gd name="connsiteX1389" fmla="*/ 3181727 w 3959210"/>
              <a:gd name="connsiteY1389" fmla="*/ 1666547 h 3187690"/>
              <a:gd name="connsiteX1390" fmla="*/ 3184920 w 3959210"/>
              <a:gd name="connsiteY1390" fmla="*/ 1663351 h 3187690"/>
              <a:gd name="connsiteX1391" fmla="*/ 3175341 w 3959210"/>
              <a:gd name="connsiteY1391" fmla="*/ 1648971 h 3187690"/>
              <a:gd name="connsiteX1392" fmla="*/ 3183324 w 3959210"/>
              <a:gd name="connsiteY1392" fmla="*/ 1650569 h 3187690"/>
              <a:gd name="connsiteX1393" fmla="*/ 3176938 w 3959210"/>
              <a:gd name="connsiteY1393" fmla="*/ 1639384 h 3187690"/>
              <a:gd name="connsiteX1394" fmla="*/ 3165763 w 3959210"/>
              <a:gd name="connsiteY1394" fmla="*/ 1647373 h 3187690"/>
              <a:gd name="connsiteX1395" fmla="*/ 3165763 w 3959210"/>
              <a:gd name="connsiteY1395" fmla="*/ 1626601 h 3187690"/>
              <a:gd name="connsiteX1396" fmla="*/ 3165763 w 3959210"/>
              <a:gd name="connsiteY1396" fmla="*/ 1632992 h 3187690"/>
              <a:gd name="connsiteX1397" fmla="*/ 3154587 w 3959210"/>
              <a:gd name="connsiteY1397" fmla="*/ 1628199 h 3187690"/>
              <a:gd name="connsiteX1398" fmla="*/ 3151395 w 3959210"/>
              <a:gd name="connsiteY1398" fmla="*/ 1632992 h 3187690"/>
              <a:gd name="connsiteX1399" fmla="*/ 3146605 w 3959210"/>
              <a:gd name="connsiteY1399" fmla="*/ 1629797 h 3187690"/>
              <a:gd name="connsiteX1400" fmla="*/ 3151395 w 3959210"/>
              <a:gd name="connsiteY1400" fmla="*/ 1626601 h 3187690"/>
              <a:gd name="connsiteX1401" fmla="*/ 3145009 w 3959210"/>
              <a:gd name="connsiteY1401" fmla="*/ 1623405 h 3187690"/>
              <a:gd name="connsiteX1402" fmla="*/ 3140219 w 3959210"/>
              <a:gd name="connsiteY1402" fmla="*/ 1625003 h 3187690"/>
              <a:gd name="connsiteX1403" fmla="*/ 3137026 w 3959210"/>
              <a:gd name="connsiteY1403" fmla="*/ 1610623 h 3187690"/>
              <a:gd name="connsiteX1404" fmla="*/ 3135430 w 3959210"/>
              <a:gd name="connsiteY1404" fmla="*/ 1601036 h 3187690"/>
              <a:gd name="connsiteX1405" fmla="*/ 3125851 w 3959210"/>
              <a:gd name="connsiteY1405" fmla="*/ 1599438 h 3187690"/>
              <a:gd name="connsiteX1406" fmla="*/ 3124255 w 3959210"/>
              <a:gd name="connsiteY1406" fmla="*/ 1604231 h 3187690"/>
              <a:gd name="connsiteX1407" fmla="*/ 3109887 w 3959210"/>
              <a:gd name="connsiteY1407" fmla="*/ 1588253 h 3187690"/>
              <a:gd name="connsiteX1408" fmla="*/ 3122658 w 3959210"/>
              <a:gd name="connsiteY1408" fmla="*/ 1593046 h 3187690"/>
              <a:gd name="connsiteX1409" fmla="*/ 3113080 w 3959210"/>
              <a:gd name="connsiteY1409" fmla="*/ 1580264 h 3187690"/>
              <a:gd name="connsiteX1410" fmla="*/ 3113080 w 3959210"/>
              <a:gd name="connsiteY1410" fmla="*/ 1572274 h 3187690"/>
              <a:gd name="connsiteX1411" fmla="*/ 3092326 w 3959210"/>
              <a:gd name="connsiteY1411" fmla="*/ 1556296 h 3187690"/>
              <a:gd name="connsiteX1412" fmla="*/ 3090729 w 3959210"/>
              <a:gd name="connsiteY1412" fmla="*/ 1545111 h 3187690"/>
              <a:gd name="connsiteX1413" fmla="*/ 3100308 w 3959210"/>
              <a:gd name="connsiteY1413" fmla="*/ 1540318 h 3187690"/>
              <a:gd name="connsiteX1414" fmla="*/ 3097115 w 3959210"/>
              <a:gd name="connsiteY1414" fmla="*/ 1538720 h 3187690"/>
              <a:gd name="connsiteX1415" fmla="*/ 3087536 w 3959210"/>
              <a:gd name="connsiteY1415" fmla="*/ 1540318 h 3187690"/>
              <a:gd name="connsiteX1416" fmla="*/ 3095519 w 3959210"/>
              <a:gd name="connsiteY1416" fmla="*/ 1533926 h 3187690"/>
              <a:gd name="connsiteX1417" fmla="*/ 3084344 w 3959210"/>
              <a:gd name="connsiteY1417" fmla="*/ 1530731 h 3187690"/>
              <a:gd name="connsiteX1418" fmla="*/ 3089133 w 3959210"/>
              <a:gd name="connsiteY1418" fmla="*/ 1525937 h 3187690"/>
              <a:gd name="connsiteX1419" fmla="*/ 3079554 w 3959210"/>
              <a:gd name="connsiteY1419" fmla="*/ 1527535 h 3187690"/>
              <a:gd name="connsiteX1420" fmla="*/ 3077958 w 3959210"/>
              <a:gd name="connsiteY1420" fmla="*/ 1522741 h 3187690"/>
              <a:gd name="connsiteX1421" fmla="*/ 3082747 w 3959210"/>
              <a:gd name="connsiteY1421" fmla="*/ 1521144 h 3187690"/>
              <a:gd name="connsiteX1422" fmla="*/ 3069976 w 3959210"/>
              <a:gd name="connsiteY1422" fmla="*/ 1519546 h 3187690"/>
              <a:gd name="connsiteX1423" fmla="*/ 3068379 w 3959210"/>
              <a:gd name="connsiteY1423" fmla="*/ 1529133 h 3187690"/>
              <a:gd name="connsiteX1424" fmla="*/ 3051233 w 3959210"/>
              <a:gd name="connsiteY1424" fmla="*/ 1513532 h 3187690"/>
              <a:gd name="connsiteX1425" fmla="*/ 3053213 w 3959210"/>
              <a:gd name="connsiteY1425" fmla="*/ 1510758 h 3187690"/>
              <a:gd name="connsiteX1426" fmla="*/ 3057204 w 3959210"/>
              <a:gd name="connsiteY1426" fmla="*/ 1505165 h 3187690"/>
              <a:gd name="connsiteX1427" fmla="*/ 3049222 w 3959210"/>
              <a:gd name="connsiteY1427" fmla="*/ 1497176 h 3187690"/>
              <a:gd name="connsiteX1428" fmla="*/ 3044432 w 3959210"/>
              <a:gd name="connsiteY1428" fmla="*/ 1508361 h 3187690"/>
              <a:gd name="connsiteX1429" fmla="*/ 3047625 w 3959210"/>
              <a:gd name="connsiteY1429" fmla="*/ 1498774 h 3187690"/>
              <a:gd name="connsiteX1430" fmla="*/ 3036450 w 3959210"/>
              <a:gd name="connsiteY1430" fmla="*/ 1498774 h 3187690"/>
              <a:gd name="connsiteX1431" fmla="*/ 3025275 w 3959210"/>
              <a:gd name="connsiteY1431" fmla="*/ 1484393 h 3187690"/>
              <a:gd name="connsiteX1432" fmla="*/ 3028468 w 3959210"/>
              <a:gd name="connsiteY1432" fmla="*/ 1487589 h 3187690"/>
              <a:gd name="connsiteX1433" fmla="*/ 3031661 w 3959210"/>
              <a:gd name="connsiteY1433" fmla="*/ 1482795 h 3187690"/>
              <a:gd name="connsiteX1434" fmla="*/ 3010907 w 3959210"/>
              <a:gd name="connsiteY1434" fmla="*/ 1474806 h 3187690"/>
              <a:gd name="connsiteX1435" fmla="*/ 3014100 w 3959210"/>
              <a:gd name="connsiteY1435" fmla="*/ 1466817 h 3187690"/>
              <a:gd name="connsiteX1436" fmla="*/ 3004521 w 3959210"/>
              <a:gd name="connsiteY1436" fmla="*/ 1463621 h 3187690"/>
              <a:gd name="connsiteX1437" fmla="*/ 3009310 w 3959210"/>
              <a:gd name="connsiteY1437" fmla="*/ 1455632 h 3187690"/>
              <a:gd name="connsiteX1438" fmla="*/ 2999732 w 3959210"/>
              <a:gd name="connsiteY1438" fmla="*/ 1450839 h 3187690"/>
              <a:gd name="connsiteX1439" fmla="*/ 3002925 w 3959210"/>
              <a:gd name="connsiteY1439" fmla="*/ 1442850 h 3187690"/>
              <a:gd name="connsiteX1440" fmla="*/ 3023678 w 3959210"/>
              <a:gd name="connsiteY1440" fmla="*/ 1465219 h 3187690"/>
              <a:gd name="connsiteX1441" fmla="*/ 3031661 w 3959210"/>
              <a:gd name="connsiteY1441" fmla="*/ 1460426 h 3187690"/>
              <a:gd name="connsiteX1442" fmla="*/ 3020486 w 3959210"/>
              <a:gd name="connsiteY1442" fmla="*/ 1447643 h 3187690"/>
              <a:gd name="connsiteX1443" fmla="*/ 3017293 w 3959210"/>
              <a:gd name="connsiteY1443" fmla="*/ 1452436 h 3187690"/>
              <a:gd name="connsiteX1444" fmla="*/ 3017293 w 3959210"/>
              <a:gd name="connsiteY1444" fmla="*/ 1444447 h 3187690"/>
              <a:gd name="connsiteX1445" fmla="*/ 2994942 w 3959210"/>
              <a:gd name="connsiteY1445" fmla="*/ 1438056 h 3187690"/>
              <a:gd name="connsiteX1446" fmla="*/ 2996539 w 3959210"/>
              <a:gd name="connsiteY1446" fmla="*/ 1430067 h 3187690"/>
              <a:gd name="connsiteX1447" fmla="*/ 2985364 w 3959210"/>
              <a:gd name="connsiteY1447" fmla="*/ 1423675 h 3187690"/>
              <a:gd name="connsiteX1448" fmla="*/ 2977381 w 3959210"/>
              <a:gd name="connsiteY1448" fmla="*/ 1426871 h 3187690"/>
              <a:gd name="connsiteX1449" fmla="*/ 2985364 w 3959210"/>
              <a:gd name="connsiteY1449" fmla="*/ 1433263 h 3187690"/>
              <a:gd name="connsiteX1450" fmla="*/ 2986960 w 3959210"/>
              <a:gd name="connsiteY1450" fmla="*/ 1428469 h 3187690"/>
              <a:gd name="connsiteX1451" fmla="*/ 2991749 w 3959210"/>
              <a:gd name="connsiteY1451" fmla="*/ 1434860 h 3187690"/>
              <a:gd name="connsiteX1452" fmla="*/ 2982171 w 3959210"/>
              <a:gd name="connsiteY1452" fmla="*/ 1444447 h 3187690"/>
              <a:gd name="connsiteX1453" fmla="*/ 2983767 w 3959210"/>
              <a:gd name="connsiteY1453" fmla="*/ 1436458 h 3187690"/>
              <a:gd name="connsiteX1454" fmla="*/ 2967803 w 3959210"/>
              <a:gd name="connsiteY1454" fmla="*/ 1431665 h 3187690"/>
              <a:gd name="connsiteX1455" fmla="*/ 2963013 w 3959210"/>
              <a:gd name="connsiteY1455" fmla="*/ 1428469 h 3187690"/>
              <a:gd name="connsiteX1456" fmla="*/ 2963013 w 3959210"/>
              <a:gd name="connsiteY1456" fmla="*/ 1422078 h 3187690"/>
              <a:gd name="connsiteX1457" fmla="*/ 2959820 w 3959210"/>
              <a:gd name="connsiteY1457" fmla="*/ 1425273 h 3187690"/>
              <a:gd name="connsiteX1458" fmla="*/ 2950242 w 3959210"/>
              <a:gd name="connsiteY1458" fmla="*/ 1414088 h 3187690"/>
              <a:gd name="connsiteX1459" fmla="*/ 2945452 w 3959210"/>
              <a:gd name="connsiteY1459" fmla="*/ 1417284 h 3187690"/>
              <a:gd name="connsiteX1460" fmla="*/ 2953435 w 3959210"/>
              <a:gd name="connsiteY1460" fmla="*/ 1428469 h 3187690"/>
              <a:gd name="connsiteX1461" fmla="*/ 2939067 w 3959210"/>
              <a:gd name="connsiteY1461" fmla="*/ 1420480 h 3187690"/>
              <a:gd name="connsiteX1462" fmla="*/ 2943856 w 3959210"/>
              <a:gd name="connsiteY1462" fmla="*/ 1415686 h 3187690"/>
              <a:gd name="connsiteX1463" fmla="*/ 2939067 w 3959210"/>
              <a:gd name="connsiteY1463" fmla="*/ 1415686 h 3187690"/>
              <a:gd name="connsiteX1464" fmla="*/ 2932681 w 3959210"/>
              <a:gd name="connsiteY1464" fmla="*/ 1422078 h 3187690"/>
              <a:gd name="connsiteX1465" fmla="*/ 2935874 w 3959210"/>
              <a:gd name="connsiteY1465" fmla="*/ 1423675 h 3187690"/>
              <a:gd name="connsiteX1466" fmla="*/ 2942259 w 3959210"/>
              <a:gd name="connsiteY1466" fmla="*/ 1422078 h 3187690"/>
              <a:gd name="connsiteX1467" fmla="*/ 2943856 w 3959210"/>
              <a:gd name="connsiteY1467" fmla="*/ 1426871 h 3187690"/>
              <a:gd name="connsiteX1468" fmla="*/ 2945452 w 3959210"/>
              <a:gd name="connsiteY1468" fmla="*/ 1426871 h 3187690"/>
              <a:gd name="connsiteX1469" fmla="*/ 2945452 w 3959210"/>
              <a:gd name="connsiteY1469" fmla="*/ 1430067 h 3187690"/>
              <a:gd name="connsiteX1470" fmla="*/ 2948645 w 3959210"/>
              <a:gd name="connsiteY1470" fmla="*/ 1433263 h 3187690"/>
              <a:gd name="connsiteX1471" fmla="*/ 2951838 w 3959210"/>
              <a:gd name="connsiteY1471" fmla="*/ 1438056 h 3187690"/>
              <a:gd name="connsiteX1472" fmla="*/ 2963013 w 3959210"/>
              <a:gd name="connsiteY1472" fmla="*/ 1446045 h 3187690"/>
              <a:gd name="connsiteX1473" fmla="*/ 2956628 w 3959210"/>
              <a:gd name="connsiteY1473" fmla="*/ 1449241 h 3187690"/>
              <a:gd name="connsiteX1474" fmla="*/ 2959820 w 3959210"/>
              <a:gd name="connsiteY1474" fmla="*/ 1447643 h 3187690"/>
              <a:gd name="connsiteX1475" fmla="*/ 2958224 w 3959210"/>
              <a:gd name="connsiteY1475" fmla="*/ 1449241 h 3187690"/>
              <a:gd name="connsiteX1476" fmla="*/ 2967803 w 3959210"/>
              <a:gd name="connsiteY1476" fmla="*/ 1450839 h 3187690"/>
              <a:gd name="connsiteX1477" fmla="*/ 2958224 w 3959210"/>
              <a:gd name="connsiteY1477" fmla="*/ 1455632 h 3187690"/>
              <a:gd name="connsiteX1478" fmla="*/ 2972592 w 3959210"/>
              <a:gd name="connsiteY1478" fmla="*/ 1450839 h 3187690"/>
              <a:gd name="connsiteX1479" fmla="*/ 2966206 w 3959210"/>
              <a:gd name="connsiteY1479" fmla="*/ 1457230 h 3187690"/>
              <a:gd name="connsiteX1480" fmla="*/ 2964610 w 3959210"/>
              <a:gd name="connsiteY1480" fmla="*/ 1460426 h 3187690"/>
              <a:gd name="connsiteX1481" fmla="*/ 2975785 w 3959210"/>
              <a:gd name="connsiteY1481" fmla="*/ 1457230 h 3187690"/>
              <a:gd name="connsiteX1482" fmla="*/ 2983767 w 3959210"/>
              <a:gd name="connsiteY1482" fmla="*/ 1463621 h 3187690"/>
              <a:gd name="connsiteX1483" fmla="*/ 2986960 w 3959210"/>
              <a:gd name="connsiteY1483" fmla="*/ 1465219 h 3187690"/>
              <a:gd name="connsiteX1484" fmla="*/ 2985364 w 3959210"/>
              <a:gd name="connsiteY1484" fmla="*/ 1474806 h 3187690"/>
              <a:gd name="connsiteX1485" fmla="*/ 2993346 w 3959210"/>
              <a:gd name="connsiteY1485" fmla="*/ 1470013 h 3187690"/>
              <a:gd name="connsiteX1486" fmla="*/ 2999732 w 3959210"/>
              <a:gd name="connsiteY1486" fmla="*/ 1479600 h 3187690"/>
              <a:gd name="connsiteX1487" fmla="*/ 2993346 w 3959210"/>
              <a:gd name="connsiteY1487" fmla="*/ 1473208 h 3187690"/>
              <a:gd name="connsiteX1488" fmla="*/ 2999732 w 3959210"/>
              <a:gd name="connsiteY1488" fmla="*/ 1493980 h 3187690"/>
              <a:gd name="connsiteX1489" fmla="*/ 3010907 w 3959210"/>
              <a:gd name="connsiteY1489" fmla="*/ 1500372 h 3187690"/>
              <a:gd name="connsiteX1490" fmla="*/ 3004521 w 3959210"/>
              <a:gd name="connsiteY1490" fmla="*/ 1492382 h 3187690"/>
              <a:gd name="connsiteX1491" fmla="*/ 3004521 w 3959210"/>
              <a:gd name="connsiteY1491" fmla="*/ 1487589 h 3187690"/>
              <a:gd name="connsiteX1492" fmla="*/ 3009310 w 3959210"/>
              <a:gd name="connsiteY1492" fmla="*/ 1485991 h 3187690"/>
              <a:gd name="connsiteX1493" fmla="*/ 3015696 w 3959210"/>
              <a:gd name="connsiteY1493" fmla="*/ 1500372 h 3187690"/>
              <a:gd name="connsiteX1494" fmla="*/ 3009310 w 3959210"/>
              <a:gd name="connsiteY1494" fmla="*/ 1506763 h 3187690"/>
              <a:gd name="connsiteX1495" fmla="*/ 3022082 w 3959210"/>
              <a:gd name="connsiteY1495" fmla="*/ 1519546 h 3187690"/>
              <a:gd name="connsiteX1496" fmla="*/ 3034854 w 3959210"/>
              <a:gd name="connsiteY1496" fmla="*/ 1514752 h 3187690"/>
              <a:gd name="connsiteX1497" fmla="*/ 3038047 w 3959210"/>
              <a:gd name="connsiteY1497" fmla="*/ 1514752 h 3187690"/>
              <a:gd name="connsiteX1498" fmla="*/ 3031661 w 3959210"/>
              <a:gd name="connsiteY1498" fmla="*/ 1525937 h 3187690"/>
              <a:gd name="connsiteX1499" fmla="*/ 3041239 w 3959210"/>
              <a:gd name="connsiteY1499" fmla="*/ 1522741 h 3187690"/>
              <a:gd name="connsiteX1500" fmla="*/ 3047625 w 3959210"/>
              <a:gd name="connsiteY1500" fmla="*/ 1535524 h 3187690"/>
              <a:gd name="connsiteX1501" fmla="*/ 3050818 w 3959210"/>
              <a:gd name="connsiteY1501" fmla="*/ 1543513 h 3187690"/>
              <a:gd name="connsiteX1502" fmla="*/ 3044432 w 3959210"/>
              <a:gd name="connsiteY1502" fmla="*/ 1540318 h 3187690"/>
              <a:gd name="connsiteX1503" fmla="*/ 3050818 w 3959210"/>
              <a:gd name="connsiteY1503" fmla="*/ 1549905 h 3187690"/>
              <a:gd name="connsiteX1504" fmla="*/ 3047625 w 3959210"/>
              <a:gd name="connsiteY1504" fmla="*/ 1549905 h 3187690"/>
              <a:gd name="connsiteX1505" fmla="*/ 3044432 w 3959210"/>
              <a:gd name="connsiteY1505" fmla="*/ 1551503 h 3187690"/>
              <a:gd name="connsiteX1506" fmla="*/ 3042836 w 3959210"/>
              <a:gd name="connsiteY1506" fmla="*/ 1545111 h 3187690"/>
              <a:gd name="connsiteX1507" fmla="*/ 3038047 w 3959210"/>
              <a:gd name="connsiteY1507" fmla="*/ 1548307 h 3187690"/>
              <a:gd name="connsiteX1508" fmla="*/ 3052415 w 3959210"/>
              <a:gd name="connsiteY1508" fmla="*/ 1553100 h 3187690"/>
              <a:gd name="connsiteX1509" fmla="*/ 3066783 w 3959210"/>
              <a:gd name="connsiteY1509" fmla="*/ 1567481 h 3187690"/>
              <a:gd name="connsiteX1510" fmla="*/ 3074765 w 3959210"/>
              <a:gd name="connsiteY1510" fmla="*/ 1559492 h 3187690"/>
              <a:gd name="connsiteX1511" fmla="*/ 3079554 w 3959210"/>
              <a:gd name="connsiteY1511" fmla="*/ 1567481 h 3187690"/>
              <a:gd name="connsiteX1512" fmla="*/ 3066783 w 3959210"/>
              <a:gd name="connsiteY1512" fmla="*/ 1572274 h 3187690"/>
              <a:gd name="connsiteX1513" fmla="*/ 3085940 w 3959210"/>
              <a:gd name="connsiteY1513" fmla="*/ 1586655 h 3187690"/>
              <a:gd name="connsiteX1514" fmla="*/ 3090729 w 3959210"/>
              <a:gd name="connsiteY1514" fmla="*/ 1599438 h 3187690"/>
              <a:gd name="connsiteX1515" fmla="*/ 3097115 w 3959210"/>
              <a:gd name="connsiteY1515" fmla="*/ 1612220 h 3187690"/>
              <a:gd name="connsiteX1516" fmla="*/ 3092326 w 3959210"/>
              <a:gd name="connsiteY1516" fmla="*/ 1612220 h 3187690"/>
              <a:gd name="connsiteX1517" fmla="*/ 3089133 w 3959210"/>
              <a:gd name="connsiteY1517" fmla="*/ 1621808 h 3187690"/>
              <a:gd name="connsiteX1518" fmla="*/ 3095519 w 3959210"/>
              <a:gd name="connsiteY1518" fmla="*/ 1615416 h 3187690"/>
              <a:gd name="connsiteX1519" fmla="*/ 3111483 w 3959210"/>
              <a:gd name="connsiteY1519" fmla="*/ 1623405 h 3187690"/>
              <a:gd name="connsiteX1520" fmla="*/ 3113465 w 3959210"/>
              <a:gd name="connsiteY1520" fmla="*/ 1618446 h 3187690"/>
              <a:gd name="connsiteX1521" fmla="*/ 3114477 w 3959210"/>
              <a:gd name="connsiteY1521" fmla="*/ 1622207 h 3187690"/>
              <a:gd name="connsiteX1522" fmla="*/ 3109887 w 3959210"/>
              <a:gd name="connsiteY1522" fmla="*/ 1625003 h 3187690"/>
              <a:gd name="connsiteX1523" fmla="*/ 3121062 w 3959210"/>
              <a:gd name="connsiteY1523" fmla="*/ 1640982 h 3187690"/>
              <a:gd name="connsiteX1524" fmla="*/ 3119147 w 3959210"/>
              <a:gd name="connsiteY1524" fmla="*/ 1644177 h 3187690"/>
              <a:gd name="connsiteX1525" fmla="*/ 3116273 w 3959210"/>
              <a:gd name="connsiteY1525" fmla="*/ 1644177 h 3187690"/>
              <a:gd name="connsiteX1526" fmla="*/ 3118291 w 3959210"/>
              <a:gd name="connsiteY1526" fmla="*/ 1645604 h 3187690"/>
              <a:gd name="connsiteX1527" fmla="*/ 3116273 w 3959210"/>
              <a:gd name="connsiteY1527" fmla="*/ 1648971 h 3187690"/>
              <a:gd name="connsiteX1528" fmla="*/ 3111483 w 3959210"/>
              <a:gd name="connsiteY1528" fmla="*/ 1644177 h 3187690"/>
              <a:gd name="connsiteX1529" fmla="*/ 3119466 w 3959210"/>
              <a:gd name="connsiteY1529" fmla="*/ 1655362 h 3187690"/>
              <a:gd name="connsiteX1530" fmla="*/ 3124255 w 3959210"/>
              <a:gd name="connsiteY1530" fmla="*/ 1648971 h 3187690"/>
              <a:gd name="connsiteX1531" fmla="*/ 3119665 w 3959210"/>
              <a:gd name="connsiteY1531" fmla="*/ 1646574 h 3187690"/>
              <a:gd name="connsiteX1532" fmla="*/ 3118291 w 3959210"/>
              <a:gd name="connsiteY1532" fmla="*/ 1645604 h 3187690"/>
              <a:gd name="connsiteX1533" fmla="*/ 3119147 w 3959210"/>
              <a:gd name="connsiteY1533" fmla="*/ 1644177 h 3187690"/>
              <a:gd name="connsiteX1534" fmla="*/ 3125851 w 3959210"/>
              <a:gd name="connsiteY1534" fmla="*/ 1644177 h 3187690"/>
              <a:gd name="connsiteX1535" fmla="*/ 3145009 w 3959210"/>
              <a:gd name="connsiteY1535" fmla="*/ 1664949 h 3187690"/>
              <a:gd name="connsiteX1536" fmla="*/ 3143412 w 3959210"/>
              <a:gd name="connsiteY1536" fmla="*/ 1672938 h 3187690"/>
              <a:gd name="connsiteX1537" fmla="*/ 3146605 w 3959210"/>
              <a:gd name="connsiteY1537" fmla="*/ 1674536 h 3187690"/>
              <a:gd name="connsiteX1538" fmla="*/ 3151395 w 3959210"/>
              <a:gd name="connsiteY1538" fmla="*/ 1674536 h 3187690"/>
              <a:gd name="connsiteX1539" fmla="*/ 3168955 w 3959210"/>
              <a:gd name="connsiteY1539" fmla="*/ 1692112 h 3187690"/>
              <a:gd name="connsiteX1540" fmla="*/ 3162570 w 3959210"/>
              <a:gd name="connsiteY1540" fmla="*/ 1696906 h 3187690"/>
              <a:gd name="connsiteX1541" fmla="*/ 3164166 w 3959210"/>
              <a:gd name="connsiteY1541" fmla="*/ 1703297 h 3187690"/>
              <a:gd name="connsiteX1542" fmla="*/ 3167359 w 3959210"/>
              <a:gd name="connsiteY1542" fmla="*/ 1708091 h 3187690"/>
              <a:gd name="connsiteX1543" fmla="*/ 3172148 w 3959210"/>
              <a:gd name="connsiteY1543" fmla="*/ 1706493 h 3187690"/>
              <a:gd name="connsiteX1544" fmla="*/ 3175341 w 3959210"/>
              <a:gd name="connsiteY1544" fmla="*/ 1714482 h 3187690"/>
              <a:gd name="connsiteX1545" fmla="*/ 3170552 w 3959210"/>
              <a:gd name="connsiteY1545" fmla="*/ 1717678 h 3187690"/>
              <a:gd name="connsiteX1546" fmla="*/ 3175341 w 3959210"/>
              <a:gd name="connsiteY1546" fmla="*/ 1720874 h 3187690"/>
              <a:gd name="connsiteX1547" fmla="*/ 3175341 w 3959210"/>
              <a:gd name="connsiteY1547" fmla="*/ 1714482 h 3187690"/>
              <a:gd name="connsiteX1548" fmla="*/ 3183324 w 3959210"/>
              <a:gd name="connsiteY1548" fmla="*/ 1719276 h 3187690"/>
              <a:gd name="connsiteX1549" fmla="*/ 3181727 w 3959210"/>
              <a:gd name="connsiteY1549" fmla="*/ 1730461 h 3187690"/>
              <a:gd name="connsiteX1550" fmla="*/ 3197692 w 3959210"/>
              <a:gd name="connsiteY1550" fmla="*/ 1756026 h 3187690"/>
              <a:gd name="connsiteX1551" fmla="*/ 3200885 w 3959210"/>
              <a:gd name="connsiteY1551" fmla="*/ 1759222 h 3187690"/>
              <a:gd name="connsiteX1552" fmla="*/ 3208867 w 3959210"/>
              <a:gd name="connsiteY1552" fmla="*/ 1767211 h 3187690"/>
              <a:gd name="connsiteX1553" fmla="*/ 3212060 w 3959210"/>
              <a:gd name="connsiteY1553" fmla="*/ 1776798 h 3187690"/>
              <a:gd name="connsiteX1554" fmla="*/ 3216849 w 3959210"/>
              <a:gd name="connsiteY1554" fmla="*/ 1792776 h 3187690"/>
              <a:gd name="connsiteX1555" fmla="*/ 3212060 w 3959210"/>
              <a:gd name="connsiteY1555" fmla="*/ 1791178 h 3187690"/>
              <a:gd name="connsiteX1556" fmla="*/ 3216849 w 3959210"/>
              <a:gd name="connsiteY1556" fmla="*/ 1795972 h 3187690"/>
              <a:gd name="connsiteX1557" fmla="*/ 3220042 w 3959210"/>
              <a:gd name="connsiteY1557" fmla="*/ 1794374 h 3187690"/>
              <a:gd name="connsiteX1558" fmla="*/ 3229621 w 3959210"/>
              <a:gd name="connsiteY1558" fmla="*/ 1802363 h 3187690"/>
              <a:gd name="connsiteX1559" fmla="*/ 3212060 w 3959210"/>
              <a:gd name="connsiteY1559" fmla="*/ 1795972 h 3187690"/>
              <a:gd name="connsiteX1560" fmla="*/ 3197692 w 3959210"/>
              <a:gd name="connsiteY1560" fmla="*/ 1787983 h 3187690"/>
              <a:gd name="connsiteX1561" fmla="*/ 3199288 w 3959210"/>
              <a:gd name="connsiteY1561" fmla="*/ 1778396 h 3187690"/>
              <a:gd name="connsiteX1562" fmla="*/ 3205674 w 3959210"/>
              <a:gd name="connsiteY1562" fmla="*/ 1778396 h 3187690"/>
              <a:gd name="connsiteX1563" fmla="*/ 3183324 w 3959210"/>
              <a:gd name="connsiteY1563" fmla="*/ 1767211 h 3187690"/>
              <a:gd name="connsiteX1564" fmla="*/ 3188113 w 3959210"/>
              <a:gd name="connsiteY1564" fmla="*/ 1757624 h 3187690"/>
              <a:gd name="connsiteX1565" fmla="*/ 3178534 w 3959210"/>
              <a:gd name="connsiteY1565" fmla="*/ 1746439 h 3187690"/>
              <a:gd name="connsiteX1566" fmla="*/ 3186516 w 3959210"/>
              <a:gd name="connsiteY1566" fmla="*/ 1749635 h 3187690"/>
              <a:gd name="connsiteX1567" fmla="*/ 3194499 w 3959210"/>
              <a:gd name="connsiteY1567" fmla="*/ 1756026 h 3187690"/>
              <a:gd name="connsiteX1568" fmla="*/ 3186516 w 3959210"/>
              <a:gd name="connsiteY1568" fmla="*/ 1740048 h 3187690"/>
              <a:gd name="connsiteX1569" fmla="*/ 3181727 w 3959210"/>
              <a:gd name="connsiteY1569" fmla="*/ 1740048 h 3187690"/>
              <a:gd name="connsiteX1570" fmla="*/ 3181727 w 3959210"/>
              <a:gd name="connsiteY1570" fmla="*/ 1746439 h 3187690"/>
              <a:gd name="connsiteX1571" fmla="*/ 3173745 w 3959210"/>
              <a:gd name="connsiteY1571" fmla="*/ 1744841 h 3187690"/>
              <a:gd name="connsiteX1572" fmla="*/ 3159377 w 3959210"/>
              <a:gd name="connsiteY1572" fmla="*/ 1736852 h 3187690"/>
              <a:gd name="connsiteX1573" fmla="*/ 3167359 w 3959210"/>
              <a:gd name="connsiteY1573" fmla="*/ 1735254 h 3187690"/>
              <a:gd name="connsiteX1574" fmla="*/ 3156184 w 3959210"/>
              <a:gd name="connsiteY1574" fmla="*/ 1724069 h 3187690"/>
              <a:gd name="connsiteX1575" fmla="*/ 3157780 w 3959210"/>
              <a:gd name="connsiteY1575" fmla="*/ 1716080 h 3187690"/>
              <a:gd name="connsiteX1576" fmla="*/ 3148202 w 3959210"/>
              <a:gd name="connsiteY1576" fmla="*/ 1714482 h 3187690"/>
              <a:gd name="connsiteX1577" fmla="*/ 3160973 w 3959210"/>
              <a:gd name="connsiteY1577" fmla="*/ 1708091 h 3187690"/>
              <a:gd name="connsiteX1578" fmla="*/ 3156184 w 3959210"/>
              <a:gd name="connsiteY1578" fmla="*/ 1703297 h 3187690"/>
              <a:gd name="connsiteX1579" fmla="*/ 3149798 w 3959210"/>
              <a:gd name="connsiteY1579" fmla="*/ 1700102 h 3187690"/>
              <a:gd name="connsiteX1580" fmla="*/ 3141816 w 3959210"/>
              <a:gd name="connsiteY1580" fmla="*/ 1703297 h 3187690"/>
              <a:gd name="connsiteX1581" fmla="*/ 3140219 w 3959210"/>
              <a:gd name="connsiteY1581" fmla="*/ 1704895 h 3187690"/>
              <a:gd name="connsiteX1582" fmla="*/ 3145009 w 3959210"/>
              <a:gd name="connsiteY1582" fmla="*/ 1696906 h 3187690"/>
              <a:gd name="connsiteX1583" fmla="*/ 3130641 w 3959210"/>
              <a:gd name="connsiteY1583" fmla="*/ 1692112 h 3187690"/>
              <a:gd name="connsiteX1584" fmla="*/ 3137026 w 3959210"/>
              <a:gd name="connsiteY1584" fmla="*/ 1688917 h 3187690"/>
              <a:gd name="connsiteX1585" fmla="*/ 3119466 w 3959210"/>
              <a:gd name="connsiteY1585" fmla="*/ 1685721 h 3187690"/>
              <a:gd name="connsiteX1586" fmla="*/ 3124255 w 3959210"/>
              <a:gd name="connsiteY1586" fmla="*/ 1679330 h 3187690"/>
              <a:gd name="connsiteX1587" fmla="*/ 3137026 w 3959210"/>
              <a:gd name="connsiteY1587" fmla="*/ 1679330 h 3187690"/>
              <a:gd name="connsiteX1588" fmla="*/ 3117869 w 3959210"/>
              <a:gd name="connsiteY1588" fmla="*/ 1674536 h 3187690"/>
              <a:gd name="connsiteX1589" fmla="*/ 3119466 w 3959210"/>
              <a:gd name="connsiteY1589" fmla="*/ 1668145 h 3187690"/>
              <a:gd name="connsiteX1590" fmla="*/ 3109887 w 3959210"/>
              <a:gd name="connsiteY1590" fmla="*/ 1669743 h 3187690"/>
              <a:gd name="connsiteX1591" fmla="*/ 3113080 w 3959210"/>
              <a:gd name="connsiteY1591" fmla="*/ 1676134 h 3187690"/>
              <a:gd name="connsiteX1592" fmla="*/ 3103501 w 3959210"/>
              <a:gd name="connsiteY1592" fmla="*/ 1668145 h 3187690"/>
              <a:gd name="connsiteX1593" fmla="*/ 3124255 w 3959210"/>
              <a:gd name="connsiteY1593" fmla="*/ 1695308 h 3187690"/>
              <a:gd name="connsiteX1594" fmla="*/ 3098712 w 3959210"/>
              <a:gd name="connsiteY1594" fmla="*/ 1676134 h 3187690"/>
              <a:gd name="connsiteX1595" fmla="*/ 3092326 w 3959210"/>
              <a:gd name="connsiteY1595" fmla="*/ 1669743 h 3187690"/>
              <a:gd name="connsiteX1596" fmla="*/ 3097115 w 3959210"/>
              <a:gd name="connsiteY1596" fmla="*/ 1668145 h 3187690"/>
              <a:gd name="connsiteX1597" fmla="*/ 3087536 w 3959210"/>
              <a:gd name="connsiteY1597" fmla="*/ 1652167 h 3187690"/>
              <a:gd name="connsiteX1598" fmla="*/ 3092326 w 3959210"/>
              <a:gd name="connsiteY1598" fmla="*/ 1650569 h 3187690"/>
              <a:gd name="connsiteX1599" fmla="*/ 3084344 w 3959210"/>
              <a:gd name="connsiteY1599" fmla="*/ 1645775 h 3187690"/>
              <a:gd name="connsiteX1600" fmla="*/ 3087536 w 3959210"/>
              <a:gd name="connsiteY1600" fmla="*/ 1652167 h 3187690"/>
              <a:gd name="connsiteX1601" fmla="*/ 3068379 w 3959210"/>
              <a:gd name="connsiteY1601" fmla="*/ 1650569 h 3187690"/>
              <a:gd name="connsiteX1602" fmla="*/ 3060397 w 3959210"/>
              <a:gd name="connsiteY1602" fmla="*/ 1640982 h 3187690"/>
              <a:gd name="connsiteX1603" fmla="*/ 3039643 w 3959210"/>
              <a:gd name="connsiteY1603" fmla="*/ 1621808 h 3187690"/>
              <a:gd name="connsiteX1604" fmla="*/ 3044432 w 3959210"/>
              <a:gd name="connsiteY1604" fmla="*/ 1620210 h 3187690"/>
              <a:gd name="connsiteX1605" fmla="*/ 3042836 w 3959210"/>
              <a:gd name="connsiteY1605" fmla="*/ 1617014 h 3187690"/>
              <a:gd name="connsiteX1606" fmla="*/ 3033257 w 3959210"/>
              <a:gd name="connsiteY1606" fmla="*/ 1615416 h 3187690"/>
              <a:gd name="connsiteX1607" fmla="*/ 3036450 w 3959210"/>
              <a:gd name="connsiteY1607" fmla="*/ 1612220 h 3187690"/>
              <a:gd name="connsiteX1608" fmla="*/ 3031661 w 3959210"/>
              <a:gd name="connsiteY1608" fmla="*/ 1613818 h 3187690"/>
              <a:gd name="connsiteX1609" fmla="*/ 3034854 w 3959210"/>
              <a:gd name="connsiteY1609" fmla="*/ 1609025 h 3187690"/>
              <a:gd name="connsiteX1610" fmla="*/ 3028468 w 3959210"/>
              <a:gd name="connsiteY1610" fmla="*/ 1610623 h 3187690"/>
              <a:gd name="connsiteX1611" fmla="*/ 3014100 w 3959210"/>
              <a:gd name="connsiteY1611" fmla="*/ 1597840 h 3187690"/>
              <a:gd name="connsiteX1612" fmla="*/ 3020486 w 3959210"/>
              <a:gd name="connsiteY1612" fmla="*/ 1591449 h 3187690"/>
              <a:gd name="connsiteX1613" fmla="*/ 3001328 w 3959210"/>
              <a:gd name="connsiteY1613" fmla="*/ 1572274 h 3187690"/>
              <a:gd name="connsiteX1614" fmla="*/ 3002925 w 3959210"/>
              <a:gd name="connsiteY1614" fmla="*/ 1570677 h 3187690"/>
              <a:gd name="connsiteX1615" fmla="*/ 3017293 w 3959210"/>
              <a:gd name="connsiteY1615" fmla="*/ 1565883 h 3187690"/>
              <a:gd name="connsiteX1616" fmla="*/ 3009310 w 3959210"/>
              <a:gd name="connsiteY1616" fmla="*/ 1564285 h 3187690"/>
              <a:gd name="connsiteX1617" fmla="*/ 3001328 w 3959210"/>
              <a:gd name="connsiteY1617" fmla="*/ 1570677 h 3187690"/>
              <a:gd name="connsiteX1618" fmla="*/ 3007714 w 3959210"/>
              <a:gd name="connsiteY1618" fmla="*/ 1562688 h 3187690"/>
              <a:gd name="connsiteX1619" fmla="*/ 3002925 w 3959210"/>
              <a:gd name="connsiteY1619" fmla="*/ 1554698 h 3187690"/>
              <a:gd name="connsiteX1620" fmla="*/ 2969399 w 3959210"/>
              <a:gd name="connsiteY1620" fmla="*/ 1546709 h 3187690"/>
              <a:gd name="connsiteX1621" fmla="*/ 2977381 w 3959210"/>
              <a:gd name="connsiteY1621" fmla="*/ 1541915 h 3187690"/>
              <a:gd name="connsiteX1622" fmla="*/ 2966206 w 3959210"/>
              <a:gd name="connsiteY1622" fmla="*/ 1541915 h 3187690"/>
              <a:gd name="connsiteX1623" fmla="*/ 2959820 w 3959210"/>
              <a:gd name="connsiteY1623" fmla="*/ 1537122 h 3187690"/>
              <a:gd name="connsiteX1624" fmla="*/ 2967803 w 3959210"/>
              <a:gd name="connsiteY1624" fmla="*/ 1532329 h 3187690"/>
              <a:gd name="connsiteX1625" fmla="*/ 2964610 w 3959210"/>
              <a:gd name="connsiteY1625" fmla="*/ 1529133 h 3187690"/>
              <a:gd name="connsiteX1626" fmla="*/ 2958224 w 3959210"/>
              <a:gd name="connsiteY1626" fmla="*/ 1533926 h 3187690"/>
              <a:gd name="connsiteX1627" fmla="*/ 2951838 w 3959210"/>
              <a:gd name="connsiteY1627" fmla="*/ 1532329 h 3187690"/>
              <a:gd name="connsiteX1628" fmla="*/ 2923102 w 3959210"/>
              <a:gd name="connsiteY1628" fmla="*/ 1493980 h 3187690"/>
              <a:gd name="connsiteX1629" fmla="*/ 2910330 w 3959210"/>
              <a:gd name="connsiteY1629" fmla="*/ 1492382 h 3187690"/>
              <a:gd name="connsiteX1630" fmla="*/ 2899155 w 3959210"/>
              <a:gd name="connsiteY1630" fmla="*/ 1487589 h 3187690"/>
              <a:gd name="connsiteX1631" fmla="*/ 2895962 w 3959210"/>
              <a:gd name="connsiteY1631" fmla="*/ 1481198 h 3187690"/>
              <a:gd name="connsiteX1632" fmla="*/ 2895962 w 3959210"/>
              <a:gd name="connsiteY1632" fmla="*/ 1484393 h 3187690"/>
              <a:gd name="connsiteX1633" fmla="*/ 2886384 w 3959210"/>
              <a:gd name="connsiteY1633" fmla="*/ 1481198 h 3187690"/>
              <a:gd name="connsiteX1634" fmla="*/ 2891173 w 3959210"/>
              <a:gd name="connsiteY1634" fmla="*/ 1476404 h 3187690"/>
              <a:gd name="connsiteX1635" fmla="*/ 2894366 w 3959210"/>
              <a:gd name="connsiteY1635" fmla="*/ 1474806 h 3187690"/>
              <a:gd name="connsiteX1636" fmla="*/ 2891173 w 3959210"/>
              <a:gd name="connsiteY1636" fmla="*/ 1466817 h 3187690"/>
              <a:gd name="connsiteX1637" fmla="*/ 2883191 w 3959210"/>
              <a:gd name="connsiteY1637" fmla="*/ 1463621 h 3187690"/>
              <a:gd name="connsiteX1638" fmla="*/ 2887980 w 3959210"/>
              <a:gd name="connsiteY1638" fmla="*/ 1460426 h 3187690"/>
              <a:gd name="connsiteX1639" fmla="*/ 2867226 w 3959210"/>
              <a:gd name="connsiteY1639" fmla="*/ 1447643 h 3187690"/>
              <a:gd name="connsiteX1640" fmla="*/ 2865630 w 3959210"/>
              <a:gd name="connsiteY1640" fmla="*/ 1449241 h 3187690"/>
              <a:gd name="connsiteX1641" fmla="*/ 2865630 w 3959210"/>
              <a:gd name="connsiteY1641" fmla="*/ 1446045 h 3187690"/>
              <a:gd name="connsiteX1642" fmla="*/ 2862437 w 3959210"/>
              <a:gd name="connsiteY1642" fmla="*/ 1444447 h 3187690"/>
              <a:gd name="connsiteX1643" fmla="*/ 2849665 w 3959210"/>
              <a:gd name="connsiteY1643" fmla="*/ 1434860 h 3187690"/>
              <a:gd name="connsiteX1644" fmla="*/ 2836894 w 3959210"/>
              <a:gd name="connsiteY1644" fmla="*/ 1430067 h 3187690"/>
              <a:gd name="connsiteX1645" fmla="*/ 2848069 w 3959210"/>
              <a:gd name="connsiteY1645" fmla="*/ 1442850 h 3187690"/>
              <a:gd name="connsiteX1646" fmla="*/ 2844876 w 3959210"/>
              <a:gd name="connsiteY1646" fmla="*/ 1442850 h 3187690"/>
              <a:gd name="connsiteX1647" fmla="*/ 2851262 w 3959210"/>
              <a:gd name="connsiteY1647" fmla="*/ 1444447 h 3187690"/>
              <a:gd name="connsiteX1648" fmla="*/ 2843279 w 3959210"/>
              <a:gd name="connsiteY1648" fmla="*/ 1454034 h 3187690"/>
              <a:gd name="connsiteX1649" fmla="*/ 2828911 w 3959210"/>
              <a:gd name="connsiteY1649" fmla="*/ 1441252 h 3187690"/>
              <a:gd name="connsiteX1650" fmla="*/ 2824122 w 3959210"/>
              <a:gd name="connsiteY1650" fmla="*/ 1434860 h 3187690"/>
              <a:gd name="connsiteX1651" fmla="*/ 2830508 w 3959210"/>
              <a:gd name="connsiteY1651" fmla="*/ 1433263 h 3187690"/>
              <a:gd name="connsiteX1652" fmla="*/ 2823825 w 3959210"/>
              <a:gd name="connsiteY1652" fmla="*/ 1429249 h 3187690"/>
              <a:gd name="connsiteX1653" fmla="*/ 2830508 w 3959210"/>
              <a:gd name="connsiteY1653" fmla="*/ 1423675 h 3187690"/>
              <a:gd name="connsiteX1654" fmla="*/ 2836894 w 3959210"/>
              <a:gd name="connsiteY1654" fmla="*/ 1428469 h 3187690"/>
              <a:gd name="connsiteX1655" fmla="*/ 2841683 w 3959210"/>
              <a:gd name="connsiteY1655" fmla="*/ 1418882 h 3187690"/>
              <a:gd name="connsiteX1656" fmla="*/ 2835297 w 3959210"/>
              <a:gd name="connsiteY1656" fmla="*/ 1415686 h 3187690"/>
              <a:gd name="connsiteX1657" fmla="*/ 2803368 w 3959210"/>
              <a:gd name="connsiteY1657" fmla="*/ 1418882 h 3187690"/>
              <a:gd name="connsiteX1658" fmla="*/ 2803368 w 3959210"/>
              <a:gd name="connsiteY1658" fmla="*/ 1414088 h 3187690"/>
              <a:gd name="connsiteX1659" fmla="*/ 2790597 w 3959210"/>
              <a:gd name="connsiteY1659" fmla="*/ 1404501 h 3187690"/>
              <a:gd name="connsiteX1660" fmla="*/ 2796982 w 3959210"/>
              <a:gd name="connsiteY1660" fmla="*/ 1401306 h 3187690"/>
              <a:gd name="connsiteX1661" fmla="*/ 2784211 w 3959210"/>
              <a:gd name="connsiteY1661" fmla="*/ 1401306 h 3187690"/>
              <a:gd name="connsiteX1662" fmla="*/ 2779421 w 3959210"/>
              <a:gd name="connsiteY1662" fmla="*/ 1396512 h 3187690"/>
              <a:gd name="connsiteX1663" fmla="*/ 2779421 w 3959210"/>
              <a:gd name="connsiteY1663" fmla="*/ 1386925 h 3187690"/>
              <a:gd name="connsiteX1664" fmla="*/ 2773036 w 3959210"/>
              <a:gd name="connsiteY1664" fmla="*/ 1386925 h 3187690"/>
              <a:gd name="connsiteX1665" fmla="*/ 2774632 w 3959210"/>
              <a:gd name="connsiteY1665" fmla="*/ 1393316 h 3187690"/>
              <a:gd name="connsiteX1666" fmla="*/ 2765053 w 3959210"/>
              <a:gd name="connsiteY1666" fmla="*/ 1390121 h 3187690"/>
              <a:gd name="connsiteX1667" fmla="*/ 2766650 w 3959210"/>
              <a:gd name="connsiteY1667" fmla="*/ 1383729 h 3187690"/>
              <a:gd name="connsiteX1668" fmla="*/ 2761860 w 3959210"/>
              <a:gd name="connsiteY1668" fmla="*/ 1380534 h 3187690"/>
              <a:gd name="connsiteX1669" fmla="*/ 2755475 w 3959210"/>
              <a:gd name="connsiteY1669" fmla="*/ 1386925 h 3187690"/>
              <a:gd name="connsiteX1670" fmla="*/ 2765053 w 3959210"/>
              <a:gd name="connsiteY1670" fmla="*/ 1393316 h 3187690"/>
              <a:gd name="connsiteX1671" fmla="*/ 2758668 w 3959210"/>
              <a:gd name="connsiteY1671" fmla="*/ 1398110 h 3187690"/>
              <a:gd name="connsiteX1672" fmla="*/ 2750685 w 3959210"/>
              <a:gd name="connsiteY1672" fmla="*/ 1393316 h 3187690"/>
              <a:gd name="connsiteX1673" fmla="*/ 2752282 w 3959210"/>
              <a:gd name="connsiteY1673" fmla="*/ 1402903 h 3187690"/>
              <a:gd name="connsiteX1674" fmla="*/ 2747492 w 3959210"/>
              <a:gd name="connsiteY1674" fmla="*/ 1385327 h 3187690"/>
              <a:gd name="connsiteX1675" fmla="*/ 2739510 w 3959210"/>
              <a:gd name="connsiteY1675" fmla="*/ 1372544 h 3187690"/>
              <a:gd name="connsiteX1676" fmla="*/ 2749089 w 3959210"/>
              <a:gd name="connsiteY1676" fmla="*/ 1366153 h 3187690"/>
              <a:gd name="connsiteX1677" fmla="*/ 2737914 w 3959210"/>
              <a:gd name="connsiteY1677" fmla="*/ 1358164 h 3187690"/>
              <a:gd name="connsiteX1678" fmla="*/ 2729931 w 3959210"/>
              <a:gd name="connsiteY1678" fmla="*/ 1359762 h 3187690"/>
              <a:gd name="connsiteX1679" fmla="*/ 2734721 w 3959210"/>
              <a:gd name="connsiteY1679" fmla="*/ 1353370 h 3187690"/>
              <a:gd name="connsiteX1680" fmla="*/ 2729931 w 3959210"/>
              <a:gd name="connsiteY1680" fmla="*/ 1351773 h 3187690"/>
              <a:gd name="connsiteX1681" fmla="*/ 2723546 w 3959210"/>
              <a:gd name="connsiteY1681" fmla="*/ 1358164 h 3187690"/>
              <a:gd name="connsiteX1682" fmla="*/ 2725142 w 3959210"/>
              <a:gd name="connsiteY1682" fmla="*/ 1362957 h 3187690"/>
              <a:gd name="connsiteX1683" fmla="*/ 2718756 w 3959210"/>
              <a:gd name="connsiteY1683" fmla="*/ 1358164 h 3187690"/>
              <a:gd name="connsiteX1684" fmla="*/ 2720353 w 3959210"/>
              <a:gd name="connsiteY1684" fmla="*/ 1364555 h 3187690"/>
              <a:gd name="connsiteX1685" fmla="*/ 2715563 w 3959210"/>
              <a:gd name="connsiteY1685" fmla="*/ 1366153 h 3187690"/>
              <a:gd name="connsiteX1686" fmla="*/ 2717160 w 3959210"/>
              <a:gd name="connsiteY1686" fmla="*/ 1356566 h 3187690"/>
              <a:gd name="connsiteX1687" fmla="*/ 2710774 w 3959210"/>
              <a:gd name="connsiteY1687" fmla="*/ 1351773 h 3187690"/>
              <a:gd name="connsiteX1688" fmla="*/ 2709178 w 3959210"/>
              <a:gd name="connsiteY1688" fmla="*/ 1340588 h 3187690"/>
              <a:gd name="connsiteX1689" fmla="*/ 2701195 w 3959210"/>
              <a:gd name="connsiteY1689" fmla="*/ 1346979 h 3187690"/>
              <a:gd name="connsiteX1690" fmla="*/ 2705985 w 3959210"/>
              <a:gd name="connsiteY1690" fmla="*/ 1337392 h 3187690"/>
              <a:gd name="connsiteX1691" fmla="*/ 2685231 w 3959210"/>
              <a:gd name="connsiteY1691" fmla="*/ 1327805 h 3187690"/>
              <a:gd name="connsiteX1692" fmla="*/ 2677249 w 3959210"/>
              <a:gd name="connsiteY1692" fmla="*/ 1321414 h 3187690"/>
              <a:gd name="connsiteX1693" fmla="*/ 2677249 w 3959210"/>
              <a:gd name="connsiteY1693" fmla="*/ 1311827 h 3187690"/>
              <a:gd name="connsiteX1694" fmla="*/ 2661284 w 3959210"/>
              <a:gd name="connsiteY1694" fmla="*/ 1318218 h 3187690"/>
              <a:gd name="connsiteX1695" fmla="*/ 2659688 w 3959210"/>
              <a:gd name="connsiteY1695" fmla="*/ 1308631 h 3187690"/>
              <a:gd name="connsiteX1696" fmla="*/ 2667670 w 3959210"/>
              <a:gd name="connsiteY1696" fmla="*/ 1307033 h 3187690"/>
              <a:gd name="connsiteX1697" fmla="*/ 2650109 w 3959210"/>
              <a:gd name="connsiteY1697" fmla="*/ 1302240 h 3187690"/>
              <a:gd name="connsiteX1698" fmla="*/ 2654898 w 3959210"/>
              <a:gd name="connsiteY1698" fmla="*/ 1308631 h 3187690"/>
              <a:gd name="connsiteX1699" fmla="*/ 2629355 w 3959210"/>
              <a:gd name="connsiteY1699" fmla="*/ 1295848 h 3187690"/>
              <a:gd name="connsiteX1700" fmla="*/ 2611794 w 3959210"/>
              <a:gd name="connsiteY1700" fmla="*/ 1279870 h 3187690"/>
              <a:gd name="connsiteX1701" fmla="*/ 2610198 w 3959210"/>
              <a:gd name="connsiteY1701" fmla="*/ 1273478 h 3187690"/>
              <a:gd name="connsiteX1702" fmla="*/ 2608601 w 3959210"/>
              <a:gd name="connsiteY1702" fmla="*/ 1279870 h 3187690"/>
              <a:gd name="connsiteX1703" fmla="*/ 2600619 w 3959210"/>
              <a:gd name="connsiteY1703" fmla="*/ 1281468 h 3187690"/>
              <a:gd name="connsiteX1704" fmla="*/ 2591040 w 3959210"/>
              <a:gd name="connsiteY1704" fmla="*/ 1271881 h 3187690"/>
              <a:gd name="connsiteX1705" fmla="*/ 2595830 w 3959210"/>
              <a:gd name="connsiteY1705" fmla="*/ 1268685 h 3187690"/>
              <a:gd name="connsiteX1706" fmla="*/ 2587847 w 3959210"/>
              <a:gd name="connsiteY1706" fmla="*/ 1263891 h 3187690"/>
              <a:gd name="connsiteX1707" fmla="*/ 2578269 w 3959210"/>
              <a:gd name="connsiteY1707" fmla="*/ 1265489 h 3187690"/>
              <a:gd name="connsiteX1708" fmla="*/ 2579865 w 3959210"/>
              <a:gd name="connsiteY1708" fmla="*/ 1259098 h 3187690"/>
              <a:gd name="connsiteX1709" fmla="*/ 2576672 w 3959210"/>
              <a:gd name="connsiteY1709" fmla="*/ 1257500 h 3187690"/>
              <a:gd name="connsiteX1710" fmla="*/ 2591040 w 3959210"/>
              <a:gd name="connsiteY1710" fmla="*/ 1252706 h 3187690"/>
              <a:gd name="connsiteX1711" fmla="*/ 2573479 w 3959210"/>
              <a:gd name="connsiteY1711" fmla="*/ 1247913 h 3187690"/>
              <a:gd name="connsiteX1712" fmla="*/ 2573479 w 3959210"/>
              <a:gd name="connsiteY1712" fmla="*/ 1241522 h 3187690"/>
              <a:gd name="connsiteX1713" fmla="*/ 2562304 w 3959210"/>
              <a:gd name="connsiteY1713" fmla="*/ 1243119 h 3187690"/>
              <a:gd name="connsiteX1714" fmla="*/ 2568690 w 3959210"/>
              <a:gd name="connsiteY1714" fmla="*/ 1246315 h 3187690"/>
              <a:gd name="connsiteX1715" fmla="*/ 2547936 w 3959210"/>
              <a:gd name="connsiteY1715" fmla="*/ 1246315 h 3187690"/>
              <a:gd name="connsiteX1716" fmla="*/ 2552725 w 3959210"/>
              <a:gd name="connsiteY1716" fmla="*/ 1238326 h 3187690"/>
              <a:gd name="connsiteX1717" fmla="*/ 2562304 w 3959210"/>
              <a:gd name="connsiteY1717" fmla="*/ 1236728 h 3187690"/>
              <a:gd name="connsiteX1718" fmla="*/ 2547936 w 3959210"/>
              <a:gd name="connsiteY1718" fmla="*/ 1233532 h 3187690"/>
              <a:gd name="connsiteX1719" fmla="*/ 2547936 w 3959210"/>
              <a:gd name="connsiteY1719" fmla="*/ 1239924 h 3187690"/>
              <a:gd name="connsiteX1720" fmla="*/ 2535164 w 3959210"/>
              <a:gd name="connsiteY1720" fmla="*/ 1239924 h 3187690"/>
              <a:gd name="connsiteX1721" fmla="*/ 2536761 w 3959210"/>
              <a:gd name="connsiteY1721" fmla="*/ 1231935 h 3187690"/>
              <a:gd name="connsiteX1722" fmla="*/ 2528779 w 3959210"/>
              <a:gd name="connsiteY1722" fmla="*/ 1231935 h 3187690"/>
              <a:gd name="connsiteX1723" fmla="*/ 2527182 w 3959210"/>
              <a:gd name="connsiteY1723" fmla="*/ 1231935 h 3187690"/>
              <a:gd name="connsiteX1724" fmla="*/ 2527182 w 3959210"/>
              <a:gd name="connsiteY1724" fmla="*/ 1230337 h 3187690"/>
              <a:gd name="connsiteX1725" fmla="*/ 2508025 w 3959210"/>
              <a:gd name="connsiteY1725" fmla="*/ 1225543 h 3187690"/>
              <a:gd name="connsiteX1726" fmla="*/ 2514411 w 3959210"/>
              <a:gd name="connsiteY1726" fmla="*/ 1217554 h 3187690"/>
              <a:gd name="connsiteX1727" fmla="*/ 2504832 w 3959210"/>
              <a:gd name="connsiteY1727" fmla="*/ 1215956 h 3187690"/>
              <a:gd name="connsiteX1728" fmla="*/ 2506428 w 3959210"/>
              <a:gd name="connsiteY1728" fmla="*/ 1212761 h 3187690"/>
              <a:gd name="connsiteX1729" fmla="*/ 2498446 w 3959210"/>
              <a:gd name="connsiteY1729" fmla="*/ 1215956 h 3187690"/>
              <a:gd name="connsiteX1730" fmla="*/ 2504832 w 3959210"/>
              <a:gd name="connsiteY1730" fmla="*/ 1220750 h 3187690"/>
              <a:gd name="connsiteX1731" fmla="*/ 2503235 w 3959210"/>
              <a:gd name="connsiteY1731" fmla="*/ 1227141 h 3187690"/>
              <a:gd name="connsiteX1732" fmla="*/ 2500042 w 3959210"/>
              <a:gd name="connsiteY1732" fmla="*/ 1227141 h 3187690"/>
              <a:gd name="connsiteX1733" fmla="*/ 2527182 w 3959210"/>
              <a:gd name="connsiteY1733" fmla="*/ 1241522 h 3187690"/>
              <a:gd name="connsiteX1734" fmla="*/ 2528779 w 3959210"/>
              <a:gd name="connsiteY1734" fmla="*/ 1251109 h 3187690"/>
              <a:gd name="connsiteX1735" fmla="*/ 2531972 w 3959210"/>
              <a:gd name="connsiteY1735" fmla="*/ 1251109 h 3187690"/>
              <a:gd name="connsiteX1736" fmla="*/ 2528779 w 3959210"/>
              <a:gd name="connsiteY1736" fmla="*/ 1247913 h 3187690"/>
              <a:gd name="connsiteX1737" fmla="*/ 2538357 w 3959210"/>
              <a:gd name="connsiteY1737" fmla="*/ 1252706 h 3187690"/>
              <a:gd name="connsiteX1738" fmla="*/ 2536761 w 3959210"/>
              <a:gd name="connsiteY1738" fmla="*/ 1252706 h 3187690"/>
              <a:gd name="connsiteX1739" fmla="*/ 2539954 w 3959210"/>
              <a:gd name="connsiteY1739" fmla="*/ 1255902 h 3187690"/>
              <a:gd name="connsiteX1740" fmla="*/ 2543147 w 3959210"/>
              <a:gd name="connsiteY1740" fmla="*/ 1255902 h 3187690"/>
              <a:gd name="connsiteX1741" fmla="*/ 2541550 w 3959210"/>
              <a:gd name="connsiteY1741" fmla="*/ 1257500 h 3187690"/>
              <a:gd name="connsiteX1742" fmla="*/ 2544743 w 3959210"/>
              <a:gd name="connsiteY1742" fmla="*/ 1260696 h 3187690"/>
              <a:gd name="connsiteX1743" fmla="*/ 2544743 w 3959210"/>
              <a:gd name="connsiteY1743" fmla="*/ 1260696 h 3187690"/>
              <a:gd name="connsiteX1744" fmla="*/ 2544743 w 3959210"/>
              <a:gd name="connsiteY1744" fmla="*/ 1260696 h 3187690"/>
              <a:gd name="connsiteX1745" fmla="*/ 2547936 w 3959210"/>
              <a:gd name="connsiteY1745" fmla="*/ 1263891 h 3187690"/>
              <a:gd name="connsiteX1746" fmla="*/ 2549532 w 3959210"/>
              <a:gd name="connsiteY1746" fmla="*/ 1260696 h 3187690"/>
              <a:gd name="connsiteX1747" fmla="*/ 2544743 w 3959210"/>
              <a:gd name="connsiteY1747" fmla="*/ 1260696 h 3187690"/>
              <a:gd name="connsiteX1748" fmla="*/ 2544743 w 3959210"/>
              <a:gd name="connsiteY1748" fmla="*/ 1260696 h 3187690"/>
              <a:gd name="connsiteX1749" fmla="*/ 2546140 w 3959210"/>
              <a:gd name="connsiteY1749" fmla="*/ 1256701 h 3187690"/>
              <a:gd name="connsiteX1750" fmla="*/ 2546340 w 3959210"/>
              <a:gd name="connsiteY1750" fmla="*/ 1252706 h 3187690"/>
              <a:gd name="connsiteX1751" fmla="*/ 2555918 w 3959210"/>
              <a:gd name="connsiteY1751" fmla="*/ 1267087 h 3187690"/>
              <a:gd name="connsiteX1752" fmla="*/ 2551129 w 3959210"/>
              <a:gd name="connsiteY1752" fmla="*/ 1262294 h 3187690"/>
              <a:gd name="connsiteX1753" fmla="*/ 2559111 w 3959210"/>
              <a:gd name="connsiteY1753" fmla="*/ 1273478 h 3187690"/>
              <a:gd name="connsiteX1754" fmla="*/ 2586251 w 3959210"/>
              <a:gd name="connsiteY1754" fmla="*/ 1289457 h 3187690"/>
              <a:gd name="connsiteX1755" fmla="*/ 2607005 w 3959210"/>
              <a:gd name="connsiteY1755" fmla="*/ 1310229 h 3187690"/>
              <a:gd name="connsiteX1756" fmla="*/ 2611794 w 3959210"/>
              <a:gd name="connsiteY1756" fmla="*/ 1307033 h 3187690"/>
              <a:gd name="connsiteX1757" fmla="*/ 2667670 w 3959210"/>
              <a:gd name="connsiteY1757" fmla="*/ 1356566 h 3187690"/>
              <a:gd name="connsiteX1758" fmla="*/ 2666073 w 3959210"/>
              <a:gd name="connsiteY1758" fmla="*/ 1364555 h 3187690"/>
              <a:gd name="connsiteX1759" fmla="*/ 2683634 w 3959210"/>
              <a:gd name="connsiteY1759" fmla="*/ 1366153 h 3187690"/>
              <a:gd name="connsiteX1760" fmla="*/ 2693213 w 3959210"/>
              <a:gd name="connsiteY1760" fmla="*/ 1385327 h 3187690"/>
              <a:gd name="connsiteX1761" fmla="*/ 2726739 w 3959210"/>
              <a:gd name="connsiteY1761" fmla="*/ 1410893 h 3187690"/>
              <a:gd name="connsiteX1762" fmla="*/ 2744300 w 3959210"/>
              <a:gd name="connsiteY1762" fmla="*/ 1433263 h 3187690"/>
              <a:gd name="connsiteX1763" fmla="*/ 2750685 w 3959210"/>
              <a:gd name="connsiteY1763" fmla="*/ 1430067 h 3187690"/>
              <a:gd name="connsiteX1764" fmla="*/ 2760264 w 3959210"/>
              <a:gd name="connsiteY1764" fmla="*/ 1438056 h 3187690"/>
              <a:gd name="connsiteX1765" fmla="*/ 2784211 w 3959210"/>
              <a:gd name="connsiteY1765" fmla="*/ 1463621 h 3187690"/>
              <a:gd name="connsiteX1766" fmla="*/ 2777825 w 3959210"/>
              <a:gd name="connsiteY1766" fmla="*/ 1471611 h 3187690"/>
              <a:gd name="connsiteX1767" fmla="*/ 2809754 w 3959210"/>
              <a:gd name="connsiteY1767" fmla="*/ 1487589 h 3187690"/>
              <a:gd name="connsiteX1768" fmla="*/ 2800175 w 3959210"/>
              <a:gd name="connsiteY1768" fmla="*/ 1485991 h 3187690"/>
              <a:gd name="connsiteX1769" fmla="*/ 2796982 w 3959210"/>
              <a:gd name="connsiteY1769" fmla="*/ 1493980 h 3187690"/>
              <a:gd name="connsiteX1770" fmla="*/ 2812947 w 3959210"/>
              <a:gd name="connsiteY1770" fmla="*/ 1503567 h 3187690"/>
              <a:gd name="connsiteX1771" fmla="*/ 2804965 w 3959210"/>
              <a:gd name="connsiteY1771" fmla="*/ 1500372 h 3187690"/>
              <a:gd name="connsiteX1772" fmla="*/ 2822526 w 3959210"/>
              <a:gd name="connsiteY1772" fmla="*/ 1511557 h 3187690"/>
              <a:gd name="connsiteX1773" fmla="*/ 2820929 w 3959210"/>
              <a:gd name="connsiteY1773" fmla="*/ 1519546 h 3187690"/>
              <a:gd name="connsiteX1774" fmla="*/ 2835297 w 3959210"/>
              <a:gd name="connsiteY1774" fmla="*/ 1522741 h 3187690"/>
              <a:gd name="connsiteX1775" fmla="*/ 2836894 w 3959210"/>
              <a:gd name="connsiteY1775" fmla="*/ 1530731 h 3187690"/>
              <a:gd name="connsiteX1776" fmla="*/ 2838490 w 3959210"/>
              <a:gd name="connsiteY1776" fmla="*/ 1530731 h 3187690"/>
              <a:gd name="connsiteX1777" fmla="*/ 2854455 w 3959210"/>
              <a:gd name="connsiteY1777" fmla="*/ 1535524 h 3187690"/>
              <a:gd name="connsiteX1778" fmla="*/ 2854455 w 3959210"/>
              <a:gd name="connsiteY1778" fmla="*/ 1541915 h 3187690"/>
              <a:gd name="connsiteX1779" fmla="*/ 2857648 w 3959210"/>
              <a:gd name="connsiteY1779" fmla="*/ 1535524 h 3187690"/>
              <a:gd name="connsiteX1780" fmla="*/ 2856051 w 3959210"/>
              <a:gd name="connsiteY1780" fmla="*/ 1546709 h 3187690"/>
              <a:gd name="connsiteX1781" fmla="*/ 2857648 w 3959210"/>
              <a:gd name="connsiteY1781" fmla="*/ 1545111 h 3187690"/>
              <a:gd name="connsiteX1782" fmla="*/ 2860840 w 3959210"/>
              <a:gd name="connsiteY1782" fmla="*/ 1540318 h 3187690"/>
              <a:gd name="connsiteX1783" fmla="*/ 2864033 w 3959210"/>
              <a:gd name="connsiteY1783" fmla="*/ 1543513 h 3187690"/>
              <a:gd name="connsiteX1784" fmla="*/ 2865630 w 3959210"/>
              <a:gd name="connsiteY1784" fmla="*/ 1545111 h 3187690"/>
              <a:gd name="connsiteX1785" fmla="*/ 2876805 w 3959210"/>
              <a:gd name="connsiteY1785" fmla="*/ 1549905 h 3187690"/>
              <a:gd name="connsiteX1786" fmla="*/ 2876805 w 3959210"/>
              <a:gd name="connsiteY1786" fmla="*/ 1554698 h 3187690"/>
              <a:gd name="connsiteX1787" fmla="*/ 2913523 w 3959210"/>
              <a:gd name="connsiteY1787" fmla="*/ 1580264 h 3187690"/>
              <a:gd name="connsiteX1788" fmla="*/ 2929488 w 3959210"/>
              <a:gd name="connsiteY1788" fmla="*/ 1591449 h 3187690"/>
              <a:gd name="connsiteX1789" fmla="*/ 2947049 w 3959210"/>
              <a:gd name="connsiteY1789" fmla="*/ 1605829 h 3187690"/>
              <a:gd name="connsiteX1790" fmla="*/ 2945452 w 3959210"/>
              <a:gd name="connsiteY1790" fmla="*/ 1610623 h 3187690"/>
              <a:gd name="connsiteX1791" fmla="*/ 2948645 w 3959210"/>
              <a:gd name="connsiteY1791" fmla="*/ 1604231 h 3187690"/>
              <a:gd name="connsiteX1792" fmla="*/ 3009310 w 3959210"/>
              <a:gd name="connsiteY1792" fmla="*/ 1655362 h 3187690"/>
              <a:gd name="connsiteX1793" fmla="*/ 3009310 w 3959210"/>
              <a:gd name="connsiteY1793" fmla="*/ 1650569 h 3187690"/>
              <a:gd name="connsiteX1794" fmla="*/ 3017293 w 3959210"/>
              <a:gd name="connsiteY1794" fmla="*/ 1653764 h 3187690"/>
              <a:gd name="connsiteX1795" fmla="*/ 3015696 w 3959210"/>
              <a:gd name="connsiteY1795" fmla="*/ 1660156 h 3187690"/>
              <a:gd name="connsiteX1796" fmla="*/ 3020486 w 3959210"/>
              <a:gd name="connsiteY1796" fmla="*/ 1658558 h 3187690"/>
              <a:gd name="connsiteX1797" fmla="*/ 3018889 w 3959210"/>
              <a:gd name="connsiteY1797" fmla="*/ 1663351 h 3187690"/>
              <a:gd name="connsiteX1798" fmla="*/ 3036450 w 3959210"/>
              <a:gd name="connsiteY1798" fmla="*/ 1679330 h 3187690"/>
              <a:gd name="connsiteX1799" fmla="*/ 3034854 w 3959210"/>
              <a:gd name="connsiteY1799" fmla="*/ 1669743 h 3187690"/>
              <a:gd name="connsiteX1800" fmla="*/ 3047625 w 3959210"/>
              <a:gd name="connsiteY1800" fmla="*/ 1690515 h 3187690"/>
              <a:gd name="connsiteX1801" fmla="*/ 3042836 w 3959210"/>
              <a:gd name="connsiteY1801" fmla="*/ 1679330 h 3187690"/>
              <a:gd name="connsiteX1802" fmla="*/ 3050818 w 3959210"/>
              <a:gd name="connsiteY1802" fmla="*/ 1672938 h 3187690"/>
              <a:gd name="connsiteX1803" fmla="*/ 3044432 w 3959210"/>
              <a:gd name="connsiteY1803" fmla="*/ 1671340 h 3187690"/>
              <a:gd name="connsiteX1804" fmla="*/ 3041239 w 3959210"/>
              <a:gd name="connsiteY1804" fmla="*/ 1664949 h 3187690"/>
              <a:gd name="connsiteX1805" fmla="*/ 3050818 w 3959210"/>
              <a:gd name="connsiteY1805" fmla="*/ 1668145 h 3187690"/>
              <a:gd name="connsiteX1806" fmla="*/ 3058800 w 3959210"/>
              <a:gd name="connsiteY1806" fmla="*/ 1674536 h 3187690"/>
              <a:gd name="connsiteX1807" fmla="*/ 3058800 w 3959210"/>
              <a:gd name="connsiteY1807" fmla="*/ 1679330 h 3187690"/>
              <a:gd name="connsiteX1808" fmla="*/ 3097115 w 3959210"/>
              <a:gd name="connsiteY1808" fmla="*/ 1712884 h 3187690"/>
              <a:gd name="connsiteX1809" fmla="*/ 3089133 w 3959210"/>
              <a:gd name="connsiteY1809" fmla="*/ 1708091 h 3187690"/>
              <a:gd name="connsiteX1810" fmla="*/ 3090729 w 3959210"/>
              <a:gd name="connsiteY1810" fmla="*/ 1716080 h 3187690"/>
              <a:gd name="connsiteX1811" fmla="*/ 3105097 w 3959210"/>
              <a:gd name="connsiteY1811" fmla="*/ 1728863 h 3187690"/>
              <a:gd name="connsiteX1812" fmla="*/ 3106694 w 3959210"/>
              <a:gd name="connsiteY1812" fmla="*/ 1724069 h 3187690"/>
              <a:gd name="connsiteX1813" fmla="*/ 3108290 w 3959210"/>
              <a:gd name="connsiteY1813" fmla="*/ 1717678 h 3187690"/>
              <a:gd name="connsiteX1814" fmla="*/ 3111483 w 3959210"/>
              <a:gd name="connsiteY1814" fmla="*/ 1727265 h 3187690"/>
              <a:gd name="connsiteX1815" fmla="*/ 3117869 w 3959210"/>
              <a:gd name="connsiteY1815" fmla="*/ 1728863 h 3187690"/>
              <a:gd name="connsiteX1816" fmla="*/ 3114676 w 3959210"/>
              <a:gd name="connsiteY1816" fmla="*/ 1733656 h 3187690"/>
              <a:gd name="connsiteX1817" fmla="*/ 3130641 w 3959210"/>
              <a:gd name="connsiteY1817" fmla="*/ 1741646 h 3187690"/>
              <a:gd name="connsiteX1818" fmla="*/ 3145009 w 3959210"/>
              <a:gd name="connsiteY1818" fmla="*/ 1759222 h 3187690"/>
              <a:gd name="connsiteX1819" fmla="*/ 3141816 w 3959210"/>
              <a:gd name="connsiteY1819" fmla="*/ 1762417 h 3187690"/>
              <a:gd name="connsiteX1820" fmla="*/ 3154587 w 3959210"/>
              <a:gd name="connsiteY1820" fmla="*/ 1767211 h 3187690"/>
              <a:gd name="connsiteX1821" fmla="*/ 3173745 w 3959210"/>
              <a:gd name="connsiteY1821" fmla="*/ 1791178 h 3187690"/>
              <a:gd name="connsiteX1822" fmla="*/ 3175341 w 3959210"/>
              <a:gd name="connsiteY1822" fmla="*/ 1789581 h 3187690"/>
              <a:gd name="connsiteX1823" fmla="*/ 3170552 w 3959210"/>
              <a:gd name="connsiteY1823" fmla="*/ 1783189 h 3187690"/>
              <a:gd name="connsiteX1824" fmla="*/ 3176938 w 3959210"/>
              <a:gd name="connsiteY1824" fmla="*/ 1781591 h 3187690"/>
              <a:gd name="connsiteX1825" fmla="*/ 3181727 w 3959210"/>
              <a:gd name="connsiteY1825" fmla="*/ 1786385 h 3187690"/>
              <a:gd name="connsiteX1826" fmla="*/ 3176938 w 3959210"/>
              <a:gd name="connsiteY1826" fmla="*/ 1778396 h 3187690"/>
              <a:gd name="connsiteX1827" fmla="*/ 3189709 w 3959210"/>
              <a:gd name="connsiteY1827" fmla="*/ 1786385 h 3187690"/>
              <a:gd name="connsiteX1828" fmla="*/ 3189709 w 3959210"/>
              <a:gd name="connsiteY1828" fmla="*/ 1792776 h 3187690"/>
              <a:gd name="connsiteX1829" fmla="*/ 3191306 w 3959210"/>
              <a:gd name="connsiteY1829" fmla="*/ 1797570 h 3187690"/>
              <a:gd name="connsiteX1830" fmla="*/ 3210463 w 3959210"/>
              <a:gd name="connsiteY1830" fmla="*/ 1813548 h 3187690"/>
              <a:gd name="connsiteX1831" fmla="*/ 3223235 w 3959210"/>
              <a:gd name="connsiteY1831" fmla="*/ 1813548 h 3187690"/>
              <a:gd name="connsiteX1832" fmla="*/ 3224831 w 3959210"/>
              <a:gd name="connsiteY1832" fmla="*/ 1821537 h 3187690"/>
              <a:gd name="connsiteX1833" fmla="*/ 3234410 w 3959210"/>
              <a:gd name="connsiteY1833" fmla="*/ 1823135 h 3187690"/>
              <a:gd name="connsiteX1834" fmla="*/ 3235474 w 3959210"/>
              <a:gd name="connsiteY1834" fmla="*/ 1829527 h 3187690"/>
              <a:gd name="connsiteX1835" fmla="*/ 3232814 w 3959210"/>
              <a:gd name="connsiteY1835" fmla="*/ 1829527 h 3187690"/>
              <a:gd name="connsiteX1836" fmla="*/ 3236006 w 3959210"/>
              <a:gd name="connsiteY1836" fmla="*/ 1839114 h 3187690"/>
              <a:gd name="connsiteX1837" fmla="*/ 3240796 w 3959210"/>
              <a:gd name="connsiteY1837" fmla="*/ 1832722 h 3187690"/>
              <a:gd name="connsiteX1838" fmla="*/ 3240796 w 3959210"/>
              <a:gd name="connsiteY1838" fmla="*/ 1837516 h 3187690"/>
              <a:gd name="connsiteX1839" fmla="*/ 3247182 w 3959210"/>
              <a:gd name="connsiteY1839" fmla="*/ 1840712 h 3187690"/>
              <a:gd name="connsiteX1840" fmla="*/ 3245585 w 3959210"/>
              <a:gd name="connsiteY1840" fmla="*/ 1832722 h 3187690"/>
              <a:gd name="connsiteX1841" fmla="*/ 3251971 w 3959210"/>
              <a:gd name="connsiteY1841" fmla="*/ 1840712 h 3187690"/>
              <a:gd name="connsiteX1842" fmla="*/ 3253567 w 3959210"/>
              <a:gd name="connsiteY1842" fmla="*/ 1835918 h 3187690"/>
              <a:gd name="connsiteX1843" fmla="*/ 3256760 w 3959210"/>
              <a:gd name="connsiteY1843" fmla="*/ 1851896 h 3187690"/>
              <a:gd name="connsiteX1844" fmla="*/ 3266339 w 3959210"/>
              <a:gd name="connsiteY1844" fmla="*/ 1859886 h 3187690"/>
              <a:gd name="connsiteX1845" fmla="*/ 3267935 w 3959210"/>
              <a:gd name="connsiteY1845" fmla="*/ 1859886 h 3187690"/>
              <a:gd name="connsiteX1846" fmla="*/ 3266339 w 3959210"/>
              <a:gd name="connsiteY1846" fmla="*/ 1853494 h 3187690"/>
              <a:gd name="connsiteX1847" fmla="*/ 3269532 w 3959210"/>
              <a:gd name="connsiteY1847" fmla="*/ 1855092 h 3187690"/>
              <a:gd name="connsiteX1848" fmla="*/ 3274321 w 3959210"/>
              <a:gd name="connsiteY1848" fmla="*/ 1863081 h 3187690"/>
              <a:gd name="connsiteX1849" fmla="*/ 3277514 w 3959210"/>
              <a:gd name="connsiteY1849" fmla="*/ 1858288 h 3187690"/>
              <a:gd name="connsiteX1850" fmla="*/ 3280707 w 3959210"/>
              <a:gd name="connsiteY1850" fmla="*/ 1859886 h 3187690"/>
              <a:gd name="connsiteX1851" fmla="*/ 3277514 w 3959210"/>
              <a:gd name="connsiteY1851" fmla="*/ 1867875 h 3187690"/>
              <a:gd name="connsiteX1852" fmla="*/ 3279111 w 3959210"/>
              <a:gd name="connsiteY1852" fmla="*/ 1874266 h 3187690"/>
              <a:gd name="connsiteX1853" fmla="*/ 3285496 w 3959210"/>
              <a:gd name="connsiteY1853" fmla="*/ 1874266 h 3187690"/>
              <a:gd name="connsiteX1854" fmla="*/ 3283900 w 3959210"/>
              <a:gd name="connsiteY1854" fmla="*/ 1871071 h 3187690"/>
              <a:gd name="connsiteX1855" fmla="*/ 3296672 w 3959210"/>
              <a:gd name="connsiteY1855" fmla="*/ 1883853 h 3187690"/>
              <a:gd name="connsiteX1856" fmla="*/ 3307847 w 3959210"/>
              <a:gd name="connsiteY1856" fmla="*/ 1898234 h 3187690"/>
              <a:gd name="connsiteX1857" fmla="*/ 3309443 w 3959210"/>
              <a:gd name="connsiteY1857" fmla="*/ 1896636 h 3187690"/>
              <a:gd name="connsiteX1858" fmla="*/ 3311040 w 3959210"/>
              <a:gd name="connsiteY1858" fmla="*/ 1885451 h 3187690"/>
              <a:gd name="connsiteX1859" fmla="*/ 3315829 w 3959210"/>
              <a:gd name="connsiteY1859" fmla="*/ 1895038 h 3187690"/>
              <a:gd name="connsiteX1860" fmla="*/ 3315829 w 3959210"/>
              <a:gd name="connsiteY1860" fmla="*/ 1901429 h 3187690"/>
              <a:gd name="connsiteX1861" fmla="*/ 3320618 w 3959210"/>
              <a:gd name="connsiteY1861" fmla="*/ 1899832 h 3187690"/>
              <a:gd name="connsiteX1862" fmla="*/ 3322215 w 3959210"/>
              <a:gd name="connsiteY1862" fmla="*/ 1901429 h 3187690"/>
              <a:gd name="connsiteX1863" fmla="*/ 3322215 w 3959210"/>
              <a:gd name="connsiteY1863" fmla="*/ 1912614 h 3187690"/>
              <a:gd name="connsiteX1864" fmla="*/ 3334986 w 3959210"/>
              <a:gd name="connsiteY1864" fmla="*/ 1899832 h 3187690"/>
              <a:gd name="connsiteX1865" fmla="*/ 3336583 w 3959210"/>
              <a:gd name="connsiteY1865" fmla="*/ 1899832 h 3187690"/>
              <a:gd name="connsiteX1866" fmla="*/ 3339776 w 3959210"/>
              <a:gd name="connsiteY1866" fmla="*/ 1911016 h 3187690"/>
              <a:gd name="connsiteX1867" fmla="*/ 3354144 w 3959210"/>
              <a:gd name="connsiteY1867" fmla="*/ 1906223 h 3187690"/>
              <a:gd name="connsiteX1868" fmla="*/ 3344565 w 3959210"/>
              <a:gd name="connsiteY1868" fmla="*/ 1887049 h 3187690"/>
              <a:gd name="connsiteX1869" fmla="*/ 3347758 w 3959210"/>
              <a:gd name="connsiteY1869" fmla="*/ 1896636 h 3187690"/>
              <a:gd name="connsiteX1870" fmla="*/ 3362126 w 3959210"/>
              <a:gd name="connsiteY1870" fmla="*/ 1903027 h 3187690"/>
              <a:gd name="connsiteX1871" fmla="*/ 3357337 w 3959210"/>
              <a:gd name="connsiteY1871" fmla="*/ 1909419 h 3187690"/>
              <a:gd name="connsiteX1872" fmla="*/ 3374898 w 3959210"/>
              <a:gd name="connsiteY1872" fmla="*/ 1909419 h 3187690"/>
              <a:gd name="connsiteX1873" fmla="*/ 3371705 w 3959210"/>
              <a:gd name="connsiteY1873" fmla="*/ 1915810 h 3187690"/>
              <a:gd name="connsiteX1874" fmla="*/ 3366915 w 3959210"/>
              <a:gd name="connsiteY1874" fmla="*/ 1912614 h 3187690"/>
              <a:gd name="connsiteX1875" fmla="*/ 3362126 w 3959210"/>
              <a:gd name="connsiteY1875" fmla="*/ 1911016 h 3187690"/>
              <a:gd name="connsiteX1876" fmla="*/ 3360530 w 3959210"/>
              <a:gd name="connsiteY1876" fmla="*/ 1917408 h 3187690"/>
              <a:gd name="connsiteX1877" fmla="*/ 3362126 w 3959210"/>
              <a:gd name="connsiteY1877" fmla="*/ 1914212 h 3187690"/>
              <a:gd name="connsiteX1878" fmla="*/ 3368512 w 3959210"/>
              <a:gd name="connsiteY1878" fmla="*/ 1922201 h 3187690"/>
              <a:gd name="connsiteX1879" fmla="*/ 3365319 w 3959210"/>
              <a:gd name="connsiteY1879" fmla="*/ 1930191 h 3187690"/>
              <a:gd name="connsiteX1880" fmla="*/ 3371705 w 3959210"/>
              <a:gd name="connsiteY1880" fmla="*/ 1938180 h 3187690"/>
              <a:gd name="connsiteX1881" fmla="*/ 3374898 w 3959210"/>
              <a:gd name="connsiteY1881" fmla="*/ 1925397 h 3187690"/>
              <a:gd name="connsiteX1882" fmla="*/ 3381283 w 3959210"/>
              <a:gd name="connsiteY1882" fmla="*/ 1930191 h 3187690"/>
              <a:gd name="connsiteX1883" fmla="*/ 3374898 w 3959210"/>
              <a:gd name="connsiteY1883" fmla="*/ 1931788 h 3187690"/>
              <a:gd name="connsiteX1884" fmla="*/ 3381283 w 3959210"/>
              <a:gd name="connsiteY1884" fmla="*/ 1939778 h 3187690"/>
              <a:gd name="connsiteX1885" fmla="*/ 3381283 w 3959210"/>
              <a:gd name="connsiteY1885" fmla="*/ 1933386 h 3187690"/>
              <a:gd name="connsiteX1886" fmla="*/ 3392459 w 3959210"/>
              <a:gd name="connsiteY1886" fmla="*/ 1941375 h 3187690"/>
              <a:gd name="connsiteX1887" fmla="*/ 3410020 w 3959210"/>
              <a:gd name="connsiteY1887" fmla="*/ 1963745 h 3187690"/>
              <a:gd name="connsiteX1888" fmla="*/ 3406827 w 3959210"/>
              <a:gd name="connsiteY1888" fmla="*/ 1962147 h 3187690"/>
              <a:gd name="connsiteX1889" fmla="*/ 3408423 w 3959210"/>
              <a:gd name="connsiteY1889" fmla="*/ 1965343 h 3187690"/>
              <a:gd name="connsiteX1890" fmla="*/ 3400441 w 3959210"/>
              <a:gd name="connsiteY1890" fmla="*/ 1957354 h 3187690"/>
              <a:gd name="connsiteX1891" fmla="*/ 3398844 w 3959210"/>
              <a:gd name="connsiteY1891" fmla="*/ 1958952 h 3187690"/>
              <a:gd name="connsiteX1892" fmla="*/ 3402037 w 3959210"/>
              <a:gd name="connsiteY1892" fmla="*/ 1970137 h 3187690"/>
              <a:gd name="connsiteX1893" fmla="*/ 3413213 w 3959210"/>
              <a:gd name="connsiteY1893" fmla="*/ 1958952 h 3187690"/>
              <a:gd name="connsiteX1894" fmla="*/ 3418002 w 3959210"/>
              <a:gd name="connsiteY1894" fmla="*/ 1962147 h 3187690"/>
              <a:gd name="connsiteX1895" fmla="*/ 3419598 w 3959210"/>
              <a:gd name="connsiteY1895" fmla="*/ 1970137 h 3187690"/>
              <a:gd name="connsiteX1896" fmla="*/ 3421195 w 3959210"/>
              <a:gd name="connsiteY1896" fmla="*/ 1965343 h 3187690"/>
              <a:gd name="connsiteX1897" fmla="*/ 3435563 w 3959210"/>
              <a:gd name="connsiteY1897" fmla="*/ 1970137 h 3187690"/>
              <a:gd name="connsiteX1898" fmla="*/ 3433966 w 3959210"/>
              <a:gd name="connsiteY1898" fmla="*/ 1971734 h 3187690"/>
              <a:gd name="connsiteX1899" fmla="*/ 3433966 w 3959210"/>
              <a:gd name="connsiteY1899" fmla="*/ 1979724 h 3187690"/>
              <a:gd name="connsiteX1900" fmla="*/ 3427581 w 3959210"/>
              <a:gd name="connsiteY1900" fmla="*/ 1973332 h 3187690"/>
              <a:gd name="connsiteX1901" fmla="*/ 3425984 w 3959210"/>
              <a:gd name="connsiteY1901" fmla="*/ 1976528 h 3187690"/>
              <a:gd name="connsiteX1902" fmla="*/ 3433966 w 3959210"/>
              <a:gd name="connsiteY1902" fmla="*/ 1982919 h 3187690"/>
              <a:gd name="connsiteX1903" fmla="*/ 3449931 w 3959210"/>
              <a:gd name="connsiteY1903" fmla="*/ 1987713 h 3187690"/>
              <a:gd name="connsiteX1904" fmla="*/ 3437159 w 3959210"/>
              <a:gd name="connsiteY1904" fmla="*/ 1986115 h 3187690"/>
              <a:gd name="connsiteX1905" fmla="*/ 3435563 w 3959210"/>
              <a:gd name="connsiteY1905" fmla="*/ 1989311 h 3187690"/>
              <a:gd name="connsiteX1906" fmla="*/ 3443545 w 3959210"/>
              <a:gd name="connsiteY1906" fmla="*/ 1990908 h 3187690"/>
              <a:gd name="connsiteX1907" fmla="*/ 3441949 w 3959210"/>
              <a:gd name="connsiteY1907" fmla="*/ 1997300 h 3187690"/>
              <a:gd name="connsiteX1908" fmla="*/ 3449931 w 3959210"/>
              <a:gd name="connsiteY1908" fmla="*/ 2002093 h 3187690"/>
              <a:gd name="connsiteX1909" fmla="*/ 3453124 w 3959210"/>
              <a:gd name="connsiteY1909" fmla="*/ 1997300 h 3187690"/>
              <a:gd name="connsiteX1910" fmla="*/ 3453124 w 3959210"/>
              <a:gd name="connsiteY1910" fmla="*/ 2002093 h 3187690"/>
              <a:gd name="connsiteX1911" fmla="*/ 3457913 w 3959210"/>
              <a:gd name="connsiteY1911" fmla="*/ 2005289 h 3187690"/>
              <a:gd name="connsiteX1912" fmla="*/ 3469088 w 3959210"/>
              <a:gd name="connsiteY1912" fmla="*/ 2002093 h 3187690"/>
              <a:gd name="connsiteX1913" fmla="*/ 3464299 w 3959210"/>
              <a:gd name="connsiteY1913" fmla="*/ 1990908 h 3187690"/>
              <a:gd name="connsiteX1914" fmla="*/ 3457913 w 3959210"/>
              <a:gd name="connsiteY1914" fmla="*/ 1992506 h 3187690"/>
              <a:gd name="connsiteX1915" fmla="*/ 3454720 w 3959210"/>
              <a:gd name="connsiteY1915" fmla="*/ 1986115 h 3187690"/>
              <a:gd name="connsiteX1916" fmla="*/ 3465895 w 3959210"/>
              <a:gd name="connsiteY1916" fmla="*/ 1982919 h 3187690"/>
              <a:gd name="connsiteX1917" fmla="*/ 3462702 w 3959210"/>
              <a:gd name="connsiteY1917" fmla="*/ 1987713 h 3187690"/>
              <a:gd name="connsiteX1918" fmla="*/ 3475474 w 3959210"/>
              <a:gd name="connsiteY1918" fmla="*/ 1995702 h 3187690"/>
              <a:gd name="connsiteX1919" fmla="*/ 3475474 w 3959210"/>
              <a:gd name="connsiteY1919" fmla="*/ 1990908 h 3187690"/>
              <a:gd name="connsiteX1920" fmla="*/ 3486649 w 3959210"/>
              <a:gd name="connsiteY1920" fmla="*/ 2003691 h 3187690"/>
              <a:gd name="connsiteX1921" fmla="*/ 3481860 w 3959210"/>
              <a:gd name="connsiteY1921" fmla="*/ 2005289 h 3187690"/>
              <a:gd name="connsiteX1922" fmla="*/ 3489842 w 3959210"/>
              <a:gd name="connsiteY1922" fmla="*/ 2006887 h 3187690"/>
              <a:gd name="connsiteX1923" fmla="*/ 3488246 w 3959210"/>
              <a:gd name="connsiteY1923" fmla="*/ 2013278 h 3187690"/>
              <a:gd name="connsiteX1924" fmla="*/ 3501017 w 3959210"/>
              <a:gd name="connsiteY1924" fmla="*/ 2030854 h 3187690"/>
              <a:gd name="connsiteX1925" fmla="*/ 3501017 w 3959210"/>
              <a:gd name="connsiteY1925" fmla="*/ 2022865 h 3187690"/>
              <a:gd name="connsiteX1926" fmla="*/ 3504210 w 3959210"/>
              <a:gd name="connsiteY1926" fmla="*/ 2032452 h 3187690"/>
              <a:gd name="connsiteX1927" fmla="*/ 3513789 w 3959210"/>
              <a:gd name="connsiteY1927" fmla="*/ 2040441 h 3187690"/>
              <a:gd name="connsiteX1928" fmla="*/ 3510596 w 3959210"/>
              <a:gd name="connsiteY1928" fmla="*/ 2032452 h 3187690"/>
              <a:gd name="connsiteX1929" fmla="*/ 3521771 w 3959210"/>
              <a:gd name="connsiteY1929" fmla="*/ 2040441 h 3187690"/>
              <a:gd name="connsiteX1930" fmla="*/ 3532946 w 3959210"/>
              <a:gd name="connsiteY1930" fmla="*/ 2054822 h 3187690"/>
              <a:gd name="connsiteX1931" fmla="*/ 3544121 w 3959210"/>
              <a:gd name="connsiteY1931" fmla="*/ 2056420 h 3187690"/>
              <a:gd name="connsiteX1932" fmla="*/ 3544121 w 3959210"/>
              <a:gd name="connsiteY1932" fmla="*/ 2062811 h 3187690"/>
              <a:gd name="connsiteX1933" fmla="*/ 3537736 w 3959210"/>
              <a:gd name="connsiteY1933" fmla="*/ 2058018 h 3187690"/>
              <a:gd name="connsiteX1934" fmla="*/ 3550507 w 3959210"/>
              <a:gd name="connsiteY1934" fmla="*/ 2070800 h 3187690"/>
              <a:gd name="connsiteX1935" fmla="*/ 3544121 w 3959210"/>
              <a:gd name="connsiteY1935" fmla="*/ 2064409 h 3187690"/>
              <a:gd name="connsiteX1936" fmla="*/ 3563279 w 3959210"/>
              <a:gd name="connsiteY1936" fmla="*/ 2075594 h 3187690"/>
              <a:gd name="connsiteX1937" fmla="*/ 3560086 w 3959210"/>
              <a:gd name="connsiteY1937" fmla="*/ 2080387 h 3187690"/>
              <a:gd name="connsiteX1938" fmla="*/ 3553700 w 3959210"/>
              <a:gd name="connsiteY1938" fmla="*/ 2078790 h 3187690"/>
              <a:gd name="connsiteX1939" fmla="*/ 3558490 w 3959210"/>
              <a:gd name="connsiteY1939" fmla="*/ 2083583 h 3187690"/>
              <a:gd name="connsiteX1940" fmla="*/ 3552104 w 3959210"/>
              <a:gd name="connsiteY1940" fmla="*/ 2086779 h 3187690"/>
              <a:gd name="connsiteX1941" fmla="*/ 3568068 w 3959210"/>
              <a:gd name="connsiteY1941" fmla="*/ 2088377 h 3187690"/>
              <a:gd name="connsiteX1942" fmla="*/ 3580840 w 3959210"/>
              <a:gd name="connsiteY1942" fmla="*/ 2109149 h 3187690"/>
              <a:gd name="connsiteX1943" fmla="*/ 3587226 w 3959210"/>
              <a:gd name="connsiteY1943" fmla="*/ 2105953 h 3187690"/>
              <a:gd name="connsiteX1944" fmla="*/ 3587226 w 3959210"/>
              <a:gd name="connsiteY1944" fmla="*/ 2112344 h 3187690"/>
              <a:gd name="connsiteX1945" fmla="*/ 3592015 w 3959210"/>
              <a:gd name="connsiteY1945" fmla="*/ 2118736 h 3187690"/>
              <a:gd name="connsiteX1946" fmla="*/ 3585629 w 3959210"/>
              <a:gd name="connsiteY1946" fmla="*/ 2121931 h 3187690"/>
              <a:gd name="connsiteX1947" fmla="*/ 3595208 w 3959210"/>
              <a:gd name="connsiteY1947" fmla="*/ 2120333 h 3187690"/>
              <a:gd name="connsiteX1948" fmla="*/ 3593611 w 3959210"/>
              <a:gd name="connsiteY1948" fmla="*/ 2115540 h 3187690"/>
              <a:gd name="connsiteX1949" fmla="*/ 3598401 w 3959210"/>
              <a:gd name="connsiteY1949" fmla="*/ 2121931 h 3187690"/>
              <a:gd name="connsiteX1950" fmla="*/ 3604787 w 3959210"/>
              <a:gd name="connsiteY1950" fmla="*/ 2123529 h 3187690"/>
              <a:gd name="connsiteX1951" fmla="*/ 3609576 w 3959210"/>
              <a:gd name="connsiteY1951" fmla="*/ 2136312 h 3187690"/>
              <a:gd name="connsiteX1952" fmla="*/ 3611172 w 3959210"/>
              <a:gd name="connsiteY1952" fmla="*/ 2128323 h 3187690"/>
              <a:gd name="connsiteX1953" fmla="*/ 3622348 w 3959210"/>
              <a:gd name="connsiteY1953" fmla="*/ 2137910 h 3187690"/>
              <a:gd name="connsiteX1954" fmla="*/ 3615962 w 3959210"/>
              <a:gd name="connsiteY1954" fmla="*/ 2133116 h 3187690"/>
              <a:gd name="connsiteX1955" fmla="*/ 3625540 w 3959210"/>
              <a:gd name="connsiteY1955" fmla="*/ 2147497 h 3187690"/>
              <a:gd name="connsiteX1956" fmla="*/ 3630330 w 3959210"/>
              <a:gd name="connsiteY1956" fmla="*/ 2144301 h 3187690"/>
              <a:gd name="connsiteX1957" fmla="*/ 3631926 w 3959210"/>
              <a:gd name="connsiteY1957" fmla="*/ 2153888 h 3187690"/>
              <a:gd name="connsiteX1958" fmla="*/ 3641505 w 3959210"/>
              <a:gd name="connsiteY1958" fmla="*/ 2155486 h 3187690"/>
              <a:gd name="connsiteX1959" fmla="*/ 3649487 w 3959210"/>
              <a:gd name="connsiteY1959" fmla="*/ 2168269 h 3187690"/>
              <a:gd name="connsiteX1960" fmla="*/ 3659066 w 3959210"/>
              <a:gd name="connsiteY1960" fmla="*/ 2177856 h 3187690"/>
              <a:gd name="connsiteX1961" fmla="*/ 3654277 w 3959210"/>
              <a:gd name="connsiteY1961" fmla="*/ 2179453 h 3187690"/>
              <a:gd name="connsiteX1962" fmla="*/ 3687802 w 3959210"/>
              <a:gd name="connsiteY1962" fmla="*/ 2211410 h 3187690"/>
              <a:gd name="connsiteX1963" fmla="*/ 3690995 w 3959210"/>
              <a:gd name="connsiteY1963" fmla="*/ 2214606 h 3187690"/>
              <a:gd name="connsiteX1964" fmla="*/ 3694188 w 3959210"/>
              <a:gd name="connsiteY1964" fmla="*/ 2216204 h 3187690"/>
              <a:gd name="connsiteX1965" fmla="*/ 3692591 w 3959210"/>
              <a:gd name="connsiteY1965" fmla="*/ 2211410 h 3187690"/>
              <a:gd name="connsiteX1966" fmla="*/ 3711749 w 3959210"/>
              <a:gd name="connsiteY1966" fmla="*/ 2227389 h 3187690"/>
              <a:gd name="connsiteX1967" fmla="*/ 3722924 w 3959210"/>
              <a:gd name="connsiteY1967" fmla="*/ 2241769 h 3187690"/>
              <a:gd name="connsiteX1968" fmla="*/ 3750064 w 3959210"/>
              <a:gd name="connsiteY1968" fmla="*/ 2275324 h 3187690"/>
              <a:gd name="connsiteX1969" fmla="*/ 3745274 w 3959210"/>
              <a:gd name="connsiteY1969" fmla="*/ 2275324 h 3187690"/>
              <a:gd name="connsiteX1970" fmla="*/ 3751660 w 3959210"/>
              <a:gd name="connsiteY1970" fmla="*/ 2284911 h 3187690"/>
              <a:gd name="connsiteX1971" fmla="*/ 3754853 w 3959210"/>
              <a:gd name="connsiteY1971" fmla="*/ 2281715 h 3187690"/>
              <a:gd name="connsiteX1972" fmla="*/ 3766028 w 3959210"/>
              <a:gd name="connsiteY1972" fmla="*/ 2294498 h 3187690"/>
              <a:gd name="connsiteX1973" fmla="*/ 3777203 w 3959210"/>
              <a:gd name="connsiteY1973" fmla="*/ 2308878 h 3187690"/>
              <a:gd name="connsiteX1974" fmla="*/ 3774010 w 3959210"/>
              <a:gd name="connsiteY1974" fmla="*/ 2313672 h 3187690"/>
              <a:gd name="connsiteX1975" fmla="*/ 3781993 w 3959210"/>
              <a:gd name="connsiteY1975" fmla="*/ 2320063 h 3187690"/>
              <a:gd name="connsiteX1976" fmla="*/ 3781993 w 3959210"/>
              <a:gd name="connsiteY1976" fmla="*/ 2326455 h 3187690"/>
              <a:gd name="connsiteX1977" fmla="*/ 3786782 w 3959210"/>
              <a:gd name="connsiteY1977" fmla="*/ 2320063 h 3187690"/>
              <a:gd name="connsiteX1978" fmla="*/ 3793168 w 3959210"/>
              <a:gd name="connsiteY1978" fmla="*/ 2329650 h 3187690"/>
              <a:gd name="connsiteX1979" fmla="*/ 3802747 w 3959210"/>
              <a:gd name="connsiteY1979" fmla="*/ 2350422 h 3187690"/>
              <a:gd name="connsiteX1980" fmla="*/ 3804343 w 3959210"/>
              <a:gd name="connsiteY1980" fmla="*/ 2342433 h 3187690"/>
              <a:gd name="connsiteX1981" fmla="*/ 3805939 w 3959210"/>
              <a:gd name="connsiteY1981" fmla="*/ 2345629 h 3187690"/>
              <a:gd name="connsiteX1982" fmla="*/ 3815518 w 3959210"/>
              <a:gd name="connsiteY1982" fmla="*/ 2358411 h 3187690"/>
              <a:gd name="connsiteX1983" fmla="*/ 3818711 w 3959210"/>
              <a:gd name="connsiteY1983" fmla="*/ 2356814 h 3187690"/>
              <a:gd name="connsiteX1984" fmla="*/ 3823500 w 3959210"/>
              <a:gd name="connsiteY1984" fmla="*/ 2367999 h 3187690"/>
              <a:gd name="connsiteX1985" fmla="*/ 3829886 w 3959210"/>
              <a:gd name="connsiteY1985" fmla="*/ 2375988 h 3187690"/>
              <a:gd name="connsiteX1986" fmla="*/ 3833079 w 3959210"/>
              <a:gd name="connsiteY1986" fmla="*/ 2380781 h 3187690"/>
              <a:gd name="connsiteX1987" fmla="*/ 3839465 w 3959210"/>
              <a:gd name="connsiteY1987" fmla="*/ 2383977 h 3187690"/>
              <a:gd name="connsiteX1988" fmla="*/ 3836272 w 3959210"/>
              <a:gd name="connsiteY1988" fmla="*/ 2377586 h 3187690"/>
              <a:gd name="connsiteX1989" fmla="*/ 3849044 w 3959210"/>
              <a:gd name="connsiteY1989" fmla="*/ 2364803 h 3187690"/>
              <a:gd name="connsiteX1990" fmla="*/ 3845851 w 3959210"/>
              <a:gd name="connsiteY1990" fmla="*/ 2409542 h 3187690"/>
              <a:gd name="connsiteX1991" fmla="*/ 3853833 w 3959210"/>
              <a:gd name="connsiteY1991" fmla="*/ 2407945 h 3187690"/>
              <a:gd name="connsiteX1992" fmla="*/ 3855429 w 3959210"/>
              <a:gd name="connsiteY1992" fmla="*/ 2401553 h 3187690"/>
              <a:gd name="connsiteX1993" fmla="*/ 3850640 w 3959210"/>
              <a:gd name="connsiteY1993" fmla="*/ 2395162 h 3187690"/>
              <a:gd name="connsiteX1994" fmla="*/ 3857026 w 3959210"/>
              <a:gd name="connsiteY1994" fmla="*/ 2399955 h 3187690"/>
              <a:gd name="connsiteX1995" fmla="*/ 3863412 w 3959210"/>
              <a:gd name="connsiteY1995" fmla="*/ 2393564 h 3187690"/>
              <a:gd name="connsiteX1996" fmla="*/ 3866605 w 3959210"/>
              <a:gd name="connsiteY1996" fmla="*/ 2382379 h 3187690"/>
              <a:gd name="connsiteX1997" fmla="*/ 3872990 w 3959210"/>
              <a:gd name="connsiteY1997" fmla="*/ 2393564 h 3187690"/>
              <a:gd name="connsiteX1998" fmla="*/ 3863412 w 3959210"/>
              <a:gd name="connsiteY1998" fmla="*/ 2409542 h 3187690"/>
              <a:gd name="connsiteX1999" fmla="*/ 3860219 w 3959210"/>
              <a:gd name="connsiteY1999" fmla="*/ 2419129 h 3187690"/>
              <a:gd name="connsiteX2000" fmla="*/ 3872990 w 3959210"/>
              <a:gd name="connsiteY2000" fmla="*/ 2430314 h 3187690"/>
              <a:gd name="connsiteX2001" fmla="*/ 3868201 w 3959210"/>
              <a:gd name="connsiteY2001" fmla="*/ 2422325 h 3187690"/>
              <a:gd name="connsiteX2002" fmla="*/ 3879376 w 3959210"/>
              <a:gd name="connsiteY2002" fmla="*/ 2414336 h 3187690"/>
              <a:gd name="connsiteX2003" fmla="*/ 3885762 w 3959210"/>
              <a:gd name="connsiteY2003" fmla="*/ 2420727 h 3187690"/>
              <a:gd name="connsiteX2004" fmla="*/ 3880973 w 3959210"/>
              <a:gd name="connsiteY2004" fmla="*/ 2433510 h 3187690"/>
              <a:gd name="connsiteX2005" fmla="*/ 3874587 w 3959210"/>
              <a:gd name="connsiteY2005" fmla="*/ 2430314 h 3187690"/>
              <a:gd name="connsiteX2006" fmla="*/ 3877780 w 3959210"/>
              <a:gd name="connsiteY2006" fmla="*/ 2446293 h 3187690"/>
              <a:gd name="connsiteX2007" fmla="*/ 3884166 w 3959210"/>
              <a:gd name="connsiteY2007" fmla="*/ 2444695 h 3187690"/>
              <a:gd name="connsiteX2008" fmla="*/ 3892148 w 3959210"/>
              <a:gd name="connsiteY2008" fmla="*/ 2451086 h 3187690"/>
              <a:gd name="connsiteX2009" fmla="*/ 3887358 w 3959210"/>
              <a:gd name="connsiteY2009" fmla="*/ 2443097 h 3187690"/>
              <a:gd name="connsiteX2010" fmla="*/ 3893744 w 3959210"/>
              <a:gd name="connsiteY2010" fmla="*/ 2431912 h 3187690"/>
              <a:gd name="connsiteX2011" fmla="*/ 3901727 w 3959210"/>
              <a:gd name="connsiteY2011" fmla="*/ 2430314 h 3187690"/>
              <a:gd name="connsiteX2012" fmla="*/ 3906516 w 3959210"/>
              <a:gd name="connsiteY2012" fmla="*/ 2433510 h 3187690"/>
              <a:gd name="connsiteX2013" fmla="*/ 3908112 w 3959210"/>
              <a:gd name="connsiteY2013" fmla="*/ 2463869 h 3187690"/>
              <a:gd name="connsiteX2014" fmla="*/ 3919287 w 3959210"/>
              <a:gd name="connsiteY2014" fmla="*/ 2457478 h 3187690"/>
              <a:gd name="connsiteX2015" fmla="*/ 3925673 w 3959210"/>
              <a:gd name="connsiteY2015" fmla="*/ 2446293 h 3187690"/>
              <a:gd name="connsiteX2016" fmla="*/ 3912902 w 3959210"/>
              <a:gd name="connsiteY2016" fmla="*/ 2495826 h 3187690"/>
              <a:gd name="connsiteX2017" fmla="*/ 3922480 w 3959210"/>
              <a:gd name="connsiteY2017" fmla="*/ 2495826 h 3187690"/>
              <a:gd name="connsiteX2018" fmla="*/ 3941638 w 3959210"/>
              <a:gd name="connsiteY2018" fmla="*/ 2470260 h 3187690"/>
              <a:gd name="connsiteX2019" fmla="*/ 3938445 w 3959210"/>
              <a:gd name="connsiteY2019" fmla="*/ 2489434 h 3187690"/>
              <a:gd name="connsiteX2020" fmla="*/ 3925673 w 3959210"/>
              <a:gd name="connsiteY2020" fmla="*/ 2508608 h 3187690"/>
              <a:gd name="connsiteX2021" fmla="*/ 3930463 w 3959210"/>
              <a:gd name="connsiteY2021" fmla="*/ 2513402 h 3187690"/>
              <a:gd name="connsiteX2022" fmla="*/ 3925673 w 3959210"/>
              <a:gd name="connsiteY2022" fmla="*/ 2513402 h 3187690"/>
              <a:gd name="connsiteX2023" fmla="*/ 3930463 w 3959210"/>
              <a:gd name="connsiteY2023" fmla="*/ 2527782 h 3187690"/>
              <a:gd name="connsiteX2024" fmla="*/ 3946427 w 3959210"/>
              <a:gd name="connsiteY2024" fmla="*/ 2513402 h 3187690"/>
              <a:gd name="connsiteX2025" fmla="*/ 3957602 w 3959210"/>
              <a:gd name="connsiteY2025" fmla="*/ 2500619 h 3187690"/>
              <a:gd name="connsiteX2026" fmla="*/ 3944831 w 3959210"/>
              <a:gd name="connsiteY2026" fmla="*/ 2529380 h 3187690"/>
              <a:gd name="connsiteX2027" fmla="*/ 3946427 w 3959210"/>
              <a:gd name="connsiteY2027" fmla="*/ 2537370 h 3187690"/>
              <a:gd name="connsiteX2028" fmla="*/ 3927270 w 3959210"/>
              <a:gd name="connsiteY2028" fmla="*/ 2548554 h 3187690"/>
              <a:gd name="connsiteX2029" fmla="*/ 3922480 w 3959210"/>
              <a:gd name="connsiteY2029" fmla="*/ 2553348 h 3187690"/>
              <a:gd name="connsiteX2030" fmla="*/ 3933656 w 3959210"/>
              <a:gd name="connsiteY2030" fmla="*/ 2575718 h 3187690"/>
              <a:gd name="connsiteX2031" fmla="*/ 3940041 w 3959210"/>
              <a:gd name="connsiteY2031" fmla="*/ 2572522 h 3187690"/>
              <a:gd name="connsiteX2032" fmla="*/ 3938445 w 3959210"/>
              <a:gd name="connsiteY2032" fmla="*/ 2564533 h 3187690"/>
              <a:gd name="connsiteX2033" fmla="*/ 3946427 w 3959210"/>
              <a:gd name="connsiteY2033" fmla="*/ 2566131 h 3187690"/>
              <a:gd name="connsiteX2034" fmla="*/ 3943234 w 3959210"/>
              <a:gd name="connsiteY2034" fmla="*/ 2561337 h 3187690"/>
              <a:gd name="connsiteX2035" fmla="*/ 3949620 w 3959210"/>
              <a:gd name="connsiteY2035" fmla="*/ 2562935 h 3187690"/>
              <a:gd name="connsiteX2036" fmla="*/ 3946427 w 3959210"/>
              <a:gd name="connsiteY2036" fmla="*/ 2578913 h 3187690"/>
              <a:gd name="connsiteX2037" fmla="*/ 3938445 w 3959210"/>
              <a:gd name="connsiteY2037" fmla="*/ 2578913 h 3187690"/>
              <a:gd name="connsiteX2038" fmla="*/ 3946427 w 3959210"/>
              <a:gd name="connsiteY2038" fmla="*/ 2586903 h 3187690"/>
              <a:gd name="connsiteX2039" fmla="*/ 3935252 w 3959210"/>
              <a:gd name="connsiteY2039" fmla="*/ 2590098 h 3187690"/>
              <a:gd name="connsiteX2040" fmla="*/ 3936848 w 3959210"/>
              <a:gd name="connsiteY2040" fmla="*/ 2596490 h 3187690"/>
              <a:gd name="connsiteX2041" fmla="*/ 3908112 w 3959210"/>
              <a:gd name="connsiteY2041" fmla="*/ 2607674 h 3187690"/>
              <a:gd name="connsiteX2042" fmla="*/ 3904919 w 3959210"/>
              <a:gd name="connsiteY2042" fmla="*/ 2617262 h 3187690"/>
              <a:gd name="connsiteX2043" fmla="*/ 3888955 w 3959210"/>
              <a:gd name="connsiteY2043" fmla="*/ 2615664 h 3187690"/>
              <a:gd name="connsiteX2044" fmla="*/ 3904919 w 3959210"/>
              <a:gd name="connsiteY2044" fmla="*/ 2628446 h 3187690"/>
              <a:gd name="connsiteX2045" fmla="*/ 3893744 w 3959210"/>
              <a:gd name="connsiteY2045" fmla="*/ 2628446 h 3187690"/>
              <a:gd name="connsiteX2046" fmla="*/ 3865008 w 3959210"/>
              <a:gd name="connsiteY2046" fmla="*/ 2652414 h 3187690"/>
              <a:gd name="connsiteX2047" fmla="*/ 3855429 w 3959210"/>
              <a:gd name="connsiteY2047" fmla="*/ 2639631 h 3187690"/>
              <a:gd name="connsiteX2048" fmla="*/ 3852237 w 3959210"/>
              <a:gd name="connsiteY2048" fmla="*/ 2638033 h 3187690"/>
              <a:gd name="connsiteX2049" fmla="*/ 3853833 w 3959210"/>
              <a:gd name="connsiteY2049" fmla="*/ 2641229 h 3187690"/>
              <a:gd name="connsiteX2050" fmla="*/ 3850640 w 3959210"/>
              <a:gd name="connsiteY2050" fmla="*/ 2633240 h 3187690"/>
              <a:gd name="connsiteX2051" fmla="*/ 3836272 w 3959210"/>
              <a:gd name="connsiteY2051" fmla="*/ 2644425 h 3187690"/>
              <a:gd name="connsiteX2052" fmla="*/ 3847447 w 3959210"/>
              <a:gd name="connsiteY2052" fmla="*/ 2654012 h 3187690"/>
              <a:gd name="connsiteX2053" fmla="*/ 3810729 w 3959210"/>
              <a:gd name="connsiteY2053" fmla="*/ 2660403 h 3187690"/>
              <a:gd name="connsiteX2054" fmla="*/ 3821904 w 3959210"/>
              <a:gd name="connsiteY2054" fmla="*/ 2671588 h 3187690"/>
              <a:gd name="connsiteX2055" fmla="*/ 3823500 w 3959210"/>
              <a:gd name="connsiteY2055" fmla="*/ 2685969 h 3187690"/>
              <a:gd name="connsiteX2056" fmla="*/ 3815518 w 3959210"/>
              <a:gd name="connsiteY2056" fmla="*/ 2690762 h 3187690"/>
              <a:gd name="connsiteX2057" fmla="*/ 3791571 w 3959210"/>
              <a:gd name="connsiteY2057" fmla="*/ 2684371 h 3187690"/>
              <a:gd name="connsiteX2058" fmla="*/ 3791571 w 3959210"/>
              <a:gd name="connsiteY2058" fmla="*/ 2676382 h 3187690"/>
              <a:gd name="connsiteX2059" fmla="*/ 3777203 w 3959210"/>
              <a:gd name="connsiteY2059" fmla="*/ 2663599 h 3187690"/>
              <a:gd name="connsiteX2060" fmla="*/ 3764432 w 3959210"/>
              <a:gd name="connsiteY2060" fmla="*/ 2655610 h 3187690"/>
              <a:gd name="connsiteX2061" fmla="*/ 3762835 w 3959210"/>
              <a:gd name="connsiteY2061" fmla="*/ 2676382 h 3187690"/>
              <a:gd name="connsiteX2062" fmla="*/ 3764432 w 3959210"/>
              <a:gd name="connsiteY2062" fmla="*/ 2677979 h 3187690"/>
              <a:gd name="connsiteX2063" fmla="*/ 3767625 w 3959210"/>
              <a:gd name="connsiteY2063" fmla="*/ 2676382 h 3187690"/>
              <a:gd name="connsiteX2064" fmla="*/ 3769221 w 3959210"/>
              <a:gd name="connsiteY2064" fmla="*/ 2679577 h 3187690"/>
              <a:gd name="connsiteX2065" fmla="*/ 3783589 w 3959210"/>
              <a:gd name="connsiteY2065" fmla="*/ 2681175 h 3187690"/>
              <a:gd name="connsiteX2066" fmla="*/ 3789975 w 3959210"/>
              <a:gd name="connsiteY2066" fmla="*/ 2692360 h 3187690"/>
              <a:gd name="connsiteX2067" fmla="*/ 3775607 w 3959210"/>
              <a:gd name="connsiteY2067" fmla="*/ 2692360 h 3187690"/>
              <a:gd name="connsiteX2068" fmla="*/ 3766028 w 3959210"/>
              <a:gd name="connsiteY2068" fmla="*/ 2687566 h 3187690"/>
              <a:gd name="connsiteX2069" fmla="*/ 3761239 w 3959210"/>
              <a:gd name="connsiteY2069" fmla="*/ 2677979 h 3187690"/>
              <a:gd name="connsiteX2070" fmla="*/ 3751660 w 3959210"/>
              <a:gd name="connsiteY2070" fmla="*/ 2679577 h 3187690"/>
              <a:gd name="connsiteX2071" fmla="*/ 3758046 w 3959210"/>
              <a:gd name="connsiteY2071" fmla="*/ 2673186 h 3187690"/>
              <a:gd name="connsiteX2072" fmla="*/ 3756449 w 3959210"/>
              <a:gd name="connsiteY2072" fmla="*/ 2665197 h 3187690"/>
              <a:gd name="connsiteX2073" fmla="*/ 3751660 w 3959210"/>
              <a:gd name="connsiteY2073" fmla="*/ 2662001 h 3187690"/>
              <a:gd name="connsiteX2074" fmla="*/ 3737292 w 3959210"/>
              <a:gd name="connsiteY2074" fmla="*/ 2684371 h 3187690"/>
              <a:gd name="connsiteX2075" fmla="*/ 3738889 w 3959210"/>
              <a:gd name="connsiteY2075" fmla="*/ 2692360 h 3187690"/>
              <a:gd name="connsiteX2076" fmla="*/ 3719731 w 3959210"/>
              <a:gd name="connsiteY2076" fmla="*/ 2703545 h 3187690"/>
              <a:gd name="connsiteX2077" fmla="*/ 3714942 w 3959210"/>
              <a:gd name="connsiteY2077" fmla="*/ 2708338 h 3187690"/>
              <a:gd name="connsiteX2078" fmla="*/ 3726117 w 3959210"/>
              <a:gd name="connsiteY2078" fmla="*/ 2729110 h 3187690"/>
              <a:gd name="connsiteX2079" fmla="*/ 3734099 w 3959210"/>
              <a:gd name="connsiteY2079" fmla="*/ 2725915 h 3187690"/>
              <a:gd name="connsiteX2080" fmla="*/ 3730906 w 3959210"/>
              <a:gd name="connsiteY2080" fmla="*/ 2719523 h 3187690"/>
              <a:gd name="connsiteX2081" fmla="*/ 3738889 w 3959210"/>
              <a:gd name="connsiteY2081" fmla="*/ 2721121 h 3187690"/>
              <a:gd name="connsiteX2082" fmla="*/ 3735696 w 3959210"/>
              <a:gd name="connsiteY2082" fmla="*/ 2716328 h 3187690"/>
              <a:gd name="connsiteX2083" fmla="*/ 3742081 w 3959210"/>
              <a:gd name="connsiteY2083" fmla="*/ 2717925 h 3187690"/>
              <a:gd name="connsiteX2084" fmla="*/ 3738889 w 3959210"/>
              <a:gd name="connsiteY2084" fmla="*/ 2732306 h 3187690"/>
              <a:gd name="connsiteX2085" fmla="*/ 3732503 w 3959210"/>
              <a:gd name="connsiteY2085" fmla="*/ 2733904 h 3187690"/>
              <a:gd name="connsiteX2086" fmla="*/ 3738889 w 3959210"/>
              <a:gd name="connsiteY2086" fmla="*/ 2741893 h 3187690"/>
              <a:gd name="connsiteX2087" fmla="*/ 3727713 w 3959210"/>
              <a:gd name="connsiteY2087" fmla="*/ 2745089 h 3187690"/>
              <a:gd name="connsiteX2088" fmla="*/ 3729310 w 3959210"/>
              <a:gd name="connsiteY2088" fmla="*/ 2749882 h 3187690"/>
              <a:gd name="connsiteX2089" fmla="*/ 3700574 w 3959210"/>
              <a:gd name="connsiteY2089" fmla="*/ 2762665 h 3187690"/>
              <a:gd name="connsiteX2090" fmla="*/ 3697381 w 3959210"/>
              <a:gd name="connsiteY2090" fmla="*/ 2770654 h 3187690"/>
              <a:gd name="connsiteX2091" fmla="*/ 3681416 w 3959210"/>
              <a:gd name="connsiteY2091" fmla="*/ 2770654 h 3187690"/>
              <a:gd name="connsiteX2092" fmla="*/ 3697381 w 3959210"/>
              <a:gd name="connsiteY2092" fmla="*/ 2783437 h 3187690"/>
              <a:gd name="connsiteX2093" fmla="*/ 3686206 w 3959210"/>
              <a:gd name="connsiteY2093" fmla="*/ 2783437 h 3187690"/>
              <a:gd name="connsiteX2094" fmla="*/ 3657470 w 3959210"/>
              <a:gd name="connsiteY2094" fmla="*/ 2807404 h 3187690"/>
              <a:gd name="connsiteX2095" fmla="*/ 3649487 w 3959210"/>
              <a:gd name="connsiteY2095" fmla="*/ 2794622 h 3187690"/>
              <a:gd name="connsiteX2096" fmla="*/ 3646294 w 3959210"/>
              <a:gd name="connsiteY2096" fmla="*/ 2793024 h 3187690"/>
              <a:gd name="connsiteX2097" fmla="*/ 3646294 w 3959210"/>
              <a:gd name="connsiteY2097" fmla="*/ 2796220 h 3187690"/>
              <a:gd name="connsiteX2098" fmla="*/ 3643101 w 3959210"/>
              <a:gd name="connsiteY2098" fmla="*/ 2788230 h 3187690"/>
              <a:gd name="connsiteX2099" fmla="*/ 3630330 w 3959210"/>
              <a:gd name="connsiteY2099" fmla="*/ 2797817 h 3187690"/>
              <a:gd name="connsiteX2100" fmla="*/ 3639909 w 3959210"/>
              <a:gd name="connsiteY2100" fmla="*/ 2809002 h 3187690"/>
              <a:gd name="connsiteX2101" fmla="*/ 3603190 w 3959210"/>
              <a:gd name="connsiteY2101" fmla="*/ 2815394 h 3187690"/>
              <a:gd name="connsiteX2102" fmla="*/ 3614365 w 3959210"/>
              <a:gd name="connsiteY2102" fmla="*/ 2824981 h 3187690"/>
              <a:gd name="connsiteX2103" fmla="*/ 3617558 w 3959210"/>
              <a:gd name="connsiteY2103" fmla="*/ 2839361 h 3187690"/>
              <a:gd name="connsiteX2104" fmla="*/ 3609576 w 3959210"/>
              <a:gd name="connsiteY2104" fmla="*/ 2845753 h 3187690"/>
              <a:gd name="connsiteX2105" fmla="*/ 3585629 w 3959210"/>
              <a:gd name="connsiteY2105" fmla="*/ 2839361 h 3187690"/>
              <a:gd name="connsiteX2106" fmla="*/ 3584033 w 3959210"/>
              <a:gd name="connsiteY2106" fmla="*/ 2831372 h 3187690"/>
              <a:gd name="connsiteX2107" fmla="*/ 3569665 w 3959210"/>
              <a:gd name="connsiteY2107" fmla="*/ 2818589 h 3187690"/>
              <a:gd name="connsiteX2108" fmla="*/ 3556893 w 3959210"/>
              <a:gd name="connsiteY2108" fmla="*/ 2810600 h 3187690"/>
              <a:gd name="connsiteX2109" fmla="*/ 3556893 w 3959210"/>
              <a:gd name="connsiteY2109" fmla="*/ 2831372 h 3187690"/>
              <a:gd name="connsiteX2110" fmla="*/ 3556893 w 3959210"/>
              <a:gd name="connsiteY2110" fmla="*/ 2832970 h 3187690"/>
              <a:gd name="connsiteX2111" fmla="*/ 3560086 w 3959210"/>
              <a:gd name="connsiteY2111" fmla="*/ 2829774 h 3187690"/>
              <a:gd name="connsiteX2112" fmla="*/ 3563279 w 3959210"/>
              <a:gd name="connsiteY2112" fmla="*/ 2834568 h 3187690"/>
              <a:gd name="connsiteX2113" fmla="*/ 3576051 w 3959210"/>
              <a:gd name="connsiteY2113" fmla="*/ 2836166 h 3187690"/>
              <a:gd name="connsiteX2114" fmla="*/ 3582436 w 3959210"/>
              <a:gd name="connsiteY2114" fmla="*/ 2847350 h 3187690"/>
              <a:gd name="connsiteX2115" fmla="*/ 3568068 w 3959210"/>
              <a:gd name="connsiteY2115" fmla="*/ 2847350 h 3187690"/>
              <a:gd name="connsiteX2116" fmla="*/ 3558490 w 3959210"/>
              <a:gd name="connsiteY2116" fmla="*/ 2842557 h 3187690"/>
              <a:gd name="connsiteX2117" fmla="*/ 3553700 w 3959210"/>
              <a:gd name="connsiteY2117" fmla="*/ 2832970 h 3187690"/>
              <a:gd name="connsiteX2118" fmla="*/ 3545718 w 3959210"/>
              <a:gd name="connsiteY2118" fmla="*/ 2832970 h 3187690"/>
              <a:gd name="connsiteX2119" fmla="*/ 3550507 w 3959210"/>
              <a:gd name="connsiteY2119" fmla="*/ 2826579 h 3187690"/>
              <a:gd name="connsiteX2120" fmla="*/ 3550507 w 3959210"/>
              <a:gd name="connsiteY2120" fmla="*/ 2820187 h 3187690"/>
              <a:gd name="connsiteX2121" fmla="*/ 3518578 w 3959210"/>
              <a:gd name="connsiteY2121" fmla="*/ 2813796 h 3187690"/>
              <a:gd name="connsiteX2122" fmla="*/ 3523368 w 3959210"/>
              <a:gd name="connsiteY2122" fmla="*/ 2823383 h 3187690"/>
              <a:gd name="connsiteX2123" fmla="*/ 3524964 w 3959210"/>
              <a:gd name="connsiteY2123" fmla="*/ 2820187 h 3187690"/>
              <a:gd name="connsiteX2124" fmla="*/ 3528157 w 3959210"/>
              <a:gd name="connsiteY2124" fmla="*/ 2823383 h 3187690"/>
              <a:gd name="connsiteX2125" fmla="*/ 3528157 w 3959210"/>
              <a:gd name="connsiteY2125" fmla="*/ 2829774 h 3187690"/>
              <a:gd name="connsiteX2126" fmla="*/ 3515385 w 3959210"/>
              <a:gd name="connsiteY2126" fmla="*/ 2832970 h 3187690"/>
              <a:gd name="connsiteX2127" fmla="*/ 3502614 w 3959210"/>
              <a:gd name="connsiteY2127" fmla="*/ 2832970 h 3187690"/>
              <a:gd name="connsiteX2128" fmla="*/ 3486649 w 3959210"/>
              <a:gd name="connsiteY2128" fmla="*/ 2823383 h 3187690"/>
              <a:gd name="connsiteX2129" fmla="*/ 3481860 w 3959210"/>
              <a:gd name="connsiteY2129" fmla="*/ 2826579 h 3187690"/>
              <a:gd name="connsiteX2130" fmla="*/ 3469088 w 3959210"/>
              <a:gd name="connsiteY2130" fmla="*/ 2815394 h 3187690"/>
              <a:gd name="connsiteX2131" fmla="*/ 3473878 w 3959210"/>
              <a:gd name="connsiteY2131" fmla="*/ 2810600 h 3187690"/>
              <a:gd name="connsiteX2132" fmla="*/ 3480263 w 3959210"/>
              <a:gd name="connsiteY2132" fmla="*/ 2815394 h 3187690"/>
              <a:gd name="connsiteX2133" fmla="*/ 3483456 w 3959210"/>
              <a:gd name="connsiteY2133" fmla="*/ 2813796 h 3187690"/>
              <a:gd name="connsiteX2134" fmla="*/ 3480263 w 3959210"/>
              <a:gd name="connsiteY2134" fmla="*/ 2805807 h 3187690"/>
              <a:gd name="connsiteX2135" fmla="*/ 3477071 w 3959210"/>
              <a:gd name="connsiteY2135" fmla="*/ 2809002 h 3187690"/>
              <a:gd name="connsiteX2136" fmla="*/ 3467492 w 3959210"/>
              <a:gd name="connsiteY2136" fmla="*/ 2799415 h 3187690"/>
              <a:gd name="connsiteX2137" fmla="*/ 3459510 w 3959210"/>
              <a:gd name="connsiteY2137" fmla="*/ 2801013 h 3187690"/>
              <a:gd name="connsiteX2138" fmla="*/ 3457913 w 3959210"/>
              <a:gd name="connsiteY2138" fmla="*/ 2802611 h 3187690"/>
              <a:gd name="connsiteX2139" fmla="*/ 3467492 w 3959210"/>
              <a:gd name="connsiteY2139" fmla="*/ 2813796 h 3187690"/>
              <a:gd name="connsiteX2140" fmla="*/ 3453124 w 3959210"/>
              <a:gd name="connsiteY2140" fmla="*/ 2802611 h 3187690"/>
              <a:gd name="connsiteX2141" fmla="*/ 3451527 w 3959210"/>
              <a:gd name="connsiteY2141" fmla="*/ 2802611 h 3187690"/>
              <a:gd name="connsiteX2142" fmla="*/ 3445142 w 3959210"/>
              <a:gd name="connsiteY2142" fmla="*/ 2797817 h 3187690"/>
              <a:gd name="connsiteX2143" fmla="*/ 3441949 w 3959210"/>
              <a:gd name="connsiteY2143" fmla="*/ 2802611 h 3187690"/>
              <a:gd name="connsiteX2144" fmla="*/ 3449931 w 3959210"/>
              <a:gd name="connsiteY2144" fmla="*/ 2804209 h 3187690"/>
              <a:gd name="connsiteX2145" fmla="*/ 3453124 w 3959210"/>
              <a:gd name="connsiteY2145" fmla="*/ 2815394 h 3187690"/>
              <a:gd name="connsiteX2146" fmla="*/ 3427581 w 3959210"/>
              <a:gd name="connsiteY2146" fmla="*/ 2805807 h 3187690"/>
              <a:gd name="connsiteX2147" fmla="*/ 3443545 w 3959210"/>
              <a:gd name="connsiteY2147" fmla="*/ 2828176 h 3187690"/>
              <a:gd name="connsiteX2148" fmla="*/ 3451527 w 3959210"/>
              <a:gd name="connsiteY2148" fmla="*/ 2832970 h 3187690"/>
              <a:gd name="connsiteX2149" fmla="*/ 3453124 w 3959210"/>
              <a:gd name="connsiteY2149" fmla="*/ 2828176 h 3187690"/>
              <a:gd name="connsiteX2150" fmla="*/ 3478667 w 3959210"/>
              <a:gd name="connsiteY2150" fmla="*/ 2864927 h 3187690"/>
              <a:gd name="connsiteX2151" fmla="*/ 3483456 w 3959210"/>
              <a:gd name="connsiteY2151" fmla="*/ 2864927 h 3187690"/>
              <a:gd name="connsiteX2152" fmla="*/ 3486649 w 3959210"/>
              <a:gd name="connsiteY2152" fmla="*/ 2872916 h 3187690"/>
              <a:gd name="connsiteX2153" fmla="*/ 3477071 w 3959210"/>
              <a:gd name="connsiteY2153" fmla="*/ 2871318 h 3187690"/>
              <a:gd name="connsiteX2154" fmla="*/ 3488246 w 3959210"/>
              <a:gd name="connsiteY2154" fmla="*/ 2885699 h 3187690"/>
              <a:gd name="connsiteX2155" fmla="*/ 3485053 w 3959210"/>
              <a:gd name="connsiteY2155" fmla="*/ 2892090 h 3187690"/>
              <a:gd name="connsiteX2156" fmla="*/ 3489842 w 3959210"/>
              <a:gd name="connsiteY2156" fmla="*/ 2892090 h 3187690"/>
              <a:gd name="connsiteX2157" fmla="*/ 3486649 w 3959210"/>
              <a:gd name="connsiteY2157" fmla="*/ 2900079 h 3187690"/>
              <a:gd name="connsiteX2158" fmla="*/ 3494632 w 3959210"/>
              <a:gd name="connsiteY2158" fmla="*/ 2903275 h 3187690"/>
              <a:gd name="connsiteX2159" fmla="*/ 3485053 w 3959210"/>
              <a:gd name="connsiteY2159" fmla="*/ 2909666 h 3187690"/>
              <a:gd name="connsiteX2160" fmla="*/ 3491439 w 3959210"/>
              <a:gd name="connsiteY2160" fmla="*/ 2919253 h 3187690"/>
              <a:gd name="connsiteX2161" fmla="*/ 3489842 w 3959210"/>
              <a:gd name="connsiteY2161" fmla="*/ 2919253 h 3187690"/>
              <a:gd name="connsiteX2162" fmla="*/ 3488246 w 3959210"/>
              <a:gd name="connsiteY2162" fmla="*/ 2919253 h 3187690"/>
              <a:gd name="connsiteX2163" fmla="*/ 3486713 w 3959210"/>
              <a:gd name="connsiteY2163" fmla="*/ 2917719 h 3187690"/>
              <a:gd name="connsiteX2164" fmla="*/ 3486849 w 3959210"/>
              <a:gd name="connsiteY2164" fmla="*/ 2914460 h 3187690"/>
              <a:gd name="connsiteX2165" fmla="*/ 3483456 w 3959210"/>
              <a:gd name="connsiteY2165" fmla="*/ 2914460 h 3187690"/>
              <a:gd name="connsiteX2166" fmla="*/ 3486713 w 3959210"/>
              <a:gd name="connsiteY2166" fmla="*/ 2917719 h 3187690"/>
              <a:gd name="connsiteX2167" fmla="*/ 3486649 w 3959210"/>
              <a:gd name="connsiteY2167" fmla="*/ 2919253 h 3187690"/>
              <a:gd name="connsiteX2168" fmla="*/ 3488246 w 3959210"/>
              <a:gd name="connsiteY2168" fmla="*/ 2919253 h 3187690"/>
              <a:gd name="connsiteX2169" fmla="*/ 3496228 w 3959210"/>
              <a:gd name="connsiteY2169" fmla="*/ 2927242 h 3187690"/>
              <a:gd name="connsiteX2170" fmla="*/ 3494632 w 3959210"/>
              <a:gd name="connsiteY2170" fmla="*/ 2935232 h 3187690"/>
              <a:gd name="connsiteX2171" fmla="*/ 3499421 w 3959210"/>
              <a:gd name="connsiteY2171" fmla="*/ 2938427 h 3187690"/>
              <a:gd name="connsiteX2172" fmla="*/ 3488246 w 3959210"/>
              <a:gd name="connsiteY2172" fmla="*/ 2943221 h 3187690"/>
              <a:gd name="connsiteX2173" fmla="*/ 3478667 w 3959210"/>
              <a:gd name="connsiteY2173" fmla="*/ 2933634 h 3187690"/>
              <a:gd name="connsiteX2174" fmla="*/ 3472281 w 3959210"/>
              <a:gd name="connsiteY2174" fmla="*/ 2940025 h 3187690"/>
              <a:gd name="connsiteX2175" fmla="*/ 3489842 w 3959210"/>
              <a:gd name="connsiteY2175" fmla="*/ 2951210 h 3187690"/>
              <a:gd name="connsiteX2176" fmla="*/ 3501017 w 3959210"/>
              <a:gd name="connsiteY2176" fmla="*/ 2954406 h 3187690"/>
              <a:gd name="connsiteX2177" fmla="*/ 3493035 w 3959210"/>
              <a:gd name="connsiteY2177" fmla="*/ 2951210 h 3187690"/>
              <a:gd name="connsiteX2178" fmla="*/ 3489842 w 3959210"/>
              <a:gd name="connsiteY2178" fmla="*/ 2957601 h 3187690"/>
              <a:gd name="connsiteX2179" fmla="*/ 3497824 w 3959210"/>
              <a:gd name="connsiteY2179" fmla="*/ 2959199 h 3187690"/>
              <a:gd name="connsiteX2180" fmla="*/ 3494632 w 3959210"/>
              <a:gd name="connsiteY2180" fmla="*/ 2962395 h 3187690"/>
              <a:gd name="connsiteX2181" fmla="*/ 3505807 w 3959210"/>
              <a:gd name="connsiteY2181" fmla="*/ 2963993 h 3187690"/>
              <a:gd name="connsiteX2182" fmla="*/ 3501017 w 3959210"/>
              <a:gd name="connsiteY2182" fmla="*/ 2970384 h 3187690"/>
              <a:gd name="connsiteX2183" fmla="*/ 3513789 w 3959210"/>
              <a:gd name="connsiteY2183" fmla="*/ 2971982 h 3187690"/>
              <a:gd name="connsiteX2184" fmla="*/ 3507403 w 3959210"/>
              <a:gd name="connsiteY2184" fmla="*/ 2971982 h 3187690"/>
              <a:gd name="connsiteX2185" fmla="*/ 3505807 w 3959210"/>
              <a:gd name="connsiteY2185" fmla="*/ 2978373 h 3187690"/>
              <a:gd name="connsiteX2186" fmla="*/ 3521771 w 3959210"/>
              <a:gd name="connsiteY2186" fmla="*/ 2987960 h 3187690"/>
              <a:gd name="connsiteX2187" fmla="*/ 3529753 w 3959210"/>
              <a:gd name="connsiteY2187" fmla="*/ 2984765 h 3187690"/>
              <a:gd name="connsiteX2188" fmla="*/ 3534543 w 3959210"/>
              <a:gd name="connsiteY2188" fmla="*/ 2987960 h 3187690"/>
              <a:gd name="connsiteX2189" fmla="*/ 3536139 w 3959210"/>
              <a:gd name="connsiteY2189" fmla="*/ 2995950 h 3187690"/>
              <a:gd name="connsiteX2190" fmla="*/ 3516982 w 3959210"/>
              <a:gd name="connsiteY2190" fmla="*/ 2984765 h 3187690"/>
              <a:gd name="connsiteX2191" fmla="*/ 3515385 w 3959210"/>
              <a:gd name="connsiteY2191" fmla="*/ 2987960 h 3187690"/>
              <a:gd name="connsiteX2192" fmla="*/ 3548911 w 3959210"/>
              <a:gd name="connsiteY2192" fmla="*/ 3019917 h 3187690"/>
              <a:gd name="connsiteX2193" fmla="*/ 3547314 w 3959210"/>
              <a:gd name="connsiteY2193" fmla="*/ 3026308 h 3187690"/>
              <a:gd name="connsiteX2194" fmla="*/ 3521771 w 3959210"/>
              <a:gd name="connsiteY2194" fmla="*/ 3015124 h 3187690"/>
              <a:gd name="connsiteX2195" fmla="*/ 3520175 w 3959210"/>
              <a:gd name="connsiteY2195" fmla="*/ 3018319 h 3187690"/>
              <a:gd name="connsiteX2196" fmla="*/ 3545718 w 3959210"/>
              <a:gd name="connsiteY2196" fmla="*/ 3043885 h 3187690"/>
              <a:gd name="connsiteX2197" fmla="*/ 3561682 w 3959210"/>
              <a:gd name="connsiteY2197" fmla="*/ 3069450 h 3187690"/>
              <a:gd name="connsiteX2198" fmla="*/ 3566472 w 3959210"/>
              <a:gd name="connsiteY2198" fmla="*/ 3072646 h 3187690"/>
              <a:gd name="connsiteX2199" fmla="*/ 3560086 w 3959210"/>
              <a:gd name="connsiteY2199" fmla="*/ 3074244 h 3187690"/>
              <a:gd name="connsiteX2200" fmla="*/ 3558490 w 3959210"/>
              <a:gd name="connsiteY2200" fmla="*/ 3083831 h 3187690"/>
              <a:gd name="connsiteX2201" fmla="*/ 3564875 w 3959210"/>
              <a:gd name="connsiteY2201" fmla="*/ 3083831 h 3187690"/>
              <a:gd name="connsiteX2202" fmla="*/ 3561682 w 3959210"/>
              <a:gd name="connsiteY2202" fmla="*/ 3080635 h 3187690"/>
              <a:gd name="connsiteX2203" fmla="*/ 3576051 w 3959210"/>
              <a:gd name="connsiteY2203" fmla="*/ 3088624 h 3187690"/>
              <a:gd name="connsiteX2204" fmla="*/ 3572858 w 3959210"/>
              <a:gd name="connsiteY2204" fmla="*/ 3115787 h 3187690"/>
              <a:gd name="connsiteX2205" fmla="*/ 3564875 w 3959210"/>
              <a:gd name="connsiteY2205" fmla="*/ 3128570 h 3187690"/>
              <a:gd name="connsiteX2206" fmla="*/ 3523368 w 3959210"/>
              <a:gd name="connsiteY2206" fmla="*/ 3112592 h 3187690"/>
              <a:gd name="connsiteX2207" fmla="*/ 3529753 w 3959210"/>
              <a:gd name="connsiteY2207" fmla="*/ 3112592 h 3187690"/>
              <a:gd name="connsiteX2208" fmla="*/ 3520175 w 3959210"/>
              <a:gd name="connsiteY2208" fmla="*/ 3099809 h 3187690"/>
              <a:gd name="connsiteX2209" fmla="*/ 3486649 w 3959210"/>
              <a:gd name="connsiteY2209" fmla="*/ 3072646 h 3187690"/>
              <a:gd name="connsiteX2210" fmla="*/ 3465895 w 3959210"/>
              <a:gd name="connsiteY2210" fmla="*/ 3042287 h 3187690"/>
              <a:gd name="connsiteX2211" fmla="*/ 3469088 w 3959210"/>
              <a:gd name="connsiteY2211" fmla="*/ 3051874 h 3187690"/>
              <a:gd name="connsiteX2212" fmla="*/ 3453124 w 3959210"/>
              <a:gd name="connsiteY2212" fmla="*/ 3037493 h 3187690"/>
              <a:gd name="connsiteX2213" fmla="*/ 3438756 w 3959210"/>
              <a:gd name="connsiteY2213" fmla="*/ 3019917 h 3187690"/>
              <a:gd name="connsiteX2214" fmla="*/ 3441949 w 3959210"/>
              <a:gd name="connsiteY2214" fmla="*/ 3015124 h 3187690"/>
              <a:gd name="connsiteX2215" fmla="*/ 3433966 w 3959210"/>
              <a:gd name="connsiteY2215" fmla="*/ 3010330 h 3187690"/>
              <a:gd name="connsiteX2216" fmla="*/ 3429177 w 3959210"/>
              <a:gd name="connsiteY2216" fmla="*/ 3003939 h 3187690"/>
              <a:gd name="connsiteX2217" fmla="*/ 3435563 w 3959210"/>
              <a:gd name="connsiteY2217" fmla="*/ 3008732 h 3187690"/>
              <a:gd name="connsiteX2218" fmla="*/ 3425984 w 3959210"/>
              <a:gd name="connsiteY2218" fmla="*/ 3002341 h 3187690"/>
              <a:gd name="connsiteX2219" fmla="*/ 3406827 w 3959210"/>
              <a:gd name="connsiteY2219" fmla="*/ 2970384 h 3187690"/>
              <a:gd name="connsiteX2220" fmla="*/ 3381283 w 3959210"/>
              <a:gd name="connsiteY2220" fmla="*/ 2959199 h 3187690"/>
              <a:gd name="connsiteX2221" fmla="*/ 3371705 w 3959210"/>
              <a:gd name="connsiteY2221" fmla="*/ 2968786 h 3187690"/>
              <a:gd name="connsiteX2222" fmla="*/ 3378091 w 3959210"/>
              <a:gd name="connsiteY2222" fmla="*/ 2971982 h 3187690"/>
              <a:gd name="connsiteX2223" fmla="*/ 3386073 w 3959210"/>
              <a:gd name="connsiteY2223" fmla="*/ 2968786 h 3187690"/>
              <a:gd name="connsiteX2224" fmla="*/ 3395652 w 3959210"/>
              <a:gd name="connsiteY2224" fmla="*/ 2984765 h 3187690"/>
              <a:gd name="connsiteX2225" fmla="*/ 3392459 w 3959210"/>
              <a:gd name="connsiteY2225" fmla="*/ 2989558 h 3187690"/>
              <a:gd name="connsiteX2226" fmla="*/ 3400441 w 3959210"/>
              <a:gd name="connsiteY2226" fmla="*/ 2994352 h 3187690"/>
              <a:gd name="connsiteX2227" fmla="*/ 3402037 w 3959210"/>
              <a:gd name="connsiteY2227" fmla="*/ 2992754 h 3187690"/>
              <a:gd name="connsiteX2228" fmla="*/ 3402037 w 3959210"/>
              <a:gd name="connsiteY2228" fmla="*/ 2997547 h 3187690"/>
              <a:gd name="connsiteX2229" fmla="*/ 3384476 w 3959210"/>
              <a:gd name="connsiteY2229" fmla="*/ 2994352 h 3187690"/>
              <a:gd name="connsiteX2230" fmla="*/ 3400441 w 3959210"/>
              <a:gd name="connsiteY2230" fmla="*/ 3008732 h 3187690"/>
              <a:gd name="connsiteX2231" fmla="*/ 3394055 w 3959210"/>
              <a:gd name="connsiteY2231" fmla="*/ 3013526 h 3187690"/>
              <a:gd name="connsiteX2232" fmla="*/ 3402037 w 3959210"/>
              <a:gd name="connsiteY2232" fmla="*/ 3026308 h 3187690"/>
              <a:gd name="connsiteX2233" fmla="*/ 3394055 w 3959210"/>
              <a:gd name="connsiteY2233" fmla="*/ 3026308 h 3187690"/>
              <a:gd name="connsiteX2234" fmla="*/ 3397248 w 3959210"/>
              <a:gd name="connsiteY2234" fmla="*/ 3039091 h 3187690"/>
              <a:gd name="connsiteX2235" fmla="*/ 3400441 w 3959210"/>
              <a:gd name="connsiteY2235" fmla="*/ 3039091 h 3187690"/>
              <a:gd name="connsiteX2236" fmla="*/ 3405230 w 3959210"/>
              <a:gd name="connsiteY2236" fmla="*/ 3055070 h 3187690"/>
              <a:gd name="connsiteX2237" fmla="*/ 3405230 w 3959210"/>
              <a:gd name="connsiteY2237" fmla="*/ 3072646 h 3187690"/>
              <a:gd name="connsiteX2238" fmla="*/ 3379687 w 3959210"/>
              <a:gd name="connsiteY2238" fmla="*/ 3045483 h 3187690"/>
              <a:gd name="connsiteX2239" fmla="*/ 3368512 w 3959210"/>
              <a:gd name="connsiteY2239" fmla="*/ 3032700 h 3187690"/>
              <a:gd name="connsiteX2240" fmla="*/ 3354144 w 3959210"/>
              <a:gd name="connsiteY2240" fmla="*/ 3021515 h 3187690"/>
              <a:gd name="connsiteX2241" fmla="*/ 3338179 w 3959210"/>
              <a:gd name="connsiteY2241" fmla="*/ 3003939 h 3187690"/>
              <a:gd name="connsiteX2242" fmla="*/ 3320618 w 3959210"/>
              <a:gd name="connsiteY2242" fmla="*/ 2989558 h 3187690"/>
              <a:gd name="connsiteX2243" fmla="*/ 3336583 w 3959210"/>
              <a:gd name="connsiteY2243" fmla="*/ 3000743 h 3187690"/>
              <a:gd name="connsiteX2244" fmla="*/ 3312636 w 3959210"/>
              <a:gd name="connsiteY2244" fmla="*/ 2981569 h 3187690"/>
              <a:gd name="connsiteX2245" fmla="*/ 3303057 w 3959210"/>
              <a:gd name="connsiteY2245" fmla="*/ 2976775 h 3187690"/>
              <a:gd name="connsiteX2246" fmla="*/ 3317425 w 3959210"/>
              <a:gd name="connsiteY2246" fmla="*/ 2979971 h 3187690"/>
              <a:gd name="connsiteX2247" fmla="*/ 3295075 w 3959210"/>
              <a:gd name="connsiteY2247" fmla="*/ 2971982 h 3187690"/>
              <a:gd name="connsiteX2248" fmla="*/ 3298268 w 3959210"/>
              <a:gd name="connsiteY2248" fmla="*/ 2967188 h 3187690"/>
              <a:gd name="connsiteX2249" fmla="*/ 3293479 w 3959210"/>
              <a:gd name="connsiteY2249" fmla="*/ 2959199 h 3187690"/>
              <a:gd name="connsiteX2250" fmla="*/ 3290286 w 3959210"/>
              <a:gd name="connsiteY2250" fmla="*/ 2956004 h 3187690"/>
              <a:gd name="connsiteX2251" fmla="*/ 3280707 w 3959210"/>
              <a:gd name="connsiteY2251" fmla="*/ 2957601 h 3187690"/>
              <a:gd name="connsiteX2252" fmla="*/ 3282304 w 3959210"/>
              <a:gd name="connsiteY2252" fmla="*/ 2960797 h 3187690"/>
              <a:gd name="connsiteX2253" fmla="*/ 3288689 w 3959210"/>
              <a:gd name="connsiteY2253" fmla="*/ 2962395 h 3187690"/>
              <a:gd name="connsiteX2254" fmla="*/ 3293479 w 3959210"/>
              <a:gd name="connsiteY2254" fmla="*/ 2967188 h 3187690"/>
              <a:gd name="connsiteX2255" fmla="*/ 3282304 w 3959210"/>
              <a:gd name="connsiteY2255" fmla="*/ 2962395 h 3187690"/>
              <a:gd name="connsiteX2256" fmla="*/ 3282304 w 3959210"/>
              <a:gd name="connsiteY2256" fmla="*/ 2970384 h 3187690"/>
              <a:gd name="connsiteX2257" fmla="*/ 3271128 w 3959210"/>
              <a:gd name="connsiteY2257" fmla="*/ 2971982 h 3187690"/>
              <a:gd name="connsiteX2258" fmla="*/ 3291882 w 3959210"/>
              <a:gd name="connsiteY2258" fmla="*/ 2983167 h 3187690"/>
              <a:gd name="connsiteX2259" fmla="*/ 3298268 w 3959210"/>
              <a:gd name="connsiteY2259" fmla="*/ 2989558 h 3187690"/>
              <a:gd name="connsiteX2260" fmla="*/ 3303057 w 3959210"/>
              <a:gd name="connsiteY2260" fmla="*/ 2986362 h 3187690"/>
              <a:gd name="connsiteX2261" fmla="*/ 3304654 w 3959210"/>
              <a:gd name="connsiteY2261" fmla="*/ 2994352 h 3187690"/>
              <a:gd name="connsiteX2262" fmla="*/ 3334986 w 3959210"/>
              <a:gd name="connsiteY2262" fmla="*/ 3023113 h 3187690"/>
              <a:gd name="connsiteX2263" fmla="*/ 3347758 w 3959210"/>
              <a:gd name="connsiteY2263" fmla="*/ 3040689 h 3187690"/>
              <a:gd name="connsiteX2264" fmla="*/ 3358933 w 3959210"/>
              <a:gd name="connsiteY2264" fmla="*/ 3055070 h 3187690"/>
              <a:gd name="connsiteX2265" fmla="*/ 3339776 w 3959210"/>
              <a:gd name="connsiteY2265" fmla="*/ 3047080 h 3187690"/>
              <a:gd name="connsiteX2266" fmla="*/ 3344565 w 3959210"/>
              <a:gd name="connsiteY2266" fmla="*/ 3055070 h 3187690"/>
              <a:gd name="connsiteX2267" fmla="*/ 3349354 w 3959210"/>
              <a:gd name="connsiteY2267" fmla="*/ 3061461 h 3187690"/>
              <a:gd name="connsiteX2268" fmla="*/ 3347758 w 3959210"/>
              <a:gd name="connsiteY2268" fmla="*/ 3069450 h 3187690"/>
              <a:gd name="connsiteX2269" fmla="*/ 3358933 w 3959210"/>
              <a:gd name="connsiteY2269" fmla="*/ 3080635 h 3187690"/>
              <a:gd name="connsiteX2270" fmla="*/ 3360530 w 3959210"/>
              <a:gd name="connsiteY2270" fmla="*/ 3090222 h 3187690"/>
              <a:gd name="connsiteX2271" fmla="*/ 3354144 w 3959210"/>
              <a:gd name="connsiteY2271" fmla="*/ 3085429 h 3187690"/>
              <a:gd name="connsiteX2272" fmla="*/ 3350951 w 3959210"/>
              <a:gd name="connsiteY2272" fmla="*/ 3091820 h 3187690"/>
              <a:gd name="connsiteX2273" fmla="*/ 3312636 w 3959210"/>
              <a:gd name="connsiteY2273" fmla="*/ 3072646 h 3187690"/>
              <a:gd name="connsiteX2274" fmla="*/ 3282304 w 3959210"/>
              <a:gd name="connsiteY2274" fmla="*/ 3048678 h 3187690"/>
              <a:gd name="connsiteX2275" fmla="*/ 3243989 w 3959210"/>
              <a:gd name="connsiteY2275" fmla="*/ 3018319 h 3187690"/>
              <a:gd name="connsiteX2276" fmla="*/ 3213656 w 3959210"/>
              <a:gd name="connsiteY2276" fmla="*/ 2992754 h 3187690"/>
              <a:gd name="connsiteX2277" fmla="*/ 3218445 w 3959210"/>
              <a:gd name="connsiteY2277" fmla="*/ 2991156 h 3187690"/>
              <a:gd name="connsiteX2278" fmla="*/ 3204077 w 3959210"/>
              <a:gd name="connsiteY2278" fmla="*/ 2984765 h 3187690"/>
              <a:gd name="connsiteX2279" fmla="*/ 3207270 w 3959210"/>
              <a:gd name="connsiteY2279" fmla="*/ 2976775 h 3187690"/>
              <a:gd name="connsiteX2280" fmla="*/ 3186516 w 3959210"/>
              <a:gd name="connsiteY2280" fmla="*/ 2963993 h 3187690"/>
              <a:gd name="connsiteX2281" fmla="*/ 3160973 w 3959210"/>
              <a:gd name="connsiteY2281" fmla="*/ 2956004 h 3187690"/>
              <a:gd name="connsiteX2282" fmla="*/ 3146605 w 3959210"/>
              <a:gd name="connsiteY2282" fmla="*/ 2948014 h 3187690"/>
              <a:gd name="connsiteX2283" fmla="*/ 3140219 w 3959210"/>
              <a:gd name="connsiteY2283" fmla="*/ 2924047 h 3187690"/>
              <a:gd name="connsiteX2284" fmla="*/ 3133834 w 3959210"/>
              <a:gd name="connsiteY2284" fmla="*/ 2912862 h 3187690"/>
              <a:gd name="connsiteX2285" fmla="*/ 3124255 w 3959210"/>
              <a:gd name="connsiteY2285" fmla="*/ 2906471 h 3187690"/>
              <a:gd name="connsiteX2286" fmla="*/ 3127448 w 3959210"/>
              <a:gd name="connsiteY2286" fmla="*/ 2911264 h 3187690"/>
              <a:gd name="connsiteX2287" fmla="*/ 3116273 w 3959210"/>
              <a:gd name="connsiteY2287" fmla="*/ 2911264 h 3187690"/>
              <a:gd name="connsiteX2288" fmla="*/ 3109887 w 3959210"/>
              <a:gd name="connsiteY2288" fmla="*/ 2906471 h 3187690"/>
              <a:gd name="connsiteX2289" fmla="*/ 3108290 w 3959210"/>
              <a:gd name="connsiteY2289" fmla="*/ 2895286 h 3187690"/>
              <a:gd name="connsiteX2290" fmla="*/ 3097115 w 3959210"/>
              <a:gd name="connsiteY2290" fmla="*/ 2896883 h 3187690"/>
              <a:gd name="connsiteX2291" fmla="*/ 3087536 w 3959210"/>
              <a:gd name="connsiteY2291" fmla="*/ 2869720 h 3187690"/>
              <a:gd name="connsiteX2292" fmla="*/ 3076361 w 3959210"/>
              <a:gd name="connsiteY2292" fmla="*/ 2860133 h 3187690"/>
              <a:gd name="connsiteX2293" fmla="*/ 3063590 w 3959210"/>
              <a:gd name="connsiteY2293" fmla="*/ 2850546 h 3187690"/>
              <a:gd name="connsiteX2294" fmla="*/ 3052415 w 3959210"/>
              <a:gd name="connsiteY2294" fmla="*/ 2840959 h 3187690"/>
              <a:gd name="connsiteX2295" fmla="*/ 3030064 w 3959210"/>
              <a:gd name="connsiteY2295" fmla="*/ 2839361 h 3187690"/>
              <a:gd name="connsiteX2296" fmla="*/ 3022082 w 3959210"/>
              <a:gd name="connsiteY2296" fmla="*/ 2821785 h 3187690"/>
              <a:gd name="connsiteX2297" fmla="*/ 3015696 w 3959210"/>
              <a:gd name="connsiteY2297" fmla="*/ 2815394 h 3187690"/>
              <a:gd name="connsiteX2298" fmla="*/ 3007714 w 3959210"/>
              <a:gd name="connsiteY2298" fmla="*/ 2809002 h 3187690"/>
              <a:gd name="connsiteX2299" fmla="*/ 2982171 w 3959210"/>
              <a:gd name="connsiteY2299" fmla="*/ 2785035 h 3187690"/>
              <a:gd name="connsiteX2300" fmla="*/ 2958224 w 3959210"/>
              <a:gd name="connsiteY2300" fmla="*/ 2769056 h 3187690"/>
              <a:gd name="connsiteX2301" fmla="*/ 2924698 w 3959210"/>
              <a:gd name="connsiteY2301" fmla="*/ 2740295 h 3187690"/>
              <a:gd name="connsiteX2302" fmla="*/ 2897559 w 3959210"/>
              <a:gd name="connsiteY2302" fmla="*/ 2724317 h 3187690"/>
              <a:gd name="connsiteX2303" fmla="*/ 2899155 w 3959210"/>
              <a:gd name="connsiteY2303" fmla="*/ 2717925 h 3187690"/>
              <a:gd name="connsiteX2304" fmla="*/ 2879998 w 3959210"/>
              <a:gd name="connsiteY2304" fmla="*/ 2709936 h 3187690"/>
              <a:gd name="connsiteX2305" fmla="*/ 2884787 w 3959210"/>
              <a:gd name="connsiteY2305" fmla="*/ 2709936 h 3187690"/>
              <a:gd name="connsiteX2306" fmla="*/ 2856051 w 3959210"/>
              <a:gd name="connsiteY2306" fmla="*/ 2684371 h 3187690"/>
              <a:gd name="connsiteX2307" fmla="*/ 2867226 w 3959210"/>
              <a:gd name="connsiteY2307" fmla="*/ 2697154 h 3187690"/>
              <a:gd name="connsiteX2308" fmla="*/ 2884787 w 3959210"/>
              <a:gd name="connsiteY2308" fmla="*/ 2703545 h 3187690"/>
              <a:gd name="connsiteX2309" fmla="*/ 2884787 w 3959210"/>
              <a:gd name="connsiteY2309" fmla="*/ 2698751 h 3187690"/>
              <a:gd name="connsiteX2310" fmla="*/ 2895962 w 3959210"/>
              <a:gd name="connsiteY2310" fmla="*/ 2703545 h 3187690"/>
              <a:gd name="connsiteX2311" fmla="*/ 2876805 w 3959210"/>
              <a:gd name="connsiteY2311" fmla="*/ 2693958 h 3187690"/>
              <a:gd name="connsiteX2312" fmla="*/ 2864033 w 3959210"/>
              <a:gd name="connsiteY2312" fmla="*/ 2676382 h 3187690"/>
              <a:gd name="connsiteX2313" fmla="*/ 2852858 w 3959210"/>
              <a:gd name="connsiteY2313" fmla="*/ 2668392 h 3187690"/>
              <a:gd name="connsiteX2314" fmla="*/ 2846472 w 3959210"/>
              <a:gd name="connsiteY2314" fmla="*/ 2658805 h 3187690"/>
              <a:gd name="connsiteX2315" fmla="*/ 2836894 w 3959210"/>
              <a:gd name="connsiteY2315" fmla="*/ 2657208 h 3187690"/>
              <a:gd name="connsiteX2316" fmla="*/ 2835297 w 3959210"/>
              <a:gd name="connsiteY2316" fmla="*/ 2652414 h 3187690"/>
              <a:gd name="connsiteX2317" fmla="*/ 2840087 w 3959210"/>
              <a:gd name="connsiteY2317" fmla="*/ 2650816 h 3187690"/>
              <a:gd name="connsiteX2318" fmla="*/ 2822526 w 3959210"/>
              <a:gd name="connsiteY2318" fmla="*/ 2639631 h 3187690"/>
              <a:gd name="connsiteX2319" fmla="*/ 2822526 w 3959210"/>
              <a:gd name="connsiteY2319" fmla="*/ 2644425 h 3187690"/>
              <a:gd name="connsiteX2320" fmla="*/ 2816140 w 3959210"/>
              <a:gd name="connsiteY2320" fmla="*/ 2638033 h 3187690"/>
              <a:gd name="connsiteX2321" fmla="*/ 2819333 w 3959210"/>
              <a:gd name="connsiteY2321" fmla="*/ 2631642 h 3187690"/>
              <a:gd name="connsiteX2322" fmla="*/ 2803368 w 3959210"/>
              <a:gd name="connsiteY2322" fmla="*/ 2622055 h 3187690"/>
              <a:gd name="connsiteX2323" fmla="*/ 2800175 w 3959210"/>
              <a:gd name="connsiteY2323" fmla="*/ 2626849 h 3187690"/>
              <a:gd name="connsiteX2324" fmla="*/ 2801772 w 3959210"/>
              <a:gd name="connsiteY2324" fmla="*/ 2620457 h 3187690"/>
              <a:gd name="connsiteX2325" fmla="*/ 2773036 w 3959210"/>
              <a:gd name="connsiteY2325" fmla="*/ 2601283 h 3187690"/>
              <a:gd name="connsiteX2326" fmla="*/ 2781018 w 3959210"/>
              <a:gd name="connsiteY2326" fmla="*/ 2601283 h 3187690"/>
              <a:gd name="connsiteX2327" fmla="*/ 2766650 w 3959210"/>
              <a:gd name="connsiteY2327" fmla="*/ 2593294 h 3187690"/>
              <a:gd name="connsiteX2328" fmla="*/ 2769843 w 3959210"/>
              <a:gd name="connsiteY2328" fmla="*/ 2591696 h 3187690"/>
              <a:gd name="connsiteX2329" fmla="*/ 2763457 w 3959210"/>
              <a:gd name="connsiteY2329" fmla="*/ 2586903 h 3187690"/>
              <a:gd name="connsiteX2330" fmla="*/ 2760264 w 3959210"/>
              <a:gd name="connsiteY2330" fmla="*/ 2590098 h 3187690"/>
              <a:gd name="connsiteX2331" fmla="*/ 2753878 w 3959210"/>
              <a:gd name="connsiteY2331" fmla="*/ 2585305 h 3187690"/>
              <a:gd name="connsiteX2332" fmla="*/ 2757071 w 3959210"/>
              <a:gd name="connsiteY2332" fmla="*/ 2580511 h 3187690"/>
              <a:gd name="connsiteX2333" fmla="*/ 2752282 w 3959210"/>
              <a:gd name="connsiteY2333" fmla="*/ 2574120 h 3187690"/>
              <a:gd name="connsiteX2334" fmla="*/ 2745896 w 3959210"/>
              <a:gd name="connsiteY2334" fmla="*/ 2569326 h 3187690"/>
              <a:gd name="connsiteX2335" fmla="*/ 2733124 w 3959210"/>
              <a:gd name="connsiteY2335" fmla="*/ 2561337 h 3187690"/>
              <a:gd name="connsiteX2336" fmla="*/ 2726739 w 3959210"/>
              <a:gd name="connsiteY2336" fmla="*/ 2554946 h 3187690"/>
              <a:gd name="connsiteX2337" fmla="*/ 2729931 w 3959210"/>
              <a:gd name="connsiteY2337" fmla="*/ 2550152 h 3187690"/>
              <a:gd name="connsiteX2338" fmla="*/ 2717160 w 3959210"/>
              <a:gd name="connsiteY2338" fmla="*/ 2537370 h 3187690"/>
              <a:gd name="connsiteX2339" fmla="*/ 2710774 w 3959210"/>
              <a:gd name="connsiteY2339" fmla="*/ 2535772 h 3187690"/>
              <a:gd name="connsiteX2340" fmla="*/ 2705985 w 3959210"/>
              <a:gd name="connsiteY2340" fmla="*/ 2526185 h 3187690"/>
              <a:gd name="connsiteX2341" fmla="*/ 2698002 w 3959210"/>
              <a:gd name="connsiteY2341" fmla="*/ 2515000 h 3187690"/>
              <a:gd name="connsiteX2342" fmla="*/ 2680441 w 3959210"/>
              <a:gd name="connsiteY2342" fmla="*/ 2497424 h 3187690"/>
              <a:gd name="connsiteX2343" fmla="*/ 2661284 w 3959210"/>
              <a:gd name="connsiteY2343" fmla="*/ 2479847 h 3187690"/>
              <a:gd name="connsiteX2344" fmla="*/ 2645320 w 3959210"/>
              <a:gd name="connsiteY2344" fmla="*/ 2460673 h 3187690"/>
              <a:gd name="connsiteX2345" fmla="*/ 2629355 w 3959210"/>
              <a:gd name="connsiteY2345" fmla="*/ 2447891 h 3187690"/>
              <a:gd name="connsiteX2346" fmla="*/ 2622969 w 3959210"/>
              <a:gd name="connsiteY2346" fmla="*/ 2447891 h 3187690"/>
              <a:gd name="connsiteX2347" fmla="*/ 2611794 w 3959210"/>
              <a:gd name="connsiteY2347" fmla="*/ 2436706 h 3187690"/>
              <a:gd name="connsiteX2348" fmla="*/ 2605408 w 3959210"/>
              <a:gd name="connsiteY2348" fmla="*/ 2431912 h 3187690"/>
              <a:gd name="connsiteX2349" fmla="*/ 2562304 w 3959210"/>
              <a:gd name="connsiteY2349" fmla="*/ 2390368 h 3187690"/>
              <a:gd name="connsiteX2350" fmla="*/ 2557515 w 3959210"/>
              <a:gd name="connsiteY2350" fmla="*/ 2390368 h 3187690"/>
              <a:gd name="connsiteX2351" fmla="*/ 2388291 w 3959210"/>
              <a:gd name="connsiteY2351" fmla="*/ 2251356 h 3187690"/>
              <a:gd name="connsiteX2352" fmla="*/ 2212681 w 3959210"/>
              <a:gd name="connsiteY2352" fmla="*/ 2115540 h 3187690"/>
              <a:gd name="connsiteX2353" fmla="*/ 2206295 w 3959210"/>
              <a:gd name="connsiteY2353" fmla="*/ 2113942 h 3187690"/>
              <a:gd name="connsiteX2354" fmla="*/ 2211085 w 3959210"/>
              <a:gd name="connsiteY2354" fmla="*/ 2113942 h 3187690"/>
              <a:gd name="connsiteX2355" fmla="*/ 2203103 w 3959210"/>
              <a:gd name="connsiteY2355" fmla="*/ 2112344 h 3187690"/>
              <a:gd name="connsiteX2356" fmla="*/ 2203103 w 3959210"/>
              <a:gd name="connsiteY2356" fmla="*/ 2107551 h 3187690"/>
              <a:gd name="connsiteX2357" fmla="*/ 2179156 w 3959210"/>
              <a:gd name="connsiteY2357" fmla="*/ 2091572 h 3187690"/>
              <a:gd name="connsiteX2358" fmla="*/ 2155209 w 3959210"/>
              <a:gd name="connsiteY2358" fmla="*/ 2077192 h 3187690"/>
              <a:gd name="connsiteX2359" fmla="*/ 2156806 w 3959210"/>
              <a:gd name="connsiteY2359" fmla="*/ 2073996 h 3187690"/>
              <a:gd name="connsiteX2360" fmla="*/ 2152016 w 3959210"/>
              <a:gd name="connsiteY2360" fmla="*/ 2075594 h 3187690"/>
              <a:gd name="connsiteX2361" fmla="*/ 2059422 w 3959210"/>
              <a:gd name="connsiteY2361" fmla="*/ 2008485 h 3187690"/>
              <a:gd name="connsiteX2362" fmla="*/ 2038668 w 3959210"/>
              <a:gd name="connsiteY2362" fmla="*/ 1995702 h 3187690"/>
              <a:gd name="connsiteX2363" fmla="*/ 2033879 w 3959210"/>
              <a:gd name="connsiteY2363" fmla="*/ 1992506 h 3187690"/>
              <a:gd name="connsiteX2364" fmla="*/ 2041861 w 3959210"/>
              <a:gd name="connsiteY2364" fmla="*/ 2000495 h 3187690"/>
              <a:gd name="connsiteX2365" fmla="*/ 2040177 w 3959210"/>
              <a:gd name="connsiteY2365" fmla="*/ 2002743 h 3187690"/>
              <a:gd name="connsiteX2366" fmla="*/ 2037072 w 3959210"/>
              <a:gd name="connsiteY2366" fmla="*/ 2000495 h 3187690"/>
              <a:gd name="connsiteX2367" fmla="*/ 2040065 w 3959210"/>
              <a:gd name="connsiteY2367" fmla="*/ 2002892 h 3187690"/>
              <a:gd name="connsiteX2368" fmla="*/ 2040177 w 3959210"/>
              <a:gd name="connsiteY2368" fmla="*/ 2002743 h 3187690"/>
              <a:gd name="connsiteX2369" fmla="*/ 2046451 w 3959210"/>
              <a:gd name="connsiteY2369" fmla="*/ 2007286 h 3187690"/>
              <a:gd name="connsiteX2370" fmla="*/ 2054633 w 3959210"/>
              <a:gd name="connsiteY2370" fmla="*/ 2011680 h 3187690"/>
              <a:gd name="connsiteX2371" fmla="*/ 2048247 w 3959210"/>
              <a:gd name="connsiteY2371" fmla="*/ 2008485 h 3187690"/>
              <a:gd name="connsiteX2372" fmla="*/ 2046650 w 3959210"/>
              <a:gd name="connsiteY2372" fmla="*/ 2010083 h 3187690"/>
              <a:gd name="connsiteX2373" fmla="*/ 2027493 w 3959210"/>
              <a:gd name="connsiteY2373" fmla="*/ 2000495 h 3187690"/>
              <a:gd name="connsiteX2374" fmla="*/ 2040265 w 3959210"/>
              <a:gd name="connsiteY2374" fmla="*/ 2008485 h 3187690"/>
              <a:gd name="connsiteX2375" fmla="*/ 2048247 w 3959210"/>
              <a:gd name="connsiteY2375" fmla="*/ 2019670 h 3187690"/>
              <a:gd name="connsiteX2376" fmla="*/ 2041861 w 3959210"/>
              <a:gd name="connsiteY2376" fmla="*/ 2021267 h 3187690"/>
              <a:gd name="connsiteX2377" fmla="*/ 2040265 w 3959210"/>
              <a:gd name="connsiteY2377" fmla="*/ 2014876 h 3187690"/>
              <a:gd name="connsiteX2378" fmla="*/ 2032282 w 3959210"/>
              <a:gd name="connsiteY2378" fmla="*/ 2011680 h 3187690"/>
              <a:gd name="connsiteX2379" fmla="*/ 2032282 w 3959210"/>
              <a:gd name="connsiteY2379" fmla="*/ 2008485 h 3187690"/>
              <a:gd name="connsiteX2380" fmla="*/ 2021107 w 3959210"/>
              <a:gd name="connsiteY2380" fmla="*/ 2000495 h 3187690"/>
              <a:gd name="connsiteX2381" fmla="*/ 2017914 w 3959210"/>
              <a:gd name="connsiteY2381" fmla="*/ 2003691 h 3187690"/>
              <a:gd name="connsiteX2382" fmla="*/ 1985985 w 3959210"/>
              <a:gd name="connsiteY2382" fmla="*/ 1978126 h 3187690"/>
              <a:gd name="connsiteX2383" fmla="*/ 1976407 w 3959210"/>
              <a:gd name="connsiteY2383" fmla="*/ 1963745 h 3187690"/>
              <a:gd name="connsiteX2384" fmla="*/ 1978003 w 3959210"/>
              <a:gd name="connsiteY2384" fmla="*/ 1970137 h 3187690"/>
              <a:gd name="connsiteX2385" fmla="*/ 1984389 w 3959210"/>
              <a:gd name="connsiteY2385" fmla="*/ 1973332 h 3187690"/>
              <a:gd name="connsiteX2386" fmla="*/ 1970021 w 3959210"/>
              <a:gd name="connsiteY2386" fmla="*/ 1965343 h 3187690"/>
              <a:gd name="connsiteX2387" fmla="*/ 1971617 w 3959210"/>
              <a:gd name="connsiteY2387" fmla="*/ 1963745 h 3187690"/>
              <a:gd name="connsiteX2388" fmla="*/ 1958846 w 3959210"/>
              <a:gd name="connsiteY2388" fmla="*/ 1952560 h 3187690"/>
              <a:gd name="connsiteX2389" fmla="*/ 1939688 w 3959210"/>
              <a:gd name="connsiteY2389" fmla="*/ 1952560 h 3187690"/>
              <a:gd name="connsiteX2390" fmla="*/ 1941285 w 3959210"/>
              <a:gd name="connsiteY2390" fmla="*/ 1958952 h 3187690"/>
              <a:gd name="connsiteX2391" fmla="*/ 1939688 w 3959210"/>
              <a:gd name="connsiteY2391" fmla="*/ 1958952 h 3187690"/>
              <a:gd name="connsiteX2392" fmla="*/ 1934899 w 3959210"/>
              <a:gd name="connsiteY2392" fmla="*/ 1952560 h 3187690"/>
              <a:gd name="connsiteX2393" fmla="*/ 1930110 w 3959210"/>
              <a:gd name="connsiteY2393" fmla="*/ 1952560 h 3187690"/>
              <a:gd name="connsiteX2394" fmla="*/ 1936495 w 3959210"/>
              <a:gd name="connsiteY2394" fmla="*/ 1958952 h 3187690"/>
              <a:gd name="connsiteX2395" fmla="*/ 1928513 w 3959210"/>
              <a:gd name="connsiteY2395" fmla="*/ 1958952 h 3187690"/>
              <a:gd name="connsiteX2396" fmla="*/ 1930110 w 3959210"/>
              <a:gd name="connsiteY2396" fmla="*/ 1955756 h 3187690"/>
              <a:gd name="connsiteX2397" fmla="*/ 1918934 w 3959210"/>
              <a:gd name="connsiteY2397" fmla="*/ 1950962 h 3187690"/>
              <a:gd name="connsiteX2398" fmla="*/ 1934899 w 3959210"/>
              <a:gd name="connsiteY2398" fmla="*/ 1949365 h 3187690"/>
              <a:gd name="connsiteX2399" fmla="*/ 1938092 w 3959210"/>
              <a:gd name="connsiteY2399" fmla="*/ 1952560 h 3187690"/>
              <a:gd name="connsiteX2400" fmla="*/ 1946074 w 3959210"/>
              <a:gd name="connsiteY2400" fmla="*/ 1942973 h 3187690"/>
              <a:gd name="connsiteX2401" fmla="*/ 1936495 w 3959210"/>
              <a:gd name="connsiteY2401" fmla="*/ 1936582 h 3187690"/>
              <a:gd name="connsiteX2402" fmla="*/ 1934899 w 3959210"/>
              <a:gd name="connsiteY2402" fmla="*/ 1941375 h 3187690"/>
              <a:gd name="connsiteX2403" fmla="*/ 1933302 w 3959210"/>
              <a:gd name="connsiteY2403" fmla="*/ 1934984 h 3187690"/>
              <a:gd name="connsiteX2404" fmla="*/ 1944478 w 3959210"/>
              <a:gd name="connsiteY2404" fmla="*/ 1939778 h 3187690"/>
              <a:gd name="connsiteX2405" fmla="*/ 1944478 w 3959210"/>
              <a:gd name="connsiteY2405" fmla="*/ 1936582 h 3187690"/>
              <a:gd name="connsiteX2406" fmla="*/ 1920531 w 3959210"/>
              <a:gd name="connsiteY2406" fmla="*/ 1923799 h 3187690"/>
              <a:gd name="connsiteX2407" fmla="*/ 1928513 w 3959210"/>
              <a:gd name="connsiteY2407" fmla="*/ 1925397 h 3187690"/>
              <a:gd name="connsiteX2408" fmla="*/ 1955653 w 3959210"/>
              <a:gd name="connsiteY2408" fmla="*/ 1942973 h 3187690"/>
              <a:gd name="connsiteX2409" fmla="*/ 1939688 w 3959210"/>
              <a:gd name="connsiteY2409" fmla="*/ 1925397 h 3187690"/>
              <a:gd name="connsiteX2410" fmla="*/ 1914145 w 3959210"/>
              <a:gd name="connsiteY2410" fmla="*/ 1911016 h 3187690"/>
              <a:gd name="connsiteX2411" fmla="*/ 1917338 w 3959210"/>
              <a:gd name="connsiteY2411" fmla="*/ 1915810 h 3187690"/>
              <a:gd name="connsiteX2412" fmla="*/ 1906163 w 3959210"/>
              <a:gd name="connsiteY2412" fmla="*/ 1909419 h 3187690"/>
              <a:gd name="connsiteX2413" fmla="*/ 1906163 w 3959210"/>
              <a:gd name="connsiteY2413" fmla="*/ 1911016 h 3187690"/>
              <a:gd name="connsiteX2414" fmla="*/ 1896584 w 3959210"/>
              <a:gd name="connsiteY2414" fmla="*/ 1901429 h 3187690"/>
              <a:gd name="connsiteX2415" fmla="*/ 1888602 w 3959210"/>
              <a:gd name="connsiteY2415" fmla="*/ 1899832 h 3187690"/>
              <a:gd name="connsiteX2416" fmla="*/ 1915741 w 3959210"/>
              <a:gd name="connsiteY2416" fmla="*/ 1919006 h 3187690"/>
              <a:gd name="connsiteX2417" fmla="*/ 1920531 w 3959210"/>
              <a:gd name="connsiteY2417" fmla="*/ 1925397 h 3187690"/>
              <a:gd name="connsiteX2418" fmla="*/ 1906163 w 3959210"/>
              <a:gd name="connsiteY2418" fmla="*/ 1915810 h 3187690"/>
              <a:gd name="connsiteX2419" fmla="*/ 1910952 w 3959210"/>
              <a:gd name="connsiteY2419" fmla="*/ 1928593 h 3187690"/>
              <a:gd name="connsiteX2420" fmla="*/ 1901373 w 3959210"/>
              <a:gd name="connsiteY2420" fmla="*/ 1912614 h 3187690"/>
              <a:gd name="connsiteX2421" fmla="*/ 1896584 w 3959210"/>
              <a:gd name="connsiteY2421" fmla="*/ 1912614 h 3187690"/>
              <a:gd name="connsiteX2422" fmla="*/ 1877427 w 3959210"/>
              <a:gd name="connsiteY2422" fmla="*/ 1898234 h 3187690"/>
              <a:gd name="connsiteX2423" fmla="*/ 1882216 w 3959210"/>
              <a:gd name="connsiteY2423" fmla="*/ 1904625 h 3187690"/>
              <a:gd name="connsiteX2424" fmla="*/ 1858269 w 3959210"/>
              <a:gd name="connsiteY2424" fmla="*/ 1887049 h 3187690"/>
              <a:gd name="connsiteX2425" fmla="*/ 1863059 w 3959210"/>
              <a:gd name="connsiteY2425" fmla="*/ 1895038 h 3187690"/>
              <a:gd name="connsiteX2426" fmla="*/ 1840708 w 3959210"/>
              <a:gd name="connsiteY2426" fmla="*/ 1880657 h 3187690"/>
              <a:gd name="connsiteX2427" fmla="*/ 1837515 w 3959210"/>
              <a:gd name="connsiteY2427" fmla="*/ 1883853 h 3187690"/>
              <a:gd name="connsiteX2428" fmla="*/ 1827937 w 3959210"/>
              <a:gd name="connsiteY2428" fmla="*/ 1875864 h 3187690"/>
              <a:gd name="connsiteX2429" fmla="*/ 1839112 w 3959210"/>
              <a:gd name="connsiteY2429" fmla="*/ 1875864 h 3187690"/>
              <a:gd name="connsiteX2430" fmla="*/ 1829533 w 3959210"/>
              <a:gd name="connsiteY2430" fmla="*/ 1867875 h 3187690"/>
              <a:gd name="connsiteX2431" fmla="*/ 1827937 w 3959210"/>
              <a:gd name="connsiteY2431" fmla="*/ 1869473 h 3187690"/>
              <a:gd name="connsiteX2432" fmla="*/ 1815165 w 3959210"/>
              <a:gd name="connsiteY2432" fmla="*/ 1861484 h 3187690"/>
              <a:gd name="connsiteX2433" fmla="*/ 1821551 w 3959210"/>
              <a:gd name="connsiteY2433" fmla="*/ 1864679 h 3187690"/>
              <a:gd name="connsiteX2434" fmla="*/ 1810376 w 3959210"/>
              <a:gd name="connsiteY2434" fmla="*/ 1856690 h 3187690"/>
              <a:gd name="connsiteX2435" fmla="*/ 1810376 w 3959210"/>
              <a:gd name="connsiteY2435" fmla="*/ 1851896 h 3187690"/>
              <a:gd name="connsiteX2436" fmla="*/ 1805586 w 3959210"/>
              <a:gd name="connsiteY2436" fmla="*/ 1848701 h 3187690"/>
              <a:gd name="connsiteX2437" fmla="*/ 1803990 w 3959210"/>
              <a:gd name="connsiteY2437" fmla="*/ 1851896 h 3187690"/>
              <a:gd name="connsiteX2438" fmla="*/ 1788025 w 3959210"/>
              <a:gd name="connsiteY2438" fmla="*/ 1840712 h 3187690"/>
              <a:gd name="connsiteX2439" fmla="*/ 1791218 w 3959210"/>
              <a:gd name="connsiteY2439" fmla="*/ 1837516 h 3187690"/>
              <a:gd name="connsiteX2440" fmla="*/ 1784832 w 3959210"/>
              <a:gd name="connsiteY2440" fmla="*/ 1832722 h 3187690"/>
              <a:gd name="connsiteX2441" fmla="*/ 1773657 w 3959210"/>
              <a:gd name="connsiteY2441" fmla="*/ 1829527 h 3187690"/>
              <a:gd name="connsiteX2442" fmla="*/ 1772061 w 3959210"/>
              <a:gd name="connsiteY2442" fmla="*/ 1824733 h 3187690"/>
              <a:gd name="connsiteX2443" fmla="*/ 1767272 w 3959210"/>
              <a:gd name="connsiteY2443" fmla="*/ 1824733 h 3187690"/>
              <a:gd name="connsiteX2444" fmla="*/ 1767272 w 3959210"/>
              <a:gd name="connsiteY2444" fmla="*/ 1823135 h 3187690"/>
              <a:gd name="connsiteX2445" fmla="*/ 1757693 w 3959210"/>
              <a:gd name="connsiteY2445" fmla="*/ 1821537 h 3187690"/>
              <a:gd name="connsiteX2446" fmla="*/ 1756096 w 3959210"/>
              <a:gd name="connsiteY2446" fmla="*/ 1821537 h 3187690"/>
              <a:gd name="connsiteX2447" fmla="*/ 1760886 w 3959210"/>
              <a:gd name="connsiteY2447" fmla="*/ 1827929 h 3187690"/>
              <a:gd name="connsiteX2448" fmla="*/ 1751307 w 3959210"/>
              <a:gd name="connsiteY2448" fmla="*/ 1819940 h 3187690"/>
              <a:gd name="connsiteX2449" fmla="*/ 1756096 w 3959210"/>
              <a:gd name="connsiteY2449" fmla="*/ 1819940 h 3187690"/>
              <a:gd name="connsiteX2450" fmla="*/ 1751307 w 3959210"/>
              <a:gd name="connsiteY2450" fmla="*/ 1813548 h 3187690"/>
              <a:gd name="connsiteX2451" fmla="*/ 1748114 w 3959210"/>
              <a:gd name="connsiteY2451" fmla="*/ 1818342 h 3187690"/>
              <a:gd name="connsiteX2452" fmla="*/ 1744921 w 3959210"/>
              <a:gd name="connsiteY2452" fmla="*/ 1813548 h 3187690"/>
              <a:gd name="connsiteX2453" fmla="*/ 1751307 w 3959210"/>
              <a:gd name="connsiteY2453" fmla="*/ 1811950 h 3187690"/>
              <a:gd name="connsiteX2454" fmla="*/ 1757693 w 3959210"/>
              <a:gd name="connsiteY2454" fmla="*/ 1818342 h 3187690"/>
              <a:gd name="connsiteX2455" fmla="*/ 1751307 w 3959210"/>
              <a:gd name="connsiteY2455" fmla="*/ 1810353 h 3187690"/>
              <a:gd name="connsiteX2456" fmla="*/ 1744921 w 3959210"/>
              <a:gd name="connsiteY2456" fmla="*/ 1803961 h 3187690"/>
              <a:gd name="connsiteX2457" fmla="*/ 1720974 w 3959210"/>
              <a:gd name="connsiteY2457" fmla="*/ 1791178 h 3187690"/>
              <a:gd name="connsiteX2458" fmla="*/ 1722571 w 3959210"/>
              <a:gd name="connsiteY2458" fmla="*/ 1794374 h 3187690"/>
              <a:gd name="connsiteX2459" fmla="*/ 1719378 w 3959210"/>
              <a:gd name="connsiteY2459" fmla="*/ 1797570 h 3187690"/>
              <a:gd name="connsiteX2460" fmla="*/ 1717782 w 3959210"/>
              <a:gd name="connsiteY2460" fmla="*/ 1791178 h 3187690"/>
              <a:gd name="connsiteX2461" fmla="*/ 1708203 w 3959210"/>
              <a:gd name="connsiteY2461" fmla="*/ 1789581 h 3187690"/>
              <a:gd name="connsiteX2462" fmla="*/ 1690642 w 3959210"/>
              <a:gd name="connsiteY2462" fmla="*/ 1776798 h 3187690"/>
              <a:gd name="connsiteX2463" fmla="*/ 1687449 w 3959210"/>
              <a:gd name="connsiteY2463" fmla="*/ 1775200 h 3187690"/>
              <a:gd name="connsiteX2464" fmla="*/ 1684256 w 3959210"/>
              <a:gd name="connsiteY2464" fmla="*/ 1778396 h 3187690"/>
              <a:gd name="connsiteX2465" fmla="*/ 1676274 w 3959210"/>
              <a:gd name="connsiteY2465" fmla="*/ 1768809 h 3187690"/>
              <a:gd name="connsiteX2466" fmla="*/ 1666695 w 3959210"/>
              <a:gd name="connsiteY2466" fmla="*/ 1762417 h 3187690"/>
              <a:gd name="connsiteX2467" fmla="*/ 1668292 w 3959210"/>
              <a:gd name="connsiteY2467" fmla="*/ 1768809 h 3187690"/>
              <a:gd name="connsiteX2468" fmla="*/ 1665099 w 3959210"/>
              <a:gd name="connsiteY2468" fmla="*/ 1764015 h 3187690"/>
              <a:gd name="connsiteX2469" fmla="*/ 1652327 w 3959210"/>
              <a:gd name="connsiteY2469" fmla="*/ 1754428 h 3187690"/>
              <a:gd name="connsiteX2470" fmla="*/ 1637959 w 3959210"/>
              <a:gd name="connsiteY2470" fmla="*/ 1749635 h 3187690"/>
              <a:gd name="connsiteX2471" fmla="*/ 1631573 w 3959210"/>
              <a:gd name="connsiteY2471" fmla="*/ 1741646 h 3187690"/>
              <a:gd name="connsiteX2472" fmla="*/ 1628380 w 3959210"/>
              <a:gd name="connsiteY2472" fmla="*/ 1744841 h 3187690"/>
              <a:gd name="connsiteX2473" fmla="*/ 1618802 w 3959210"/>
              <a:gd name="connsiteY2473" fmla="*/ 1738450 h 3187690"/>
              <a:gd name="connsiteX2474" fmla="*/ 1620398 w 3959210"/>
              <a:gd name="connsiteY2474" fmla="*/ 1735254 h 3187690"/>
              <a:gd name="connsiteX2475" fmla="*/ 1612416 w 3959210"/>
              <a:gd name="connsiteY2475" fmla="*/ 1733656 h 3187690"/>
              <a:gd name="connsiteX2476" fmla="*/ 1614012 w 3959210"/>
              <a:gd name="connsiteY2476" fmla="*/ 1736852 h 3187690"/>
              <a:gd name="connsiteX2477" fmla="*/ 1606030 w 3959210"/>
              <a:gd name="connsiteY2477" fmla="*/ 1736852 h 3187690"/>
              <a:gd name="connsiteX2478" fmla="*/ 1609223 w 3959210"/>
              <a:gd name="connsiteY2478" fmla="*/ 1730461 h 3187690"/>
              <a:gd name="connsiteX2479" fmla="*/ 1599644 w 3959210"/>
              <a:gd name="connsiteY2479" fmla="*/ 1732058 h 3187690"/>
              <a:gd name="connsiteX2480" fmla="*/ 1584877 w 3959210"/>
              <a:gd name="connsiteY2480" fmla="*/ 1722671 h 3187690"/>
              <a:gd name="connsiteX2481" fmla="*/ 1567715 w 3959210"/>
              <a:gd name="connsiteY2481" fmla="*/ 1714482 h 3187690"/>
              <a:gd name="connsiteX2482" fmla="*/ 1564522 w 3959210"/>
              <a:gd name="connsiteY2482" fmla="*/ 1711286 h 3187690"/>
              <a:gd name="connsiteX2483" fmla="*/ 1561329 w 3959210"/>
              <a:gd name="connsiteY2483" fmla="*/ 1709689 h 3187690"/>
              <a:gd name="connsiteX2484" fmla="*/ 1559733 w 3959210"/>
              <a:gd name="connsiteY2484" fmla="*/ 1716080 h 3187690"/>
              <a:gd name="connsiteX2485" fmla="*/ 1554944 w 3959210"/>
              <a:gd name="connsiteY2485" fmla="*/ 1716080 h 3187690"/>
              <a:gd name="connsiteX2486" fmla="*/ 1529400 w 3959210"/>
              <a:gd name="connsiteY2486" fmla="*/ 1704895 h 3187690"/>
              <a:gd name="connsiteX2487" fmla="*/ 1537383 w 3959210"/>
              <a:gd name="connsiteY2487" fmla="*/ 1711286 h 3187690"/>
              <a:gd name="connsiteX2488" fmla="*/ 1543768 w 3959210"/>
              <a:gd name="connsiteY2488" fmla="*/ 1711286 h 3187690"/>
              <a:gd name="connsiteX2489" fmla="*/ 1542172 w 3959210"/>
              <a:gd name="connsiteY2489" fmla="*/ 1716080 h 3187690"/>
              <a:gd name="connsiteX2490" fmla="*/ 1545365 w 3959210"/>
              <a:gd name="connsiteY2490" fmla="*/ 1717678 h 3187690"/>
              <a:gd name="connsiteX2491" fmla="*/ 1569312 w 3959210"/>
              <a:gd name="connsiteY2491" fmla="*/ 1735254 h 3187690"/>
              <a:gd name="connsiteX2492" fmla="*/ 1566119 w 3959210"/>
              <a:gd name="connsiteY2492" fmla="*/ 1727265 h 3187690"/>
              <a:gd name="connsiteX2493" fmla="*/ 1574101 w 3959210"/>
              <a:gd name="connsiteY2493" fmla="*/ 1730461 h 3187690"/>
              <a:gd name="connsiteX2494" fmla="*/ 1574101 w 3959210"/>
              <a:gd name="connsiteY2494" fmla="*/ 1728863 h 3187690"/>
              <a:gd name="connsiteX2495" fmla="*/ 1572504 w 3959210"/>
              <a:gd name="connsiteY2495" fmla="*/ 1724069 h 3187690"/>
              <a:gd name="connsiteX2496" fmla="*/ 1580487 w 3959210"/>
              <a:gd name="connsiteY2496" fmla="*/ 1730461 h 3187690"/>
              <a:gd name="connsiteX2497" fmla="*/ 1615609 w 3959210"/>
              <a:gd name="connsiteY2497" fmla="*/ 1759222 h 3187690"/>
              <a:gd name="connsiteX2498" fmla="*/ 1610819 w 3959210"/>
              <a:gd name="connsiteY2498" fmla="*/ 1752830 h 3187690"/>
              <a:gd name="connsiteX2499" fmla="*/ 1621994 w 3959210"/>
              <a:gd name="connsiteY2499" fmla="*/ 1767211 h 3187690"/>
              <a:gd name="connsiteX2500" fmla="*/ 1614012 w 3959210"/>
              <a:gd name="connsiteY2500" fmla="*/ 1762417 h 3187690"/>
              <a:gd name="connsiteX2501" fmla="*/ 1623591 w 3959210"/>
              <a:gd name="connsiteY2501" fmla="*/ 1768809 h 3187690"/>
              <a:gd name="connsiteX2502" fmla="*/ 1626784 w 3959210"/>
              <a:gd name="connsiteY2502" fmla="*/ 1764015 h 3187690"/>
              <a:gd name="connsiteX2503" fmla="*/ 1629977 w 3959210"/>
              <a:gd name="connsiteY2503" fmla="*/ 1770407 h 3187690"/>
              <a:gd name="connsiteX2504" fmla="*/ 1628380 w 3959210"/>
              <a:gd name="connsiteY2504" fmla="*/ 1772005 h 3187690"/>
              <a:gd name="connsiteX2505" fmla="*/ 1610819 w 3959210"/>
              <a:gd name="connsiteY2505" fmla="*/ 1764015 h 3187690"/>
              <a:gd name="connsiteX2506" fmla="*/ 1572504 w 3959210"/>
              <a:gd name="connsiteY2506" fmla="*/ 1738450 h 3187690"/>
              <a:gd name="connsiteX2507" fmla="*/ 1575697 w 3959210"/>
              <a:gd name="connsiteY2507" fmla="*/ 1743243 h 3187690"/>
              <a:gd name="connsiteX2508" fmla="*/ 1585276 w 3959210"/>
              <a:gd name="connsiteY2508" fmla="*/ 1746439 h 3187690"/>
              <a:gd name="connsiteX2509" fmla="*/ 1590065 w 3959210"/>
              <a:gd name="connsiteY2509" fmla="*/ 1757624 h 3187690"/>
              <a:gd name="connsiteX2510" fmla="*/ 1598048 w 3959210"/>
              <a:gd name="connsiteY2510" fmla="*/ 1759222 h 3187690"/>
              <a:gd name="connsiteX2511" fmla="*/ 1602837 w 3959210"/>
              <a:gd name="connsiteY2511" fmla="*/ 1762417 h 3187690"/>
              <a:gd name="connsiteX2512" fmla="*/ 1594855 w 3959210"/>
              <a:gd name="connsiteY2512" fmla="*/ 1762417 h 3187690"/>
              <a:gd name="connsiteX2513" fmla="*/ 1604434 w 3959210"/>
              <a:gd name="connsiteY2513" fmla="*/ 1772005 h 3187690"/>
              <a:gd name="connsiteX2514" fmla="*/ 1601241 w 3959210"/>
              <a:gd name="connsiteY2514" fmla="*/ 1767211 h 3187690"/>
              <a:gd name="connsiteX2515" fmla="*/ 1604434 w 3959210"/>
              <a:gd name="connsiteY2515" fmla="*/ 1768809 h 3187690"/>
              <a:gd name="connsiteX2516" fmla="*/ 1606030 w 3959210"/>
              <a:gd name="connsiteY2516" fmla="*/ 1767211 h 3187690"/>
              <a:gd name="connsiteX2517" fmla="*/ 1623591 w 3959210"/>
              <a:gd name="connsiteY2517" fmla="*/ 1787983 h 3187690"/>
              <a:gd name="connsiteX2518" fmla="*/ 1612416 w 3959210"/>
              <a:gd name="connsiteY2518" fmla="*/ 1772005 h 3187690"/>
              <a:gd name="connsiteX2519" fmla="*/ 1617205 w 3959210"/>
              <a:gd name="connsiteY2519" fmla="*/ 1778396 h 3187690"/>
              <a:gd name="connsiteX2520" fmla="*/ 1628380 w 3959210"/>
              <a:gd name="connsiteY2520" fmla="*/ 1783189 h 3187690"/>
              <a:gd name="connsiteX2521" fmla="*/ 1625187 w 3959210"/>
              <a:gd name="connsiteY2521" fmla="*/ 1776798 h 3187690"/>
              <a:gd name="connsiteX2522" fmla="*/ 1617205 w 3959210"/>
              <a:gd name="connsiteY2522" fmla="*/ 1775200 h 3187690"/>
              <a:gd name="connsiteX2523" fmla="*/ 1618802 w 3959210"/>
              <a:gd name="connsiteY2523" fmla="*/ 1770407 h 3187690"/>
              <a:gd name="connsiteX2524" fmla="*/ 1626784 w 3959210"/>
              <a:gd name="connsiteY2524" fmla="*/ 1773602 h 3187690"/>
              <a:gd name="connsiteX2525" fmla="*/ 1634766 w 3959210"/>
              <a:gd name="connsiteY2525" fmla="*/ 1792776 h 3187690"/>
              <a:gd name="connsiteX2526" fmla="*/ 1644345 w 3959210"/>
              <a:gd name="connsiteY2526" fmla="*/ 1800766 h 3187690"/>
              <a:gd name="connsiteX2527" fmla="*/ 1631573 w 3959210"/>
              <a:gd name="connsiteY2527" fmla="*/ 1792776 h 3187690"/>
              <a:gd name="connsiteX2528" fmla="*/ 1631573 w 3959210"/>
              <a:gd name="connsiteY2528" fmla="*/ 1787983 h 3187690"/>
              <a:gd name="connsiteX2529" fmla="*/ 1625187 w 3959210"/>
              <a:gd name="connsiteY2529" fmla="*/ 1783189 h 3187690"/>
              <a:gd name="connsiteX2530" fmla="*/ 1626784 w 3959210"/>
              <a:gd name="connsiteY2530" fmla="*/ 1789581 h 3187690"/>
              <a:gd name="connsiteX2531" fmla="*/ 1618802 w 3959210"/>
              <a:gd name="connsiteY2531" fmla="*/ 1786385 h 3187690"/>
              <a:gd name="connsiteX2532" fmla="*/ 1620398 w 3959210"/>
              <a:gd name="connsiteY2532" fmla="*/ 1791178 h 3187690"/>
              <a:gd name="connsiteX2533" fmla="*/ 1615609 w 3959210"/>
              <a:gd name="connsiteY2533" fmla="*/ 1787983 h 3187690"/>
              <a:gd name="connsiteX2534" fmla="*/ 1615609 w 3959210"/>
              <a:gd name="connsiteY2534" fmla="*/ 1783189 h 3187690"/>
              <a:gd name="connsiteX2535" fmla="*/ 1609223 w 3959210"/>
              <a:gd name="connsiteY2535" fmla="*/ 1776798 h 3187690"/>
              <a:gd name="connsiteX2536" fmla="*/ 1601241 w 3959210"/>
              <a:gd name="connsiteY2536" fmla="*/ 1776798 h 3187690"/>
              <a:gd name="connsiteX2537" fmla="*/ 1593258 w 3959210"/>
              <a:gd name="connsiteY2537" fmla="*/ 1764015 h 3187690"/>
              <a:gd name="connsiteX2538" fmla="*/ 1585276 w 3959210"/>
              <a:gd name="connsiteY2538" fmla="*/ 1757624 h 3187690"/>
              <a:gd name="connsiteX2539" fmla="*/ 1583680 w 3959210"/>
              <a:gd name="connsiteY2539" fmla="*/ 1760820 h 3187690"/>
              <a:gd name="connsiteX2540" fmla="*/ 1567715 w 3959210"/>
              <a:gd name="connsiteY2540" fmla="*/ 1757624 h 3187690"/>
              <a:gd name="connsiteX2541" fmla="*/ 1562926 w 3959210"/>
              <a:gd name="connsiteY2541" fmla="*/ 1751233 h 3187690"/>
              <a:gd name="connsiteX2542" fmla="*/ 1570908 w 3959210"/>
              <a:gd name="connsiteY2542" fmla="*/ 1762417 h 3187690"/>
              <a:gd name="connsiteX2543" fmla="*/ 1583680 w 3959210"/>
              <a:gd name="connsiteY2543" fmla="*/ 1764015 h 3187690"/>
              <a:gd name="connsiteX2544" fmla="*/ 1582083 w 3959210"/>
              <a:gd name="connsiteY2544" fmla="*/ 1768809 h 3187690"/>
              <a:gd name="connsiteX2545" fmla="*/ 1577294 w 3959210"/>
              <a:gd name="connsiteY2545" fmla="*/ 1765613 h 3187690"/>
              <a:gd name="connsiteX2546" fmla="*/ 1574101 w 3959210"/>
              <a:gd name="connsiteY2546" fmla="*/ 1765613 h 3187690"/>
              <a:gd name="connsiteX2547" fmla="*/ 1570908 w 3959210"/>
              <a:gd name="connsiteY2547" fmla="*/ 1767211 h 3187690"/>
              <a:gd name="connsiteX2548" fmla="*/ 1570908 w 3959210"/>
              <a:gd name="connsiteY2548" fmla="*/ 1770407 h 3187690"/>
              <a:gd name="connsiteX2549" fmla="*/ 1582083 w 3959210"/>
              <a:gd name="connsiteY2549" fmla="*/ 1770407 h 3187690"/>
              <a:gd name="connsiteX2550" fmla="*/ 1583680 w 3959210"/>
              <a:gd name="connsiteY2550" fmla="*/ 1775200 h 3187690"/>
              <a:gd name="connsiteX2551" fmla="*/ 1580487 w 3959210"/>
              <a:gd name="connsiteY2551" fmla="*/ 1775200 h 3187690"/>
              <a:gd name="connsiteX2552" fmla="*/ 1580487 w 3959210"/>
              <a:gd name="connsiteY2552" fmla="*/ 1779994 h 3187690"/>
              <a:gd name="connsiteX2553" fmla="*/ 1594855 w 3959210"/>
              <a:gd name="connsiteY2553" fmla="*/ 1776798 h 3187690"/>
              <a:gd name="connsiteX2554" fmla="*/ 1593258 w 3959210"/>
              <a:gd name="connsiteY2554" fmla="*/ 1781591 h 3187690"/>
              <a:gd name="connsiteX2555" fmla="*/ 1598048 w 3959210"/>
              <a:gd name="connsiteY2555" fmla="*/ 1778396 h 3187690"/>
              <a:gd name="connsiteX2556" fmla="*/ 1602837 w 3959210"/>
              <a:gd name="connsiteY2556" fmla="*/ 1779994 h 3187690"/>
              <a:gd name="connsiteX2557" fmla="*/ 1612416 w 3959210"/>
              <a:gd name="connsiteY2557" fmla="*/ 1786385 h 3187690"/>
              <a:gd name="connsiteX2558" fmla="*/ 1606030 w 3959210"/>
              <a:gd name="connsiteY2558" fmla="*/ 1783189 h 3187690"/>
              <a:gd name="connsiteX2559" fmla="*/ 1602837 w 3959210"/>
              <a:gd name="connsiteY2559" fmla="*/ 1784787 h 3187690"/>
              <a:gd name="connsiteX2560" fmla="*/ 1618802 w 3959210"/>
              <a:gd name="connsiteY2560" fmla="*/ 1791178 h 3187690"/>
              <a:gd name="connsiteX2561" fmla="*/ 1625187 w 3959210"/>
              <a:gd name="connsiteY2561" fmla="*/ 1795972 h 3187690"/>
              <a:gd name="connsiteX2562" fmla="*/ 1621994 w 3959210"/>
              <a:gd name="connsiteY2562" fmla="*/ 1799168 h 3187690"/>
              <a:gd name="connsiteX2563" fmla="*/ 1618802 w 3959210"/>
              <a:gd name="connsiteY2563" fmla="*/ 1794374 h 3187690"/>
              <a:gd name="connsiteX2564" fmla="*/ 1599644 w 3959210"/>
              <a:gd name="connsiteY2564" fmla="*/ 1789581 h 3187690"/>
              <a:gd name="connsiteX2565" fmla="*/ 1596451 w 3959210"/>
              <a:gd name="connsiteY2565" fmla="*/ 1784787 h 3187690"/>
              <a:gd name="connsiteX2566" fmla="*/ 1591662 w 3959210"/>
              <a:gd name="connsiteY2566" fmla="*/ 1783189 h 3187690"/>
              <a:gd name="connsiteX2567" fmla="*/ 1612416 w 3959210"/>
              <a:gd name="connsiteY2567" fmla="*/ 1794374 h 3187690"/>
              <a:gd name="connsiteX2568" fmla="*/ 1614012 w 3959210"/>
              <a:gd name="connsiteY2568" fmla="*/ 1803961 h 3187690"/>
              <a:gd name="connsiteX2569" fmla="*/ 1618802 w 3959210"/>
              <a:gd name="connsiteY2569" fmla="*/ 1802363 h 3187690"/>
              <a:gd name="connsiteX2570" fmla="*/ 1618802 w 3959210"/>
              <a:gd name="connsiteY2570" fmla="*/ 1807157 h 3187690"/>
              <a:gd name="connsiteX2571" fmla="*/ 1607626 w 3959210"/>
              <a:gd name="connsiteY2571" fmla="*/ 1803961 h 3187690"/>
              <a:gd name="connsiteX2572" fmla="*/ 1626784 w 3959210"/>
              <a:gd name="connsiteY2572" fmla="*/ 1818342 h 3187690"/>
              <a:gd name="connsiteX2573" fmla="*/ 1614012 w 3959210"/>
              <a:gd name="connsiteY2573" fmla="*/ 1815146 h 3187690"/>
              <a:gd name="connsiteX2574" fmla="*/ 1628380 w 3959210"/>
              <a:gd name="connsiteY2574" fmla="*/ 1824733 h 3187690"/>
              <a:gd name="connsiteX2575" fmla="*/ 1626784 w 3959210"/>
              <a:gd name="connsiteY2575" fmla="*/ 1816744 h 3187690"/>
              <a:gd name="connsiteX2576" fmla="*/ 1633170 w 3959210"/>
              <a:gd name="connsiteY2576" fmla="*/ 1816744 h 3187690"/>
              <a:gd name="connsiteX2577" fmla="*/ 1631573 w 3959210"/>
              <a:gd name="connsiteY2577" fmla="*/ 1823135 h 3187690"/>
              <a:gd name="connsiteX2578" fmla="*/ 1641152 w 3959210"/>
              <a:gd name="connsiteY2578" fmla="*/ 1826331 h 3187690"/>
              <a:gd name="connsiteX2579" fmla="*/ 1636363 w 3959210"/>
              <a:gd name="connsiteY2579" fmla="*/ 1821537 h 3187690"/>
              <a:gd name="connsiteX2580" fmla="*/ 1645941 w 3959210"/>
              <a:gd name="connsiteY2580" fmla="*/ 1824733 h 3187690"/>
              <a:gd name="connsiteX2581" fmla="*/ 1647538 w 3959210"/>
              <a:gd name="connsiteY2581" fmla="*/ 1832722 h 3187690"/>
              <a:gd name="connsiteX2582" fmla="*/ 1653923 w 3959210"/>
              <a:gd name="connsiteY2582" fmla="*/ 1834320 h 3187690"/>
              <a:gd name="connsiteX2583" fmla="*/ 1652327 w 3959210"/>
              <a:gd name="connsiteY2583" fmla="*/ 1839114 h 3187690"/>
              <a:gd name="connsiteX2584" fmla="*/ 1663502 w 3959210"/>
              <a:gd name="connsiteY2584" fmla="*/ 1837516 h 3187690"/>
              <a:gd name="connsiteX2585" fmla="*/ 1669888 w 3959210"/>
              <a:gd name="connsiteY2585" fmla="*/ 1839114 h 3187690"/>
              <a:gd name="connsiteX2586" fmla="*/ 1666695 w 3959210"/>
              <a:gd name="connsiteY2586" fmla="*/ 1842309 h 3187690"/>
              <a:gd name="connsiteX2587" fmla="*/ 1674677 w 3959210"/>
              <a:gd name="connsiteY2587" fmla="*/ 1847103 h 3187690"/>
              <a:gd name="connsiteX2588" fmla="*/ 1668292 w 3959210"/>
              <a:gd name="connsiteY2588" fmla="*/ 1843907 h 3187690"/>
              <a:gd name="connsiteX2589" fmla="*/ 1671484 w 3959210"/>
              <a:gd name="connsiteY2589" fmla="*/ 1848701 h 3187690"/>
              <a:gd name="connsiteX2590" fmla="*/ 1681063 w 3959210"/>
              <a:gd name="connsiteY2590" fmla="*/ 1856690 h 3187690"/>
              <a:gd name="connsiteX2591" fmla="*/ 1689045 w 3959210"/>
              <a:gd name="connsiteY2591" fmla="*/ 1856690 h 3187690"/>
              <a:gd name="connsiteX2592" fmla="*/ 1682660 w 3959210"/>
              <a:gd name="connsiteY2592" fmla="*/ 1853494 h 3187690"/>
              <a:gd name="connsiteX2593" fmla="*/ 1692238 w 3959210"/>
              <a:gd name="connsiteY2593" fmla="*/ 1856690 h 3187690"/>
              <a:gd name="connsiteX2594" fmla="*/ 1682660 w 3959210"/>
              <a:gd name="connsiteY2594" fmla="*/ 1863081 h 3187690"/>
              <a:gd name="connsiteX2595" fmla="*/ 1668292 w 3959210"/>
              <a:gd name="connsiteY2595" fmla="*/ 1853494 h 3187690"/>
              <a:gd name="connsiteX2596" fmla="*/ 1676274 w 3959210"/>
              <a:gd name="connsiteY2596" fmla="*/ 1860268 h 3187690"/>
              <a:gd name="connsiteX2597" fmla="*/ 1676274 w 3959210"/>
              <a:gd name="connsiteY2597" fmla="*/ 1863681 h 3187690"/>
              <a:gd name="connsiteX2598" fmla="*/ 1676274 w 3959210"/>
              <a:gd name="connsiteY2598" fmla="*/ 1866277 h 3187690"/>
              <a:gd name="connsiteX2599" fmla="*/ 1698624 w 3959210"/>
              <a:gd name="connsiteY2599" fmla="*/ 1882255 h 3187690"/>
              <a:gd name="connsiteX2600" fmla="*/ 1700221 w 3959210"/>
              <a:gd name="connsiteY2600" fmla="*/ 1879060 h 3187690"/>
              <a:gd name="connsiteX2601" fmla="*/ 1708203 w 3959210"/>
              <a:gd name="connsiteY2601" fmla="*/ 1883853 h 3187690"/>
              <a:gd name="connsiteX2602" fmla="*/ 1705010 w 3959210"/>
              <a:gd name="connsiteY2602" fmla="*/ 1880657 h 3187690"/>
              <a:gd name="connsiteX2603" fmla="*/ 1711396 w 3959210"/>
              <a:gd name="connsiteY2603" fmla="*/ 1882255 h 3187690"/>
              <a:gd name="connsiteX2604" fmla="*/ 1705010 w 3959210"/>
              <a:gd name="connsiteY2604" fmla="*/ 1879060 h 3187690"/>
              <a:gd name="connsiteX2605" fmla="*/ 1703413 w 3959210"/>
              <a:gd name="connsiteY2605" fmla="*/ 1875864 h 3187690"/>
              <a:gd name="connsiteX2606" fmla="*/ 1708203 w 3959210"/>
              <a:gd name="connsiteY2606" fmla="*/ 1871071 h 3187690"/>
              <a:gd name="connsiteX2607" fmla="*/ 1714589 w 3959210"/>
              <a:gd name="connsiteY2607" fmla="*/ 1879060 h 3187690"/>
              <a:gd name="connsiteX2608" fmla="*/ 1717782 w 3959210"/>
              <a:gd name="connsiteY2608" fmla="*/ 1875864 h 3187690"/>
              <a:gd name="connsiteX2609" fmla="*/ 1727360 w 3959210"/>
              <a:gd name="connsiteY2609" fmla="*/ 1883853 h 3187690"/>
              <a:gd name="connsiteX2610" fmla="*/ 1714589 w 3959210"/>
              <a:gd name="connsiteY2610" fmla="*/ 1880657 h 3187690"/>
              <a:gd name="connsiteX2611" fmla="*/ 1730553 w 3959210"/>
              <a:gd name="connsiteY2611" fmla="*/ 1891842 h 3187690"/>
              <a:gd name="connsiteX2612" fmla="*/ 1730553 w 3959210"/>
              <a:gd name="connsiteY2612" fmla="*/ 1890245 h 3187690"/>
              <a:gd name="connsiteX2613" fmla="*/ 1740132 w 3959210"/>
              <a:gd name="connsiteY2613" fmla="*/ 1898234 h 3187690"/>
              <a:gd name="connsiteX2614" fmla="*/ 1738535 w 3959210"/>
              <a:gd name="connsiteY2614" fmla="*/ 1895038 h 3187690"/>
              <a:gd name="connsiteX2615" fmla="*/ 1746518 w 3959210"/>
              <a:gd name="connsiteY2615" fmla="*/ 1896636 h 3187690"/>
              <a:gd name="connsiteX2616" fmla="*/ 1741728 w 3959210"/>
              <a:gd name="connsiteY2616" fmla="*/ 1899832 h 3187690"/>
              <a:gd name="connsiteX2617" fmla="*/ 1741728 w 3959210"/>
              <a:gd name="connsiteY2617" fmla="*/ 1901429 h 3187690"/>
              <a:gd name="connsiteX2618" fmla="*/ 1749711 w 3959210"/>
              <a:gd name="connsiteY2618" fmla="*/ 1906223 h 3187690"/>
              <a:gd name="connsiteX2619" fmla="*/ 1765675 w 3959210"/>
              <a:gd name="connsiteY2619" fmla="*/ 1909419 h 3187690"/>
              <a:gd name="connsiteX2620" fmla="*/ 1768669 w 3959210"/>
              <a:gd name="connsiteY2620" fmla="*/ 1911815 h 3187690"/>
              <a:gd name="connsiteX2621" fmla="*/ 1769483 w 3959210"/>
              <a:gd name="connsiteY2621" fmla="*/ 1912902 h 3187690"/>
              <a:gd name="connsiteX2622" fmla="*/ 1768868 w 3959210"/>
              <a:gd name="connsiteY2622" fmla="*/ 1912614 h 3187690"/>
              <a:gd name="connsiteX2623" fmla="*/ 1769506 w 3959210"/>
              <a:gd name="connsiteY2623" fmla="*/ 1912934 h 3187690"/>
              <a:gd name="connsiteX2624" fmla="*/ 1770464 w 3959210"/>
              <a:gd name="connsiteY2624" fmla="*/ 1914212 h 3187690"/>
              <a:gd name="connsiteX2625" fmla="*/ 1772061 w 3959210"/>
              <a:gd name="connsiteY2625" fmla="*/ 1914212 h 3187690"/>
              <a:gd name="connsiteX2626" fmla="*/ 1769506 w 3959210"/>
              <a:gd name="connsiteY2626" fmla="*/ 1912934 h 3187690"/>
              <a:gd name="connsiteX2627" fmla="*/ 1769483 w 3959210"/>
              <a:gd name="connsiteY2627" fmla="*/ 1912902 h 3187690"/>
              <a:gd name="connsiteX2628" fmla="*/ 1778247 w 3959210"/>
              <a:gd name="connsiteY2628" fmla="*/ 1917008 h 3187690"/>
              <a:gd name="connsiteX2629" fmla="*/ 1786429 w 3959210"/>
              <a:gd name="connsiteY2629" fmla="*/ 1923799 h 3187690"/>
              <a:gd name="connsiteX2630" fmla="*/ 1786429 w 3959210"/>
              <a:gd name="connsiteY2630" fmla="*/ 1922658 h 3187690"/>
              <a:gd name="connsiteX2631" fmla="*/ 1791218 w 3959210"/>
              <a:gd name="connsiteY2631" fmla="*/ 1930191 h 3187690"/>
              <a:gd name="connsiteX2632" fmla="*/ 1794411 w 3959210"/>
              <a:gd name="connsiteY2632" fmla="*/ 1926995 h 3187690"/>
              <a:gd name="connsiteX2633" fmla="*/ 1796008 w 3959210"/>
              <a:gd name="connsiteY2633" fmla="*/ 1933386 h 3187690"/>
              <a:gd name="connsiteX2634" fmla="*/ 1792815 w 3959210"/>
              <a:gd name="connsiteY2634" fmla="*/ 1931788 h 3187690"/>
              <a:gd name="connsiteX2635" fmla="*/ 1799201 w 3959210"/>
              <a:gd name="connsiteY2635" fmla="*/ 1933386 h 3187690"/>
              <a:gd name="connsiteX2636" fmla="*/ 1803990 w 3959210"/>
              <a:gd name="connsiteY2636" fmla="*/ 1939778 h 3187690"/>
              <a:gd name="connsiteX2637" fmla="*/ 1813569 w 3959210"/>
              <a:gd name="connsiteY2637" fmla="*/ 1941375 h 3187690"/>
              <a:gd name="connsiteX2638" fmla="*/ 1807183 w 3959210"/>
              <a:gd name="connsiteY2638" fmla="*/ 1941375 h 3187690"/>
              <a:gd name="connsiteX2639" fmla="*/ 1818358 w 3959210"/>
              <a:gd name="connsiteY2639" fmla="*/ 1949365 h 3187690"/>
              <a:gd name="connsiteX2640" fmla="*/ 1848691 w 3959210"/>
              <a:gd name="connsiteY2640" fmla="*/ 1971734 h 3187690"/>
              <a:gd name="connsiteX2641" fmla="*/ 1866251 w 3959210"/>
              <a:gd name="connsiteY2641" fmla="*/ 1976528 h 3187690"/>
              <a:gd name="connsiteX2642" fmla="*/ 1861462 w 3959210"/>
              <a:gd name="connsiteY2642" fmla="*/ 1976528 h 3187690"/>
              <a:gd name="connsiteX2643" fmla="*/ 1869444 w 3959210"/>
              <a:gd name="connsiteY2643" fmla="*/ 1986115 h 3187690"/>
              <a:gd name="connsiteX2644" fmla="*/ 1874990 w 3959210"/>
              <a:gd name="connsiteY2644" fmla="*/ 1989353 h 3187690"/>
              <a:gd name="connsiteX2645" fmla="*/ 1867848 w 3959210"/>
              <a:gd name="connsiteY2645" fmla="*/ 1989710 h 3187690"/>
              <a:gd name="connsiteX2646" fmla="*/ 1859866 w 3959210"/>
              <a:gd name="connsiteY2646" fmla="*/ 1987713 h 3187690"/>
              <a:gd name="connsiteX2647" fmla="*/ 1869444 w 3959210"/>
              <a:gd name="connsiteY2647" fmla="*/ 1992506 h 3187690"/>
              <a:gd name="connsiteX2648" fmla="*/ 1866251 w 3959210"/>
              <a:gd name="connsiteY2648" fmla="*/ 1995702 h 3187690"/>
              <a:gd name="connsiteX2649" fmla="*/ 1872637 w 3959210"/>
              <a:gd name="connsiteY2649" fmla="*/ 1995702 h 3187690"/>
              <a:gd name="connsiteX2650" fmla="*/ 1883812 w 3959210"/>
              <a:gd name="connsiteY2650" fmla="*/ 2010083 h 3187690"/>
              <a:gd name="connsiteX2651" fmla="*/ 1888602 w 3959210"/>
              <a:gd name="connsiteY2651" fmla="*/ 2006887 h 3187690"/>
              <a:gd name="connsiteX2652" fmla="*/ 1890198 w 3959210"/>
              <a:gd name="connsiteY2652" fmla="*/ 2013278 h 3187690"/>
              <a:gd name="connsiteX2653" fmla="*/ 1904566 w 3959210"/>
              <a:gd name="connsiteY2653" fmla="*/ 2019670 h 3187690"/>
              <a:gd name="connsiteX2654" fmla="*/ 1901373 w 3959210"/>
              <a:gd name="connsiteY2654" fmla="*/ 2021267 h 3187690"/>
              <a:gd name="connsiteX2655" fmla="*/ 1909356 w 3959210"/>
              <a:gd name="connsiteY2655" fmla="*/ 2027659 h 3187690"/>
              <a:gd name="connsiteX2656" fmla="*/ 1923724 w 3959210"/>
              <a:gd name="connsiteY2656" fmla="*/ 2035648 h 3187690"/>
              <a:gd name="connsiteX2657" fmla="*/ 1920531 w 3959210"/>
              <a:gd name="connsiteY2657" fmla="*/ 2035648 h 3187690"/>
              <a:gd name="connsiteX2658" fmla="*/ 1931706 w 3959210"/>
              <a:gd name="connsiteY2658" fmla="*/ 2046833 h 3187690"/>
              <a:gd name="connsiteX2659" fmla="*/ 1944478 w 3959210"/>
              <a:gd name="connsiteY2659" fmla="*/ 2051626 h 3187690"/>
              <a:gd name="connsiteX2660" fmla="*/ 1944478 w 3959210"/>
              <a:gd name="connsiteY2660" fmla="*/ 2058018 h 3187690"/>
              <a:gd name="connsiteX2661" fmla="*/ 1952460 w 3959210"/>
              <a:gd name="connsiteY2661" fmla="*/ 2066007 h 3187690"/>
              <a:gd name="connsiteX2662" fmla="*/ 1955653 w 3959210"/>
              <a:gd name="connsiteY2662" fmla="*/ 2067605 h 3187690"/>
              <a:gd name="connsiteX2663" fmla="*/ 1950863 w 3959210"/>
              <a:gd name="connsiteY2663" fmla="*/ 2054822 h 3187690"/>
              <a:gd name="connsiteX2664" fmla="*/ 1963635 w 3959210"/>
              <a:gd name="connsiteY2664" fmla="*/ 2069203 h 3187690"/>
              <a:gd name="connsiteX2665" fmla="*/ 1981196 w 3959210"/>
              <a:gd name="connsiteY2665" fmla="*/ 2077192 h 3187690"/>
              <a:gd name="connsiteX2666" fmla="*/ 1981196 w 3959210"/>
              <a:gd name="connsiteY2666" fmla="*/ 2083583 h 3187690"/>
              <a:gd name="connsiteX2667" fmla="*/ 1985985 w 3959210"/>
              <a:gd name="connsiteY2667" fmla="*/ 2085181 h 3187690"/>
              <a:gd name="connsiteX2668" fmla="*/ 1984389 w 3959210"/>
              <a:gd name="connsiteY2668" fmla="*/ 2086779 h 3187690"/>
              <a:gd name="connsiteX2669" fmla="*/ 1985985 w 3959210"/>
              <a:gd name="connsiteY2669" fmla="*/ 2088377 h 3187690"/>
              <a:gd name="connsiteX2670" fmla="*/ 1985985 w 3959210"/>
              <a:gd name="connsiteY2670" fmla="*/ 2089974 h 3187690"/>
              <a:gd name="connsiteX2671" fmla="*/ 2013125 w 3959210"/>
              <a:gd name="connsiteY2671" fmla="*/ 2109149 h 3187690"/>
              <a:gd name="connsiteX2672" fmla="*/ 2016318 w 3959210"/>
              <a:gd name="connsiteY2672" fmla="*/ 2110746 h 3187690"/>
              <a:gd name="connsiteX2673" fmla="*/ 2014721 w 3959210"/>
              <a:gd name="connsiteY2673" fmla="*/ 2109149 h 3187690"/>
              <a:gd name="connsiteX2674" fmla="*/ 2019511 w 3959210"/>
              <a:gd name="connsiteY2674" fmla="*/ 2110746 h 3187690"/>
              <a:gd name="connsiteX2675" fmla="*/ 2027493 w 3959210"/>
              <a:gd name="connsiteY2675" fmla="*/ 2109149 h 3187690"/>
              <a:gd name="connsiteX2676" fmla="*/ 2022704 w 3959210"/>
              <a:gd name="connsiteY2676" fmla="*/ 2102757 h 3187690"/>
              <a:gd name="connsiteX2677" fmla="*/ 2029089 w 3959210"/>
              <a:gd name="connsiteY2677" fmla="*/ 2105953 h 3187690"/>
              <a:gd name="connsiteX2678" fmla="*/ 2030686 w 3959210"/>
              <a:gd name="connsiteY2678" fmla="*/ 2112344 h 3187690"/>
              <a:gd name="connsiteX2679" fmla="*/ 2030686 w 3959210"/>
              <a:gd name="connsiteY2679" fmla="*/ 2118736 h 3187690"/>
              <a:gd name="connsiteX2680" fmla="*/ 2041861 w 3959210"/>
              <a:gd name="connsiteY2680" fmla="*/ 2118736 h 3187690"/>
              <a:gd name="connsiteX2681" fmla="*/ 2046650 w 3959210"/>
              <a:gd name="connsiteY2681" fmla="*/ 2131518 h 3187690"/>
              <a:gd name="connsiteX2682" fmla="*/ 2046650 w 3959210"/>
              <a:gd name="connsiteY2682" fmla="*/ 2128323 h 3187690"/>
              <a:gd name="connsiteX2683" fmla="*/ 2041861 w 3959210"/>
              <a:gd name="connsiteY2683" fmla="*/ 2126725 h 3187690"/>
              <a:gd name="connsiteX2684" fmla="*/ 2049843 w 3959210"/>
              <a:gd name="connsiteY2684" fmla="*/ 2137910 h 3187690"/>
              <a:gd name="connsiteX2685" fmla="*/ 2053036 w 3959210"/>
              <a:gd name="connsiteY2685" fmla="*/ 2131518 h 3187690"/>
              <a:gd name="connsiteX2686" fmla="*/ 2054633 w 3959210"/>
              <a:gd name="connsiteY2686" fmla="*/ 2136312 h 3187690"/>
              <a:gd name="connsiteX2687" fmla="*/ 2062615 w 3959210"/>
              <a:gd name="connsiteY2687" fmla="*/ 2141105 h 3187690"/>
              <a:gd name="connsiteX2688" fmla="*/ 2057826 w 3959210"/>
              <a:gd name="connsiteY2688" fmla="*/ 2131518 h 3187690"/>
              <a:gd name="connsiteX2689" fmla="*/ 2069001 w 3959210"/>
              <a:gd name="connsiteY2689" fmla="*/ 2141105 h 3187690"/>
              <a:gd name="connsiteX2690" fmla="*/ 2067404 w 3959210"/>
              <a:gd name="connsiteY2690" fmla="*/ 2134714 h 3187690"/>
              <a:gd name="connsiteX2691" fmla="*/ 2076983 w 3959210"/>
              <a:gd name="connsiteY2691" fmla="*/ 2153888 h 3187690"/>
              <a:gd name="connsiteX2692" fmla="*/ 2089755 w 3959210"/>
              <a:gd name="connsiteY2692" fmla="*/ 2163475 h 3187690"/>
              <a:gd name="connsiteX2693" fmla="*/ 2092948 w 3959210"/>
              <a:gd name="connsiteY2693" fmla="*/ 2163475 h 3187690"/>
              <a:gd name="connsiteX2694" fmla="*/ 2089755 w 3959210"/>
              <a:gd name="connsiteY2694" fmla="*/ 2157084 h 3187690"/>
              <a:gd name="connsiteX2695" fmla="*/ 2094544 w 3959210"/>
              <a:gd name="connsiteY2695" fmla="*/ 2158682 h 3187690"/>
              <a:gd name="connsiteX2696" fmla="*/ 2100930 w 3959210"/>
              <a:gd name="connsiteY2696" fmla="*/ 2168269 h 3187690"/>
              <a:gd name="connsiteX2697" fmla="*/ 2104123 w 3959210"/>
              <a:gd name="connsiteY2697" fmla="*/ 2161877 h 3187690"/>
              <a:gd name="connsiteX2698" fmla="*/ 2107316 w 3959210"/>
              <a:gd name="connsiteY2698" fmla="*/ 2163475 h 3187690"/>
              <a:gd name="connsiteX2699" fmla="*/ 2105719 w 3959210"/>
              <a:gd name="connsiteY2699" fmla="*/ 2173062 h 3187690"/>
              <a:gd name="connsiteX2700" fmla="*/ 2110508 w 3959210"/>
              <a:gd name="connsiteY2700" fmla="*/ 2181051 h 3187690"/>
              <a:gd name="connsiteX2701" fmla="*/ 2115298 w 3959210"/>
              <a:gd name="connsiteY2701" fmla="*/ 2181051 h 3187690"/>
              <a:gd name="connsiteX2702" fmla="*/ 2112105 w 3959210"/>
              <a:gd name="connsiteY2702" fmla="*/ 2177856 h 3187690"/>
              <a:gd name="connsiteX2703" fmla="*/ 2113701 w 3959210"/>
              <a:gd name="connsiteY2703" fmla="*/ 2177856 h 3187690"/>
              <a:gd name="connsiteX2704" fmla="*/ 2113701 w 3959210"/>
              <a:gd name="connsiteY2704" fmla="*/ 2176258 h 3187690"/>
              <a:gd name="connsiteX2705" fmla="*/ 2115298 w 3959210"/>
              <a:gd name="connsiteY2705" fmla="*/ 2176258 h 3187690"/>
              <a:gd name="connsiteX2706" fmla="*/ 2132859 w 3959210"/>
              <a:gd name="connsiteY2706" fmla="*/ 2192236 h 3187690"/>
              <a:gd name="connsiteX2707" fmla="*/ 2150420 w 3959210"/>
              <a:gd name="connsiteY2707" fmla="*/ 2209812 h 3187690"/>
              <a:gd name="connsiteX2708" fmla="*/ 2152016 w 3959210"/>
              <a:gd name="connsiteY2708" fmla="*/ 2208215 h 3187690"/>
              <a:gd name="connsiteX2709" fmla="*/ 2148823 w 3959210"/>
              <a:gd name="connsiteY2709" fmla="*/ 2193834 h 3187690"/>
              <a:gd name="connsiteX2710" fmla="*/ 2158402 w 3959210"/>
              <a:gd name="connsiteY2710" fmla="*/ 2205019 h 3187690"/>
              <a:gd name="connsiteX2711" fmla="*/ 2159998 w 3959210"/>
              <a:gd name="connsiteY2711" fmla="*/ 2213008 h 3187690"/>
              <a:gd name="connsiteX2712" fmla="*/ 2164788 w 3959210"/>
              <a:gd name="connsiteY2712" fmla="*/ 2209812 h 3187690"/>
              <a:gd name="connsiteX2713" fmla="*/ 2167981 w 3959210"/>
              <a:gd name="connsiteY2713" fmla="*/ 2213008 h 3187690"/>
              <a:gd name="connsiteX2714" fmla="*/ 2171174 w 3959210"/>
              <a:gd name="connsiteY2714" fmla="*/ 2227389 h 3187690"/>
              <a:gd name="connsiteX2715" fmla="*/ 2182349 w 3959210"/>
              <a:gd name="connsiteY2715" fmla="*/ 2211410 h 3187690"/>
              <a:gd name="connsiteX2716" fmla="*/ 2185542 w 3959210"/>
              <a:gd name="connsiteY2716" fmla="*/ 2211410 h 3187690"/>
              <a:gd name="connsiteX2717" fmla="*/ 2191927 w 3959210"/>
              <a:gd name="connsiteY2717" fmla="*/ 2224193 h 3187690"/>
              <a:gd name="connsiteX2718" fmla="*/ 2206295 w 3959210"/>
              <a:gd name="connsiteY2718" fmla="*/ 2219399 h 3187690"/>
              <a:gd name="connsiteX2719" fmla="*/ 2197443 w 3959210"/>
              <a:gd name="connsiteY2719" fmla="*/ 2210007 h 3187690"/>
              <a:gd name="connsiteX2720" fmla="*/ 2204899 w 3959210"/>
              <a:gd name="connsiteY2720" fmla="*/ 2212009 h 3187690"/>
              <a:gd name="connsiteX2721" fmla="*/ 2214278 w 3959210"/>
              <a:gd name="connsiteY2721" fmla="*/ 2217802 h 3187690"/>
              <a:gd name="connsiteX2722" fmla="*/ 2211085 w 3959210"/>
              <a:gd name="connsiteY2722" fmla="*/ 2222595 h 3187690"/>
              <a:gd name="connsiteX2723" fmla="*/ 2231839 w 3959210"/>
              <a:gd name="connsiteY2723" fmla="*/ 2225791 h 3187690"/>
              <a:gd name="connsiteX2724" fmla="*/ 2230242 w 3959210"/>
              <a:gd name="connsiteY2724" fmla="*/ 2232182 h 3187690"/>
              <a:gd name="connsiteX2725" fmla="*/ 2222260 w 3959210"/>
              <a:gd name="connsiteY2725" fmla="*/ 2227389 h 3187690"/>
              <a:gd name="connsiteX2726" fmla="*/ 2217471 w 3959210"/>
              <a:gd name="connsiteY2726" fmla="*/ 2225791 h 3187690"/>
              <a:gd name="connsiteX2727" fmla="*/ 2217471 w 3959210"/>
              <a:gd name="connsiteY2727" fmla="*/ 2233780 h 3187690"/>
              <a:gd name="connsiteX2728" fmla="*/ 2219067 w 3959210"/>
              <a:gd name="connsiteY2728" fmla="*/ 2228986 h 3187690"/>
              <a:gd name="connsiteX2729" fmla="*/ 2228646 w 3959210"/>
              <a:gd name="connsiteY2729" fmla="*/ 2238574 h 3187690"/>
              <a:gd name="connsiteX2730" fmla="*/ 2227049 w 3959210"/>
              <a:gd name="connsiteY2730" fmla="*/ 2249758 h 3187690"/>
              <a:gd name="connsiteX2731" fmla="*/ 2236628 w 3959210"/>
              <a:gd name="connsiteY2731" fmla="*/ 2259345 h 3187690"/>
              <a:gd name="connsiteX2732" fmla="*/ 2235032 w 3959210"/>
              <a:gd name="connsiteY2732" fmla="*/ 2243367 h 3187690"/>
              <a:gd name="connsiteX2733" fmla="*/ 2244610 w 3959210"/>
              <a:gd name="connsiteY2733" fmla="*/ 2249758 h 3187690"/>
              <a:gd name="connsiteX2734" fmla="*/ 2238225 w 3959210"/>
              <a:gd name="connsiteY2734" fmla="*/ 2249758 h 3187690"/>
              <a:gd name="connsiteX2735" fmla="*/ 2247803 w 3959210"/>
              <a:gd name="connsiteY2735" fmla="*/ 2259345 h 3187690"/>
              <a:gd name="connsiteX2736" fmla="*/ 2244610 w 3959210"/>
              <a:gd name="connsiteY2736" fmla="*/ 2252954 h 3187690"/>
              <a:gd name="connsiteX2737" fmla="*/ 2260575 w 3959210"/>
              <a:gd name="connsiteY2737" fmla="*/ 2262541 h 3187690"/>
              <a:gd name="connsiteX2738" fmla="*/ 2287715 w 3959210"/>
              <a:gd name="connsiteY2738" fmla="*/ 2289704 h 3187690"/>
              <a:gd name="connsiteX2739" fmla="*/ 2282925 w 3959210"/>
              <a:gd name="connsiteY2739" fmla="*/ 2288107 h 3187690"/>
              <a:gd name="connsiteX2740" fmla="*/ 2286118 w 3959210"/>
              <a:gd name="connsiteY2740" fmla="*/ 2291302 h 3187690"/>
              <a:gd name="connsiteX2741" fmla="*/ 2274943 w 3959210"/>
              <a:gd name="connsiteY2741" fmla="*/ 2281715 h 3187690"/>
              <a:gd name="connsiteX2742" fmla="*/ 2271750 w 3959210"/>
              <a:gd name="connsiteY2742" fmla="*/ 2283313 h 3187690"/>
              <a:gd name="connsiteX2743" fmla="*/ 2281329 w 3959210"/>
              <a:gd name="connsiteY2743" fmla="*/ 2296096 h 3187690"/>
              <a:gd name="connsiteX2744" fmla="*/ 2290907 w 3959210"/>
              <a:gd name="connsiteY2744" fmla="*/ 2283313 h 3187690"/>
              <a:gd name="connsiteX2745" fmla="*/ 2295697 w 3959210"/>
              <a:gd name="connsiteY2745" fmla="*/ 2288107 h 3187690"/>
              <a:gd name="connsiteX2746" fmla="*/ 2302083 w 3959210"/>
              <a:gd name="connsiteY2746" fmla="*/ 2297694 h 3187690"/>
              <a:gd name="connsiteX2747" fmla="*/ 2302083 w 3959210"/>
              <a:gd name="connsiteY2747" fmla="*/ 2291302 h 3187690"/>
              <a:gd name="connsiteX2748" fmla="*/ 2319644 w 3959210"/>
              <a:gd name="connsiteY2748" fmla="*/ 2299291 h 3187690"/>
              <a:gd name="connsiteX2749" fmla="*/ 2318047 w 3959210"/>
              <a:gd name="connsiteY2749" fmla="*/ 2300889 h 3187690"/>
              <a:gd name="connsiteX2750" fmla="*/ 2319644 w 3959210"/>
              <a:gd name="connsiteY2750" fmla="*/ 2308878 h 3187690"/>
              <a:gd name="connsiteX2751" fmla="*/ 2310065 w 3959210"/>
              <a:gd name="connsiteY2751" fmla="*/ 2300889 h 3187690"/>
              <a:gd name="connsiteX2752" fmla="*/ 2310065 w 3959210"/>
              <a:gd name="connsiteY2752" fmla="*/ 2305683 h 3187690"/>
              <a:gd name="connsiteX2753" fmla="*/ 2321240 w 3959210"/>
              <a:gd name="connsiteY2753" fmla="*/ 2313672 h 3187690"/>
              <a:gd name="connsiteX2754" fmla="*/ 2340397 w 3959210"/>
              <a:gd name="connsiteY2754" fmla="*/ 2320063 h 3187690"/>
              <a:gd name="connsiteX2755" fmla="*/ 2324433 w 3959210"/>
              <a:gd name="connsiteY2755" fmla="*/ 2316868 h 3187690"/>
              <a:gd name="connsiteX2756" fmla="*/ 2322836 w 3959210"/>
              <a:gd name="connsiteY2756" fmla="*/ 2320063 h 3187690"/>
              <a:gd name="connsiteX2757" fmla="*/ 2334012 w 3959210"/>
              <a:gd name="connsiteY2757" fmla="*/ 2321661 h 3187690"/>
              <a:gd name="connsiteX2758" fmla="*/ 2334012 w 3959210"/>
              <a:gd name="connsiteY2758" fmla="*/ 2329650 h 3187690"/>
              <a:gd name="connsiteX2759" fmla="*/ 2345187 w 3959210"/>
              <a:gd name="connsiteY2759" fmla="*/ 2336042 h 3187690"/>
              <a:gd name="connsiteX2760" fmla="*/ 2346783 w 3959210"/>
              <a:gd name="connsiteY2760" fmla="*/ 2331248 h 3187690"/>
              <a:gd name="connsiteX2761" fmla="*/ 2348380 w 3959210"/>
              <a:gd name="connsiteY2761" fmla="*/ 2336042 h 3187690"/>
              <a:gd name="connsiteX2762" fmla="*/ 2354765 w 3959210"/>
              <a:gd name="connsiteY2762" fmla="*/ 2339237 h 3187690"/>
              <a:gd name="connsiteX2763" fmla="*/ 2367537 w 3959210"/>
              <a:gd name="connsiteY2763" fmla="*/ 2337640 h 3187690"/>
              <a:gd name="connsiteX2764" fmla="*/ 2357958 w 3959210"/>
              <a:gd name="connsiteY2764" fmla="*/ 2323259 h 3187690"/>
              <a:gd name="connsiteX2765" fmla="*/ 2349976 w 3959210"/>
              <a:gd name="connsiteY2765" fmla="*/ 2324857 h 3187690"/>
              <a:gd name="connsiteX2766" fmla="*/ 2345187 w 3959210"/>
              <a:gd name="connsiteY2766" fmla="*/ 2318465 h 3187690"/>
              <a:gd name="connsiteX2767" fmla="*/ 2356362 w 3959210"/>
              <a:gd name="connsiteY2767" fmla="*/ 2315270 h 3187690"/>
              <a:gd name="connsiteX2768" fmla="*/ 2354765 w 3959210"/>
              <a:gd name="connsiteY2768" fmla="*/ 2320063 h 3187690"/>
              <a:gd name="connsiteX2769" fmla="*/ 2370730 w 3959210"/>
              <a:gd name="connsiteY2769" fmla="*/ 2329650 h 3187690"/>
              <a:gd name="connsiteX2770" fmla="*/ 2370730 w 3959210"/>
              <a:gd name="connsiteY2770" fmla="*/ 2323259 h 3187690"/>
              <a:gd name="connsiteX2771" fmla="*/ 2386694 w 3959210"/>
              <a:gd name="connsiteY2771" fmla="*/ 2339237 h 3187690"/>
              <a:gd name="connsiteX2772" fmla="*/ 2381905 w 3959210"/>
              <a:gd name="connsiteY2772" fmla="*/ 2342433 h 3187690"/>
              <a:gd name="connsiteX2773" fmla="*/ 2393080 w 3959210"/>
              <a:gd name="connsiteY2773" fmla="*/ 2342433 h 3187690"/>
              <a:gd name="connsiteX2774" fmla="*/ 2391484 w 3959210"/>
              <a:gd name="connsiteY2774" fmla="*/ 2350422 h 3187690"/>
              <a:gd name="connsiteX2775" fmla="*/ 2410641 w 3959210"/>
              <a:gd name="connsiteY2775" fmla="*/ 2372792 h 3187690"/>
              <a:gd name="connsiteX2776" fmla="*/ 2410641 w 3959210"/>
              <a:gd name="connsiteY2776" fmla="*/ 2363205 h 3187690"/>
              <a:gd name="connsiteX2777" fmla="*/ 2413834 w 3959210"/>
              <a:gd name="connsiteY2777" fmla="*/ 2364803 h 3187690"/>
              <a:gd name="connsiteX2778" fmla="*/ 2412238 w 3959210"/>
              <a:gd name="connsiteY2778" fmla="*/ 2360009 h 3187690"/>
              <a:gd name="connsiteX2779" fmla="*/ 2418623 w 3959210"/>
              <a:gd name="connsiteY2779" fmla="*/ 2361607 h 3187690"/>
              <a:gd name="connsiteX2780" fmla="*/ 2415431 w 3959210"/>
              <a:gd name="connsiteY2780" fmla="*/ 2366401 h 3187690"/>
              <a:gd name="connsiteX2781" fmla="*/ 2415431 w 3959210"/>
              <a:gd name="connsiteY2781" fmla="*/ 2374390 h 3187690"/>
              <a:gd name="connsiteX2782" fmla="*/ 2428202 w 3959210"/>
              <a:gd name="connsiteY2782" fmla="*/ 2383977 h 3187690"/>
              <a:gd name="connsiteX2783" fmla="*/ 2423413 w 3959210"/>
              <a:gd name="connsiteY2783" fmla="*/ 2375988 h 3187690"/>
              <a:gd name="connsiteX2784" fmla="*/ 2434588 w 3959210"/>
              <a:gd name="connsiteY2784" fmla="*/ 2383977 h 3187690"/>
              <a:gd name="connsiteX2785" fmla="*/ 2437781 w 3959210"/>
              <a:gd name="connsiteY2785" fmla="*/ 2382379 h 3187690"/>
              <a:gd name="connsiteX2786" fmla="*/ 2442570 w 3959210"/>
              <a:gd name="connsiteY2786" fmla="*/ 2388770 h 3187690"/>
              <a:gd name="connsiteX2787" fmla="*/ 2437781 w 3959210"/>
              <a:gd name="connsiteY2787" fmla="*/ 2387173 h 3187690"/>
              <a:gd name="connsiteX2788" fmla="*/ 2453745 w 3959210"/>
              <a:gd name="connsiteY2788" fmla="*/ 2403151 h 3187690"/>
              <a:gd name="connsiteX2789" fmla="*/ 2468113 w 3959210"/>
              <a:gd name="connsiteY2789" fmla="*/ 2404749 h 3187690"/>
              <a:gd name="connsiteX2790" fmla="*/ 2469710 w 3959210"/>
              <a:gd name="connsiteY2790" fmla="*/ 2412738 h 3187690"/>
              <a:gd name="connsiteX2791" fmla="*/ 2461728 w 3959210"/>
              <a:gd name="connsiteY2791" fmla="*/ 2407945 h 3187690"/>
              <a:gd name="connsiteX2792" fmla="*/ 2477692 w 3959210"/>
              <a:gd name="connsiteY2792" fmla="*/ 2422325 h 3187690"/>
              <a:gd name="connsiteX2793" fmla="*/ 2469710 w 3959210"/>
              <a:gd name="connsiteY2793" fmla="*/ 2415934 h 3187690"/>
              <a:gd name="connsiteX2794" fmla="*/ 2493657 w 3959210"/>
              <a:gd name="connsiteY2794" fmla="*/ 2428716 h 3187690"/>
              <a:gd name="connsiteX2795" fmla="*/ 2492060 w 3959210"/>
              <a:gd name="connsiteY2795" fmla="*/ 2435108 h 3187690"/>
              <a:gd name="connsiteX2796" fmla="*/ 2484078 w 3959210"/>
              <a:gd name="connsiteY2796" fmla="*/ 2431912 h 3187690"/>
              <a:gd name="connsiteX2797" fmla="*/ 2490464 w 3959210"/>
              <a:gd name="connsiteY2797" fmla="*/ 2438303 h 3187690"/>
              <a:gd name="connsiteX2798" fmla="*/ 2484078 w 3959210"/>
              <a:gd name="connsiteY2798" fmla="*/ 2441499 h 3187690"/>
              <a:gd name="connsiteX2799" fmla="*/ 2503235 w 3959210"/>
              <a:gd name="connsiteY2799" fmla="*/ 2444695 h 3187690"/>
              <a:gd name="connsiteX2800" fmla="*/ 2523989 w 3959210"/>
              <a:gd name="connsiteY2800" fmla="*/ 2468662 h 3187690"/>
              <a:gd name="connsiteX2801" fmla="*/ 2530375 w 3959210"/>
              <a:gd name="connsiteY2801" fmla="*/ 2465467 h 3187690"/>
              <a:gd name="connsiteX2802" fmla="*/ 2530375 w 3959210"/>
              <a:gd name="connsiteY2802" fmla="*/ 2475054 h 3187690"/>
              <a:gd name="connsiteX2803" fmla="*/ 2539954 w 3959210"/>
              <a:gd name="connsiteY2803" fmla="*/ 2483043 h 3187690"/>
              <a:gd name="connsiteX2804" fmla="*/ 2533568 w 3959210"/>
              <a:gd name="connsiteY2804" fmla="*/ 2484641 h 3187690"/>
              <a:gd name="connsiteX2805" fmla="*/ 2543147 w 3959210"/>
              <a:gd name="connsiteY2805" fmla="*/ 2484641 h 3187690"/>
              <a:gd name="connsiteX2806" fmla="*/ 2539954 w 3959210"/>
              <a:gd name="connsiteY2806" fmla="*/ 2479847 h 3187690"/>
              <a:gd name="connsiteX2807" fmla="*/ 2546340 w 3959210"/>
              <a:gd name="connsiteY2807" fmla="*/ 2484641 h 3187690"/>
              <a:gd name="connsiteX2808" fmla="*/ 2555918 w 3959210"/>
              <a:gd name="connsiteY2808" fmla="*/ 2489434 h 3187690"/>
              <a:gd name="connsiteX2809" fmla="*/ 2562304 w 3959210"/>
              <a:gd name="connsiteY2809" fmla="*/ 2503815 h 3187690"/>
              <a:gd name="connsiteX2810" fmla="*/ 2562304 w 3959210"/>
              <a:gd name="connsiteY2810" fmla="*/ 2494228 h 3187690"/>
              <a:gd name="connsiteX2811" fmla="*/ 2578269 w 3959210"/>
              <a:gd name="connsiteY2811" fmla="*/ 2507011 h 3187690"/>
              <a:gd name="connsiteX2812" fmla="*/ 2568690 w 3959210"/>
              <a:gd name="connsiteY2812" fmla="*/ 2500619 h 3187690"/>
              <a:gd name="connsiteX2813" fmla="*/ 2583058 w 3959210"/>
              <a:gd name="connsiteY2813" fmla="*/ 2518195 h 3187690"/>
              <a:gd name="connsiteX2814" fmla="*/ 2589444 w 3959210"/>
              <a:gd name="connsiteY2814" fmla="*/ 2515000 h 3187690"/>
              <a:gd name="connsiteX2815" fmla="*/ 2594233 w 3959210"/>
              <a:gd name="connsiteY2815" fmla="*/ 2526185 h 3187690"/>
              <a:gd name="connsiteX2816" fmla="*/ 2603812 w 3959210"/>
              <a:gd name="connsiteY2816" fmla="*/ 2529380 h 3187690"/>
              <a:gd name="connsiteX2817" fmla="*/ 2630951 w 3959210"/>
              <a:gd name="connsiteY2817" fmla="*/ 2556544 h 3187690"/>
              <a:gd name="connsiteX2818" fmla="*/ 2624566 w 3959210"/>
              <a:gd name="connsiteY2818" fmla="*/ 2558141 h 3187690"/>
              <a:gd name="connsiteX2819" fmla="*/ 2670863 w 3959210"/>
              <a:gd name="connsiteY2819" fmla="*/ 2599685 h 3187690"/>
              <a:gd name="connsiteX2820" fmla="*/ 2675652 w 3959210"/>
              <a:gd name="connsiteY2820" fmla="*/ 2604479 h 3187690"/>
              <a:gd name="connsiteX2821" fmla="*/ 2678845 w 3959210"/>
              <a:gd name="connsiteY2821" fmla="*/ 2606077 h 3187690"/>
              <a:gd name="connsiteX2822" fmla="*/ 2677249 w 3959210"/>
              <a:gd name="connsiteY2822" fmla="*/ 2599685 h 3187690"/>
              <a:gd name="connsiteX2823" fmla="*/ 2701195 w 3959210"/>
              <a:gd name="connsiteY2823" fmla="*/ 2620457 h 3187690"/>
              <a:gd name="connsiteX2824" fmla="*/ 2717160 w 3959210"/>
              <a:gd name="connsiteY2824" fmla="*/ 2638033 h 3187690"/>
              <a:gd name="connsiteX2825" fmla="*/ 2734721 w 3959210"/>
              <a:gd name="connsiteY2825" fmla="*/ 2658805 h 3187690"/>
              <a:gd name="connsiteX2826" fmla="*/ 2757071 w 3959210"/>
              <a:gd name="connsiteY2826" fmla="*/ 2681175 h 3187690"/>
              <a:gd name="connsiteX2827" fmla="*/ 2752282 w 3959210"/>
              <a:gd name="connsiteY2827" fmla="*/ 2679577 h 3187690"/>
              <a:gd name="connsiteX2828" fmla="*/ 2761860 w 3959210"/>
              <a:gd name="connsiteY2828" fmla="*/ 2692360 h 3187690"/>
              <a:gd name="connsiteX2829" fmla="*/ 2763457 w 3959210"/>
              <a:gd name="connsiteY2829" fmla="*/ 2689164 h 3187690"/>
              <a:gd name="connsiteX2830" fmla="*/ 2795386 w 3959210"/>
              <a:gd name="connsiteY2830" fmla="*/ 2724317 h 3187690"/>
              <a:gd name="connsiteX2831" fmla="*/ 2792193 w 3959210"/>
              <a:gd name="connsiteY2831" fmla="*/ 2730708 h 3187690"/>
              <a:gd name="connsiteX2832" fmla="*/ 2803368 w 3959210"/>
              <a:gd name="connsiteY2832" fmla="*/ 2738697 h 3187690"/>
              <a:gd name="connsiteX2833" fmla="*/ 2804965 w 3959210"/>
              <a:gd name="connsiteY2833" fmla="*/ 2746687 h 3187690"/>
              <a:gd name="connsiteX2834" fmla="*/ 2809754 w 3959210"/>
              <a:gd name="connsiteY2834" fmla="*/ 2740295 h 3187690"/>
              <a:gd name="connsiteX2835" fmla="*/ 2817736 w 3959210"/>
              <a:gd name="connsiteY2835" fmla="*/ 2749882 h 3187690"/>
              <a:gd name="connsiteX2836" fmla="*/ 2833701 w 3959210"/>
              <a:gd name="connsiteY2836" fmla="*/ 2777045 h 3187690"/>
              <a:gd name="connsiteX2837" fmla="*/ 2832104 w 3959210"/>
              <a:gd name="connsiteY2837" fmla="*/ 2767458 h 3187690"/>
              <a:gd name="connsiteX2838" fmla="*/ 2835297 w 3959210"/>
              <a:gd name="connsiteY2838" fmla="*/ 2770654 h 3187690"/>
              <a:gd name="connsiteX2839" fmla="*/ 2849665 w 3959210"/>
              <a:gd name="connsiteY2839" fmla="*/ 2788230 h 3187690"/>
              <a:gd name="connsiteX2840" fmla="*/ 2852858 w 3959210"/>
              <a:gd name="connsiteY2840" fmla="*/ 2785035 h 3187690"/>
              <a:gd name="connsiteX2841" fmla="*/ 2859244 w 3959210"/>
              <a:gd name="connsiteY2841" fmla="*/ 2799415 h 3187690"/>
              <a:gd name="connsiteX2842" fmla="*/ 2868823 w 3959210"/>
              <a:gd name="connsiteY2842" fmla="*/ 2809002 h 3187690"/>
              <a:gd name="connsiteX2843" fmla="*/ 2873612 w 3959210"/>
              <a:gd name="connsiteY2843" fmla="*/ 2816991 h 3187690"/>
              <a:gd name="connsiteX2844" fmla="*/ 2883191 w 3959210"/>
              <a:gd name="connsiteY2844" fmla="*/ 2821785 h 3187690"/>
              <a:gd name="connsiteX2845" fmla="*/ 2876805 w 3959210"/>
              <a:gd name="connsiteY2845" fmla="*/ 2812198 h 3187690"/>
              <a:gd name="connsiteX2846" fmla="*/ 2887980 w 3959210"/>
              <a:gd name="connsiteY2846" fmla="*/ 2799415 h 3187690"/>
              <a:gd name="connsiteX2847" fmla="*/ 2894366 w 3959210"/>
              <a:gd name="connsiteY2847" fmla="*/ 2852144 h 3187690"/>
              <a:gd name="connsiteX2848" fmla="*/ 2902348 w 3959210"/>
              <a:gd name="connsiteY2848" fmla="*/ 2850546 h 3187690"/>
              <a:gd name="connsiteX2849" fmla="*/ 2903945 w 3959210"/>
              <a:gd name="connsiteY2849" fmla="*/ 2844155 h 3187690"/>
              <a:gd name="connsiteX2850" fmla="*/ 2895962 w 3959210"/>
              <a:gd name="connsiteY2850" fmla="*/ 2836166 h 3187690"/>
              <a:gd name="connsiteX2851" fmla="*/ 2905541 w 3959210"/>
              <a:gd name="connsiteY2851" fmla="*/ 2842557 h 3187690"/>
              <a:gd name="connsiteX2852" fmla="*/ 2910330 w 3959210"/>
              <a:gd name="connsiteY2852" fmla="*/ 2836166 h 3187690"/>
              <a:gd name="connsiteX2853" fmla="*/ 2913523 w 3959210"/>
              <a:gd name="connsiteY2853" fmla="*/ 2823383 h 3187690"/>
              <a:gd name="connsiteX2854" fmla="*/ 2921506 w 3959210"/>
              <a:gd name="connsiteY2854" fmla="*/ 2836166 h 3187690"/>
              <a:gd name="connsiteX2855" fmla="*/ 2913523 w 3959210"/>
              <a:gd name="connsiteY2855" fmla="*/ 2853742 h 3187690"/>
              <a:gd name="connsiteX2856" fmla="*/ 2911927 w 3959210"/>
              <a:gd name="connsiteY2856" fmla="*/ 2866525 h 3187690"/>
              <a:gd name="connsiteX2857" fmla="*/ 2929488 w 3959210"/>
              <a:gd name="connsiteY2857" fmla="*/ 2880905 h 3187690"/>
              <a:gd name="connsiteX2858" fmla="*/ 2921506 w 3959210"/>
              <a:gd name="connsiteY2858" fmla="*/ 2869720 h 3187690"/>
              <a:gd name="connsiteX2859" fmla="*/ 2932681 w 3959210"/>
              <a:gd name="connsiteY2859" fmla="*/ 2861731 h 3187690"/>
              <a:gd name="connsiteX2860" fmla="*/ 2942259 w 3959210"/>
              <a:gd name="connsiteY2860" fmla="*/ 2871318 h 3187690"/>
              <a:gd name="connsiteX2861" fmla="*/ 2939067 w 3959210"/>
              <a:gd name="connsiteY2861" fmla="*/ 2885699 h 3187690"/>
              <a:gd name="connsiteX2862" fmla="*/ 2932681 w 3959210"/>
              <a:gd name="connsiteY2862" fmla="*/ 2882503 h 3187690"/>
              <a:gd name="connsiteX2863" fmla="*/ 2937470 w 3959210"/>
              <a:gd name="connsiteY2863" fmla="*/ 2901677 h 3187690"/>
              <a:gd name="connsiteX2864" fmla="*/ 2943856 w 3959210"/>
              <a:gd name="connsiteY2864" fmla="*/ 2900079 h 3187690"/>
              <a:gd name="connsiteX2865" fmla="*/ 2955031 w 3959210"/>
              <a:gd name="connsiteY2865" fmla="*/ 2909666 h 3187690"/>
              <a:gd name="connsiteX2866" fmla="*/ 2947049 w 3959210"/>
              <a:gd name="connsiteY2866" fmla="*/ 2898481 h 3187690"/>
              <a:gd name="connsiteX2867" fmla="*/ 2953435 w 3959210"/>
              <a:gd name="connsiteY2867" fmla="*/ 2885699 h 3187690"/>
              <a:gd name="connsiteX2868" fmla="*/ 2961417 w 3959210"/>
              <a:gd name="connsiteY2868" fmla="*/ 2884101 h 3187690"/>
              <a:gd name="connsiteX2869" fmla="*/ 2967803 w 3959210"/>
              <a:gd name="connsiteY2869" fmla="*/ 2888894 h 3187690"/>
              <a:gd name="connsiteX2870" fmla="*/ 2974188 w 3959210"/>
              <a:gd name="connsiteY2870" fmla="*/ 2925645 h 3187690"/>
              <a:gd name="connsiteX2871" fmla="*/ 2985364 w 3959210"/>
              <a:gd name="connsiteY2871" fmla="*/ 2919253 h 3187690"/>
              <a:gd name="connsiteX2872" fmla="*/ 2991749 w 3959210"/>
              <a:gd name="connsiteY2872" fmla="*/ 2906471 h 3187690"/>
              <a:gd name="connsiteX2873" fmla="*/ 2986960 w 3959210"/>
              <a:gd name="connsiteY2873" fmla="*/ 2935232 h 3187690"/>
              <a:gd name="connsiteX2874" fmla="*/ 2982171 w 3959210"/>
              <a:gd name="connsiteY2874" fmla="*/ 2949612 h 3187690"/>
              <a:gd name="connsiteX2875" fmla="*/ 2988557 w 3959210"/>
              <a:gd name="connsiteY2875" fmla="*/ 2965591 h 3187690"/>
              <a:gd name="connsiteX2876" fmla="*/ 2996539 w 3959210"/>
              <a:gd name="connsiteY2876" fmla="*/ 2967188 h 3187690"/>
              <a:gd name="connsiteX2877" fmla="*/ 3014100 w 3959210"/>
              <a:gd name="connsiteY2877" fmla="*/ 2936829 h 3187690"/>
              <a:gd name="connsiteX2878" fmla="*/ 3015696 w 3959210"/>
              <a:gd name="connsiteY2878" fmla="*/ 2960797 h 3187690"/>
              <a:gd name="connsiteX2879" fmla="*/ 3002925 w 3959210"/>
              <a:gd name="connsiteY2879" fmla="*/ 2981569 h 3187690"/>
              <a:gd name="connsiteX2880" fmla="*/ 3009310 w 3959210"/>
              <a:gd name="connsiteY2880" fmla="*/ 2987960 h 3187690"/>
              <a:gd name="connsiteX2881" fmla="*/ 3004521 w 3959210"/>
              <a:gd name="connsiteY2881" fmla="*/ 2986362 h 3187690"/>
              <a:gd name="connsiteX2882" fmla="*/ 3012503 w 3959210"/>
              <a:gd name="connsiteY2882" fmla="*/ 3005537 h 3187690"/>
              <a:gd name="connsiteX2883" fmla="*/ 3026871 w 3959210"/>
              <a:gd name="connsiteY2883" fmla="*/ 2991156 h 3187690"/>
              <a:gd name="connsiteX2884" fmla="*/ 3039643 w 3959210"/>
              <a:gd name="connsiteY2884" fmla="*/ 2976775 h 3187690"/>
              <a:gd name="connsiteX2885" fmla="*/ 3028468 w 3959210"/>
              <a:gd name="connsiteY2885" fmla="*/ 3010330 h 3187690"/>
              <a:gd name="connsiteX2886" fmla="*/ 3031661 w 3959210"/>
              <a:gd name="connsiteY2886" fmla="*/ 3018319 h 3187690"/>
              <a:gd name="connsiteX2887" fmla="*/ 3012503 w 3959210"/>
              <a:gd name="connsiteY2887" fmla="*/ 3031102 h 3187690"/>
              <a:gd name="connsiteX2888" fmla="*/ 3007714 w 3959210"/>
              <a:gd name="connsiteY2888" fmla="*/ 3035896 h 3187690"/>
              <a:gd name="connsiteX2889" fmla="*/ 3012503 w 3959210"/>
              <a:gd name="connsiteY2889" fmla="*/ 3050276 h 3187690"/>
              <a:gd name="connsiteX2890" fmla="*/ 3023678 w 3959210"/>
              <a:gd name="connsiteY2890" fmla="*/ 3063059 h 3187690"/>
              <a:gd name="connsiteX2891" fmla="*/ 3031661 w 3959210"/>
              <a:gd name="connsiteY2891" fmla="*/ 3059863 h 3187690"/>
              <a:gd name="connsiteX2892" fmla="*/ 3028468 w 3959210"/>
              <a:gd name="connsiteY2892" fmla="*/ 3051874 h 3187690"/>
              <a:gd name="connsiteX2893" fmla="*/ 3036450 w 3959210"/>
              <a:gd name="connsiteY2893" fmla="*/ 3053472 h 3187690"/>
              <a:gd name="connsiteX2894" fmla="*/ 3033257 w 3959210"/>
              <a:gd name="connsiteY2894" fmla="*/ 3048678 h 3187690"/>
              <a:gd name="connsiteX2895" fmla="*/ 3039643 w 3959210"/>
              <a:gd name="connsiteY2895" fmla="*/ 3051874 h 3187690"/>
              <a:gd name="connsiteX2896" fmla="*/ 3038047 w 3959210"/>
              <a:gd name="connsiteY2896" fmla="*/ 3069450 h 3187690"/>
              <a:gd name="connsiteX2897" fmla="*/ 3030064 w 3959210"/>
              <a:gd name="connsiteY2897" fmla="*/ 3069450 h 3187690"/>
              <a:gd name="connsiteX2898" fmla="*/ 3039643 w 3959210"/>
              <a:gd name="connsiteY2898" fmla="*/ 3079037 h 3187690"/>
              <a:gd name="connsiteX2899" fmla="*/ 3028468 w 3959210"/>
              <a:gd name="connsiteY2899" fmla="*/ 3082233 h 3187690"/>
              <a:gd name="connsiteX2900" fmla="*/ 3030064 w 3959210"/>
              <a:gd name="connsiteY2900" fmla="*/ 3088624 h 3187690"/>
              <a:gd name="connsiteX2901" fmla="*/ 2999732 w 3959210"/>
              <a:gd name="connsiteY2901" fmla="*/ 3099809 h 3187690"/>
              <a:gd name="connsiteX2902" fmla="*/ 2998135 w 3959210"/>
              <a:gd name="connsiteY2902" fmla="*/ 3109396 h 3187690"/>
              <a:gd name="connsiteX2903" fmla="*/ 2980574 w 3959210"/>
              <a:gd name="connsiteY2903" fmla="*/ 3106200 h 3187690"/>
              <a:gd name="connsiteX2904" fmla="*/ 3001328 w 3959210"/>
              <a:gd name="connsiteY2904" fmla="*/ 3123777 h 3187690"/>
              <a:gd name="connsiteX2905" fmla="*/ 2988557 w 3959210"/>
              <a:gd name="connsiteY2905" fmla="*/ 3122179 h 3187690"/>
              <a:gd name="connsiteX2906" fmla="*/ 2959820 w 3959210"/>
              <a:gd name="connsiteY2906" fmla="*/ 3146146 h 3187690"/>
              <a:gd name="connsiteX2907" fmla="*/ 2947049 w 3959210"/>
              <a:gd name="connsiteY2907" fmla="*/ 3131766 h 3187690"/>
              <a:gd name="connsiteX2908" fmla="*/ 2943856 w 3959210"/>
              <a:gd name="connsiteY2908" fmla="*/ 3128570 h 3187690"/>
              <a:gd name="connsiteX2909" fmla="*/ 2945452 w 3959210"/>
              <a:gd name="connsiteY2909" fmla="*/ 3131766 h 3187690"/>
              <a:gd name="connsiteX2910" fmla="*/ 2940663 w 3959210"/>
              <a:gd name="connsiteY2910" fmla="*/ 3122179 h 3187690"/>
              <a:gd name="connsiteX2911" fmla="*/ 2926295 w 3959210"/>
              <a:gd name="connsiteY2911" fmla="*/ 3133364 h 3187690"/>
              <a:gd name="connsiteX2912" fmla="*/ 2940663 w 3959210"/>
              <a:gd name="connsiteY2912" fmla="*/ 3147744 h 3187690"/>
              <a:gd name="connsiteX2913" fmla="*/ 2899155 w 3959210"/>
              <a:gd name="connsiteY2913" fmla="*/ 3150940 h 3187690"/>
              <a:gd name="connsiteX2914" fmla="*/ 2913523 w 3959210"/>
              <a:gd name="connsiteY2914" fmla="*/ 3163723 h 3187690"/>
              <a:gd name="connsiteX2915" fmla="*/ 2919909 w 3959210"/>
              <a:gd name="connsiteY2915" fmla="*/ 3181299 h 3187690"/>
              <a:gd name="connsiteX2916" fmla="*/ 2910330 w 3959210"/>
              <a:gd name="connsiteY2916" fmla="*/ 3187690 h 3187690"/>
              <a:gd name="connsiteX2917" fmla="*/ 2883191 w 3959210"/>
              <a:gd name="connsiteY2917" fmla="*/ 3176505 h 3187690"/>
              <a:gd name="connsiteX2918" fmla="*/ 2881594 w 3959210"/>
              <a:gd name="connsiteY2918" fmla="*/ 3166918 h 3187690"/>
              <a:gd name="connsiteX2919" fmla="*/ 2862437 w 3959210"/>
              <a:gd name="connsiteY2919" fmla="*/ 3149342 h 3187690"/>
              <a:gd name="connsiteX2920" fmla="*/ 2846472 w 3959210"/>
              <a:gd name="connsiteY2920" fmla="*/ 3138157 h 3187690"/>
              <a:gd name="connsiteX2921" fmla="*/ 2849665 w 3959210"/>
              <a:gd name="connsiteY2921" fmla="*/ 3163723 h 3187690"/>
              <a:gd name="connsiteX2922" fmla="*/ 2851262 w 3959210"/>
              <a:gd name="connsiteY2922" fmla="*/ 3165321 h 3187690"/>
              <a:gd name="connsiteX2923" fmla="*/ 2854455 w 3959210"/>
              <a:gd name="connsiteY2923" fmla="*/ 3162125 h 3187690"/>
              <a:gd name="connsiteX2924" fmla="*/ 2857648 w 3959210"/>
              <a:gd name="connsiteY2924" fmla="*/ 3168516 h 3187690"/>
              <a:gd name="connsiteX2925" fmla="*/ 2872016 w 3959210"/>
              <a:gd name="connsiteY2925" fmla="*/ 3170114 h 3187690"/>
              <a:gd name="connsiteX2926" fmla="*/ 2881594 w 3959210"/>
              <a:gd name="connsiteY2926" fmla="*/ 3186092 h 3187690"/>
              <a:gd name="connsiteX2927" fmla="*/ 2865630 w 3959210"/>
              <a:gd name="connsiteY2927" fmla="*/ 3184495 h 3187690"/>
              <a:gd name="connsiteX2928" fmla="*/ 2854455 w 3959210"/>
              <a:gd name="connsiteY2928" fmla="*/ 3176505 h 3187690"/>
              <a:gd name="connsiteX2929" fmla="*/ 2851262 w 3959210"/>
              <a:gd name="connsiteY2929" fmla="*/ 3170114 h 3187690"/>
              <a:gd name="connsiteX2930" fmla="*/ 2848069 w 3959210"/>
              <a:gd name="connsiteY2930" fmla="*/ 3165321 h 3187690"/>
              <a:gd name="connsiteX2931" fmla="*/ 2838490 w 3959210"/>
              <a:gd name="connsiteY2931" fmla="*/ 3163723 h 3187690"/>
              <a:gd name="connsiteX2932" fmla="*/ 2843279 w 3959210"/>
              <a:gd name="connsiteY2932" fmla="*/ 3157331 h 3187690"/>
              <a:gd name="connsiteX2933" fmla="*/ 2841683 w 3959210"/>
              <a:gd name="connsiteY2933" fmla="*/ 3149342 h 3187690"/>
              <a:gd name="connsiteX2934" fmla="*/ 2804965 w 3959210"/>
              <a:gd name="connsiteY2934" fmla="*/ 3138157 h 3187690"/>
              <a:gd name="connsiteX2935" fmla="*/ 2811350 w 3959210"/>
              <a:gd name="connsiteY2935" fmla="*/ 3149342 h 3187690"/>
              <a:gd name="connsiteX2936" fmla="*/ 2812947 w 3959210"/>
              <a:gd name="connsiteY2936" fmla="*/ 3146146 h 3187690"/>
              <a:gd name="connsiteX2937" fmla="*/ 2817736 w 3959210"/>
              <a:gd name="connsiteY2937" fmla="*/ 3149342 h 3187690"/>
              <a:gd name="connsiteX2938" fmla="*/ 2817736 w 3959210"/>
              <a:gd name="connsiteY2938" fmla="*/ 3157331 h 3187690"/>
              <a:gd name="connsiteX2939" fmla="*/ 2803368 w 3959210"/>
              <a:gd name="connsiteY2939" fmla="*/ 3160527 h 3187690"/>
              <a:gd name="connsiteX2940" fmla="*/ 2789000 w 3959210"/>
              <a:gd name="connsiteY2940" fmla="*/ 3157331 h 3187690"/>
              <a:gd name="connsiteX2941" fmla="*/ 2771439 w 3959210"/>
              <a:gd name="connsiteY2941" fmla="*/ 3146146 h 3187690"/>
              <a:gd name="connsiteX2942" fmla="*/ 2765053 w 3959210"/>
              <a:gd name="connsiteY2942" fmla="*/ 3149342 h 3187690"/>
              <a:gd name="connsiteX2943" fmla="*/ 2749089 w 3959210"/>
              <a:gd name="connsiteY2943" fmla="*/ 3134962 h 3187690"/>
              <a:gd name="connsiteX2944" fmla="*/ 2753878 w 3959210"/>
              <a:gd name="connsiteY2944" fmla="*/ 3128570 h 3187690"/>
              <a:gd name="connsiteX2945" fmla="*/ 2761860 w 3959210"/>
              <a:gd name="connsiteY2945" fmla="*/ 3134962 h 3187690"/>
              <a:gd name="connsiteX2946" fmla="*/ 2765053 w 3959210"/>
              <a:gd name="connsiteY2946" fmla="*/ 3133364 h 3187690"/>
              <a:gd name="connsiteX2947" fmla="*/ 2760264 w 3959210"/>
              <a:gd name="connsiteY2947" fmla="*/ 3123777 h 3187690"/>
              <a:gd name="connsiteX2948" fmla="*/ 2757071 w 3959210"/>
              <a:gd name="connsiteY2948" fmla="*/ 3125375 h 3187690"/>
              <a:gd name="connsiteX2949" fmla="*/ 2744300 w 3959210"/>
              <a:gd name="connsiteY2949" fmla="*/ 3114190 h 3187690"/>
              <a:gd name="connsiteX2950" fmla="*/ 2733124 w 3959210"/>
              <a:gd name="connsiteY2950" fmla="*/ 3112592 h 3187690"/>
              <a:gd name="connsiteX2951" fmla="*/ 2747492 w 3959210"/>
              <a:gd name="connsiteY2951" fmla="*/ 3131766 h 3187690"/>
              <a:gd name="connsiteX2952" fmla="*/ 2707581 w 3959210"/>
              <a:gd name="connsiteY2952" fmla="*/ 3103005 h 3187690"/>
              <a:gd name="connsiteX2953" fmla="*/ 2693213 w 3959210"/>
              <a:gd name="connsiteY2953" fmla="*/ 3080635 h 3187690"/>
              <a:gd name="connsiteX2954" fmla="*/ 2632548 w 3959210"/>
              <a:gd name="connsiteY2954" fmla="*/ 3019917 h 3187690"/>
              <a:gd name="connsiteX2955" fmla="*/ 2634144 w 3959210"/>
              <a:gd name="connsiteY2955" fmla="*/ 3027906 h 3187690"/>
              <a:gd name="connsiteX2956" fmla="*/ 2603812 w 3959210"/>
              <a:gd name="connsiteY2956" fmla="*/ 3000743 h 3187690"/>
              <a:gd name="connsiteX2957" fmla="*/ 2610198 w 3959210"/>
              <a:gd name="connsiteY2957" fmla="*/ 2997547 h 3187690"/>
              <a:gd name="connsiteX2958" fmla="*/ 2607005 w 3959210"/>
              <a:gd name="connsiteY2958" fmla="*/ 2994352 h 3187690"/>
              <a:gd name="connsiteX2959" fmla="*/ 2603812 w 3959210"/>
              <a:gd name="connsiteY2959" fmla="*/ 2997547 h 3187690"/>
              <a:gd name="connsiteX2960" fmla="*/ 2602215 w 3959210"/>
              <a:gd name="connsiteY2960" fmla="*/ 2987960 h 3187690"/>
              <a:gd name="connsiteX2961" fmla="*/ 2592637 w 3959210"/>
              <a:gd name="connsiteY2961" fmla="*/ 2987960 h 3187690"/>
              <a:gd name="connsiteX2962" fmla="*/ 2584654 w 3959210"/>
              <a:gd name="connsiteY2962" fmla="*/ 2979971 h 3187690"/>
              <a:gd name="connsiteX2963" fmla="*/ 2586251 w 3959210"/>
              <a:gd name="connsiteY2963" fmla="*/ 2975178 h 3187690"/>
              <a:gd name="connsiteX2964" fmla="*/ 2578269 w 3959210"/>
              <a:gd name="connsiteY2964" fmla="*/ 2973580 h 3187690"/>
              <a:gd name="connsiteX2965" fmla="*/ 2565497 w 3959210"/>
              <a:gd name="connsiteY2965" fmla="*/ 2952808 h 3187690"/>
              <a:gd name="connsiteX2966" fmla="*/ 2547936 w 3959210"/>
              <a:gd name="connsiteY2966" fmla="*/ 2941623 h 3187690"/>
              <a:gd name="connsiteX2967" fmla="*/ 2528779 w 3959210"/>
              <a:gd name="connsiteY2967" fmla="*/ 2920851 h 3187690"/>
              <a:gd name="connsiteX2968" fmla="*/ 2525586 w 3959210"/>
              <a:gd name="connsiteY2968" fmla="*/ 2908068 h 3187690"/>
              <a:gd name="connsiteX2969" fmla="*/ 2517603 w 3959210"/>
              <a:gd name="connsiteY2969" fmla="*/ 2908068 h 3187690"/>
              <a:gd name="connsiteX2970" fmla="*/ 2504832 w 3959210"/>
              <a:gd name="connsiteY2970" fmla="*/ 2882503 h 3187690"/>
              <a:gd name="connsiteX2971" fmla="*/ 2496850 w 3959210"/>
              <a:gd name="connsiteY2971" fmla="*/ 2874514 h 3187690"/>
              <a:gd name="connsiteX2972" fmla="*/ 2488867 w 3959210"/>
              <a:gd name="connsiteY2972" fmla="*/ 2879307 h 3187690"/>
              <a:gd name="connsiteX2973" fmla="*/ 2474499 w 3959210"/>
              <a:gd name="connsiteY2973" fmla="*/ 2861731 h 3187690"/>
              <a:gd name="connsiteX2974" fmla="*/ 2477692 w 3959210"/>
              <a:gd name="connsiteY2974" fmla="*/ 2855340 h 3187690"/>
              <a:gd name="connsiteX2975" fmla="*/ 2466517 w 3959210"/>
              <a:gd name="connsiteY2975" fmla="*/ 2853742 h 3187690"/>
              <a:gd name="connsiteX2976" fmla="*/ 2450553 w 3959210"/>
              <a:gd name="connsiteY2976" fmla="*/ 2836166 h 3187690"/>
              <a:gd name="connsiteX2977" fmla="*/ 2444167 w 3959210"/>
              <a:gd name="connsiteY2977" fmla="*/ 2824981 h 3187690"/>
              <a:gd name="connsiteX2978" fmla="*/ 2448956 w 3959210"/>
              <a:gd name="connsiteY2978" fmla="*/ 2831372 h 3187690"/>
              <a:gd name="connsiteX2979" fmla="*/ 2440974 w 3959210"/>
              <a:gd name="connsiteY2979" fmla="*/ 2821785 h 3187690"/>
              <a:gd name="connsiteX2980" fmla="*/ 2436184 w 3959210"/>
              <a:gd name="connsiteY2980" fmla="*/ 2815394 h 3187690"/>
              <a:gd name="connsiteX2981" fmla="*/ 2426606 w 3959210"/>
              <a:gd name="connsiteY2981" fmla="*/ 2813796 h 3187690"/>
              <a:gd name="connsiteX2982" fmla="*/ 2431395 w 3959210"/>
              <a:gd name="connsiteY2982" fmla="*/ 2807404 h 3187690"/>
              <a:gd name="connsiteX2983" fmla="*/ 2425009 w 3959210"/>
              <a:gd name="connsiteY2983" fmla="*/ 2810600 h 3187690"/>
              <a:gd name="connsiteX2984" fmla="*/ 2393080 w 3959210"/>
              <a:gd name="connsiteY2984" fmla="*/ 2778643 h 3187690"/>
              <a:gd name="connsiteX2985" fmla="*/ 2396273 w 3959210"/>
              <a:gd name="connsiteY2985" fmla="*/ 2773850 h 3187690"/>
              <a:gd name="connsiteX2986" fmla="*/ 2389887 w 3959210"/>
              <a:gd name="connsiteY2986" fmla="*/ 2775448 h 3187690"/>
              <a:gd name="connsiteX2987" fmla="*/ 2372326 w 3959210"/>
              <a:gd name="connsiteY2987" fmla="*/ 2754676 h 3187690"/>
              <a:gd name="connsiteX2988" fmla="*/ 2364344 w 3959210"/>
              <a:gd name="connsiteY2988" fmla="*/ 2745089 h 3187690"/>
              <a:gd name="connsiteX2989" fmla="*/ 2353169 w 3959210"/>
              <a:gd name="connsiteY2989" fmla="*/ 2733904 h 3187690"/>
              <a:gd name="connsiteX2990" fmla="*/ 2349976 w 3959210"/>
              <a:gd name="connsiteY2990" fmla="*/ 2738697 h 3187690"/>
              <a:gd name="connsiteX2991" fmla="*/ 2340397 w 3959210"/>
              <a:gd name="connsiteY2991" fmla="*/ 2729110 h 3187690"/>
              <a:gd name="connsiteX2992" fmla="*/ 2324433 w 3959210"/>
              <a:gd name="connsiteY2992" fmla="*/ 2706741 h 3187690"/>
              <a:gd name="connsiteX2993" fmla="*/ 2302083 w 3959210"/>
              <a:gd name="connsiteY2993" fmla="*/ 2685969 h 3187690"/>
              <a:gd name="connsiteX2994" fmla="*/ 2278136 w 3959210"/>
              <a:gd name="connsiteY2994" fmla="*/ 2665197 h 3187690"/>
              <a:gd name="connsiteX2995" fmla="*/ 2281329 w 3959210"/>
              <a:gd name="connsiteY2995" fmla="*/ 2660403 h 3187690"/>
              <a:gd name="connsiteX2996" fmla="*/ 2266961 w 3959210"/>
              <a:gd name="connsiteY2996" fmla="*/ 2646023 h 3187690"/>
              <a:gd name="connsiteX2997" fmla="*/ 2250996 w 3959210"/>
              <a:gd name="connsiteY2997" fmla="*/ 2634838 h 3187690"/>
              <a:gd name="connsiteX2998" fmla="*/ 2252593 w 3959210"/>
              <a:gd name="connsiteY2998" fmla="*/ 2631642 h 3187690"/>
              <a:gd name="connsiteX2999" fmla="*/ 2230242 w 3959210"/>
              <a:gd name="connsiteY2999" fmla="*/ 2610870 h 3187690"/>
              <a:gd name="connsiteX3000" fmla="*/ 2206295 w 3959210"/>
              <a:gd name="connsiteY3000" fmla="*/ 2585305 h 3187690"/>
              <a:gd name="connsiteX3001" fmla="*/ 2206295 w 3959210"/>
              <a:gd name="connsiteY3001" fmla="*/ 2588500 h 3187690"/>
              <a:gd name="connsiteX3002" fmla="*/ 2177559 w 3959210"/>
              <a:gd name="connsiteY3002" fmla="*/ 2559739 h 3187690"/>
              <a:gd name="connsiteX3003" fmla="*/ 2159998 w 3959210"/>
              <a:gd name="connsiteY3003" fmla="*/ 2546957 h 3187690"/>
              <a:gd name="connsiteX3004" fmla="*/ 2171174 w 3959210"/>
              <a:gd name="connsiteY3004" fmla="*/ 2550152 h 3187690"/>
              <a:gd name="connsiteX3005" fmla="*/ 2163191 w 3959210"/>
              <a:gd name="connsiteY3005" fmla="*/ 2543761 h 3187690"/>
              <a:gd name="connsiteX3006" fmla="*/ 2158402 w 3959210"/>
              <a:gd name="connsiteY3006" fmla="*/ 2545359 h 3187690"/>
              <a:gd name="connsiteX3007" fmla="*/ 2136052 w 3959210"/>
              <a:gd name="connsiteY3007" fmla="*/ 2524587 h 3187690"/>
              <a:gd name="connsiteX3008" fmla="*/ 2128069 w 3959210"/>
              <a:gd name="connsiteY3008" fmla="*/ 2521391 h 3187690"/>
              <a:gd name="connsiteX3009" fmla="*/ 2118491 w 3959210"/>
              <a:gd name="connsiteY3009" fmla="*/ 2508608 h 3187690"/>
              <a:gd name="connsiteX3010" fmla="*/ 2118491 w 3959210"/>
              <a:gd name="connsiteY3010" fmla="*/ 2507011 h 3187690"/>
              <a:gd name="connsiteX3011" fmla="*/ 2124876 w 3959210"/>
              <a:gd name="connsiteY3011" fmla="*/ 2508608 h 3187690"/>
              <a:gd name="connsiteX3012" fmla="*/ 2123280 w 3959210"/>
              <a:gd name="connsiteY3012" fmla="*/ 2502217 h 3187690"/>
              <a:gd name="connsiteX3013" fmla="*/ 2115298 w 3959210"/>
              <a:gd name="connsiteY3013" fmla="*/ 2503815 h 3187690"/>
              <a:gd name="connsiteX3014" fmla="*/ 2105719 w 3959210"/>
              <a:gd name="connsiteY3014" fmla="*/ 2487837 h 3187690"/>
              <a:gd name="connsiteX3015" fmla="*/ 2102526 w 3959210"/>
              <a:gd name="connsiteY3015" fmla="*/ 2492630 h 3187690"/>
              <a:gd name="connsiteX3016" fmla="*/ 2075387 w 3959210"/>
              <a:gd name="connsiteY3016" fmla="*/ 2468662 h 3187690"/>
              <a:gd name="connsiteX3017" fmla="*/ 2049843 w 3959210"/>
              <a:gd name="connsiteY3017" fmla="*/ 2484641 h 3187690"/>
              <a:gd name="connsiteX3018" fmla="*/ 2048247 w 3959210"/>
              <a:gd name="connsiteY3018" fmla="*/ 2494228 h 3187690"/>
              <a:gd name="connsiteX3019" fmla="*/ 2032282 w 3959210"/>
              <a:gd name="connsiteY3019" fmla="*/ 2495826 h 3187690"/>
              <a:gd name="connsiteX3020" fmla="*/ 2051440 w 3959210"/>
              <a:gd name="connsiteY3020" fmla="*/ 2505413 h 3187690"/>
              <a:gd name="connsiteX3021" fmla="*/ 2040265 w 3959210"/>
              <a:gd name="connsiteY3021" fmla="*/ 2507011 h 3187690"/>
              <a:gd name="connsiteX3022" fmla="*/ 2014721 w 3959210"/>
              <a:gd name="connsiteY3022" fmla="*/ 2535772 h 3187690"/>
              <a:gd name="connsiteX3023" fmla="*/ 2005143 w 3959210"/>
              <a:gd name="connsiteY3023" fmla="*/ 2524587 h 3187690"/>
              <a:gd name="connsiteX3024" fmla="*/ 2001950 w 3959210"/>
              <a:gd name="connsiteY3024" fmla="*/ 2524587 h 3187690"/>
              <a:gd name="connsiteX3025" fmla="*/ 2003546 w 3959210"/>
              <a:gd name="connsiteY3025" fmla="*/ 2526185 h 3187690"/>
              <a:gd name="connsiteX3026" fmla="*/ 1998757 w 3959210"/>
              <a:gd name="connsiteY3026" fmla="*/ 2519793 h 3187690"/>
              <a:gd name="connsiteX3027" fmla="*/ 1985985 w 3959210"/>
              <a:gd name="connsiteY3027" fmla="*/ 2532576 h 3187690"/>
              <a:gd name="connsiteX3028" fmla="*/ 1998757 w 3959210"/>
              <a:gd name="connsiteY3028" fmla="*/ 2540565 h 3187690"/>
              <a:gd name="connsiteX3029" fmla="*/ 1963635 w 3959210"/>
              <a:gd name="connsiteY3029" fmla="*/ 2553348 h 3187690"/>
              <a:gd name="connsiteX3030" fmla="*/ 1976407 w 3959210"/>
              <a:gd name="connsiteY3030" fmla="*/ 2561337 h 3187690"/>
              <a:gd name="connsiteX3031" fmla="*/ 1981196 w 3959210"/>
              <a:gd name="connsiteY3031" fmla="*/ 2575718 h 3187690"/>
              <a:gd name="connsiteX3032" fmla="*/ 1974810 w 3959210"/>
              <a:gd name="connsiteY3032" fmla="*/ 2582109 h 3187690"/>
              <a:gd name="connsiteX3033" fmla="*/ 1949267 w 3959210"/>
              <a:gd name="connsiteY3033" fmla="*/ 2580511 h 3187690"/>
              <a:gd name="connsiteX3034" fmla="*/ 1947670 w 3959210"/>
              <a:gd name="connsiteY3034" fmla="*/ 2572522 h 3187690"/>
              <a:gd name="connsiteX3035" fmla="*/ 1930110 w 3959210"/>
              <a:gd name="connsiteY3035" fmla="*/ 2561337 h 3187690"/>
              <a:gd name="connsiteX3036" fmla="*/ 1917338 w 3959210"/>
              <a:gd name="connsiteY3036" fmla="*/ 2556544 h 3187690"/>
              <a:gd name="connsiteX3037" fmla="*/ 1920531 w 3959210"/>
              <a:gd name="connsiteY3037" fmla="*/ 2577316 h 3187690"/>
              <a:gd name="connsiteX3038" fmla="*/ 1922127 w 3959210"/>
              <a:gd name="connsiteY3038" fmla="*/ 2578913 h 3187690"/>
              <a:gd name="connsiteX3039" fmla="*/ 1923724 w 3959210"/>
              <a:gd name="connsiteY3039" fmla="*/ 2575718 h 3187690"/>
              <a:gd name="connsiteX3040" fmla="*/ 1926917 w 3959210"/>
              <a:gd name="connsiteY3040" fmla="*/ 2580511 h 3187690"/>
              <a:gd name="connsiteX3041" fmla="*/ 1939688 w 3959210"/>
              <a:gd name="connsiteY3041" fmla="*/ 2577316 h 3187690"/>
              <a:gd name="connsiteX3042" fmla="*/ 1947670 w 3959210"/>
              <a:gd name="connsiteY3042" fmla="*/ 2588500 h 3187690"/>
              <a:gd name="connsiteX3043" fmla="*/ 1934899 w 3959210"/>
              <a:gd name="connsiteY3043" fmla="*/ 2591696 h 3187690"/>
              <a:gd name="connsiteX3044" fmla="*/ 1923724 w 3959210"/>
              <a:gd name="connsiteY3044" fmla="*/ 2586903 h 3187690"/>
              <a:gd name="connsiteX3045" fmla="*/ 1918934 w 3959210"/>
              <a:gd name="connsiteY3045" fmla="*/ 2578913 h 3187690"/>
              <a:gd name="connsiteX3046" fmla="*/ 1909356 w 3959210"/>
              <a:gd name="connsiteY3046" fmla="*/ 2582109 h 3187690"/>
              <a:gd name="connsiteX3047" fmla="*/ 1914145 w 3959210"/>
              <a:gd name="connsiteY3047" fmla="*/ 2574120 h 3187690"/>
              <a:gd name="connsiteX3048" fmla="*/ 1912549 w 3959210"/>
              <a:gd name="connsiteY3048" fmla="*/ 2567728 h 3187690"/>
              <a:gd name="connsiteX3049" fmla="*/ 1880620 w 3959210"/>
              <a:gd name="connsiteY3049" fmla="*/ 2566131 h 3187690"/>
              <a:gd name="connsiteX3050" fmla="*/ 1887005 w 3959210"/>
              <a:gd name="connsiteY3050" fmla="*/ 2574120 h 3187690"/>
              <a:gd name="connsiteX3051" fmla="*/ 1887005 w 3959210"/>
              <a:gd name="connsiteY3051" fmla="*/ 2572522 h 3187690"/>
              <a:gd name="connsiteX3052" fmla="*/ 1891795 w 3959210"/>
              <a:gd name="connsiteY3052" fmla="*/ 2574120 h 3187690"/>
              <a:gd name="connsiteX3053" fmla="*/ 1891795 w 3959210"/>
              <a:gd name="connsiteY3053" fmla="*/ 2580511 h 3187690"/>
              <a:gd name="connsiteX3054" fmla="*/ 1879023 w 3959210"/>
              <a:gd name="connsiteY3054" fmla="*/ 2586903 h 3187690"/>
              <a:gd name="connsiteX3055" fmla="*/ 1866251 w 3959210"/>
              <a:gd name="connsiteY3055" fmla="*/ 2588500 h 3187690"/>
              <a:gd name="connsiteX3056" fmla="*/ 1850287 w 3959210"/>
              <a:gd name="connsiteY3056" fmla="*/ 2582109 h 3187690"/>
              <a:gd name="connsiteX3057" fmla="*/ 1845498 w 3959210"/>
              <a:gd name="connsiteY3057" fmla="*/ 2586903 h 3187690"/>
              <a:gd name="connsiteX3058" fmla="*/ 1831130 w 3959210"/>
              <a:gd name="connsiteY3058" fmla="*/ 2577316 h 3187690"/>
              <a:gd name="connsiteX3059" fmla="*/ 1835919 w 3959210"/>
              <a:gd name="connsiteY3059" fmla="*/ 2570924 h 3187690"/>
              <a:gd name="connsiteX3060" fmla="*/ 1842305 w 3959210"/>
              <a:gd name="connsiteY3060" fmla="*/ 2575718 h 3187690"/>
              <a:gd name="connsiteX3061" fmla="*/ 1845498 w 3959210"/>
              <a:gd name="connsiteY3061" fmla="*/ 2572522 h 3187690"/>
              <a:gd name="connsiteX3062" fmla="*/ 1840708 w 3959210"/>
              <a:gd name="connsiteY3062" fmla="*/ 2566131 h 3187690"/>
              <a:gd name="connsiteX3063" fmla="*/ 1837515 w 3959210"/>
              <a:gd name="connsiteY3063" fmla="*/ 2567728 h 3187690"/>
              <a:gd name="connsiteX3064" fmla="*/ 1826340 w 3959210"/>
              <a:gd name="connsiteY3064" fmla="*/ 2561337 h 3187690"/>
              <a:gd name="connsiteX3065" fmla="*/ 1816762 w 3959210"/>
              <a:gd name="connsiteY3065" fmla="*/ 2562935 h 3187690"/>
              <a:gd name="connsiteX3066" fmla="*/ 1829533 w 3959210"/>
              <a:gd name="connsiteY3066" fmla="*/ 2575718 h 3187690"/>
              <a:gd name="connsiteX3067" fmla="*/ 1794411 w 3959210"/>
              <a:gd name="connsiteY3067" fmla="*/ 2559739 h 3187690"/>
              <a:gd name="connsiteX3068" fmla="*/ 1781640 w 3959210"/>
              <a:gd name="connsiteY3068" fmla="*/ 2545359 h 3187690"/>
              <a:gd name="connsiteX3069" fmla="*/ 1727360 w 3959210"/>
              <a:gd name="connsiteY3069" fmla="*/ 2507011 h 3187690"/>
              <a:gd name="connsiteX3070" fmla="*/ 1728957 w 3959210"/>
              <a:gd name="connsiteY3070" fmla="*/ 2513402 h 3187690"/>
              <a:gd name="connsiteX3071" fmla="*/ 1701817 w 3959210"/>
              <a:gd name="connsiteY3071" fmla="*/ 2495826 h 3187690"/>
              <a:gd name="connsiteX3072" fmla="*/ 1708203 w 3959210"/>
              <a:gd name="connsiteY3072" fmla="*/ 2492630 h 3187690"/>
              <a:gd name="connsiteX3073" fmla="*/ 1705010 w 3959210"/>
              <a:gd name="connsiteY3073" fmla="*/ 2491032 h 3187690"/>
              <a:gd name="connsiteX3074" fmla="*/ 1701817 w 3959210"/>
              <a:gd name="connsiteY3074" fmla="*/ 2494228 h 3187690"/>
              <a:gd name="connsiteX3075" fmla="*/ 1701817 w 3959210"/>
              <a:gd name="connsiteY3075" fmla="*/ 2486239 h 3187690"/>
              <a:gd name="connsiteX3076" fmla="*/ 1692238 w 3959210"/>
              <a:gd name="connsiteY3076" fmla="*/ 2487837 h 3187690"/>
              <a:gd name="connsiteX3077" fmla="*/ 1685853 w 3959210"/>
              <a:gd name="connsiteY3077" fmla="*/ 2483043 h 3187690"/>
              <a:gd name="connsiteX3078" fmla="*/ 1687449 w 3959210"/>
              <a:gd name="connsiteY3078" fmla="*/ 2478249 h 3187690"/>
              <a:gd name="connsiteX3079" fmla="*/ 1679467 w 3959210"/>
              <a:gd name="connsiteY3079" fmla="*/ 2479847 h 3187690"/>
              <a:gd name="connsiteX3080" fmla="*/ 1668292 w 3959210"/>
              <a:gd name="connsiteY3080" fmla="*/ 2463869 h 3187690"/>
              <a:gd name="connsiteX3081" fmla="*/ 1637959 w 3959210"/>
              <a:gd name="connsiteY3081" fmla="*/ 2443097 h 3187690"/>
              <a:gd name="connsiteX3082" fmla="*/ 1637959 w 3959210"/>
              <a:gd name="connsiteY3082" fmla="*/ 2439901 h 3187690"/>
              <a:gd name="connsiteX3083" fmla="*/ 1633170 w 3959210"/>
              <a:gd name="connsiteY3083" fmla="*/ 2433510 h 3187690"/>
              <a:gd name="connsiteX3084" fmla="*/ 1628380 w 3959210"/>
              <a:gd name="connsiteY3084" fmla="*/ 2435108 h 3187690"/>
              <a:gd name="connsiteX3085" fmla="*/ 1615609 w 3959210"/>
              <a:gd name="connsiteY3085" fmla="*/ 2415934 h 3187690"/>
              <a:gd name="connsiteX3086" fmla="*/ 1609223 w 3959210"/>
              <a:gd name="connsiteY3086" fmla="*/ 2411140 h 3187690"/>
              <a:gd name="connsiteX3087" fmla="*/ 1602837 w 3959210"/>
              <a:gd name="connsiteY3087" fmla="*/ 2417532 h 3187690"/>
              <a:gd name="connsiteX3088" fmla="*/ 1590065 w 3959210"/>
              <a:gd name="connsiteY3088" fmla="*/ 2403151 h 3187690"/>
              <a:gd name="connsiteX3089" fmla="*/ 1593258 w 3959210"/>
              <a:gd name="connsiteY3089" fmla="*/ 2398357 h 3187690"/>
              <a:gd name="connsiteX3090" fmla="*/ 1583680 w 3959210"/>
              <a:gd name="connsiteY3090" fmla="*/ 2399955 h 3187690"/>
              <a:gd name="connsiteX3091" fmla="*/ 1569312 w 3959210"/>
              <a:gd name="connsiteY3091" fmla="*/ 2387173 h 3187690"/>
              <a:gd name="connsiteX3092" fmla="*/ 1564522 w 3959210"/>
              <a:gd name="connsiteY3092" fmla="*/ 2379183 h 3187690"/>
              <a:gd name="connsiteX3093" fmla="*/ 1569312 w 3959210"/>
              <a:gd name="connsiteY3093" fmla="*/ 2383977 h 3187690"/>
              <a:gd name="connsiteX3094" fmla="*/ 1562926 w 3959210"/>
              <a:gd name="connsiteY3094" fmla="*/ 2375988 h 3187690"/>
              <a:gd name="connsiteX3095" fmla="*/ 1556540 w 3959210"/>
              <a:gd name="connsiteY3095" fmla="*/ 2372792 h 3187690"/>
              <a:gd name="connsiteX3096" fmla="*/ 1548558 w 3959210"/>
              <a:gd name="connsiteY3096" fmla="*/ 2372792 h 3187690"/>
              <a:gd name="connsiteX3097" fmla="*/ 1553347 w 3959210"/>
              <a:gd name="connsiteY3097" fmla="*/ 2366401 h 3187690"/>
              <a:gd name="connsiteX3098" fmla="*/ 1548558 w 3959210"/>
              <a:gd name="connsiteY3098" fmla="*/ 2371194 h 3187690"/>
              <a:gd name="connsiteX3099" fmla="*/ 1521418 w 3959210"/>
              <a:gd name="connsiteY3099" fmla="*/ 2348824 h 3187690"/>
              <a:gd name="connsiteX3100" fmla="*/ 1523015 w 3959210"/>
              <a:gd name="connsiteY3100" fmla="*/ 2344031 h 3187690"/>
              <a:gd name="connsiteX3101" fmla="*/ 1518225 w 3959210"/>
              <a:gd name="connsiteY3101" fmla="*/ 2347227 h 3187690"/>
              <a:gd name="connsiteX3102" fmla="*/ 1503857 w 3959210"/>
              <a:gd name="connsiteY3102" fmla="*/ 2332846 h 3187690"/>
              <a:gd name="connsiteX3103" fmla="*/ 1487893 w 3959210"/>
              <a:gd name="connsiteY3103" fmla="*/ 2318465 h 3187690"/>
              <a:gd name="connsiteX3104" fmla="*/ 1484700 w 3959210"/>
              <a:gd name="connsiteY3104" fmla="*/ 2321661 h 3187690"/>
              <a:gd name="connsiteX3105" fmla="*/ 1476717 w 3959210"/>
              <a:gd name="connsiteY3105" fmla="*/ 2316868 h 3187690"/>
              <a:gd name="connsiteX3106" fmla="*/ 1463946 w 3959210"/>
              <a:gd name="connsiteY3106" fmla="*/ 2299291 h 3187690"/>
              <a:gd name="connsiteX3107" fmla="*/ 1424035 w 3959210"/>
              <a:gd name="connsiteY3107" fmla="*/ 2272128 h 3187690"/>
              <a:gd name="connsiteX3108" fmla="*/ 1428824 w 3959210"/>
              <a:gd name="connsiteY3108" fmla="*/ 2267335 h 3187690"/>
              <a:gd name="connsiteX3109" fmla="*/ 1416052 w 3959210"/>
              <a:gd name="connsiteY3109" fmla="*/ 2257748 h 3187690"/>
              <a:gd name="connsiteX3110" fmla="*/ 1401684 w 3959210"/>
              <a:gd name="connsiteY3110" fmla="*/ 2251356 h 3187690"/>
              <a:gd name="connsiteX3111" fmla="*/ 1404877 w 3959210"/>
              <a:gd name="connsiteY3111" fmla="*/ 2248161 h 3187690"/>
              <a:gd name="connsiteX3112" fmla="*/ 1384123 w 3959210"/>
              <a:gd name="connsiteY3112" fmla="*/ 2233780 h 3187690"/>
              <a:gd name="connsiteX3113" fmla="*/ 1366562 w 3959210"/>
              <a:gd name="connsiteY3113" fmla="*/ 2214606 h 3187690"/>
              <a:gd name="connsiteX3114" fmla="*/ 1364966 w 3959210"/>
              <a:gd name="connsiteY3114" fmla="*/ 2219399 h 3187690"/>
              <a:gd name="connsiteX3115" fmla="*/ 1341019 w 3959210"/>
              <a:gd name="connsiteY3115" fmla="*/ 2198628 h 3187690"/>
              <a:gd name="connsiteX3116" fmla="*/ 1328247 w 3959210"/>
              <a:gd name="connsiteY3116" fmla="*/ 2189040 h 3187690"/>
              <a:gd name="connsiteX3117" fmla="*/ 1336230 w 3959210"/>
              <a:gd name="connsiteY3117" fmla="*/ 2192236 h 3187690"/>
              <a:gd name="connsiteX3118" fmla="*/ 1329844 w 3959210"/>
              <a:gd name="connsiteY3118" fmla="*/ 2187443 h 3187690"/>
              <a:gd name="connsiteX3119" fmla="*/ 1325055 w 3959210"/>
              <a:gd name="connsiteY3119" fmla="*/ 2189040 h 3187690"/>
              <a:gd name="connsiteX3120" fmla="*/ 1307494 w 3959210"/>
              <a:gd name="connsiteY3120" fmla="*/ 2174660 h 3187690"/>
              <a:gd name="connsiteX3121" fmla="*/ 1301108 w 3959210"/>
              <a:gd name="connsiteY3121" fmla="*/ 2174660 h 3187690"/>
              <a:gd name="connsiteX3122" fmla="*/ 1293126 w 3959210"/>
              <a:gd name="connsiteY3122" fmla="*/ 2165073 h 3187690"/>
              <a:gd name="connsiteX3123" fmla="*/ 1293126 w 3959210"/>
              <a:gd name="connsiteY3123" fmla="*/ 2161877 h 3187690"/>
              <a:gd name="connsiteX3124" fmla="*/ 1299511 w 3959210"/>
              <a:gd name="connsiteY3124" fmla="*/ 2161877 h 3187690"/>
              <a:gd name="connsiteX3125" fmla="*/ 1297915 w 3959210"/>
              <a:gd name="connsiteY3125" fmla="*/ 2157084 h 3187690"/>
              <a:gd name="connsiteX3126" fmla="*/ 1291529 w 3959210"/>
              <a:gd name="connsiteY3126" fmla="*/ 2160279 h 3187690"/>
              <a:gd name="connsiteX3127" fmla="*/ 1283547 w 3959210"/>
              <a:gd name="connsiteY3127" fmla="*/ 2147497 h 3187690"/>
              <a:gd name="connsiteX3128" fmla="*/ 1280354 w 3959210"/>
              <a:gd name="connsiteY3128" fmla="*/ 2152290 h 3187690"/>
              <a:gd name="connsiteX3129" fmla="*/ 1261197 w 3959210"/>
              <a:gd name="connsiteY3129" fmla="*/ 2137910 h 3187690"/>
              <a:gd name="connsiteX3130" fmla="*/ 1253214 w 3959210"/>
              <a:gd name="connsiteY3130" fmla="*/ 2131518 h 3187690"/>
              <a:gd name="connsiteX3131" fmla="*/ 1246828 w 3959210"/>
              <a:gd name="connsiteY3131" fmla="*/ 2123529 h 3187690"/>
              <a:gd name="connsiteX3132" fmla="*/ 1243636 w 3959210"/>
              <a:gd name="connsiteY3132" fmla="*/ 2126725 h 3187690"/>
              <a:gd name="connsiteX3133" fmla="*/ 1245232 w 3959210"/>
              <a:gd name="connsiteY3133" fmla="*/ 2118736 h 3187690"/>
              <a:gd name="connsiteX3134" fmla="*/ 1240443 w 3959210"/>
              <a:gd name="connsiteY3134" fmla="*/ 2115540 h 3187690"/>
              <a:gd name="connsiteX3135" fmla="*/ 1237250 w 3959210"/>
              <a:gd name="connsiteY3135" fmla="*/ 2120333 h 3187690"/>
              <a:gd name="connsiteX3136" fmla="*/ 1203724 w 3959210"/>
              <a:gd name="connsiteY3136" fmla="*/ 2094768 h 3187690"/>
              <a:gd name="connsiteX3137" fmla="*/ 1198935 w 3959210"/>
              <a:gd name="connsiteY3137" fmla="*/ 2085181 h 3187690"/>
              <a:gd name="connsiteX3138" fmla="*/ 1202128 w 3959210"/>
              <a:gd name="connsiteY3138" fmla="*/ 2080387 h 3187690"/>
              <a:gd name="connsiteX3139" fmla="*/ 1192549 w 3959210"/>
              <a:gd name="connsiteY3139" fmla="*/ 2070800 h 3187690"/>
              <a:gd name="connsiteX3140" fmla="*/ 1189356 w 3959210"/>
              <a:gd name="connsiteY3140" fmla="*/ 2081985 h 3187690"/>
              <a:gd name="connsiteX3141" fmla="*/ 1182970 w 3959210"/>
              <a:gd name="connsiteY3141" fmla="*/ 2073996 h 3187690"/>
              <a:gd name="connsiteX3142" fmla="*/ 1181374 w 3959210"/>
              <a:gd name="connsiteY3142" fmla="*/ 2075594 h 3187690"/>
              <a:gd name="connsiteX3143" fmla="*/ 1171795 w 3959210"/>
              <a:gd name="connsiteY3143" fmla="*/ 2069203 h 3187690"/>
              <a:gd name="connsiteX3144" fmla="*/ 1176585 w 3959210"/>
              <a:gd name="connsiteY3144" fmla="*/ 2067605 h 3187690"/>
              <a:gd name="connsiteX3145" fmla="*/ 1171795 w 3959210"/>
              <a:gd name="connsiteY3145" fmla="*/ 2064409 h 3187690"/>
              <a:gd name="connsiteX3146" fmla="*/ 1163813 w 3959210"/>
              <a:gd name="connsiteY3146" fmla="*/ 2062811 h 3187690"/>
              <a:gd name="connsiteX3147" fmla="*/ 1167006 w 3959210"/>
              <a:gd name="connsiteY3147" fmla="*/ 2056420 h 3187690"/>
              <a:gd name="connsiteX3148" fmla="*/ 1160620 w 3959210"/>
              <a:gd name="connsiteY3148" fmla="*/ 2059616 h 3187690"/>
              <a:gd name="connsiteX3149" fmla="*/ 1152638 w 3959210"/>
              <a:gd name="connsiteY3149" fmla="*/ 2058018 h 3187690"/>
              <a:gd name="connsiteX3150" fmla="*/ 1157427 w 3959210"/>
              <a:gd name="connsiteY3150" fmla="*/ 2053224 h 3187690"/>
              <a:gd name="connsiteX3151" fmla="*/ 1154234 w 3959210"/>
              <a:gd name="connsiteY3151" fmla="*/ 2046833 h 3187690"/>
              <a:gd name="connsiteX3152" fmla="*/ 1145975 w 3959210"/>
              <a:gd name="connsiteY3152" fmla="*/ 2039747 h 3187690"/>
              <a:gd name="connsiteX3153" fmla="*/ 1143059 w 3959210"/>
              <a:gd name="connsiteY3153" fmla="*/ 2032452 h 3187690"/>
              <a:gd name="connsiteX3154" fmla="*/ 1127095 w 3959210"/>
              <a:gd name="connsiteY3154" fmla="*/ 2026061 h 3187690"/>
              <a:gd name="connsiteX3155" fmla="*/ 1128691 w 3959210"/>
              <a:gd name="connsiteY3155" fmla="*/ 2032452 h 3187690"/>
              <a:gd name="connsiteX3156" fmla="*/ 1120709 w 3959210"/>
              <a:gd name="connsiteY3156" fmla="*/ 2022865 h 3187690"/>
              <a:gd name="connsiteX3157" fmla="*/ 1111130 w 3959210"/>
              <a:gd name="connsiteY3157" fmla="*/ 2016474 h 3187690"/>
              <a:gd name="connsiteX3158" fmla="*/ 1107937 w 3959210"/>
              <a:gd name="connsiteY3158" fmla="*/ 2019670 h 3187690"/>
              <a:gd name="connsiteX3159" fmla="*/ 1098957 w 3959210"/>
              <a:gd name="connsiteY3159" fmla="*/ 2010881 h 3187690"/>
              <a:gd name="connsiteX3160" fmla="*/ 1098794 w 3959210"/>
              <a:gd name="connsiteY3160" fmla="*/ 2008485 h 3187690"/>
              <a:gd name="connsiteX3161" fmla="*/ 1103148 w 3959210"/>
              <a:gd name="connsiteY3161" fmla="*/ 2008485 h 3187690"/>
              <a:gd name="connsiteX3162" fmla="*/ 1103148 w 3959210"/>
              <a:gd name="connsiteY3162" fmla="*/ 2003691 h 3187690"/>
              <a:gd name="connsiteX3163" fmla="*/ 1093569 w 3959210"/>
              <a:gd name="connsiteY3163" fmla="*/ 2002093 h 3187690"/>
              <a:gd name="connsiteX3164" fmla="*/ 1085587 w 3959210"/>
              <a:gd name="connsiteY3164" fmla="*/ 1995702 h 3187690"/>
              <a:gd name="connsiteX3165" fmla="*/ 1088780 w 3959210"/>
              <a:gd name="connsiteY3165" fmla="*/ 1992506 h 3187690"/>
              <a:gd name="connsiteX3166" fmla="*/ 1080798 w 3959210"/>
              <a:gd name="connsiteY3166" fmla="*/ 1987713 h 3187690"/>
              <a:gd name="connsiteX3167" fmla="*/ 1082394 w 3959210"/>
              <a:gd name="connsiteY3167" fmla="*/ 1990908 h 3187690"/>
              <a:gd name="connsiteX3168" fmla="*/ 1066430 w 3959210"/>
              <a:gd name="connsiteY3168" fmla="*/ 1987713 h 3187690"/>
              <a:gd name="connsiteX3169" fmla="*/ 1063237 w 3959210"/>
              <a:gd name="connsiteY3169" fmla="*/ 1979724 h 3187690"/>
              <a:gd name="connsiteX3170" fmla="*/ 1071219 w 3959210"/>
              <a:gd name="connsiteY3170" fmla="*/ 1978126 h 3187690"/>
              <a:gd name="connsiteX3171" fmla="*/ 1080798 w 3959210"/>
              <a:gd name="connsiteY3171" fmla="*/ 1984517 h 3187690"/>
              <a:gd name="connsiteX3172" fmla="*/ 1069622 w 3959210"/>
              <a:gd name="connsiteY3172" fmla="*/ 1974930 h 3187690"/>
              <a:gd name="connsiteX3173" fmla="*/ 1063237 w 3959210"/>
              <a:gd name="connsiteY3173" fmla="*/ 1978126 h 3187690"/>
              <a:gd name="connsiteX3174" fmla="*/ 1048869 w 3959210"/>
              <a:gd name="connsiteY3174" fmla="*/ 1971734 h 3187690"/>
              <a:gd name="connsiteX3175" fmla="*/ 1055254 w 3959210"/>
              <a:gd name="connsiteY3175" fmla="*/ 1971734 h 3187690"/>
              <a:gd name="connsiteX3176" fmla="*/ 1044079 w 3959210"/>
              <a:gd name="connsiteY3176" fmla="*/ 1970137 h 3187690"/>
              <a:gd name="connsiteX3177" fmla="*/ 1045676 w 3959210"/>
              <a:gd name="connsiteY3177" fmla="*/ 1965343 h 3187690"/>
              <a:gd name="connsiteX3178" fmla="*/ 1050465 w 3959210"/>
              <a:gd name="connsiteY3178" fmla="*/ 1966941 h 3187690"/>
              <a:gd name="connsiteX3179" fmla="*/ 1040886 w 3959210"/>
              <a:gd name="connsiteY3179" fmla="*/ 1958952 h 3187690"/>
              <a:gd name="connsiteX3180" fmla="*/ 1042483 w 3959210"/>
              <a:gd name="connsiteY3180" fmla="*/ 1966941 h 3187690"/>
              <a:gd name="connsiteX3181" fmla="*/ 1031308 w 3959210"/>
              <a:gd name="connsiteY3181" fmla="*/ 1952560 h 3187690"/>
              <a:gd name="connsiteX3182" fmla="*/ 1021729 w 3959210"/>
              <a:gd name="connsiteY3182" fmla="*/ 1952560 h 3187690"/>
              <a:gd name="connsiteX3183" fmla="*/ 1012150 w 3959210"/>
              <a:gd name="connsiteY3183" fmla="*/ 1947767 h 3187690"/>
              <a:gd name="connsiteX3184" fmla="*/ 1002572 w 3959210"/>
              <a:gd name="connsiteY3184" fmla="*/ 1936582 h 3187690"/>
              <a:gd name="connsiteX3185" fmla="*/ 999379 w 3959210"/>
              <a:gd name="connsiteY3185" fmla="*/ 1941375 h 3187690"/>
              <a:gd name="connsiteX3186" fmla="*/ 992993 w 3959210"/>
              <a:gd name="connsiteY3186" fmla="*/ 1938180 h 3187690"/>
              <a:gd name="connsiteX3187" fmla="*/ 973835 w 3959210"/>
              <a:gd name="connsiteY3187" fmla="*/ 1917408 h 3187690"/>
              <a:gd name="connsiteX3188" fmla="*/ 969046 w 3959210"/>
              <a:gd name="connsiteY3188" fmla="*/ 1919006 h 3187690"/>
              <a:gd name="connsiteX3189" fmla="*/ 957871 w 3959210"/>
              <a:gd name="connsiteY3189" fmla="*/ 1912614 h 3187690"/>
              <a:gd name="connsiteX3190" fmla="*/ 961064 w 3959210"/>
              <a:gd name="connsiteY3190" fmla="*/ 1909419 h 3187690"/>
              <a:gd name="connsiteX3191" fmla="*/ 933924 w 3959210"/>
              <a:gd name="connsiteY3191" fmla="*/ 1895038 h 3187690"/>
              <a:gd name="connsiteX3192" fmla="*/ 945099 w 3959210"/>
              <a:gd name="connsiteY3192" fmla="*/ 1901429 h 3187690"/>
              <a:gd name="connsiteX3193" fmla="*/ 949889 w 3959210"/>
              <a:gd name="connsiteY3193" fmla="*/ 1890245 h 3187690"/>
              <a:gd name="connsiteX3194" fmla="*/ 956275 w 3959210"/>
              <a:gd name="connsiteY3194" fmla="*/ 1883853 h 3187690"/>
              <a:gd name="connsiteX3195" fmla="*/ 957871 w 3959210"/>
              <a:gd name="connsiteY3195" fmla="*/ 1887049 h 3187690"/>
              <a:gd name="connsiteX3196" fmla="*/ 964257 w 3959210"/>
              <a:gd name="connsiteY3196" fmla="*/ 1885451 h 3187690"/>
              <a:gd name="connsiteX3197" fmla="*/ 962660 w 3959210"/>
              <a:gd name="connsiteY3197" fmla="*/ 1883853 h 3187690"/>
              <a:gd name="connsiteX3198" fmla="*/ 964257 w 3959210"/>
              <a:gd name="connsiteY3198" fmla="*/ 1883853 h 3187690"/>
              <a:gd name="connsiteX3199" fmla="*/ 959467 w 3959210"/>
              <a:gd name="connsiteY3199" fmla="*/ 1880657 h 3187690"/>
              <a:gd name="connsiteX3200" fmla="*/ 962660 w 3959210"/>
              <a:gd name="connsiteY3200" fmla="*/ 1879060 h 3187690"/>
              <a:gd name="connsiteX3201" fmla="*/ 964257 w 3959210"/>
              <a:gd name="connsiteY3201" fmla="*/ 1874266 h 3187690"/>
              <a:gd name="connsiteX3202" fmla="*/ 954678 w 3959210"/>
              <a:gd name="connsiteY3202" fmla="*/ 1866277 h 3187690"/>
              <a:gd name="connsiteX3203" fmla="*/ 953082 w 3959210"/>
              <a:gd name="connsiteY3203" fmla="*/ 1867875 h 3187690"/>
              <a:gd name="connsiteX3204" fmla="*/ 946696 w 3959210"/>
              <a:gd name="connsiteY3204" fmla="*/ 1864679 h 3187690"/>
              <a:gd name="connsiteX3205" fmla="*/ 954678 w 3959210"/>
              <a:gd name="connsiteY3205" fmla="*/ 1861484 h 3187690"/>
              <a:gd name="connsiteX3206" fmla="*/ 945099 w 3959210"/>
              <a:gd name="connsiteY3206" fmla="*/ 1859886 h 3187690"/>
              <a:gd name="connsiteX3207" fmla="*/ 941906 w 3959210"/>
              <a:gd name="connsiteY3207" fmla="*/ 1850299 h 3187690"/>
              <a:gd name="connsiteX3208" fmla="*/ 953082 w 3959210"/>
              <a:gd name="connsiteY3208" fmla="*/ 1851896 h 3187690"/>
              <a:gd name="connsiteX3209" fmla="*/ 949889 w 3959210"/>
              <a:gd name="connsiteY3209" fmla="*/ 1845505 h 3187690"/>
              <a:gd name="connsiteX3210" fmla="*/ 943503 w 3959210"/>
              <a:gd name="connsiteY3210" fmla="*/ 1839114 h 3187690"/>
              <a:gd name="connsiteX3211" fmla="*/ 957871 w 3959210"/>
              <a:gd name="connsiteY3211" fmla="*/ 1845505 h 3187690"/>
              <a:gd name="connsiteX3212" fmla="*/ 967450 w 3959210"/>
              <a:gd name="connsiteY3212" fmla="*/ 1842309 h 3187690"/>
              <a:gd name="connsiteX3213" fmla="*/ 969046 w 3959210"/>
              <a:gd name="connsiteY3213" fmla="*/ 1840712 h 3187690"/>
              <a:gd name="connsiteX3214" fmla="*/ 969046 w 3959210"/>
              <a:gd name="connsiteY3214" fmla="*/ 1839114 h 3187690"/>
              <a:gd name="connsiteX3215" fmla="*/ 967450 w 3959210"/>
              <a:gd name="connsiteY3215" fmla="*/ 1835918 h 3187690"/>
              <a:gd name="connsiteX3216" fmla="*/ 964257 w 3959210"/>
              <a:gd name="connsiteY3216" fmla="*/ 1835918 h 3187690"/>
              <a:gd name="connsiteX3217" fmla="*/ 962660 w 3959210"/>
              <a:gd name="connsiteY3217" fmla="*/ 1842309 h 3187690"/>
              <a:gd name="connsiteX3218" fmla="*/ 940310 w 3959210"/>
              <a:gd name="connsiteY3218" fmla="*/ 1826331 h 3187690"/>
              <a:gd name="connsiteX3219" fmla="*/ 949889 w 3959210"/>
              <a:gd name="connsiteY3219" fmla="*/ 1824733 h 3187690"/>
              <a:gd name="connsiteX3220" fmla="*/ 953082 w 3959210"/>
              <a:gd name="connsiteY3220" fmla="*/ 1810353 h 3187690"/>
              <a:gd name="connsiteX3221" fmla="*/ 933924 w 3959210"/>
              <a:gd name="connsiteY3221" fmla="*/ 1803961 h 3187690"/>
              <a:gd name="connsiteX3222" fmla="*/ 924346 w 3959210"/>
              <a:gd name="connsiteY3222" fmla="*/ 1795972 h 3187690"/>
              <a:gd name="connsiteX3223" fmla="*/ 922749 w 3959210"/>
              <a:gd name="connsiteY3223" fmla="*/ 1805559 h 3187690"/>
              <a:gd name="connsiteX3224" fmla="*/ 922749 w 3959210"/>
              <a:gd name="connsiteY3224" fmla="*/ 1797570 h 3187690"/>
              <a:gd name="connsiteX3225" fmla="*/ 913170 w 3959210"/>
              <a:gd name="connsiteY3225" fmla="*/ 1792776 h 3187690"/>
              <a:gd name="connsiteX3226" fmla="*/ 909977 w 3959210"/>
              <a:gd name="connsiteY3226" fmla="*/ 1794374 h 3187690"/>
              <a:gd name="connsiteX3227" fmla="*/ 919556 w 3959210"/>
              <a:gd name="connsiteY3227" fmla="*/ 1799168 h 3187690"/>
              <a:gd name="connsiteX3228" fmla="*/ 913170 w 3959210"/>
              <a:gd name="connsiteY3228" fmla="*/ 1799168 h 3187690"/>
              <a:gd name="connsiteX3229" fmla="*/ 909977 w 3959210"/>
              <a:gd name="connsiteY3229" fmla="*/ 1803961 h 3187690"/>
              <a:gd name="connsiteX3230" fmla="*/ 914767 w 3959210"/>
              <a:gd name="connsiteY3230" fmla="*/ 1808755 h 3187690"/>
              <a:gd name="connsiteX3231" fmla="*/ 897206 w 3959210"/>
              <a:gd name="connsiteY3231" fmla="*/ 1805559 h 3187690"/>
              <a:gd name="connsiteX3232" fmla="*/ 897206 w 3959210"/>
              <a:gd name="connsiteY3232" fmla="*/ 1795972 h 3187690"/>
              <a:gd name="connsiteX3233" fmla="*/ 903591 w 3959210"/>
              <a:gd name="connsiteY3233" fmla="*/ 1795972 h 3187690"/>
              <a:gd name="connsiteX3234" fmla="*/ 895609 w 3959210"/>
              <a:gd name="connsiteY3234" fmla="*/ 1787983 h 3187690"/>
              <a:gd name="connsiteX3235" fmla="*/ 897206 w 3959210"/>
              <a:gd name="connsiteY3235" fmla="*/ 1778396 h 3187690"/>
              <a:gd name="connsiteX3236" fmla="*/ 889223 w 3959210"/>
              <a:gd name="connsiteY3236" fmla="*/ 1778396 h 3187690"/>
              <a:gd name="connsiteX3237" fmla="*/ 889223 w 3959210"/>
              <a:gd name="connsiteY3237" fmla="*/ 1770407 h 3187690"/>
              <a:gd name="connsiteX3238" fmla="*/ 882838 w 3959210"/>
              <a:gd name="connsiteY3238" fmla="*/ 1765613 h 3187690"/>
              <a:gd name="connsiteX3239" fmla="*/ 876452 w 3959210"/>
              <a:gd name="connsiteY3239" fmla="*/ 1762417 h 3187690"/>
              <a:gd name="connsiteX3240" fmla="*/ 879645 w 3959210"/>
              <a:gd name="connsiteY3240" fmla="*/ 1762417 h 3187690"/>
              <a:gd name="connsiteX3241" fmla="*/ 874855 w 3959210"/>
              <a:gd name="connsiteY3241" fmla="*/ 1759222 h 3187690"/>
              <a:gd name="connsiteX3242" fmla="*/ 873259 w 3959210"/>
              <a:gd name="connsiteY3242" fmla="*/ 1759222 h 3187690"/>
              <a:gd name="connsiteX3243" fmla="*/ 879645 w 3959210"/>
              <a:gd name="connsiteY3243" fmla="*/ 1765613 h 3187690"/>
              <a:gd name="connsiteX3244" fmla="*/ 879645 w 3959210"/>
              <a:gd name="connsiteY3244" fmla="*/ 1767211 h 3187690"/>
              <a:gd name="connsiteX3245" fmla="*/ 881241 w 3959210"/>
              <a:gd name="connsiteY3245" fmla="*/ 1772005 h 3187690"/>
              <a:gd name="connsiteX3246" fmla="*/ 886030 w 3959210"/>
              <a:gd name="connsiteY3246" fmla="*/ 1773602 h 3187690"/>
              <a:gd name="connsiteX3247" fmla="*/ 881241 w 3959210"/>
              <a:gd name="connsiteY3247" fmla="*/ 1776798 h 3187690"/>
              <a:gd name="connsiteX3248" fmla="*/ 878048 w 3959210"/>
              <a:gd name="connsiteY3248" fmla="*/ 1773602 h 3187690"/>
              <a:gd name="connsiteX3249" fmla="*/ 879645 w 3959210"/>
              <a:gd name="connsiteY3249" fmla="*/ 1776798 h 3187690"/>
              <a:gd name="connsiteX3250" fmla="*/ 862084 w 3959210"/>
              <a:gd name="connsiteY3250" fmla="*/ 1773602 h 3187690"/>
              <a:gd name="connsiteX3251" fmla="*/ 855698 w 3959210"/>
              <a:gd name="connsiteY3251" fmla="*/ 1765613 h 3187690"/>
              <a:gd name="connsiteX3252" fmla="*/ 846119 w 3959210"/>
              <a:gd name="connsiteY3252" fmla="*/ 1760820 h 3187690"/>
              <a:gd name="connsiteX3253" fmla="*/ 844523 w 3959210"/>
              <a:gd name="connsiteY3253" fmla="*/ 1760820 h 3187690"/>
              <a:gd name="connsiteX3254" fmla="*/ 842926 w 3959210"/>
              <a:gd name="connsiteY3254" fmla="*/ 1762417 h 3187690"/>
              <a:gd name="connsiteX3255" fmla="*/ 850909 w 3959210"/>
              <a:gd name="connsiteY3255" fmla="*/ 1768809 h 3187690"/>
              <a:gd name="connsiteX3256" fmla="*/ 852321 w 3959210"/>
              <a:gd name="connsiteY3256" fmla="*/ 1767395 h 3187690"/>
              <a:gd name="connsiteX3257" fmla="*/ 857294 w 3959210"/>
              <a:gd name="connsiteY3257" fmla="*/ 1772005 h 3187690"/>
              <a:gd name="connsiteX3258" fmla="*/ 855698 w 3959210"/>
              <a:gd name="connsiteY3258" fmla="*/ 1773602 h 3187690"/>
              <a:gd name="connsiteX3259" fmla="*/ 857294 w 3959210"/>
              <a:gd name="connsiteY3259" fmla="*/ 1775200 h 3187690"/>
              <a:gd name="connsiteX3260" fmla="*/ 852505 w 3959210"/>
              <a:gd name="connsiteY3260" fmla="*/ 1779994 h 3187690"/>
              <a:gd name="connsiteX3261" fmla="*/ 854101 w 3959210"/>
              <a:gd name="connsiteY3261" fmla="*/ 1781591 h 3187690"/>
              <a:gd name="connsiteX3262" fmla="*/ 842926 w 3959210"/>
              <a:gd name="connsiteY3262" fmla="*/ 1775200 h 3187690"/>
              <a:gd name="connsiteX3263" fmla="*/ 847716 w 3959210"/>
              <a:gd name="connsiteY3263" fmla="*/ 1779994 h 3187690"/>
              <a:gd name="connsiteX3264" fmla="*/ 842926 w 3959210"/>
              <a:gd name="connsiteY3264" fmla="*/ 1781591 h 3187690"/>
              <a:gd name="connsiteX3265" fmla="*/ 862084 w 3959210"/>
              <a:gd name="connsiteY3265" fmla="*/ 1792776 h 3187690"/>
              <a:gd name="connsiteX3266" fmla="*/ 878048 w 3959210"/>
              <a:gd name="connsiteY3266" fmla="*/ 1797570 h 3187690"/>
              <a:gd name="connsiteX3267" fmla="*/ 895609 w 3959210"/>
              <a:gd name="connsiteY3267" fmla="*/ 1810353 h 3187690"/>
              <a:gd name="connsiteX3268" fmla="*/ 890820 w 3959210"/>
              <a:gd name="connsiteY3268" fmla="*/ 1811950 h 3187690"/>
              <a:gd name="connsiteX3269" fmla="*/ 927538 w 3959210"/>
              <a:gd name="connsiteY3269" fmla="*/ 1827929 h 3187690"/>
              <a:gd name="connsiteX3270" fmla="*/ 925942 w 3959210"/>
              <a:gd name="connsiteY3270" fmla="*/ 1829527 h 3187690"/>
              <a:gd name="connsiteX3271" fmla="*/ 921153 w 3959210"/>
              <a:gd name="connsiteY3271" fmla="*/ 1834320 h 3187690"/>
              <a:gd name="connsiteX3272" fmla="*/ 911574 w 3959210"/>
              <a:gd name="connsiteY3272" fmla="*/ 1823135 h 3187690"/>
              <a:gd name="connsiteX3273" fmla="*/ 908381 w 3959210"/>
              <a:gd name="connsiteY3273" fmla="*/ 1827929 h 3187690"/>
              <a:gd name="connsiteX3274" fmla="*/ 890820 w 3959210"/>
              <a:gd name="connsiteY3274" fmla="*/ 1819940 h 3187690"/>
              <a:gd name="connsiteX3275" fmla="*/ 911574 w 3959210"/>
              <a:gd name="connsiteY3275" fmla="*/ 1829527 h 3187690"/>
              <a:gd name="connsiteX3276" fmla="*/ 876452 w 3959210"/>
              <a:gd name="connsiteY3276" fmla="*/ 1815146 h 3187690"/>
              <a:gd name="connsiteX3277" fmla="*/ 887627 w 3959210"/>
              <a:gd name="connsiteY3277" fmla="*/ 1818342 h 3187690"/>
              <a:gd name="connsiteX3278" fmla="*/ 878048 w 3959210"/>
              <a:gd name="connsiteY3278" fmla="*/ 1808755 h 3187690"/>
              <a:gd name="connsiteX3279" fmla="*/ 874855 w 3959210"/>
              <a:gd name="connsiteY3279" fmla="*/ 1811950 h 3187690"/>
              <a:gd name="connsiteX3280" fmla="*/ 857294 w 3959210"/>
              <a:gd name="connsiteY3280" fmla="*/ 1800766 h 3187690"/>
              <a:gd name="connsiteX3281" fmla="*/ 858891 w 3959210"/>
              <a:gd name="connsiteY3281" fmla="*/ 1797570 h 3187690"/>
              <a:gd name="connsiteX3282" fmla="*/ 855698 w 3959210"/>
              <a:gd name="connsiteY3282" fmla="*/ 1794374 h 3187690"/>
              <a:gd name="connsiteX3283" fmla="*/ 844523 w 3959210"/>
              <a:gd name="connsiteY3283" fmla="*/ 1792776 h 3187690"/>
              <a:gd name="connsiteX3284" fmla="*/ 834944 w 3959210"/>
              <a:gd name="connsiteY3284" fmla="*/ 1787983 h 3187690"/>
              <a:gd name="connsiteX3285" fmla="*/ 825365 w 3959210"/>
              <a:gd name="connsiteY3285" fmla="*/ 1784787 h 3187690"/>
              <a:gd name="connsiteX3286" fmla="*/ 828558 w 3959210"/>
              <a:gd name="connsiteY3286" fmla="*/ 1781591 h 3187690"/>
              <a:gd name="connsiteX3287" fmla="*/ 803015 w 3959210"/>
              <a:gd name="connsiteY3287" fmla="*/ 1776798 h 3187690"/>
              <a:gd name="connsiteX3288" fmla="*/ 803015 w 3959210"/>
              <a:gd name="connsiteY3288" fmla="*/ 1781591 h 3187690"/>
              <a:gd name="connsiteX3289" fmla="*/ 790244 w 3959210"/>
              <a:gd name="connsiteY3289" fmla="*/ 1772005 h 3187690"/>
              <a:gd name="connsiteX3290" fmla="*/ 783858 w 3959210"/>
              <a:gd name="connsiteY3290" fmla="*/ 1773602 h 3187690"/>
              <a:gd name="connsiteX3291" fmla="*/ 793437 w 3959210"/>
              <a:gd name="connsiteY3291" fmla="*/ 1762417 h 3187690"/>
              <a:gd name="connsiteX3292" fmla="*/ 783858 w 3959210"/>
              <a:gd name="connsiteY3292" fmla="*/ 1762417 h 3187690"/>
              <a:gd name="connsiteX3293" fmla="*/ 780665 w 3959210"/>
              <a:gd name="connsiteY3293" fmla="*/ 1770407 h 3187690"/>
              <a:gd name="connsiteX3294" fmla="*/ 767893 w 3959210"/>
              <a:gd name="connsiteY3294" fmla="*/ 1767211 h 3187690"/>
              <a:gd name="connsiteX3295" fmla="*/ 761508 w 3959210"/>
              <a:gd name="connsiteY3295" fmla="*/ 1762417 h 3187690"/>
              <a:gd name="connsiteX3296" fmla="*/ 759911 w 3959210"/>
              <a:gd name="connsiteY3296" fmla="*/ 1752830 h 3187690"/>
              <a:gd name="connsiteX3297" fmla="*/ 758315 w 3959210"/>
              <a:gd name="connsiteY3297" fmla="*/ 1757624 h 3187690"/>
              <a:gd name="connsiteX3298" fmla="*/ 755122 w 3959210"/>
              <a:gd name="connsiteY3298" fmla="*/ 1756026 h 3187690"/>
              <a:gd name="connsiteX3299" fmla="*/ 753525 w 3959210"/>
              <a:gd name="connsiteY3299" fmla="*/ 1752830 h 3187690"/>
              <a:gd name="connsiteX3300" fmla="*/ 734368 w 3959210"/>
              <a:gd name="connsiteY3300" fmla="*/ 1754428 h 3187690"/>
              <a:gd name="connsiteX3301" fmla="*/ 763104 w 3959210"/>
              <a:gd name="connsiteY3301" fmla="*/ 1768809 h 3187690"/>
              <a:gd name="connsiteX3302" fmla="*/ 763104 w 3959210"/>
              <a:gd name="connsiteY3302" fmla="*/ 1772005 h 3187690"/>
              <a:gd name="connsiteX3303" fmla="*/ 761508 w 3959210"/>
              <a:gd name="connsiteY3303" fmla="*/ 1775200 h 3187690"/>
              <a:gd name="connsiteX3304" fmla="*/ 766297 w 3959210"/>
              <a:gd name="connsiteY3304" fmla="*/ 1776798 h 3187690"/>
              <a:gd name="connsiteX3305" fmla="*/ 770241 w 3959210"/>
              <a:gd name="connsiteY3305" fmla="*/ 1775482 h 3187690"/>
              <a:gd name="connsiteX3306" fmla="*/ 770620 w 3959210"/>
              <a:gd name="connsiteY3306" fmla="*/ 1775667 h 3187690"/>
              <a:gd name="connsiteX3307" fmla="*/ 767893 w 3959210"/>
              <a:gd name="connsiteY3307" fmla="*/ 1778396 h 3187690"/>
              <a:gd name="connsiteX3308" fmla="*/ 775876 w 3959210"/>
              <a:gd name="connsiteY3308" fmla="*/ 1783189 h 3187690"/>
              <a:gd name="connsiteX3309" fmla="*/ 790244 w 3959210"/>
              <a:gd name="connsiteY3309" fmla="*/ 1786385 h 3187690"/>
              <a:gd name="connsiteX3310" fmla="*/ 780665 w 3959210"/>
              <a:gd name="connsiteY3310" fmla="*/ 1786385 h 3187690"/>
              <a:gd name="connsiteX3311" fmla="*/ 779068 w 3959210"/>
              <a:gd name="connsiteY3311" fmla="*/ 1789581 h 3187690"/>
              <a:gd name="connsiteX3312" fmla="*/ 777472 w 3959210"/>
              <a:gd name="connsiteY3312" fmla="*/ 1787983 h 3187690"/>
              <a:gd name="connsiteX3313" fmla="*/ 769490 w 3959210"/>
              <a:gd name="connsiteY3313" fmla="*/ 1792776 h 3187690"/>
              <a:gd name="connsiteX3314" fmla="*/ 753525 w 3959210"/>
              <a:gd name="connsiteY3314" fmla="*/ 1786385 h 3187690"/>
              <a:gd name="connsiteX3315" fmla="*/ 745543 w 3959210"/>
              <a:gd name="connsiteY3315" fmla="*/ 1776798 h 3187690"/>
              <a:gd name="connsiteX3316" fmla="*/ 745543 w 3959210"/>
              <a:gd name="connsiteY3316" fmla="*/ 1778396 h 3187690"/>
              <a:gd name="connsiteX3317" fmla="*/ 739157 w 3959210"/>
              <a:gd name="connsiteY3317" fmla="*/ 1770407 h 3187690"/>
              <a:gd name="connsiteX3318" fmla="*/ 735964 w 3959210"/>
              <a:gd name="connsiteY3318" fmla="*/ 1775200 h 3187690"/>
              <a:gd name="connsiteX3319" fmla="*/ 729578 w 3959210"/>
              <a:gd name="connsiteY3319" fmla="*/ 1770407 h 3187690"/>
              <a:gd name="connsiteX3320" fmla="*/ 732771 w 3959210"/>
              <a:gd name="connsiteY3320" fmla="*/ 1767211 h 3187690"/>
              <a:gd name="connsiteX3321" fmla="*/ 726386 w 3959210"/>
              <a:gd name="connsiteY3321" fmla="*/ 1764015 h 3187690"/>
              <a:gd name="connsiteX3322" fmla="*/ 723192 w 3959210"/>
              <a:gd name="connsiteY3322" fmla="*/ 1767211 h 3187690"/>
              <a:gd name="connsiteX3323" fmla="*/ 721596 w 3959210"/>
              <a:gd name="connsiteY3323" fmla="*/ 1759222 h 3187690"/>
              <a:gd name="connsiteX3324" fmla="*/ 710421 w 3959210"/>
              <a:gd name="connsiteY3324" fmla="*/ 1760820 h 3187690"/>
              <a:gd name="connsiteX3325" fmla="*/ 712018 w 3959210"/>
              <a:gd name="connsiteY3325" fmla="*/ 1757624 h 3187690"/>
              <a:gd name="connsiteX3326" fmla="*/ 705632 w 3959210"/>
              <a:gd name="connsiteY3326" fmla="*/ 1759222 h 3187690"/>
              <a:gd name="connsiteX3327" fmla="*/ 681685 w 3959210"/>
              <a:gd name="connsiteY3327" fmla="*/ 1746439 h 3187690"/>
              <a:gd name="connsiteX3328" fmla="*/ 681685 w 3959210"/>
              <a:gd name="connsiteY3328" fmla="*/ 1741646 h 3187690"/>
              <a:gd name="connsiteX3329" fmla="*/ 673703 w 3959210"/>
              <a:gd name="connsiteY3329" fmla="*/ 1740048 h 3187690"/>
              <a:gd name="connsiteX3330" fmla="*/ 646563 w 3959210"/>
              <a:gd name="connsiteY3330" fmla="*/ 1722471 h 3187690"/>
              <a:gd name="connsiteX3331" fmla="*/ 641774 w 3959210"/>
              <a:gd name="connsiteY3331" fmla="*/ 1719276 h 3187690"/>
              <a:gd name="connsiteX3332" fmla="*/ 644966 w 3959210"/>
              <a:gd name="connsiteY3332" fmla="*/ 1722471 h 3187690"/>
              <a:gd name="connsiteX3333" fmla="*/ 641774 w 3959210"/>
              <a:gd name="connsiteY3333" fmla="*/ 1722471 h 3187690"/>
              <a:gd name="connsiteX3334" fmla="*/ 638581 w 3959210"/>
              <a:gd name="connsiteY3334" fmla="*/ 1724069 h 3187690"/>
              <a:gd name="connsiteX3335" fmla="*/ 638581 w 3959210"/>
              <a:gd name="connsiteY3335" fmla="*/ 1717678 h 3187690"/>
              <a:gd name="connsiteX3336" fmla="*/ 633791 w 3959210"/>
              <a:gd name="connsiteY3336" fmla="*/ 1714482 h 3187690"/>
              <a:gd name="connsiteX3337" fmla="*/ 633791 w 3959210"/>
              <a:gd name="connsiteY3337" fmla="*/ 1709689 h 3187690"/>
              <a:gd name="connsiteX3338" fmla="*/ 646563 w 3959210"/>
              <a:gd name="connsiteY3338" fmla="*/ 1712884 h 3187690"/>
              <a:gd name="connsiteX3339" fmla="*/ 638581 w 3959210"/>
              <a:gd name="connsiteY3339" fmla="*/ 1712884 h 3187690"/>
              <a:gd name="connsiteX3340" fmla="*/ 641774 w 3959210"/>
              <a:gd name="connsiteY3340" fmla="*/ 1717678 h 3187690"/>
              <a:gd name="connsiteX3341" fmla="*/ 652949 w 3959210"/>
              <a:gd name="connsiteY3341" fmla="*/ 1719276 h 3187690"/>
              <a:gd name="connsiteX3342" fmla="*/ 660931 w 3959210"/>
              <a:gd name="connsiteY3342" fmla="*/ 1716080 h 3187690"/>
              <a:gd name="connsiteX3343" fmla="*/ 656142 w 3959210"/>
              <a:gd name="connsiteY3343" fmla="*/ 1720874 h 3187690"/>
              <a:gd name="connsiteX3344" fmla="*/ 667317 w 3959210"/>
              <a:gd name="connsiteY3344" fmla="*/ 1728863 h 3187690"/>
              <a:gd name="connsiteX3345" fmla="*/ 665720 w 3959210"/>
              <a:gd name="connsiteY3345" fmla="*/ 1727265 h 3187690"/>
              <a:gd name="connsiteX3346" fmla="*/ 672106 w 3959210"/>
              <a:gd name="connsiteY3346" fmla="*/ 1724069 h 3187690"/>
              <a:gd name="connsiteX3347" fmla="*/ 699246 w 3959210"/>
              <a:gd name="connsiteY3347" fmla="*/ 1740048 h 3187690"/>
              <a:gd name="connsiteX3348" fmla="*/ 715210 w 3959210"/>
              <a:gd name="connsiteY3348" fmla="*/ 1743243 h 3187690"/>
              <a:gd name="connsiteX3349" fmla="*/ 721596 w 3959210"/>
              <a:gd name="connsiteY3349" fmla="*/ 1748037 h 3187690"/>
              <a:gd name="connsiteX3350" fmla="*/ 726386 w 3959210"/>
              <a:gd name="connsiteY3350" fmla="*/ 1752830 h 3187690"/>
              <a:gd name="connsiteX3351" fmla="*/ 732771 w 3959210"/>
              <a:gd name="connsiteY3351" fmla="*/ 1752830 h 3187690"/>
              <a:gd name="connsiteX3352" fmla="*/ 729977 w 3959210"/>
              <a:gd name="connsiteY3352" fmla="*/ 1748037 h 3187690"/>
              <a:gd name="connsiteX3353" fmla="*/ 729852 w 3959210"/>
              <a:gd name="connsiteY3353" fmla="*/ 1746530 h 3187690"/>
              <a:gd name="connsiteX3354" fmla="*/ 739157 w 3959210"/>
              <a:gd name="connsiteY3354" fmla="*/ 1749635 h 3187690"/>
              <a:gd name="connsiteX3355" fmla="*/ 721596 w 3959210"/>
              <a:gd name="connsiteY3355" fmla="*/ 1735254 h 3187690"/>
              <a:gd name="connsiteX3356" fmla="*/ 702439 w 3959210"/>
              <a:gd name="connsiteY3356" fmla="*/ 1727265 h 3187690"/>
              <a:gd name="connsiteX3357" fmla="*/ 718403 w 3959210"/>
              <a:gd name="connsiteY3357" fmla="*/ 1730461 h 3187690"/>
              <a:gd name="connsiteX3358" fmla="*/ 720000 w 3959210"/>
              <a:gd name="connsiteY3358" fmla="*/ 1722471 h 3187690"/>
              <a:gd name="connsiteX3359" fmla="*/ 727982 w 3959210"/>
              <a:gd name="connsiteY3359" fmla="*/ 1720874 h 3187690"/>
              <a:gd name="connsiteX3360" fmla="*/ 721596 w 3959210"/>
              <a:gd name="connsiteY3360" fmla="*/ 1724069 h 3187690"/>
              <a:gd name="connsiteX3361" fmla="*/ 723192 w 3959210"/>
              <a:gd name="connsiteY3361" fmla="*/ 1730461 h 3187690"/>
              <a:gd name="connsiteX3362" fmla="*/ 735964 w 3959210"/>
              <a:gd name="connsiteY3362" fmla="*/ 1738450 h 3187690"/>
              <a:gd name="connsiteX3363" fmla="*/ 737561 w 3959210"/>
              <a:gd name="connsiteY3363" fmla="*/ 1717678 h 3187690"/>
              <a:gd name="connsiteX3364" fmla="*/ 686474 w 3959210"/>
              <a:gd name="connsiteY3364" fmla="*/ 1696906 h 3187690"/>
              <a:gd name="connsiteX3365" fmla="*/ 678492 w 3959210"/>
              <a:gd name="connsiteY3365" fmla="*/ 1687319 h 3187690"/>
              <a:gd name="connsiteX3366" fmla="*/ 670510 w 3959210"/>
              <a:gd name="connsiteY3366" fmla="*/ 1685721 h 3187690"/>
              <a:gd name="connsiteX3367" fmla="*/ 668913 w 3959210"/>
              <a:gd name="connsiteY3367" fmla="*/ 1682525 h 3187690"/>
              <a:gd name="connsiteX3368" fmla="*/ 664124 w 3959210"/>
              <a:gd name="connsiteY3368" fmla="*/ 1679330 h 3187690"/>
              <a:gd name="connsiteX3369" fmla="*/ 662527 w 3959210"/>
              <a:gd name="connsiteY3369" fmla="*/ 1679330 h 3187690"/>
              <a:gd name="connsiteX3370" fmla="*/ 668913 w 3959210"/>
              <a:gd name="connsiteY3370" fmla="*/ 1685721 h 3187690"/>
              <a:gd name="connsiteX3371" fmla="*/ 657738 w 3959210"/>
              <a:gd name="connsiteY3371" fmla="*/ 1682525 h 3187690"/>
              <a:gd name="connsiteX3372" fmla="*/ 660931 w 3959210"/>
              <a:gd name="connsiteY3372" fmla="*/ 1679330 h 3187690"/>
              <a:gd name="connsiteX3373" fmla="*/ 654545 w 3959210"/>
              <a:gd name="connsiteY3373" fmla="*/ 1676134 h 3187690"/>
              <a:gd name="connsiteX3374" fmla="*/ 662527 w 3959210"/>
              <a:gd name="connsiteY3374" fmla="*/ 1676134 h 3187690"/>
              <a:gd name="connsiteX3375" fmla="*/ 659334 w 3959210"/>
              <a:gd name="connsiteY3375" fmla="*/ 1666547 h 3187690"/>
              <a:gd name="connsiteX3376" fmla="*/ 657738 w 3959210"/>
              <a:gd name="connsiteY3376" fmla="*/ 1668145 h 3187690"/>
              <a:gd name="connsiteX3377" fmla="*/ 651352 w 3959210"/>
              <a:gd name="connsiteY3377" fmla="*/ 1658558 h 3187690"/>
              <a:gd name="connsiteX3378" fmla="*/ 665720 w 3959210"/>
              <a:gd name="connsiteY3378" fmla="*/ 1669743 h 3187690"/>
              <a:gd name="connsiteX3379" fmla="*/ 673703 w 3959210"/>
              <a:gd name="connsiteY3379" fmla="*/ 1671340 h 3187690"/>
              <a:gd name="connsiteX3380" fmla="*/ 649756 w 3959210"/>
              <a:gd name="connsiteY3380" fmla="*/ 1652167 h 3187690"/>
              <a:gd name="connsiteX3381" fmla="*/ 638581 w 3959210"/>
              <a:gd name="connsiteY3381" fmla="*/ 1650569 h 3187690"/>
              <a:gd name="connsiteX3382" fmla="*/ 636984 w 3959210"/>
              <a:gd name="connsiteY3382" fmla="*/ 1652167 h 3187690"/>
              <a:gd name="connsiteX3383" fmla="*/ 640177 w 3959210"/>
              <a:gd name="connsiteY3383" fmla="*/ 1658558 h 3187690"/>
              <a:gd name="connsiteX3384" fmla="*/ 630598 w 3959210"/>
              <a:gd name="connsiteY3384" fmla="*/ 1652167 h 3187690"/>
              <a:gd name="connsiteX3385" fmla="*/ 625809 w 3959210"/>
              <a:gd name="connsiteY3385" fmla="*/ 1653764 h 3187690"/>
              <a:gd name="connsiteX3386" fmla="*/ 609845 w 3959210"/>
              <a:gd name="connsiteY3386" fmla="*/ 1634590 h 3187690"/>
              <a:gd name="connsiteX3387" fmla="*/ 617827 w 3959210"/>
              <a:gd name="connsiteY3387" fmla="*/ 1644177 h 3187690"/>
              <a:gd name="connsiteX3388" fmla="*/ 605055 w 3959210"/>
              <a:gd name="connsiteY3388" fmla="*/ 1640982 h 3187690"/>
              <a:gd name="connsiteX3389" fmla="*/ 605055 w 3959210"/>
              <a:gd name="connsiteY3389" fmla="*/ 1634590 h 3187690"/>
              <a:gd name="connsiteX3390" fmla="*/ 601862 w 3959210"/>
              <a:gd name="connsiteY3390" fmla="*/ 1639384 h 3187690"/>
              <a:gd name="connsiteX3391" fmla="*/ 592284 w 3959210"/>
              <a:gd name="connsiteY3391" fmla="*/ 1631395 h 3187690"/>
              <a:gd name="connsiteX3392" fmla="*/ 585898 w 3959210"/>
              <a:gd name="connsiteY3392" fmla="*/ 1623405 h 3187690"/>
              <a:gd name="connsiteX3393" fmla="*/ 582705 w 3959210"/>
              <a:gd name="connsiteY3393" fmla="*/ 1628199 h 3187690"/>
              <a:gd name="connsiteX3394" fmla="*/ 574723 w 3959210"/>
              <a:gd name="connsiteY3394" fmla="*/ 1612220 h 3187690"/>
              <a:gd name="connsiteX3395" fmla="*/ 573126 w 3959210"/>
              <a:gd name="connsiteY3395" fmla="*/ 1615416 h 3187690"/>
              <a:gd name="connsiteX3396" fmla="*/ 563548 w 3959210"/>
              <a:gd name="connsiteY3396" fmla="*/ 1610623 h 3187690"/>
              <a:gd name="connsiteX3397" fmla="*/ 568337 w 3959210"/>
              <a:gd name="connsiteY3397" fmla="*/ 1613818 h 3187690"/>
              <a:gd name="connsiteX3398" fmla="*/ 566740 w 3959210"/>
              <a:gd name="connsiteY3398" fmla="*/ 1618612 h 3187690"/>
              <a:gd name="connsiteX3399" fmla="*/ 569933 w 3959210"/>
              <a:gd name="connsiteY3399" fmla="*/ 1620210 h 3187690"/>
              <a:gd name="connsiteX3400" fmla="*/ 576319 w 3959210"/>
              <a:gd name="connsiteY3400" fmla="*/ 1618612 h 3187690"/>
              <a:gd name="connsiteX3401" fmla="*/ 552372 w 3959210"/>
              <a:gd name="connsiteY3401" fmla="*/ 1615416 h 3187690"/>
              <a:gd name="connsiteX3402" fmla="*/ 557162 w 3959210"/>
              <a:gd name="connsiteY3402" fmla="*/ 1613818 h 3187690"/>
              <a:gd name="connsiteX3403" fmla="*/ 542794 w 3959210"/>
              <a:gd name="connsiteY3403" fmla="*/ 1605829 h 3187690"/>
              <a:gd name="connsiteX3404" fmla="*/ 536408 w 3959210"/>
              <a:gd name="connsiteY3404" fmla="*/ 1609025 h 3187690"/>
              <a:gd name="connsiteX3405" fmla="*/ 526829 w 3959210"/>
              <a:gd name="connsiteY3405" fmla="*/ 1601036 h 3187690"/>
              <a:gd name="connsiteX3406" fmla="*/ 522040 w 3959210"/>
              <a:gd name="connsiteY3406" fmla="*/ 1602633 h 3187690"/>
              <a:gd name="connsiteX3407" fmla="*/ 518847 w 3959210"/>
              <a:gd name="connsiteY3407" fmla="*/ 1594644 h 3187690"/>
              <a:gd name="connsiteX3408" fmla="*/ 549180 w 3959210"/>
              <a:gd name="connsiteY3408" fmla="*/ 1604231 h 3187690"/>
              <a:gd name="connsiteX3409" fmla="*/ 552372 w 3959210"/>
              <a:gd name="connsiteY3409" fmla="*/ 1602633 h 3187690"/>
              <a:gd name="connsiteX3410" fmla="*/ 549180 w 3959210"/>
              <a:gd name="connsiteY3410" fmla="*/ 1601036 h 3187690"/>
              <a:gd name="connsiteX3411" fmla="*/ 498093 w 3959210"/>
              <a:gd name="connsiteY3411" fmla="*/ 1578666 h 3187690"/>
              <a:gd name="connsiteX3412" fmla="*/ 493304 w 3959210"/>
              <a:gd name="connsiteY3412" fmla="*/ 1577068 h 3187690"/>
              <a:gd name="connsiteX3413" fmla="*/ 490111 w 3959210"/>
              <a:gd name="connsiteY3413" fmla="*/ 1580264 h 3187690"/>
              <a:gd name="connsiteX3414" fmla="*/ 493304 w 3959210"/>
              <a:gd name="connsiteY3414" fmla="*/ 1581861 h 3187690"/>
              <a:gd name="connsiteX3415" fmla="*/ 470953 w 3959210"/>
              <a:gd name="connsiteY3415" fmla="*/ 1583459 h 3187690"/>
              <a:gd name="connsiteX3416" fmla="*/ 418271 w 3959210"/>
              <a:gd name="connsiteY3416" fmla="*/ 1562688 h 3187690"/>
              <a:gd name="connsiteX3417" fmla="*/ 410288 w 3959210"/>
              <a:gd name="connsiteY3417" fmla="*/ 1553100 h 3187690"/>
              <a:gd name="connsiteX3418" fmla="*/ 403902 w 3959210"/>
              <a:gd name="connsiteY3418" fmla="*/ 1554698 h 3187690"/>
              <a:gd name="connsiteX3419" fmla="*/ 395920 w 3959210"/>
              <a:gd name="connsiteY3419" fmla="*/ 1543513 h 3187690"/>
              <a:gd name="connsiteX3420" fmla="*/ 415078 w 3959210"/>
              <a:gd name="connsiteY3420" fmla="*/ 1548307 h 3187690"/>
              <a:gd name="connsiteX3421" fmla="*/ 423060 w 3959210"/>
              <a:gd name="connsiteY3421" fmla="*/ 1557894 h 3187690"/>
              <a:gd name="connsiteX3422" fmla="*/ 447007 w 3959210"/>
              <a:gd name="connsiteY3422" fmla="*/ 1567481 h 3187690"/>
              <a:gd name="connsiteX3423" fmla="*/ 448603 w 3959210"/>
              <a:gd name="connsiteY3423" fmla="*/ 1564285 h 3187690"/>
              <a:gd name="connsiteX3424" fmla="*/ 485321 w 3959210"/>
              <a:gd name="connsiteY3424" fmla="*/ 1578666 h 3187690"/>
              <a:gd name="connsiteX3425" fmla="*/ 488514 w 3959210"/>
              <a:gd name="connsiteY3425" fmla="*/ 1575470 h 3187690"/>
              <a:gd name="connsiteX3426" fmla="*/ 480532 w 3959210"/>
              <a:gd name="connsiteY3426" fmla="*/ 1570677 h 3187690"/>
              <a:gd name="connsiteX3427" fmla="*/ 486918 w 3959210"/>
              <a:gd name="connsiteY3427" fmla="*/ 1572274 h 3187690"/>
              <a:gd name="connsiteX3428" fmla="*/ 490111 w 3959210"/>
              <a:gd name="connsiteY3428" fmla="*/ 1567481 h 3187690"/>
              <a:gd name="connsiteX3429" fmla="*/ 423060 w 3959210"/>
              <a:gd name="connsiteY3429" fmla="*/ 1541915 h 3187690"/>
              <a:gd name="connsiteX3430" fmla="*/ 459778 w 3959210"/>
              <a:gd name="connsiteY3430" fmla="*/ 1553100 h 3187690"/>
              <a:gd name="connsiteX3431" fmla="*/ 499689 w 3959210"/>
              <a:gd name="connsiteY3431" fmla="*/ 1569079 h 3187690"/>
              <a:gd name="connsiteX3432" fmla="*/ 498093 w 3959210"/>
              <a:gd name="connsiteY3432" fmla="*/ 1569079 h 3187690"/>
              <a:gd name="connsiteX3433" fmla="*/ 506075 w 3959210"/>
              <a:gd name="connsiteY3433" fmla="*/ 1575470 h 3187690"/>
              <a:gd name="connsiteX3434" fmla="*/ 498093 w 3959210"/>
              <a:gd name="connsiteY3434" fmla="*/ 1573872 h 3187690"/>
              <a:gd name="connsiteX3435" fmla="*/ 509268 w 3959210"/>
              <a:gd name="connsiteY3435" fmla="*/ 1581861 h 3187690"/>
              <a:gd name="connsiteX3436" fmla="*/ 507672 w 3959210"/>
              <a:gd name="connsiteY3436" fmla="*/ 1577068 h 3187690"/>
              <a:gd name="connsiteX3437" fmla="*/ 515654 w 3959210"/>
              <a:gd name="connsiteY3437" fmla="*/ 1583459 h 3187690"/>
              <a:gd name="connsiteX3438" fmla="*/ 517251 w 3959210"/>
              <a:gd name="connsiteY3438" fmla="*/ 1578666 h 3187690"/>
              <a:gd name="connsiteX3439" fmla="*/ 509268 w 3959210"/>
              <a:gd name="connsiteY3439" fmla="*/ 1573872 h 3187690"/>
              <a:gd name="connsiteX3440" fmla="*/ 517251 w 3959210"/>
              <a:gd name="connsiteY3440" fmla="*/ 1577068 h 3187690"/>
              <a:gd name="connsiteX3441" fmla="*/ 539601 w 3959210"/>
              <a:gd name="connsiteY3441" fmla="*/ 1583459 h 3187690"/>
              <a:gd name="connsiteX3442" fmla="*/ 573126 w 3959210"/>
              <a:gd name="connsiteY3442" fmla="*/ 1597840 h 3187690"/>
              <a:gd name="connsiteX3443" fmla="*/ 609845 w 3959210"/>
              <a:gd name="connsiteY3443" fmla="*/ 1613818 h 3187690"/>
              <a:gd name="connsiteX3444" fmla="*/ 627406 w 3959210"/>
              <a:gd name="connsiteY3444" fmla="*/ 1621808 h 3187690"/>
              <a:gd name="connsiteX3445" fmla="*/ 643370 w 3959210"/>
              <a:gd name="connsiteY3445" fmla="*/ 1629797 h 3187690"/>
              <a:gd name="connsiteX3446" fmla="*/ 633791 w 3959210"/>
              <a:gd name="connsiteY3446" fmla="*/ 1628199 h 3187690"/>
              <a:gd name="connsiteX3447" fmla="*/ 678492 w 3959210"/>
              <a:gd name="connsiteY3447" fmla="*/ 1648971 h 3187690"/>
              <a:gd name="connsiteX3448" fmla="*/ 676895 w 3959210"/>
              <a:gd name="connsiteY3448" fmla="*/ 1652167 h 3187690"/>
              <a:gd name="connsiteX3449" fmla="*/ 689667 w 3959210"/>
              <a:gd name="connsiteY3449" fmla="*/ 1653764 h 3187690"/>
              <a:gd name="connsiteX3450" fmla="*/ 681685 w 3959210"/>
              <a:gd name="connsiteY3450" fmla="*/ 1648971 h 3187690"/>
              <a:gd name="connsiteX3451" fmla="*/ 683281 w 3959210"/>
              <a:gd name="connsiteY3451" fmla="*/ 1648971 h 3187690"/>
              <a:gd name="connsiteX3452" fmla="*/ 680088 w 3959210"/>
              <a:gd name="connsiteY3452" fmla="*/ 1647373 h 3187690"/>
              <a:gd name="connsiteX3453" fmla="*/ 688071 w 3959210"/>
              <a:gd name="connsiteY3453" fmla="*/ 1647373 h 3187690"/>
              <a:gd name="connsiteX3454" fmla="*/ 683281 w 3959210"/>
              <a:gd name="connsiteY3454" fmla="*/ 1642579 h 3187690"/>
              <a:gd name="connsiteX3455" fmla="*/ 700842 w 3959210"/>
              <a:gd name="connsiteY3455" fmla="*/ 1647373 h 3187690"/>
              <a:gd name="connsiteX3456" fmla="*/ 694456 w 3959210"/>
              <a:gd name="connsiteY3456" fmla="*/ 1647373 h 3187690"/>
              <a:gd name="connsiteX3457" fmla="*/ 699246 w 3959210"/>
              <a:gd name="connsiteY3457" fmla="*/ 1652167 h 3187690"/>
              <a:gd name="connsiteX3458" fmla="*/ 697649 w 3959210"/>
              <a:gd name="connsiteY3458" fmla="*/ 1652167 h 3187690"/>
              <a:gd name="connsiteX3459" fmla="*/ 707228 w 3959210"/>
              <a:gd name="connsiteY3459" fmla="*/ 1656960 h 3187690"/>
              <a:gd name="connsiteX3460" fmla="*/ 692860 w 3959210"/>
              <a:gd name="connsiteY3460" fmla="*/ 1652167 h 3187690"/>
              <a:gd name="connsiteX3461" fmla="*/ 696053 w 3959210"/>
              <a:gd name="connsiteY3461" fmla="*/ 1658558 h 3187690"/>
              <a:gd name="connsiteX3462" fmla="*/ 715210 w 3959210"/>
              <a:gd name="connsiteY3462" fmla="*/ 1663351 h 3187690"/>
              <a:gd name="connsiteX3463" fmla="*/ 718403 w 3959210"/>
              <a:gd name="connsiteY3463" fmla="*/ 1669743 h 3187690"/>
              <a:gd name="connsiteX3464" fmla="*/ 753525 w 3959210"/>
              <a:gd name="connsiteY3464" fmla="*/ 1682525 h 3187690"/>
              <a:gd name="connsiteX3465" fmla="*/ 763104 w 3959210"/>
              <a:gd name="connsiteY3465" fmla="*/ 1690515 h 3187690"/>
              <a:gd name="connsiteX3466" fmla="*/ 761508 w 3959210"/>
              <a:gd name="connsiteY3466" fmla="*/ 1690515 h 3187690"/>
              <a:gd name="connsiteX3467" fmla="*/ 767893 w 3959210"/>
              <a:gd name="connsiteY3467" fmla="*/ 1695308 h 3187690"/>
              <a:gd name="connsiteX3468" fmla="*/ 777472 w 3959210"/>
              <a:gd name="connsiteY3468" fmla="*/ 1695308 h 3187690"/>
              <a:gd name="connsiteX3469" fmla="*/ 780665 w 3959210"/>
              <a:gd name="connsiteY3469" fmla="*/ 1701699 h 3187690"/>
              <a:gd name="connsiteX3470" fmla="*/ 783858 w 3959210"/>
              <a:gd name="connsiteY3470" fmla="*/ 1698504 h 3187690"/>
              <a:gd name="connsiteX3471" fmla="*/ 793437 w 3959210"/>
              <a:gd name="connsiteY3471" fmla="*/ 1704895 h 3187690"/>
              <a:gd name="connsiteX3472" fmla="*/ 791840 w 3959210"/>
              <a:gd name="connsiteY3472" fmla="*/ 1709689 h 3187690"/>
              <a:gd name="connsiteX3473" fmla="*/ 803015 w 3959210"/>
              <a:gd name="connsiteY3473" fmla="*/ 1706493 h 3187690"/>
              <a:gd name="connsiteX3474" fmla="*/ 796629 w 3959210"/>
              <a:gd name="connsiteY3474" fmla="*/ 1700102 h 3187690"/>
              <a:gd name="connsiteX3475" fmla="*/ 791840 w 3959210"/>
              <a:gd name="connsiteY3475" fmla="*/ 1700102 h 3187690"/>
              <a:gd name="connsiteX3476" fmla="*/ 767893 w 3959210"/>
              <a:gd name="connsiteY3476" fmla="*/ 1685721 h 3187690"/>
              <a:gd name="connsiteX3477" fmla="*/ 771086 w 3959210"/>
              <a:gd name="connsiteY3477" fmla="*/ 1679330 h 3187690"/>
              <a:gd name="connsiteX3478" fmla="*/ 759911 w 3959210"/>
              <a:gd name="connsiteY3478" fmla="*/ 1674536 h 3187690"/>
              <a:gd name="connsiteX3479" fmla="*/ 769490 w 3959210"/>
              <a:gd name="connsiteY3479" fmla="*/ 1676134 h 3187690"/>
              <a:gd name="connsiteX3480" fmla="*/ 779068 w 3959210"/>
              <a:gd name="connsiteY3480" fmla="*/ 1679330 h 3187690"/>
              <a:gd name="connsiteX3481" fmla="*/ 788647 w 3959210"/>
              <a:gd name="connsiteY3481" fmla="*/ 1690515 h 3187690"/>
              <a:gd name="connsiteX3482" fmla="*/ 796629 w 3959210"/>
              <a:gd name="connsiteY3482" fmla="*/ 1685721 h 3187690"/>
              <a:gd name="connsiteX3483" fmla="*/ 787051 w 3959210"/>
              <a:gd name="connsiteY3483" fmla="*/ 1684123 h 3187690"/>
              <a:gd name="connsiteX3484" fmla="*/ 798226 w 3959210"/>
              <a:gd name="connsiteY3484" fmla="*/ 1671340 h 3187690"/>
              <a:gd name="connsiteX3485" fmla="*/ 795033 w 3959210"/>
              <a:gd name="connsiteY3485" fmla="*/ 1669743 h 3187690"/>
              <a:gd name="connsiteX3486" fmla="*/ 791840 w 3959210"/>
              <a:gd name="connsiteY3486" fmla="*/ 1671340 h 3187690"/>
              <a:gd name="connsiteX3487" fmla="*/ 793437 w 3959210"/>
              <a:gd name="connsiteY3487" fmla="*/ 1672938 h 3187690"/>
              <a:gd name="connsiteX3488" fmla="*/ 791840 w 3959210"/>
              <a:gd name="connsiteY3488" fmla="*/ 1672938 h 3187690"/>
              <a:gd name="connsiteX3489" fmla="*/ 788647 w 3959210"/>
              <a:gd name="connsiteY3489" fmla="*/ 1674536 h 3187690"/>
              <a:gd name="connsiteX3490" fmla="*/ 790244 w 3959210"/>
              <a:gd name="connsiteY3490" fmla="*/ 1676134 h 3187690"/>
              <a:gd name="connsiteX3491" fmla="*/ 777472 w 3959210"/>
              <a:gd name="connsiteY3491" fmla="*/ 1668145 h 3187690"/>
              <a:gd name="connsiteX3492" fmla="*/ 761508 w 3959210"/>
              <a:gd name="connsiteY3492" fmla="*/ 1658558 h 3187690"/>
              <a:gd name="connsiteX3493" fmla="*/ 764700 w 3959210"/>
              <a:gd name="connsiteY3493" fmla="*/ 1653764 h 3187690"/>
              <a:gd name="connsiteX3494" fmla="*/ 761508 w 3959210"/>
              <a:gd name="connsiteY3494" fmla="*/ 1652167 h 3187690"/>
              <a:gd name="connsiteX3495" fmla="*/ 759911 w 3959210"/>
              <a:gd name="connsiteY3495" fmla="*/ 1658558 h 3187690"/>
              <a:gd name="connsiteX3496" fmla="*/ 758315 w 3959210"/>
              <a:gd name="connsiteY3496" fmla="*/ 1652167 h 3187690"/>
              <a:gd name="connsiteX3497" fmla="*/ 753525 w 3959210"/>
              <a:gd name="connsiteY3497" fmla="*/ 1652167 h 3187690"/>
              <a:gd name="connsiteX3498" fmla="*/ 756718 w 3959210"/>
              <a:gd name="connsiteY3498" fmla="*/ 1653764 h 3187690"/>
              <a:gd name="connsiteX3499" fmla="*/ 740754 w 3959210"/>
              <a:gd name="connsiteY3499" fmla="*/ 1648971 h 3187690"/>
              <a:gd name="connsiteX3500" fmla="*/ 745543 w 3959210"/>
              <a:gd name="connsiteY3500" fmla="*/ 1647373 h 3187690"/>
              <a:gd name="connsiteX3501" fmla="*/ 735964 w 3959210"/>
              <a:gd name="connsiteY3501" fmla="*/ 1637786 h 3187690"/>
              <a:gd name="connsiteX3502" fmla="*/ 748736 w 3959210"/>
              <a:gd name="connsiteY3502" fmla="*/ 1639384 h 3187690"/>
              <a:gd name="connsiteX3503" fmla="*/ 740754 w 3959210"/>
              <a:gd name="connsiteY3503" fmla="*/ 1637786 h 3187690"/>
              <a:gd name="connsiteX3504" fmla="*/ 734368 w 3959210"/>
              <a:gd name="connsiteY3504" fmla="*/ 1629797 h 3187690"/>
              <a:gd name="connsiteX3505" fmla="*/ 727982 w 3959210"/>
              <a:gd name="connsiteY3505" fmla="*/ 1631395 h 3187690"/>
              <a:gd name="connsiteX3506" fmla="*/ 724789 w 3959210"/>
              <a:gd name="connsiteY3506" fmla="*/ 1626601 h 3187690"/>
              <a:gd name="connsiteX3507" fmla="*/ 715210 w 3959210"/>
              <a:gd name="connsiteY3507" fmla="*/ 1626601 h 3187690"/>
              <a:gd name="connsiteX3508" fmla="*/ 713614 w 3959210"/>
              <a:gd name="connsiteY3508" fmla="*/ 1625003 h 3187690"/>
              <a:gd name="connsiteX3509" fmla="*/ 667317 w 3959210"/>
              <a:gd name="connsiteY3509" fmla="*/ 1607427 h 3187690"/>
              <a:gd name="connsiteX3510" fmla="*/ 649756 w 3959210"/>
              <a:gd name="connsiteY3510" fmla="*/ 1599438 h 3187690"/>
              <a:gd name="connsiteX3511" fmla="*/ 640177 w 3959210"/>
              <a:gd name="connsiteY3511" fmla="*/ 1596242 h 3187690"/>
              <a:gd name="connsiteX3512" fmla="*/ 629002 w 3959210"/>
              <a:gd name="connsiteY3512" fmla="*/ 1591449 h 3187690"/>
              <a:gd name="connsiteX3513" fmla="*/ 609845 w 3959210"/>
              <a:gd name="connsiteY3513" fmla="*/ 1585057 h 3187690"/>
              <a:gd name="connsiteX3514" fmla="*/ 603459 w 3959210"/>
              <a:gd name="connsiteY3514" fmla="*/ 1585057 h 3187690"/>
              <a:gd name="connsiteX3515" fmla="*/ 605055 w 3959210"/>
              <a:gd name="connsiteY3515" fmla="*/ 1588253 h 3187690"/>
              <a:gd name="connsiteX3516" fmla="*/ 595477 w 3959210"/>
              <a:gd name="connsiteY3516" fmla="*/ 1583459 h 3187690"/>
              <a:gd name="connsiteX3517" fmla="*/ 568337 w 3959210"/>
              <a:gd name="connsiteY3517" fmla="*/ 1572274 h 3187690"/>
              <a:gd name="connsiteX3518" fmla="*/ 539601 w 3959210"/>
              <a:gd name="connsiteY3518" fmla="*/ 1559492 h 3187690"/>
              <a:gd name="connsiteX3519" fmla="*/ 545987 w 3959210"/>
              <a:gd name="connsiteY3519" fmla="*/ 1561090 h 3187690"/>
              <a:gd name="connsiteX3520" fmla="*/ 547583 w 3959210"/>
              <a:gd name="connsiteY3520" fmla="*/ 1559492 h 3187690"/>
              <a:gd name="connsiteX3521" fmla="*/ 544390 w 3959210"/>
              <a:gd name="connsiteY3521" fmla="*/ 1557894 h 3187690"/>
              <a:gd name="connsiteX3522" fmla="*/ 544390 w 3959210"/>
              <a:gd name="connsiteY3522" fmla="*/ 1554698 h 3187690"/>
              <a:gd name="connsiteX3523" fmla="*/ 527428 w 3959210"/>
              <a:gd name="connsiteY3523" fmla="*/ 1551902 h 3187690"/>
              <a:gd name="connsiteX3524" fmla="*/ 512052 w 3959210"/>
              <a:gd name="connsiteY3524" fmla="*/ 1543446 h 3187690"/>
              <a:gd name="connsiteX3525" fmla="*/ 512461 w 3959210"/>
              <a:gd name="connsiteY3525" fmla="*/ 1543513 h 3187690"/>
              <a:gd name="connsiteX3526" fmla="*/ 509268 w 3959210"/>
              <a:gd name="connsiteY3526" fmla="*/ 1541915 h 3187690"/>
              <a:gd name="connsiteX3527" fmla="*/ 512052 w 3959210"/>
              <a:gd name="connsiteY3527" fmla="*/ 1543446 h 3187690"/>
              <a:gd name="connsiteX3528" fmla="*/ 488115 w 3959210"/>
              <a:gd name="connsiteY3528" fmla="*/ 1539519 h 3187690"/>
              <a:gd name="connsiteX3529" fmla="*/ 470953 w 3959210"/>
              <a:gd name="connsiteY3529" fmla="*/ 1530731 h 3187690"/>
              <a:gd name="connsiteX3530" fmla="*/ 464567 w 3959210"/>
              <a:gd name="connsiteY3530" fmla="*/ 1532329 h 3187690"/>
              <a:gd name="connsiteX3531" fmla="*/ 462971 w 3959210"/>
              <a:gd name="connsiteY3531" fmla="*/ 1525937 h 3187690"/>
              <a:gd name="connsiteX3532" fmla="*/ 453571 w 3959210"/>
              <a:gd name="connsiteY3532" fmla="*/ 1520561 h 3187690"/>
              <a:gd name="connsiteX3533" fmla="*/ 454191 w 3959210"/>
              <a:gd name="connsiteY3533" fmla="*/ 1518547 h 3187690"/>
              <a:gd name="connsiteX3534" fmla="*/ 450199 w 3959210"/>
              <a:gd name="connsiteY3534" fmla="*/ 1514752 h 3187690"/>
              <a:gd name="connsiteX3535" fmla="*/ 442217 w 3959210"/>
              <a:gd name="connsiteY3535" fmla="*/ 1514752 h 3187690"/>
              <a:gd name="connsiteX3536" fmla="*/ 443814 w 3959210"/>
              <a:gd name="connsiteY3536" fmla="*/ 1508361 h 3187690"/>
              <a:gd name="connsiteX3537" fmla="*/ 434235 w 3959210"/>
              <a:gd name="connsiteY3537" fmla="*/ 1506763 h 3187690"/>
              <a:gd name="connsiteX3538" fmla="*/ 432639 w 3959210"/>
              <a:gd name="connsiteY3538" fmla="*/ 1503567 h 3187690"/>
              <a:gd name="connsiteX3539" fmla="*/ 443814 w 3959210"/>
              <a:gd name="connsiteY3539" fmla="*/ 1498774 h 3187690"/>
              <a:gd name="connsiteX3540" fmla="*/ 443814 w 3959210"/>
              <a:gd name="connsiteY3540" fmla="*/ 1495578 h 3187690"/>
              <a:gd name="connsiteX3541" fmla="*/ 437428 w 3959210"/>
              <a:gd name="connsiteY3541" fmla="*/ 1493980 h 3187690"/>
              <a:gd name="connsiteX3542" fmla="*/ 432639 w 3959210"/>
              <a:gd name="connsiteY3542" fmla="*/ 1489187 h 3187690"/>
              <a:gd name="connsiteX3543" fmla="*/ 435831 w 3959210"/>
              <a:gd name="connsiteY3543" fmla="*/ 1482795 h 3187690"/>
              <a:gd name="connsiteX3544" fmla="*/ 440621 w 3959210"/>
              <a:gd name="connsiteY3544" fmla="*/ 1484393 h 3187690"/>
              <a:gd name="connsiteX3545" fmla="*/ 447007 w 3959210"/>
              <a:gd name="connsiteY3545" fmla="*/ 1479600 h 3187690"/>
              <a:gd name="connsiteX3546" fmla="*/ 440621 w 3959210"/>
              <a:gd name="connsiteY3546" fmla="*/ 1476404 h 3187690"/>
              <a:gd name="connsiteX3547" fmla="*/ 442217 w 3959210"/>
              <a:gd name="connsiteY3547" fmla="*/ 1470013 h 3187690"/>
              <a:gd name="connsiteX3548" fmla="*/ 454989 w 3959210"/>
              <a:gd name="connsiteY3548" fmla="*/ 1474806 h 3187690"/>
              <a:gd name="connsiteX3549" fmla="*/ 461375 w 3959210"/>
              <a:gd name="connsiteY3549" fmla="*/ 1471611 h 3187690"/>
              <a:gd name="connsiteX3550" fmla="*/ 467760 w 3959210"/>
              <a:gd name="connsiteY3550" fmla="*/ 1473208 h 3187690"/>
              <a:gd name="connsiteX3551" fmla="*/ 478935 w 3959210"/>
              <a:gd name="connsiteY3551" fmla="*/ 1479600 h 3187690"/>
              <a:gd name="connsiteX3552" fmla="*/ 474146 w 3959210"/>
              <a:gd name="connsiteY3552" fmla="*/ 1474806 h 3187690"/>
              <a:gd name="connsiteX3553" fmla="*/ 469357 w 3959210"/>
              <a:gd name="connsiteY3553" fmla="*/ 1465219 h 3187690"/>
              <a:gd name="connsiteX3554" fmla="*/ 464567 w 3959210"/>
              <a:gd name="connsiteY3554" fmla="*/ 1466817 h 3187690"/>
              <a:gd name="connsiteX3555" fmla="*/ 450199 w 3959210"/>
              <a:gd name="connsiteY3555" fmla="*/ 1455632 h 3187690"/>
              <a:gd name="connsiteX3556" fmla="*/ 447007 w 3959210"/>
              <a:gd name="connsiteY3556" fmla="*/ 1455632 h 3187690"/>
              <a:gd name="connsiteX3557" fmla="*/ 443814 w 3959210"/>
              <a:gd name="connsiteY3557" fmla="*/ 1462023 h 3187690"/>
              <a:gd name="connsiteX3558" fmla="*/ 432639 w 3959210"/>
              <a:gd name="connsiteY3558" fmla="*/ 1457230 h 3187690"/>
              <a:gd name="connsiteX3559" fmla="*/ 439024 w 3959210"/>
              <a:gd name="connsiteY3559" fmla="*/ 1457230 h 3187690"/>
              <a:gd name="connsiteX3560" fmla="*/ 439024 w 3959210"/>
              <a:gd name="connsiteY3560" fmla="*/ 1452436 h 3187690"/>
              <a:gd name="connsiteX3561" fmla="*/ 432639 w 3959210"/>
              <a:gd name="connsiteY3561" fmla="*/ 1447643 h 3187690"/>
              <a:gd name="connsiteX3562" fmla="*/ 432639 w 3959210"/>
              <a:gd name="connsiteY3562" fmla="*/ 1446045 h 3187690"/>
              <a:gd name="connsiteX3563" fmla="*/ 442217 w 3959210"/>
              <a:gd name="connsiteY3563" fmla="*/ 1442850 h 3187690"/>
              <a:gd name="connsiteX3564" fmla="*/ 461375 w 3959210"/>
              <a:gd name="connsiteY3564" fmla="*/ 1449241 h 3187690"/>
              <a:gd name="connsiteX3565" fmla="*/ 459778 w 3959210"/>
              <a:gd name="connsiteY3565" fmla="*/ 1447643 h 3187690"/>
              <a:gd name="connsiteX3566" fmla="*/ 456585 w 3959210"/>
              <a:gd name="connsiteY3566" fmla="*/ 1446045 h 3187690"/>
              <a:gd name="connsiteX3567" fmla="*/ 453392 w 3959210"/>
              <a:gd name="connsiteY3567" fmla="*/ 1446045 h 3187690"/>
              <a:gd name="connsiteX3568" fmla="*/ 453392 w 3959210"/>
              <a:gd name="connsiteY3568" fmla="*/ 1444447 h 3187690"/>
              <a:gd name="connsiteX3569" fmla="*/ 445410 w 3959210"/>
              <a:gd name="connsiteY3569" fmla="*/ 1442850 h 3187690"/>
              <a:gd name="connsiteX3570" fmla="*/ 453392 w 3959210"/>
              <a:gd name="connsiteY3570" fmla="*/ 1442850 h 3187690"/>
              <a:gd name="connsiteX3571" fmla="*/ 451796 w 3959210"/>
              <a:gd name="connsiteY3571" fmla="*/ 1438056 h 3187690"/>
              <a:gd name="connsiteX3572" fmla="*/ 461375 w 3959210"/>
              <a:gd name="connsiteY3572" fmla="*/ 1438056 h 3187690"/>
              <a:gd name="connsiteX3573" fmla="*/ 475743 w 3959210"/>
              <a:gd name="connsiteY3573" fmla="*/ 1446045 h 3187690"/>
              <a:gd name="connsiteX3574" fmla="*/ 499689 w 3959210"/>
              <a:gd name="connsiteY3574" fmla="*/ 1444447 h 3187690"/>
              <a:gd name="connsiteX3575" fmla="*/ 485321 w 3959210"/>
              <a:gd name="connsiteY3575" fmla="*/ 1439654 h 3187690"/>
              <a:gd name="connsiteX3576" fmla="*/ 491707 w 3959210"/>
              <a:gd name="connsiteY3576" fmla="*/ 1438056 h 3187690"/>
              <a:gd name="connsiteX3577" fmla="*/ 494900 w 3959210"/>
              <a:gd name="connsiteY3577" fmla="*/ 1436458 h 3187690"/>
              <a:gd name="connsiteX3578" fmla="*/ 496496 w 3959210"/>
              <a:gd name="connsiteY3578" fmla="*/ 1441252 h 3187690"/>
              <a:gd name="connsiteX3579" fmla="*/ 507672 w 3959210"/>
              <a:gd name="connsiteY3579" fmla="*/ 1439654 h 3187690"/>
              <a:gd name="connsiteX3580" fmla="*/ 523636 w 3959210"/>
              <a:gd name="connsiteY3580" fmla="*/ 1442850 h 3187690"/>
              <a:gd name="connsiteX3581" fmla="*/ 507672 w 3959210"/>
              <a:gd name="connsiteY3581" fmla="*/ 1430067 h 3187690"/>
              <a:gd name="connsiteX3582" fmla="*/ 512461 w 3959210"/>
              <a:gd name="connsiteY3582" fmla="*/ 1425273 h 3187690"/>
              <a:gd name="connsiteX3583" fmla="*/ 506075 w 3959210"/>
              <a:gd name="connsiteY3583" fmla="*/ 1415686 h 3187690"/>
              <a:gd name="connsiteX3584" fmla="*/ 504479 w 3959210"/>
              <a:gd name="connsiteY3584" fmla="*/ 1415686 h 3187690"/>
              <a:gd name="connsiteX3585" fmla="*/ 498093 w 3959210"/>
              <a:gd name="connsiteY3585" fmla="*/ 1414088 h 3187690"/>
              <a:gd name="connsiteX3586" fmla="*/ 498093 w 3959210"/>
              <a:gd name="connsiteY3586" fmla="*/ 1417284 h 3187690"/>
              <a:gd name="connsiteX3587" fmla="*/ 488514 w 3959210"/>
              <a:gd name="connsiteY3587" fmla="*/ 1410893 h 3187690"/>
              <a:gd name="connsiteX3588" fmla="*/ 453392 w 3959210"/>
              <a:gd name="connsiteY3588" fmla="*/ 1406099 h 3187690"/>
              <a:gd name="connsiteX3589" fmla="*/ 447007 w 3959210"/>
              <a:gd name="connsiteY3589" fmla="*/ 1401306 h 3187690"/>
              <a:gd name="connsiteX3590" fmla="*/ 443814 w 3959210"/>
              <a:gd name="connsiteY3590" fmla="*/ 1399708 h 3187690"/>
              <a:gd name="connsiteX3591" fmla="*/ 445410 w 3959210"/>
              <a:gd name="connsiteY3591" fmla="*/ 1402903 h 3187690"/>
              <a:gd name="connsiteX3592" fmla="*/ 440621 w 3959210"/>
              <a:gd name="connsiteY3592" fmla="*/ 1402903 h 3187690"/>
              <a:gd name="connsiteX3593" fmla="*/ 408692 w 3959210"/>
              <a:gd name="connsiteY3593" fmla="*/ 1393316 h 3187690"/>
              <a:gd name="connsiteX3594" fmla="*/ 391131 w 3959210"/>
              <a:gd name="connsiteY3594" fmla="*/ 1386925 h 3187690"/>
              <a:gd name="connsiteX3595" fmla="*/ 391131 w 3959210"/>
              <a:gd name="connsiteY3595" fmla="*/ 1383729 h 3187690"/>
              <a:gd name="connsiteX3596" fmla="*/ 381552 w 3959210"/>
              <a:gd name="connsiteY3596" fmla="*/ 1382132 h 3187690"/>
              <a:gd name="connsiteX3597" fmla="*/ 386342 w 3959210"/>
              <a:gd name="connsiteY3597" fmla="*/ 1393316 h 3187690"/>
              <a:gd name="connsiteX3598" fmla="*/ 387938 w 3959210"/>
              <a:gd name="connsiteY3598" fmla="*/ 1393316 h 3187690"/>
              <a:gd name="connsiteX3599" fmla="*/ 387938 w 3959210"/>
              <a:gd name="connsiteY3599" fmla="*/ 1391719 h 3187690"/>
              <a:gd name="connsiteX3600" fmla="*/ 394324 w 3959210"/>
              <a:gd name="connsiteY3600" fmla="*/ 1393316 h 3187690"/>
              <a:gd name="connsiteX3601" fmla="*/ 405499 w 3959210"/>
              <a:gd name="connsiteY3601" fmla="*/ 1399708 h 3187690"/>
              <a:gd name="connsiteX3602" fmla="*/ 387938 w 3959210"/>
              <a:gd name="connsiteY3602" fmla="*/ 1394914 h 3187690"/>
              <a:gd name="connsiteX3603" fmla="*/ 370377 w 3959210"/>
              <a:gd name="connsiteY3603" fmla="*/ 1391719 h 3187690"/>
              <a:gd name="connsiteX3604" fmla="*/ 370377 w 3959210"/>
              <a:gd name="connsiteY3604" fmla="*/ 1385327 h 3187690"/>
              <a:gd name="connsiteX3605" fmla="*/ 368781 w 3959210"/>
              <a:gd name="connsiteY3605" fmla="*/ 1388523 h 3187690"/>
              <a:gd name="connsiteX3606" fmla="*/ 363991 w 3959210"/>
              <a:gd name="connsiteY3606" fmla="*/ 1385327 h 3187690"/>
              <a:gd name="connsiteX3607" fmla="*/ 354412 w 3959210"/>
              <a:gd name="connsiteY3607" fmla="*/ 1382132 h 3187690"/>
              <a:gd name="connsiteX3608" fmla="*/ 343237 w 3959210"/>
              <a:gd name="connsiteY3608" fmla="*/ 1367751 h 3187690"/>
              <a:gd name="connsiteX3609" fmla="*/ 360798 w 3959210"/>
              <a:gd name="connsiteY3609" fmla="*/ 1374142 h 3187690"/>
              <a:gd name="connsiteX3610" fmla="*/ 362395 w 3959210"/>
              <a:gd name="connsiteY3610" fmla="*/ 1372544 h 3187690"/>
              <a:gd name="connsiteX3611" fmla="*/ 352816 w 3959210"/>
              <a:gd name="connsiteY3611" fmla="*/ 1366153 h 3187690"/>
              <a:gd name="connsiteX3612" fmla="*/ 365588 w 3959210"/>
              <a:gd name="connsiteY3612" fmla="*/ 1367751 h 3187690"/>
              <a:gd name="connsiteX3613" fmla="*/ 354412 w 3959210"/>
              <a:gd name="connsiteY3613" fmla="*/ 1359762 h 3187690"/>
              <a:gd name="connsiteX3614" fmla="*/ 365588 w 3959210"/>
              <a:gd name="connsiteY3614" fmla="*/ 1364555 h 3187690"/>
              <a:gd name="connsiteX3615" fmla="*/ 379956 w 3959210"/>
              <a:gd name="connsiteY3615" fmla="*/ 1366153 h 3187690"/>
              <a:gd name="connsiteX3616" fmla="*/ 370377 w 3959210"/>
              <a:gd name="connsiteY3616" fmla="*/ 1356566 h 3187690"/>
              <a:gd name="connsiteX3617" fmla="*/ 370377 w 3959210"/>
              <a:gd name="connsiteY3617" fmla="*/ 1354968 h 3187690"/>
              <a:gd name="connsiteX3618" fmla="*/ 376763 w 3959210"/>
              <a:gd name="connsiteY3618" fmla="*/ 1353370 h 3187690"/>
              <a:gd name="connsiteX3619" fmla="*/ 371973 w 3959210"/>
              <a:gd name="connsiteY3619" fmla="*/ 1345381 h 3187690"/>
              <a:gd name="connsiteX3620" fmla="*/ 336852 w 3959210"/>
              <a:gd name="connsiteY3620" fmla="*/ 1332598 h 3187690"/>
              <a:gd name="connsiteX3621" fmla="*/ 333658 w 3959210"/>
              <a:gd name="connsiteY3621" fmla="*/ 1327805 h 3187690"/>
              <a:gd name="connsiteX3622" fmla="*/ 332062 w 3959210"/>
              <a:gd name="connsiteY3622" fmla="*/ 1334196 h 3187690"/>
              <a:gd name="connsiteX3623" fmla="*/ 324080 w 3959210"/>
              <a:gd name="connsiteY3623" fmla="*/ 1327805 h 3187690"/>
              <a:gd name="connsiteX3624" fmla="*/ 324080 w 3959210"/>
              <a:gd name="connsiteY3624" fmla="*/ 1323012 h 3187690"/>
              <a:gd name="connsiteX3625" fmla="*/ 328869 w 3959210"/>
              <a:gd name="connsiteY3625" fmla="*/ 1323012 h 3187690"/>
              <a:gd name="connsiteX3626" fmla="*/ 324080 w 3959210"/>
              <a:gd name="connsiteY3626" fmla="*/ 1318218 h 3187690"/>
              <a:gd name="connsiteX3627" fmla="*/ 332062 w 3959210"/>
              <a:gd name="connsiteY3627" fmla="*/ 1319816 h 3187690"/>
              <a:gd name="connsiteX3628" fmla="*/ 341641 w 3959210"/>
              <a:gd name="connsiteY3628" fmla="*/ 1313425 h 3187690"/>
              <a:gd name="connsiteX3629" fmla="*/ 340044 w 3959210"/>
              <a:gd name="connsiteY3629" fmla="*/ 1316620 h 3187690"/>
              <a:gd name="connsiteX3630" fmla="*/ 348026 w 3959210"/>
              <a:gd name="connsiteY3630" fmla="*/ 1313425 h 3187690"/>
              <a:gd name="connsiteX3631" fmla="*/ 341641 w 3959210"/>
              <a:gd name="connsiteY3631" fmla="*/ 1311827 h 3187690"/>
              <a:gd name="connsiteX3632" fmla="*/ 352816 w 3959210"/>
              <a:gd name="connsiteY3632" fmla="*/ 1310229 h 3187690"/>
              <a:gd name="connsiteX3633" fmla="*/ 344834 w 3959210"/>
              <a:gd name="connsiteY3633" fmla="*/ 1303837 h 3187690"/>
              <a:gd name="connsiteX3634" fmla="*/ 332062 w 3959210"/>
              <a:gd name="connsiteY3634" fmla="*/ 1287859 h 3187690"/>
              <a:gd name="connsiteX3635" fmla="*/ 338448 w 3959210"/>
              <a:gd name="connsiteY3635" fmla="*/ 1292653 h 3187690"/>
              <a:gd name="connsiteX3636" fmla="*/ 325676 w 3959210"/>
              <a:gd name="connsiteY3636" fmla="*/ 1287859 h 3187690"/>
              <a:gd name="connsiteX3637" fmla="*/ 330466 w 3959210"/>
              <a:gd name="connsiteY3637" fmla="*/ 1279870 h 3187690"/>
              <a:gd name="connsiteX3638" fmla="*/ 338448 w 3959210"/>
              <a:gd name="connsiteY3638" fmla="*/ 1284663 h 3187690"/>
              <a:gd name="connsiteX3639" fmla="*/ 348026 w 3959210"/>
              <a:gd name="connsiteY3639" fmla="*/ 1284663 h 3187690"/>
              <a:gd name="connsiteX3640" fmla="*/ 332062 w 3959210"/>
              <a:gd name="connsiteY3640" fmla="*/ 1278272 h 3187690"/>
              <a:gd name="connsiteX3641" fmla="*/ 351220 w 3959210"/>
              <a:gd name="connsiteY3641" fmla="*/ 1283065 h 3187690"/>
              <a:gd name="connsiteX3642" fmla="*/ 349623 w 3959210"/>
              <a:gd name="connsiteY3642" fmla="*/ 1281468 h 3187690"/>
              <a:gd name="connsiteX3643" fmla="*/ 359202 w 3959210"/>
              <a:gd name="connsiteY3643" fmla="*/ 1289457 h 3187690"/>
              <a:gd name="connsiteX3644" fmla="*/ 368781 w 3959210"/>
              <a:gd name="connsiteY3644" fmla="*/ 1284663 h 3187690"/>
              <a:gd name="connsiteX3645" fmla="*/ 359202 w 3959210"/>
              <a:gd name="connsiteY3645" fmla="*/ 1278272 h 3187690"/>
              <a:gd name="connsiteX3646" fmla="*/ 368781 w 3959210"/>
              <a:gd name="connsiteY3646" fmla="*/ 1281468 h 3187690"/>
              <a:gd name="connsiteX3647" fmla="*/ 375166 w 3959210"/>
              <a:gd name="connsiteY3647" fmla="*/ 1278272 h 3187690"/>
              <a:gd name="connsiteX3648" fmla="*/ 375166 w 3959210"/>
              <a:gd name="connsiteY3648" fmla="*/ 1275076 h 3187690"/>
              <a:gd name="connsiteX3649" fmla="*/ 352816 w 3959210"/>
              <a:gd name="connsiteY3649" fmla="*/ 1273478 h 3187690"/>
              <a:gd name="connsiteX3650" fmla="*/ 352816 w 3959210"/>
              <a:gd name="connsiteY3650" fmla="*/ 1270283 h 3187690"/>
              <a:gd name="connsiteX3651" fmla="*/ 340044 w 3959210"/>
              <a:gd name="connsiteY3651" fmla="*/ 1268685 h 3187690"/>
              <a:gd name="connsiteX3652" fmla="*/ 341641 w 3959210"/>
              <a:gd name="connsiteY3652" fmla="*/ 1263891 h 3187690"/>
              <a:gd name="connsiteX3653" fmla="*/ 340044 w 3959210"/>
              <a:gd name="connsiteY3653" fmla="*/ 1265489 h 3187690"/>
              <a:gd name="connsiteX3654" fmla="*/ 322483 w 3959210"/>
              <a:gd name="connsiteY3654" fmla="*/ 1260696 h 3187690"/>
              <a:gd name="connsiteX3655" fmla="*/ 327273 w 3959210"/>
              <a:gd name="connsiteY3655" fmla="*/ 1265489 h 3187690"/>
              <a:gd name="connsiteX3656" fmla="*/ 328869 w 3959210"/>
              <a:gd name="connsiteY3656" fmla="*/ 1262294 h 3187690"/>
              <a:gd name="connsiteX3657" fmla="*/ 328869 w 3959210"/>
              <a:gd name="connsiteY3657" fmla="*/ 1267087 h 3187690"/>
              <a:gd name="connsiteX3658" fmla="*/ 324080 w 3959210"/>
              <a:gd name="connsiteY3658" fmla="*/ 1267087 h 3187690"/>
              <a:gd name="connsiteX3659" fmla="*/ 320887 w 3959210"/>
              <a:gd name="connsiteY3659" fmla="*/ 1263891 h 3187690"/>
              <a:gd name="connsiteX3660" fmla="*/ 316097 w 3959210"/>
              <a:gd name="connsiteY3660" fmla="*/ 1268685 h 3187690"/>
              <a:gd name="connsiteX3661" fmla="*/ 316097 w 3959210"/>
              <a:gd name="connsiteY3661" fmla="*/ 1263891 h 3187690"/>
              <a:gd name="connsiteX3662" fmla="*/ 308115 w 3959210"/>
              <a:gd name="connsiteY3662" fmla="*/ 1262294 h 3187690"/>
              <a:gd name="connsiteX3663" fmla="*/ 298536 w 3959210"/>
              <a:gd name="connsiteY3663" fmla="*/ 1262294 h 3187690"/>
              <a:gd name="connsiteX3664" fmla="*/ 303326 w 3959210"/>
              <a:gd name="connsiteY3664" fmla="*/ 1262294 h 3187690"/>
              <a:gd name="connsiteX3665" fmla="*/ 295344 w 3959210"/>
              <a:gd name="connsiteY3665" fmla="*/ 1255902 h 3187690"/>
              <a:gd name="connsiteX3666" fmla="*/ 304922 w 3959210"/>
              <a:gd name="connsiteY3666" fmla="*/ 1255902 h 3187690"/>
              <a:gd name="connsiteX3667" fmla="*/ 304922 w 3959210"/>
              <a:gd name="connsiteY3667" fmla="*/ 1260696 h 3187690"/>
              <a:gd name="connsiteX3668" fmla="*/ 308115 w 3959210"/>
              <a:gd name="connsiteY3668" fmla="*/ 1260696 h 3187690"/>
              <a:gd name="connsiteX3669" fmla="*/ 309712 w 3959210"/>
              <a:gd name="connsiteY3669" fmla="*/ 1260696 h 3187690"/>
              <a:gd name="connsiteX3670" fmla="*/ 308115 w 3959210"/>
              <a:gd name="connsiteY3670" fmla="*/ 1259098 h 3187690"/>
              <a:gd name="connsiteX3671" fmla="*/ 312905 w 3959210"/>
              <a:gd name="connsiteY3671" fmla="*/ 1259098 h 3187690"/>
              <a:gd name="connsiteX3672" fmla="*/ 304922 w 3959210"/>
              <a:gd name="connsiteY3672" fmla="*/ 1255902 h 3187690"/>
              <a:gd name="connsiteX3673" fmla="*/ 298536 w 3959210"/>
              <a:gd name="connsiteY3673" fmla="*/ 1249511 h 3187690"/>
              <a:gd name="connsiteX3674" fmla="*/ 295344 w 3959210"/>
              <a:gd name="connsiteY3674" fmla="*/ 1249511 h 3187690"/>
              <a:gd name="connsiteX3675" fmla="*/ 279379 w 3959210"/>
              <a:gd name="connsiteY3675" fmla="*/ 1246315 h 3187690"/>
              <a:gd name="connsiteX3676" fmla="*/ 284168 w 3959210"/>
              <a:gd name="connsiteY3676" fmla="*/ 1246315 h 3187690"/>
              <a:gd name="connsiteX3677" fmla="*/ 280976 w 3959210"/>
              <a:gd name="connsiteY3677" fmla="*/ 1243119 h 3187690"/>
              <a:gd name="connsiteX3678" fmla="*/ 250643 w 3959210"/>
              <a:gd name="connsiteY3678" fmla="*/ 1239924 h 3187690"/>
              <a:gd name="connsiteX3679" fmla="*/ 242661 w 3959210"/>
              <a:gd name="connsiteY3679" fmla="*/ 1235130 h 3187690"/>
              <a:gd name="connsiteX3680" fmla="*/ 249047 w 3959210"/>
              <a:gd name="connsiteY3680" fmla="*/ 1233532 h 3187690"/>
              <a:gd name="connsiteX3681" fmla="*/ 245854 w 3959210"/>
              <a:gd name="connsiteY3681" fmla="*/ 1230337 h 3187690"/>
              <a:gd name="connsiteX3682" fmla="*/ 252240 w 3959210"/>
              <a:gd name="connsiteY3682" fmla="*/ 1230337 h 3187690"/>
              <a:gd name="connsiteX3683" fmla="*/ 233082 w 3959210"/>
              <a:gd name="connsiteY3683" fmla="*/ 1231935 h 3187690"/>
              <a:gd name="connsiteX3684" fmla="*/ 228293 w 3959210"/>
              <a:gd name="connsiteY3684" fmla="*/ 1230337 h 3187690"/>
              <a:gd name="connsiteX3685" fmla="*/ 233082 w 3959210"/>
              <a:gd name="connsiteY3685" fmla="*/ 1233532 h 3187690"/>
              <a:gd name="connsiteX3686" fmla="*/ 215521 w 3959210"/>
              <a:gd name="connsiteY3686" fmla="*/ 1233532 h 3187690"/>
              <a:gd name="connsiteX3687" fmla="*/ 210732 w 3959210"/>
              <a:gd name="connsiteY3687" fmla="*/ 1227141 h 3187690"/>
              <a:gd name="connsiteX3688" fmla="*/ 204346 w 3959210"/>
              <a:gd name="connsiteY3688" fmla="*/ 1230337 h 3187690"/>
              <a:gd name="connsiteX3689" fmla="*/ 194767 w 3959210"/>
              <a:gd name="connsiteY3689" fmla="*/ 1227141 h 3187690"/>
              <a:gd name="connsiteX3690" fmla="*/ 188382 w 3959210"/>
              <a:gd name="connsiteY3690" fmla="*/ 1219152 h 3187690"/>
              <a:gd name="connsiteX3691" fmla="*/ 197960 w 3959210"/>
              <a:gd name="connsiteY3691" fmla="*/ 1215956 h 3187690"/>
              <a:gd name="connsiteX3692" fmla="*/ 175610 w 3959210"/>
              <a:gd name="connsiteY3692" fmla="*/ 1195184 h 3187690"/>
              <a:gd name="connsiteX3693" fmla="*/ 164435 w 3959210"/>
              <a:gd name="connsiteY3693" fmla="*/ 1191989 h 3187690"/>
              <a:gd name="connsiteX3694" fmla="*/ 180399 w 3959210"/>
              <a:gd name="connsiteY3694" fmla="*/ 1185597 h 3187690"/>
              <a:gd name="connsiteX3695" fmla="*/ 174014 w 3959210"/>
              <a:gd name="connsiteY3695" fmla="*/ 1185597 h 3187690"/>
              <a:gd name="connsiteX3696" fmla="*/ 175610 w 3959210"/>
              <a:gd name="connsiteY3696" fmla="*/ 1188793 h 3187690"/>
              <a:gd name="connsiteX3697" fmla="*/ 172417 w 3959210"/>
              <a:gd name="connsiteY3697" fmla="*/ 1180804 h 3187690"/>
              <a:gd name="connsiteX3698" fmla="*/ 164435 w 3959210"/>
              <a:gd name="connsiteY3698" fmla="*/ 1177608 h 3187690"/>
              <a:gd name="connsiteX3699" fmla="*/ 175610 w 3959210"/>
              <a:gd name="connsiteY3699" fmla="*/ 1179206 h 3187690"/>
              <a:gd name="connsiteX3700" fmla="*/ 172417 w 3959210"/>
              <a:gd name="connsiteY3700" fmla="*/ 1176010 h 3187690"/>
              <a:gd name="connsiteX3701" fmla="*/ 186785 w 3959210"/>
              <a:gd name="connsiteY3701" fmla="*/ 1180804 h 3187690"/>
              <a:gd name="connsiteX3702" fmla="*/ 183592 w 3959210"/>
              <a:gd name="connsiteY3702" fmla="*/ 1177608 h 3187690"/>
              <a:gd name="connsiteX3703" fmla="*/ 189978 w 3959210"/>
              <a:gd name="connsiteY3703" fmla="*/ 1182402 h 3187690"/>
              <a:gd name="connsiteX3704" fmla="*/ 197960 w 3959210"/>
              <a:gd name="connsiteY3704" fmla="*/ 1182402 h 3187690"/>
              <a:gd name="connsiteX3705" fmla="*/ 197960 w 3959210"/>
              <a:gd name="connsiteY3705" fmla="*/ 1177608 h 3187690"/>
              <a:gd name="connsiteX3706" fmla="*/ 204346 w 3959210"/>
              <a:gd name="connsiteY3706" fmla="*/ 1182402 h 3187690"/>
              <a:gd name="connsiteX3707" fmla="*/ 209135 w 3959210"/>
              <a:gd name="connsiteY3707" fmla="*/ 1190391 h 3187690"/>
              <a:gd name="connsiteX3708" fmla="*/ 204346 w 3959210"/>
              <a:gd name="connsiteY3708" fmla="*/ 1191989 h 3187690"/>
              <a:gd name="connsiteX3709" fmla="*/ 210732 w 3959210"/>
              <a:gd name="connsiteY3709" fmla="*/ 1193587 h 3187690"/>
              <a:gd name="connsiteX3710" fmla="*/ 215521 w 3959210"/>
              <a:gd name="connsiteY3710" fmla="*/ 1191989 h 3187690"/>
              <a:gd name="connsiteX3711" fmla="*/ 212328 w 3959210"/>
              <a:gd name="connsiteY3711" fmla="*/ 1196782 h 3187690"/>
              <a:gd name="connsiteX3712" fmla="*/ 202750 w 3959210"/>
              <a:gd name="connsiteY3712" fmla="*/ 1195184 h 3187690"/>
              <a:gd name="connsiteX3713" fmla="*/ 212328 w 3959210"/>
              <a:gd name="connsiteY3713" fmla="*/ 1198380 h 3187690"/>
              <a:gd name="connsiteX3714" fmla="*/ 217118 w 3959210"/>
              <a:gd name="connsiteY3714" fmla="*/ 1195184 h 3187690"/>
              <a:gd name="connsiteX3715" fmla="*/ 250643 w 3959210"/>
              <a:gd name="connsiteY3715" fmla="*/ 1204771 h 3187690"/>
              <a:gd name="connsiteX3716" fmla="*/ 253836 w 3959210"/>
              <a:gd name="connsiteY3716" fmla="*/ 1201576 h 3187690"/>
              <a:gd name="connsiteX3717" fmla="*/ 266608 w 3959210"/>
              <a:gd name="connsiteY3717" fmla="*/ 1206369 h 3187690"/>
              <a:gd name="connsiteX3718" fmla="*/ 263415 w 3959210"/>
              <a:gd name="connsiteY3718" fmla="*/ 1199978 h 3187690"/>
              <a:gd name="connsiteX3719" fmla="*/ 272993 w 3959210"/>
              <a:gd name="connsiteY3719" fmla="*/ 1199978 h 3187690"/>
              <a:gd name="connsiteX3720" fmla="*/ 261818 w 3959210"/>
              <a:gd name="connsiteY3720" fmla="*/ 1196782 h 3187690"/>
              <a:gd name="connsiteX3721" fmla="*/ 260222 w 3959210"/>
              <a:gd name="connsiteY3721" fmla="*/ 1193587 h 3187690"/>
              <a:gd name="connsiteX3722" fmla="*/ 271397 w 3959210"/>
              <a:gd name="connsiteY3722" fmla="*/ 1191989 h 3187690"/>
              <a:gd name="connsiteX3723" fmla="*/ 269800 w 3959210"/>
              <a:gd name="connsiteY3723" fmla="*/ 1188793 h 3187690"/>
              <a:gd name="connsiteX3724" fmla="*/ 257029 w 3959210"/>
              <a:gd name="connsiteY3724" fmla="*/ 1188793 h 3187690"/>
              <a:gd name="connsiteX3725" fmla="*/ 237872 w 3959210"/>
              <a:gd name="connsiteY3725" fmla="*/ 1182402 h 3187690"/>
              <a:gd name="connsiteX3726" fmla="*/ 229889 w 3959210"/>
              <a:gd name="connsiteY3726" fmla="*/ 1171217 h 3187690"/>
              <a:gd name="connsiteX3727" fmla="*/ 210732 w 3959210"/>
              <a:gd name="connsiteY3727" fmla="*/ 1169619 h 3187690"/>
              <a:gd name="connsiteX3728" fmla="*/ 221907 w 3959210"/>
              <a:gd name="connsiteY3728" fmla="*/ 1158434 h 3187690"/>
              <a:gd name="connsiteX3729" fmla="*/ 225100 w 3959210"/>
              <a:gd name="connsiteY3729" fmla="*/ 1148847 h 3187690"/>
              <a:gd name="connsiteX3730" fmla="*/ 237872 w 3959210"/>
              <a:gd name="connsiteY3730" fmla="*/ 1155238 h 3187690"/>
              <a:gd name="connsiteX3731" fmla="*/ 241064 w 3959210"/>
              <a:gd name="connsiteY3731" fmla="*/ 1153640 h 3187690"/>
              <a:gd name="connsiteX3732" fmla="*/ 257029 w 3959210"/>
              <a:gd name="connsiteY3732" fmla="*/ 1163227 h 3187690"/>
              <a:gd name="connsiteX3733" fmla="*/ 269800 w 3959210"/>
              <a:gd name="connsiteY3733" fmla="*/ 1163227 h 3187690"/>
              <a:gd name="connsiteX3734" fmla="*/ 269800 w 3959210"/>
              <a:gd name="connsiteY3734" fmla="*/ 1158434 h 3187690"/>
              <a:gd name="connsiteX3735" fmla="*/ 258625 w 3959210"/>
              <a:gd name="connsiteY3735" fmla="*/ 1152043 h 3187690"/>
              <a:gd name="connsiteX3736" fmla="*/ 261818 w 3959210"/>
              <a:gd name="connsiteY3736" fmla="*/ 1144053 h 3187690"/>
              <a:gd name="connsiteX3737" fmla="*/ 241064 w 3959210"/>
              <a:gd name="connsiteY3737" fmla="*/ 1139260 h 3187690"/>
              <a:gd name="connsiteX3738" fmla="*/ 258625 w 3959210"/>
              <a:gd name="connsiteY3738" fmla="*/ 1139260 h 3187690"/>
              <a:gd name="connsiteX3739" fmla="*/ 272993 w 3959210"/>
              <a:gd name="connsiteY3739" fmla="*/ 1144053 h 3187690"/>
              <a:gd name="connsiteX3740" fmla="*/ 255432 w 3959210"/>
              <a:gd name="connsiteY3740" fmla="*/ 1120086 h 3187690"/>
              <a:gd name="connsiteX3741" fmla="*/ 249047 w 3959210"/>
              <a:gd name="connsiteY3741" fmla="*/ 1118488 h 3187690"/>
              <a:gd name="connsiteX3742" fmla="*/ 247450 w 3959210"/>
              <a:gd name="connsiteY3742" fmla="*/ 1116890 h 3187690"/>
              <a:gd name="connsiteX3743" fmla="*/ 252240 w 3959210"/>
              <a:gd name="connsiteY3743" fmla="*/ 1113694 h 3187690"/>
              <a:gd name="connsiteX3744" fmla="*/ 247450 w 3959210"/>
              <a:gd name="connsiteY3744" fmla="*/ 1108901 h 3187690"/>
              <a:gd name="connsiteX3745" fmla="*/ 221907 w 3959210"/>
              <a:gd name="connsiteY3745" fmla="*/ 1097716 h 3187690"/>
              <a:gd name="connsiteX3746" fmla="*/ 217118 w 3959210"/>
              <a:gd name="connsiteY3746" fmla="*/ 1096118 h 3187690"/>
              <a:gd name="connsiteX3747" fmla="*/ 210732 w 3959210"/>
              <a:gd name="connsiteY3747" fmla="*/ 1088129 h 3187690"/>
              <a:gd name="connsiteX3748" fmla="*/ 231486 w 3959210"/>
              <a:gd name="connsiteY3748" fmla="*/ 1073749 h 3187690"/>
              <a:gd name="connsiteX3749" fmla="*/ 229889 w 3959210"/>
              <a:gd name="connsiteY3749" fmla="*/ 1072151 h 3187690"/>
              <a:gd name="connsiteX3750" fmla="*/ 196364 w 3959210"/>
              <a:gd name="connsiteY3750" fmla="*/ 1065759 h 3187690"/>
              <a:gd name="connsiteX3751" fmla="*/ 202750 w 3959210"/>
              <a:gd name="connsiteY3751" fmla="*/ 1075346 h 3187690"/>
              <a:gd name="connsiteX3752" fmla="*/ 196364 w 3959210"/>
              <a:gd name="connsiteY3752" fmla="*/ 1073749 h 3187690"/>
              <a:gd name="connsiteX3753" fmla="*/ 177206 w 3959210"/>
              <a:gd name="connsiteY3753" fmla="*/ 1062564 h 3187690"/>
              <a:gd name="connsiteX3754" fmla="*/ 177206 w 3959210"/>
              <a:gd name="connsiteY3754" fmla="*/ 1057770 h 3187690"/>
              <a:gd name="connsiteX3755" fmla="*/ 161242 w 3959210"/>
              <a:gd name="connsiteY3755" fmla="*/ 1052977 h 3187690"/>
              <a:gd name="connsiteX3756" fmla="*/ 154856 w 3959210"/>
              <a:gd name="connsiteY3756" fmla="*/ 1049781 h 3187690"/>
              <a:gd name="connsiteX3757" fmla="*/ 145962 w 3959210"/>
              <a:gd name="connsiteY3757" fmla="*/ 1049781 h 3187690"/>
              <a:gd name="connsiteX3758" fmla="*/ 148470 w 3959210"/>
              <a:gd name="connsiteY3758" fmla="*/ 1048183 h 3187690"/>
              <a:gd name="connsiteX3759" fmla="*/ 148470 w 3959210"/>
              <a:gd name="connsiteY3759" fmla="*/ 1046585 h 3187690"/>
              <a:gd name="connsiteX3760" fmla="*/ 145277 w 3959210"/>
              <a:gd name="connsiteY3760" fmla="*/ 1044987 h 3187690"/>
              <a:gd name="connsiteX3761" fmla="*/ 103769 w 3959210"/>
              <a:gd name="connsiteY3761" fmla="*/ 1057770 h 3187690"/>
              <a:gd name="connsiteX3762" fmla="*/ 98980 w 3959210"/>
              <a:gd name="connsiteY3762" fmla="*/ 1052977 h 3187690"/>
              <a:gd name="connsiteX3763" fmla="*/ 121330 w 3959210"/>
              <a:gd name="connsiteY3763" fmla="*/ 1033802 h 3187690"/>
              <a:gd name="connsiteX3764" fmla="*/ 119734 w 3959210"/>
              <a:gd name="connsiteY3764" fmla="*/ 1032205 h 3187690"/>
              <a:gd name="connsiteX3765" fmla="*/ 84612 w 3959210"/>
              <a:gd name="connsiteY3765" fmla="*/ 1041792 h 3187690"/>
              <a:gd name="connsiteX3766" fmla="*/ 54280 w 3959210"/>
              <a:gd name="connsiteY3766" fmla="*/ 1044987 h 3187690"/>
              <a:gd name="connsiteX3767" fmla="*/ 49490 w 3959210"/>
              <a:gd name="connsiteY3767" fmla="*/ 1048183 h 3187690"/>
              <a:gd name="connsiteX3768" fmla="*/ 51087 w 3959210"/>
              <a:gd name="connsiteY3768" fmla="*/ 1040194 h 3187690"/>
              <a:gd name="connsiteX3769" fmla="*/ 43105 w 3959210"/>
              <a:gd name="connsiteY3769" fmla="*/ 1035400 h 3187690"/>
              <a:gd name="connsiteX3770" fmla="*/ 39912 w 3959210"/>
              <a:gd name="connsiteY3770" fmla="*/ 1040194 h 3187690"/>
              <a:gd name="connsiteX3771" fmla="*/ 44701 w 3959210"/>
              <a:gd name="connsiteY3771" fmla="*/ 1038596 h 3187690"/>
              <a:gd name="connsiteX3772" fmla="*/ 31929 w 3959210"/>
              <a:gd name="connsiteY3772" fmla="*/ 1048183 h 3187690"/>
              <a:gd name="connsiteX3773" fmla="*/ 7983 w 3959210"/>
              <a:gd name="connsiteY3773" fmla="*/ 1030607 h 3187690"/>
              <a:gd name="connsiteX3774" fmla="*/ 0 w 3959210"/>
              <a:gd name="connsiteY3774" fmla="*/ 1017824 h 3187690"/>
              <a:gd name="connsiteX3775" fmla="*/ 33526 w 3959210"/>
              <a:gd name="connsiteY3775" fmla="*/ 984270 h 3187690"/>
              <a:gd name="connsiteX3776" fmla="*/ 30333 w 3959210"/>
              <a:gd name="connsiteY3776" fmla="*/ 992259 h 3187690"/>
              <a:gd name="connsiteX3777" fmla="*/ 46297 w 3959210"/>
              <a:gd name="connsiteY3777" fmla="*/ 989063 h 3187690"/>
              <a:gd name="connsiteX3778" fmla="*/ 87805 w 3959210"/>
              <a:gd name="connsiteY3778" fmla="*/ 969889 h 3187690"/>
              <a:gd name="connsiteX3779" fmla="*/ 122927 w 3959210"/>
              <a:gd name="connsiteY3779" fmla="*/ 966693 h 3187690"/>
              <a:gd name="connsiteX3780" fmla="*/ 113348 w 3959210"/>
              <a:gd name="connsiteY3780" fmla="*/ 963497 h 3187690"/>
              <a:gd name="connsiteX3781" fmla="*/ 135698 w 3959210"/>
              <a:gd name="connsiteY3781" fmla="*/ 957106 h 3187690"/>
              <a:gd name="connsiteX3782" fmla="*/ 158049 w 3959210"/>
              <a:gd name="connsiteY3782" fmla="*/ 952313 h 3187690"/>
              <a:gd name="connsiteX3783" fmla="*/ 159645 w 3959210"/>
              <a:gd name="connsiteY3783" fmla="*/ 958704 h 3187690"/>
              <a:gd name="connsiteX3784" fmla="*/ 177206 w 3959210"/>
              <a:gd name="connsiteY3784" fmla="*/ 952313 h 3187690"/>
              <a:gd name="connsiteX3785" fmla="*/ 169224 w 3959210"/>
              <a:gd name="connsiteY3785" fmla="*/ 955508 h 3187690"/>
              <a:gd name="connsiteX3786" fmla="*/ 180399 w 3959210"/>
              <a:gd name="connsiteY3786" fmla="*/ 950715 h 3187690"/>
              <a:gd name="connsiteX3787" fmla="*/ 199557 w 3959210"/>
              <a:gd name="connsiteY3787" fmla="*/ 953911 h 3187690"/>
              <a:gd name="connsiteX3788" fmla="*/ 218714 w 3959210"/>
              <a:gd name="connsiteY3788" fmla="*/ 950715 h 3187690"/>
              <a:gd name="connsiteX3789" fmla="*/ 242661 w 3959210"/>
              <a:gd name="connsiteY3789" fmla="*/ 933139 h 3187690"/>
              <a:gd name="connsiteX3790" fmla="*/ 241064 w 3959210"/>
              <a:gd name="connsiteY3790" fmla="*/ 926747 h 3187690"/>
              <a:gd name="connsiteX3791" fmla="*/ 233082 w 3959210"/>
              <a:gd name="connsiteY3791" fmla="*/ 923552 h 3187690"/>
              <a:gd name="connsiteX3792" fmla="*/ 231486 w 3959210"/>
              <a:gd name="connsiteY3792" fmla="*/ 933139 h 3187690"/>
              <a:gd name="connsiteX3793" fmla="*/ 212328 w 3959210"/>
              <a:gd name="connsiteY3793" fmla="*/ 933139 h 3187690"/>
              <a:gd name="connsiteX3794" fmla="*/ 209135 w 3959210"/>
              <a:gd name="connsiteY3794" fmla="*/ 926747 h 3187690"/>
              <a:gd name="connsiteX3795" fmla="*/ 201153 w 3959210"/>
              <a:gd name="connsiteY3795" fmla="*/ 929943 h 3187690"/>
              <a:gd name="connsiteX3796" fmla="*/ 201153 w 3959210"/>
              <a:gd name="connsiteY3796" fmla="*/ 933139 h 3187690"/>
              <a:gd name="connsiteX3797" fmla="*/ 196364 w 3959210"/>
              <a:gd name="connsiteY3797" fmla="*/ 929943 h 3187690"/>
              <a:gd name="connsiteX3798" fmla="*/ 209135 w 3959210"/>
              <a:gd name="connsiteY3798" fmla="*/ 917160 h 3187690"/>
              <a:gd name="connsiteX3799" fmla="*/ 204346 w 3959210"/>
              <a:gd name="connsiteY3799" fmla="*/ 918758 h 3187690"/>
              <a:gd name="connsiteX3800" fmla="*/ 197960 w 3959210"/>
              <a:gd name="connsiteY3800" fmla="*/ 921954 h 3187690"/>
              <a:gd name="connsiteX3801" fmla="*/ 188382 w 3959210"/>
              <a:gd name="connsiteY3801" fmla="*/ 921954 h 3187690"/>
              <a:gd name="connsiteX3802" fmla="*/ 186785 w 3959210"/>
              <a:gd name="connsiteY3802" fmla="*/ 920356 h 3187690"/>
              <a:gd name="connsiteX3803" fmla="*/ 185189 w 3959210"/>
              <a:gd name="connsiteY3803" fmla="*/ 920356 h 3187690"/>
              <a:gd name="connsiteX3804" fmla="*/ 185189 w 3959210"/>
              <a:gd name="connsiteY3804" fmla="*/ 913964 h 3187690"/>
              <a:gd name="connsiteX3805" fmla="*/ 170821 w 3959210"/>
              <a:gd name="connsiteY3805" fmla="*/ 913964 h 3187690"/>
              <a:gd name="connsiteX3806" fmla="*/ 175610 w 3959210"/>
              <a:gd name="connsiteY3806" fmla="*/ 905975 h 3187690"/>
              <a:gd name="connsiteX3807" fmla="*/ 162838 w 3959210"/>
              <a:gd name="connsiteY3807" fmla="*/ 901182 h 3187690"/>
              <a:gd name="connsiteX3808" fmla="*/ 159645 w 3959210"/>
              <a:gd name="connsiteY3808" fmla="*/ 905975 h 3187690"/>
              <a:gd name="connsiteX3809" fmla="*/ 143681 w 3959210"/>
              <a:gd name="connsiteY3809" fmla="*/ 901182 h 3187690"/>
              <a:gd name="connsiteX3810" fmla="*/ 127716 w 3959210"/>
              <a:gd name="connsiteY3810" fmla="*/ 891595 h 3187690"/>
              <a:gd name="connsiteX3811" fmla="*/ 202750 w 3959210"/>
              <a:gd name="connsiteY3811" fmla="*/ 870823 h 3187690"/>
              <a:gd name="connsiteX3812" fmla="*/ 225100 w 3959210"/>
              <a:gd name="connsiteY3812" fmla="*/ 866029 h 3187690"/>
              <a:gd name="connsiteX3813" fmla="*/ 225100 w 3959210"/>
              <a:gd name="connsiteY3813" fmla="*/ 858040 h 3187690"/>
              <a:gd name="connsiteX3814" fmla="*/ 236275 w 3959210"/>
              <a:gd name="connsiteY3814" fmla="*/ 862834 h 3187690"/>
              <a:gd name="connsiteX3815" fmla="*/ 260222 w 3959210"/>
              <a:gd name="connsiteY3815" fmla="*/ 856442 h 3187690"/>
              <a:gd name="connsiteX3816" fmla="*/ 271397 w 3959210"/>
              <a:gd name="connsiteY3816" fmla="*/ 850051 h 3187690"/>
              <a:gd name="connsiteX3817" fmla="*/ 260222 w 3959210"/>
              <a:gd name="connsiteY3817" fmla="*/ 861236 h 3187690"/>
              <a:gd name="connsiteX3818" fmla="*/ 280976 w 3959210"/>
              <a:gd name="connsiteY3818" fmla="*/ 845257 h 3187690"/>
              <a:gd name="connsiteX3819" fmla="*/ 282572 w 3959210"/>
              <a:gd name="connsiteY3819" fmla="*/ 851649 h 3187690"/>
              <a:gd name="connsiteX3820" fmla="*/ 293747 w 3959210"/>
              <a:gd name="connsiteY3820" fmla="*/ 853247 h 3187690"/>
              <a:gd name="connsiteX3821" fmla="*/ 296940 w 3959210"/>
              <a:gd name="connsiteY3821" fmla="*/ 851649 h 3187690"/>
              <a:gd name="connsiteX3822" fmla="*/ 301729 w 3959210"/>
              <a:gd name="connsiteY3822" fmla="*/ 840464 h 3187690"/>
              <a:gd name="connsiteX3823" fmla="*/ 296940 w 3959210"/>
              <a:gd name="connsiteY3823" fmla="*/ 840464 h 3187690"/>
              <a:gd name="connsiteX3824" fmla="*/ 292151 w 3959210"/>
              <a:gd name="connsiteY3824" fmla="*/ 846855 h 3187690"/>
              <a:gd name="connsiteX3825" fmla="*/ 285765 w 3959210"/>
              <a:gd name="connsiteY3825" fmla="*/ 846855 h 3187690"/>
              <a:gd name="connsiteX3826" fmla="*/ 295344 w 3959210"/>
              <a:gd name="connsiteY3826" fmla="*/ 840464 h 3187690"/>
              <a:gd name="connsiteX3827" fmla="*/ 288958 w 3959210"/>
              <a:gd name="connsiteY3827" fmla="*/ 834073 h 3187690"/>
              <a:gd name="connsiteX3828" fmla="*/ 293747 w 3959210"/>
              <a:gd name="connsiteY3828" fmla="*/ 822888 h 3187690"/>
              <a:gd name="connsiteX3829" fmla="*/ 271397 w 3959210"/>
              <a:gd name="connsiteY3829" fmla="*/ 835670 h 3187690"/>
              <a:gd name="connsiteX3830" fmla="*/ 261818 w 3959210"/>
              <a:gd name="connsiteY3830" fmla="*/ 838866 h 3187690"/>
              <a:gd name="connsiteX3831" fmla="*/ 261818 w 3959210"/>
              <a:gd name="connsiteY3831" fmla="*/ 843660 h 3187690"/>
              <a:gd name="connsiteX3832" fmla="*/ 253836 w 3959210"/>
              <a:gd name="connsiteY3832" fmla="*/ 840464 h 3187690"/>
              <a:gd name="connsiteX3833" fmla="*/ 209135 w 3959210"/>
              <a:gd name="connsiteY3833" fmla="*/ 853247 h 3187690"/>
              <a:gd name="connsiteX3834" fmla="*/ 186785 w 3959210"/>
              <a:gd name="connsiteY3834" fmla="*/ 854845 h 3187690"/>
              <a:gd name="connsiteX3835" fmla="*/ 180399 w 3959210"/>
              <a:gd name="connsiteY3835" fmla="*/ 854845 h 3187690"/>
              <a:gd name="connsiteX3836" fmla="*/ 183592 w 3959210"/>
              <a:gd name="connsiteY3836" fmla="*/ 862834 h 3187690"/>
              <a:gd name="connsiteX3837" fmla="*/ 161242 w 3959210"/>
              <a:gd name="connsiteY3837" fmla="*/ 854845 h 3187690"/>
              <a:gd name="connsiteX3838" fmla="*/ 169224 w 3959210"/>
              <a:gd name="connsiteY3838" fmla="*/ 854845 h 3187690"/>
              <a:gd name="connsiteX3839" fmla="*/ 185189 w 3959210"/>
              <a:gd name="connsiteY3839" fmla="*/ 842062 h 3187690"/>
              <a:gd name="connsiteX3840" fmla="*/ 166031 w 3959210"/>
              <a:gd name="connsiteY3840" fmla="*/ 843660 h 3187690"/>
              <a:gd name="connsiteX3841" fmla="*/ 159645 w 3959210"/>
              <a:gd name="connsiteY3841" fmla="*/ 837268 h 3187690"/>
              <a:gd name="connsiteX3842" fmla="*/ 143681 w 3959210"/>
              <a:gd name="connsiteY3842" fmla="*/ 842062 h 3187690"/>
              <a:gd name="connsiteX3843" fmla="*/ 134102 w 3959210"/>
              <a:gd name="connsiteY3843" fmla="*/ 838866 h 3187690"/>
              <a:gd name="connsiteX3844" fmla="*/ 135698 w 3959210"/>
              <a:gd name="connsiteY3844" fmla="*/ 837268 h 3187690"/>
              <a:gd name="connsiteX3845" fmla="*/ 124523 w 3959210"/>
              <a:gd name="connsiteY3845" fmla="*/ 834073 h 3187690"/>
              <a:gd name="connsiteX3846" fmla="*/ 132506 w 3959210"/>
              <a:gd name="connsiteY3846" fmla="*/ 832475 h 3187690"/>
              <a:gd name="connsiteX3847" fmla="*/ 138891 w 3959210"/>
              <a:gd name="connsiteY3847" fmla="*/ 837268 h 3187690"/>
              <a:gd name="connsiteX3848" fmla="*/ 142085 w 3959210"/>
              <a:gd name="connsiteY3848" fmla="*/ 835670 h 3187690"/>
              <a:gd name="connsiteX3849" fmla="*/ 135698 w 3959210"/>
              <a:gd name="connsiteY3849" fmla="*/ 827681 h 3187690"/>
              <a:gd name="connsiteX3850" fmla="*/ 175610 w 3959210"/>
              <a:gd name="connsiteY3850" fmla="*/ 802116 h 3187690"/>
              <a:gd name="connsiteX3851" fmla="*/ 194767 w 3959210"/>
              <a:gd name="connsiteY3851" fmla="*/ 792529 h 3187690"/>
              <a:gd name="connsiteX3852" fmla="*/ 205943 w 3959210"/>
              <a:gd name="connsiteY3852" fmla="*/ 787735 h 3187690"/>
              <a:gd name="connsiteX3853" fmla="*/ 215521 w 3959210"/>
              <a:gd name="connsiteY3853" fmla="*/ 787735 h 3187690"/>
              <a:gd name="connsiteX3854" fmla="*/ 266608 w 3959210"/>
              <a:gd name="connsiteY3854" fmla="*/ 770159 h 3187690"/>
              <a:gd name="connsiteX3855" fmla="*/ 308115 w 3959210"/>
              <a:gd name="connsiteY3855" fmla="*/ 757376 h 3187690"/>
              <a:gd name="connsiteX3856" fmla="*/ 308115 w 3959210"/>
              <a:gd name="connsiteY3856" fmla="*/ 762170 h 3187690"/>
              <a:gd name="connsiteX3857" fmla="*/ 322483 w 3959210"/>
              <a:gd name="connsiteY3857" fmla="*/ 754180 h 3187690"/>
              <a:gd name="connsiteX3858" fmla="*/ 327273 w 3959210"/>
              <a:gd name="connsiteY3858" fmla="*/ 762170 h 3187690"/>
              <a:gd name="connsiteX3859" fmla="*/ 378359 w 3959210"/>
              <a:gd name="connsiteY3859" fmla="*/ 733409 h 3187690"/>
              <a:gd name="connsiteX3860" fmla="*/ 394324 w 3959210"/>
              <a:gd name="connsiteY3860" fmla="*/ 727017 h 3187690"/>
              <a:gd name="connsiteX3861" fmla="*/ 407095 w 3959210"/>
              <a:gd name="connsiteY3861" fmla="*/ 733409 h 3187690"/>
              <a:gd name="connsiteX3862" fmla="*/ 419867 w 3959210"/>
              <a:gd name="connsiteY3862" fmla="*/ 738202 h 3187690"/>
              <a:gd name="connsiteX3863" fmla="*/ 447007 w 3959210"/>
              <a:gd name="connsiteY3863" fmla="*/ 735007 h 3187690"/>
              <a:gd name="connsiteX3864" fmla="*/ 440621 w 3959210"/>
              <a:gd name="connsiteY3864" fmla="*/ 733409 h 3187690"/>
              <a:gd name="connsiteX3865" fmla="*/ 448603 w 3959210"/>
              <a:gd name="connsiteY3865" fmla="*/ 723822 h 3187690"/>
              <a:gd name="connsiteX3866" fmla="*/ 458182 w 3959210"/>
              <a:gd name="connsiteY3866" fmla="*/ 720626 h 3187690"/>
              <a:gd name="connsiteX3867" fmla="*/ 467760 w 3959210"/>
              <a:gd name="connsiteY3867" fmla="*/ 727017 h 3187690"/>
              <a:gd name="connsiteX3868" fmla="*/ 474146 w 3959210"/>
              <a:gd name="connsiteY3868" fmla="*/ 715832 h 3187690"/>
              <a:gd name="connsiteX3869" fmla="*/ 506075 w 3959210"/>
              <a:gd name="connsiteY3869" fmla="*/ 727017 h 3187690"/>
              <a:gd name="connsiteX3870" fmla="*/ 539601 w 3959210"/>
              <a:gd name="connsiteY3870" fmla="*/ 720626 h 3187690"/>
              <a:gd name="connsiteX3871" fmla="*/ 557162 w 3959210"/>
              <a:gd name="connsiteY3871" fmla="*/ 719028 h 3187690"/>
              <a:gd name="connsiteX3872" fmla="*/ 574723 w 3959210"/>
              <a:gd name="connsiteY3872" fmla="*/ 699854 h 3187690"/>
              <a:gd name="connsiteX3873" fmla="*/ 595477 w 3959210"/>
              <a:gd name="connsiteY3873" fmla="*/ 706245 h 3187690"/>
              <a:gd name="connsiteX3874" fmla="*/ 601862 w 3959210"/>
              <a:gd name="connsiteY3874" fmla="*/ 706245 h 3187690"/>
              <a:gd name="connsiteX3875" fmla="*/ 619423 w 3959210"/>
              <a:gd name="connsiteY3875" fmla="*/ 704647 h 3187690"/>
              <a:gd name="connsiteX3876" fmla="*/ 633791 w 3959210"/>
              <a:gd name="connsiteY3876" fmla="*/ 701452 h 3187690"/>
              <a:gd name="connsiteX3877" fmla="*/ 635388 w 3959210"/>
              <a:gd name="connsiteY3877" fmla="*/ 701452 h 3187690"/>
              <a:gd name="connsiteX3878" fmla="*/ 636984 w 3959210"/>
              <a:gd name="connsiteY3878" fmla="*/ 701452 h 3187690"/>
              <a:gd name="connsiteX3879" fmla="*/ 657738 w 3959210"/>
              <a:gd name="connsiteY3879" fmla="*/ 701452 h 3187690"/>
              <a:gd name="connsiteX3880" fmla="*/ 664124 w 3959210"/>
              <a:gd name="connsiteY3880" fmla="*/ 698256 h 3187690"/>
              <a:gd name="connsiteX3881" fmla="*/ 664124 w 3959210"/>
              <a:gd name="connsiteY3881" fmla="*/ 695060 h 3187690"/>
              <a:gd name="connsiteX3882" fmla="*/ 675299 w 3959210"/>
              <a:gd name="connsiteY3882" fmla="*/ 695060 h 3187690"/>
              <a:gd name="connsiteX3883" fmla="*/ 680088 w 3959210"/>
              <a:gd name="connsiteY3883" fmla="*/ 693463 h 3187690"/>
              <a:gd name="connsiteX3884" fmla="*/ 686474 w 3959210"/>
              <a:gd name="connsiteY3884" fmla="*/ 690267 h 3187690"/>
              <a:gd name="connsiteX3885" fmla="*/ 696053 w 3959210"/>
              <a:gd name="connsiteY3885" fmla="*/ 691865 h 3187690"/>
              <a:gd name="connsiteX3886" fmla="*/ 710421 w 3959210"/>
              <a:gd name="connsiteY3886" fmla="*/ 688669 h 3187690"/>
              <a:gd name="connsiteX3887" fmla="*/ 710421 w 3959210"/>
              <a:gd name="connsiteY3887" fmla="*/ 687071 h 3187690"/>
              <a:gd name="connsiteX3888" fmla="*/ 713614 w 3959210"/>
              <a:gd name="connsiteY3888" fmla="*/ 688669 h 3187690"/>
              <a:gd name="connsiteX3889" fmla="*/ 723192 w 3959210"/>
              <a:gd name="connsiteY3889" fmla="*/ 688669 h 3187690"/>
              <a:gd name="connsiteX3890" fmla="*/ 731175 w 3959210"/>
              <a:gd name="connsiteY3890" fmla="*/ 688669 h 3187690"/>
              <a:gd name="connsiteX3891" fmla="*/ 735964 w 3959210"/>
              <a:gd name="connsiteY3891" fmla="*/ 690267 h 3187690"/>
              <a:gd name="connsiteX3892" fmla="*/ 735964 w 3959210"/>
              <a:gd name="connsiteY3892" fmla="*/ 687071 h 3187690"/>
              <a:gd name="connsiteX3893" fmla="*/ 745543 w 3959210"/>
              <a:gd name="connsiteY3893" fmla="*/ 688669 h 3187690"/>
              <a:gd name="connsiteX3894" fmla="*/ 777472 w 3959210"/>
              <a:gd name="connsiteY3894" fmla="*/ 680680 h 3187690"/>
              <a:gd name="connsiteX3895" fmla="*/ 777472 w 3959210"/>
              <a:gd name="connsiteY3895" fmla="*/ 683876 h 3187690"/>
              <a:gd name="connsiteX3896" fmla="*/ 801419 w 3959210"/>
              <a:gd name="connsiteY3896" fmla="*/ 672691 h 3187690"/>
              <a:gd name="connsiteX3897" fmla="*/ 799822 w 3959210"/>
              <a:gd name="connsiteY3897" fmla="*/ 658310 h 3187690"/>
              <a:gd name="connsiteX3898" fmla="*/ 793437 w 3959210"/>
              <a:gd name="connsiteY3898" fmla="*/ 661506 h 3187690"/>
              <a:gd name="connsiteX3899" fmla="*/ 791840 w 3959210"/>
              <a:gd name="connsiteY3899" fmla="*/ 671093 h 3187690"/>
              <a:gd name="connsiteX3900" fmla="*/ 769490 w 3959210"/>
              <a:gd name="connsiteY3900" fmla="*/ 669495 h 3187690"/>
              <a:gd name="connsiteX3901" fmla="*/ 767893 w 3959210"/>
              <a:gd name="connsiteY3901" fmla="*/ 663104 h 3187690"/>
              <a:gd name="connsiteX3902" fmla="*/ 758315 w 3959210"/>
              <a:gd name="connsiteY3902" fmla="*/ 667897 h 3187690"/>
              <a:gd name="connsiteX3903" fmla="*/ 758315 w 3959210"/>
              <a:gd name="connsiteY3903" fmla="*/ 671093 h 3187690"/>
              <a:gd name="connsiteX3904" fmla="*/ 753525 w 3959210"/>
              <a:gd name="connsiteY3904" fmla="*/ 666299 h 3187690"/>
              <a:gd name="connsiteX3905" fmla="*/ 767893 w 3959210"/>
              <a:gd name="connsiteY3905" fmla="*/ 653517 h 3187690"/>
              <a:gd name="connsiteX3906" fmla="*/ 743947 w 3959210"/>
              <a:gd name="connsiteY3906" fmla="*/ 658310 h 3187690"/>
              <a:gd name="connsiteX3907" fmla="*/ 743947 w 3959210"/>
              <a:gd name="connsiteY3907" fmla="*/ 650321 h 3187690"/>
              <a:gd name="connsiteX3908" fmla="*/ 727982 w 3959210"/>
              <a:gd name="connsiteY3908" fmla="*/ 648723 h 3187690"/>
              <a:gd name="connsiteX3909" fmla="*/ 732771 w 3959210"/>
              <a:gd name="connsiteY3909" fmla="*/ 640734 h 3187690"/>
              <a:gd name="connsiteX3910" fmla="*/ 718403 w 3959210"/>
              <a:gd name="connsiteY3910" fmla="*/ 635940 h 3187690"/>
              <a:gd name="connsiteX3911" fmla="*/ 715210 w 3959210"/>
              <a:gd name="connsiteY3911" fmla="*/ 640734 h 3187690"/>
              <a:gd name="connsiteX3912" fmla="*/ 697649 w 3959210"/>
              <a:gd name="connsiteY3912" fmla="*/ 634343 h 3187690"/>
              <a:gd name="connsiteX3913" fmla="*/ 683281 w 3959210"/>
              <a:gd name="connsiteY3913" fmla="*/ 623158 h 3187690"/>
              <a:gd name="connsiteX3914" fmla="*/ 761508 w 3959210"/>
              <a:gd name="connsiteY3914" fmla="*/ 608777 h 3187690"/>
              <a:gd name="connsiteX3915" fmla="*/ 788647 w 3959210"/>
              <a:gd name="connsiteY3915" fmla="*/ 603984 h 3187690"/>
              <a:gd name="connsiteX3916" fmla="*/ 812594 w 3959210"/>
              <a:gd name="connsiteY3916" fmla="*/ 599190 h 3187690"/>
              <a:gd name="connsiteX3917" fmla="*/ 791840 w 3959210"/>
              <a:gd name="connsiteY3917" fmla="*/ 603984 h 3187690"/>
              <a:gd name="connsiteX3918" fmla="*/ 825365 w 3959210"/>
              <a:gd name="connsiteY3918" fmla="*/ 597592 h 3187690"/>
              <a:gd name="connsiteX3919" fmla="*/ 836541 w 3959210"/>
              <a:gd name="connsiteY3919" fmla="*/ 591201 h 3187690"/>
              <a:gd name="connsiteX3920" fmla="*/ 823769 w 3959210"/>
              <a:gd name="connsiteY3920" fmla="*/ 600788 h 3187690"/>
              <a:gd name="connsiteX3921" fmla="*/ 846119 w 3959210"/>
              <a:gd name="connsiteY3921" fmla="*/ 586407 h 3187690"/>
              <a:gd name="connsiteX3922" fmla="*/ 849312 w 3959210"/>
              <a:gd name="connsiteY3922" fmla="*/ 592799 h 3187690"/>
              <a:gd name="connsiteX3923" fmla="*/ 858891 w 3959210"/>
              <a:gd name="connsiteY3923" fmla="*/ 594397 h 3187690"/>
              <a:gd name="connsiteX3924" fmla="*/ 863680 w 3959210"/>
              <a:gd name="connsiteY3924" fmla="*/ 592799 h 3187690"/>
              <a:gd name="connsiteX3925" fmla="*/ 868470 w 3959210"/>
              <a:gd name="connsiteY3925" fmla="*/ 583212 h 3187690"/>
              <a:gd name="connsiteX3926" fmla="*/ 865277 w 3959210"/>
              <a:gd name="connsiteY3926" fmla="*/ 581614 h 3187690"/>
              <a:gd name="connsiteX3927" fmla="*/ 858891 w 3959210"/>
              <a:gd name="connsiteY3927" fmla="*/ 588005 h 3187690"/>
              <a:gd name="connsiteX3928" fmla="*/ 852505 w 3959210"/>
              <a:gd name="connsiteY3928" fmla="*/ 588005 h 3187690"/>
              <a:gd name="connsiteX3929" fmla="*/ 862084 w 3959210"/>
              <a:gd name="connsiteY3929" fmla="*/ 581614 h 3187690"/>
              <a:gd name="connsiteX3930" fmla="*/ 855698 w 3959210"/>
              <a:gd name="connsiteY3930" fmla="*/ 575222 h 3187690"/>
              <a:gd name="connsiteX3931" fmla="*/ 862084 w 3959210"/>
              <a:gd name="connsiteY3931" fmla="*/ 565635 h 3187690"/>
              <a:gd name="connsiteX3932" fmla="*/ 838137 w 3959210"/>
              <a:gd name="connsiteY3932" fmla="*/ 576820 h 3187690"/>
              <a:gd name="connsiteX3933" fmla="*/ 826962 w 3959210"/>
              <a:gd name="connsiteY3933" fmla="*/ 578418 h 3187690"/>
              <a:gd name="connsiteX3934" fmla="*/ 826962 w 3959210"/>
              <a:gd name="connsiteY3934" fmla="*/ 583212 h 3187690"/>
              <a:gd name="connsiteX3935" fmla="*/ 818980 w 3959210"/>
              <a:gd name="connsiteY3935" fmla="*/ 580016 h 3187690"/>
              <a:gd name="connsiteX3936" fmla="*/ 771086 w 3959210"/>
              <a:gd name="connsiteY3936" fmla="*/ 589603 h 3187690"/>
              <a:gd name="connsiteX3937" fmla="*/ 726386 w 3959210"/>
              <a:gd name="connsiteY3937" fmla="*/ 591201 h 3187690"/>
              <a:gd name="connsiteX3938" fmla="*/ 745543 w 3959210"/>
              <a:gd name="connsiteY3938" fmla="*/ 578418 h 3187690"/>
              <a:gd name="connsiteX3939" fmla="*/ 724789 w 3959210"/>
              <a:gd name="connsiteY3939" fmla="*/ 578418 h 3187690"/>
              <a:gd name="connsiteX3940" fmla="*/ 718403 w 3959210"/>
              <a:gd name="connsiteY3940" fmla="*/ 572027 h 3187690"/>
              <a:gd name="connsiteX3941" fmla="*/ 700842 w 3959210"/>
              <a:gd name="connsiteY3941" fmla="*/ 575222 h 3187690"/>
              <a:gd name="connsiteX3942" fmla="*/ 691263 w 3959210"/>
              <a:gd name="connsiteY3942" fmla="*/ 572027 h 3187690"/>
              <a:gd name="connsiteX3943" fmla="*/ 700842 w 3959210"/>
              <a:gd name="connsiteY3943" fmla="*/ 568831 h 3187690"/>
              <a:gd name="connsiteX3944" fmla="*/ 694456 w 3959210"/>
              <a:gd name="connsiteY3944" fmla="*/ 560842 h 3187690"/>
              <a:gd name="connsiteX3945" fmla="*/ 737561 w 3959210"/>
              <a:gd name="connsiteY3945" fmla="*/ 538472 h 3187690"/>
              <a:gd name="connsiteX3946" fmla="*/ 772683 w 3959210"/>
              <a:gd name="connsiteY3946" fmla="*/ 524092 h 3187690"/>
              <a:gd name="connsiteX3947" fmla="*/ 775876 w 3959210"/>
              <a:gd name="connsiteY3947" fmla="*/ 516102 h 3187690"/>
              <a:gd name="connsiteX3948" fmla="*/ 771086 w 3959210"/>
              <a:gd name="connsiteY3948" fmla="*/ 511309 h 3187690"/>
              <a:gd name="connsiteX3949" fmla="*/ 764700 w 3959210"/>
              <a:gd name="connsiteY3949" fmla="*/ 516102 h 3187690"/>
              <a:gd name="connsiteX3950" fmla="*/ 772683 w 3959210"/>
              <a:gd name="connsiteY3950" fmla="*/ 506515 h 3187690"/>
              <a:gd name="connsiteX3951" fmla="*/ 771086 w 3959210"/>
              <a:gd name="connsiteY3951" fmla="*/ 503320 h 3187690"/>
              <a:gd name="connsiteX3952" fmla="*/ 763104 w 3959210"/>
              <a:gd name="connsiteY3952" fmla="*/ 504918 h 3187690"/>
              <a:gd name="connsiteX3953" fmla="*/ 780665 w 3959210"/>
              <a:gd name="connsiteY3953" fmla="*/ 495331 h 3187690"/>
              <a:gd name="connsiteX3954" fmla="*/ 775876 w 3959210"/>
              <a:gd name="connsiteY3954" fmla="*/ 490537 h 3187690"/>
              <a:gd name="connsiteX3955" fmla="*/ 785454 w 3959210"/>
              <a:gd name="connsiteY3955" fmla="*/ 490537 h 3187690"/>
              <a:gd name="connsiteX3956" fmla="*/ 785454 w 3959210"/>
              <a:gd name="connsiteY3956" fmla="*/ 495331 h 3187690"/>
              <a:gd name="connsiteX3957" fmla="*/ 791840 w 3959210"/>
              <a:gd name="connsiteY3957" fmla="*/ 484146 h 3187690"/>
              <a:gd name="connsiteX3958" fmla="*/ 799822 w 3959210"/>
              <a:gd name="connsiteY3958" fmla="*/ 485743 h 3187690"/>
              <a:gd name="connsiteX3959" fmla="*/ 791840 w 3959210"/>
              <a:gd name="connsiteY3959" fmla="*/ 492135 h 3187690"/>
              <a:gd name="connsiteX3960" fmla="*/ 809401 w 3959210"/>
              <a:gd name="connsiteY3960" fmla="*/ 495331 h 3187690"/>
              <a:gd name="connsiteX3961" fmla="*/ 810997 w 3959210"/>
              <a:gd name="connsiteY3961" fmla="*/ 492135 h 3187690"/>
              <a:gd name="connsiteX3962" fmla="*/ 806208 w 3959210"/>
              <a:gd name="connsiteY3962" fmla="*/ 490537 h 3187690"/>
              <a:gd name="connsiteX3963" fmla="*/ 804612 w 3959210"/>
              <a:gd name="connsiteY3963" fmla="*/ 484146 h 3187690"/>
              <a:gd name="connsiteX3964" fmla="*/ 810997 w 3959210"/>
              <a:gd name="connsiteY3964" fmla="*/ 476156 h 3187690"/>
              <a:gd name="connsiteX3965" fmla="*/ 804612 w 3959210"/>
              <a:gd name="connsiteY3965" fmla="*/ 472961 h 3187690"/>
              <a:gd name="connsiteX3966" fmla="*/ 822173 w 3959210"/>
              <a:gd name="connsiteY3966" fmla="*/ 469765 h 3187690"/>
              <a:gd name="connsiteX3967" fmla="*/ 817383 w 3959210"/>
              <a:gd name="connsiteY3967" fmla="*/ 476156 h 3187690"/>
              <a:gd name="connsiteX3968" fmla="*/ 839733 w 3959210"/>
              <a:gd name="connsiteY3968" fmla="*/ 471363 h 3187690"/>
              <a:gd name="connsiteX3969" fmla="*/ 836541 w 3959210"/>
              <a:gd name="connsiteY3969" fmla="*/ 466569 h 3187690"/>
              <a:gd name="connsiteX3970" fmla="*/ 842926 w 3959210"/>
              <a:gd name="connsiteY3970" fmla="*/ 458580 h 3187690"/>
              <a:gd name="connsiteX3971" fmla="*/ 857294 w 3959210"/>
              <a:gd name="connsiteY3971" fmla="*/ 458580 h 3187690"/>
              <a:gd name="connsiteX3972" fmla="*/ 871662 w 3959210"/>
              <a:gd name="connsiteY3972" fmla="*/ 448993 h 3187690"/>
              <a:gd name="connsiteX3973" fmla="*/ 868470 w 3959210"/>
              <a:gd name="connsiteY3973" fmla="*/ 455384 h 3187690"/>
              <a:gd name="connsiteX3974" fmla="*/ 878048 w 3959210"/>
              <a:gd name="connsiteY3974" fmla="*/ 448993 h 3187690"/>
              <a:gd name="connsiteX3975" fmla="*/ 881241 w 3959210"/>
              <a:gd name="connsiteY3975" fmla="*/ 455384 h 3187690"/>
              <a:gd name="connsiteX3976" fmla="*/ 882838 w 3959210"/>
              <a:gd name="connsiteY3976" fmla="*/ 448993 h 3187690"/>
              <a:gd name="connsiteX3977" fmla="*/ 898802 w 3959210"/>
              <a:gd name="connsiteY3977" fmla="*/ 436211 h 3187690"/>
              <a:gd name="connsiteX3978" fmla="*/ 913170 w 3959210"/>
              <a:gd name="connsiteY3978" fmla="*/ 426624 h 3187690"/>
              <a:gd name="connsiteX3979" fmla="*/ 906785 w 3959210"/>
              <a:gd name="connsiteY3979" fmla="*/ 428221 h 3187690"/>
              <a:gd name="connsiteX3980" fmla="*/ 905188 w 3959210"/>
              <a:gd name="connsiteY3980" fmla="*/ 423428 h 3187690"/>
              <a:gd name="connsiteX3981" fmla="*/ 917960 w 3959210"/>
              <a:gd name="connsiteY3981" fmla="*/ 425025 h 3187690"/>
              <a:gd name="connsiteX3982" fmla="*/ 911574 w 3959210"/>
              <a:gd name="connsiteY3982" fmla="*/ 436211 h 3187690"/>
              <a:gd name="connsiteX3983" fmla="*/ 933924 w 3959210"/>
              <a:gd name="connsiteY3983" fmla="*/ 425025 h 3187690"/>
              <a:gd name="connsiteX3984" fmla="*/ 941906 w 3959210"/>
              <a:gd name="connsiteY3984" fmla="*/ 428221 h 3187690"/>
              <a:gd name="connsiteX3985" fmla="*/ 954678 w 3959210"/>
              <a:gd name="connsiteY3985" fmla="*/ 423428 h 3187690"/>
              <a:gd name="connsiteX3986" fmla="*/ 957871 w 3959210"/>
              <a:gd name="connsiteY3986" fmla="*/ 413841 h 3187690"/>
              <a:gd name="connsiteX3987" fmla="*/ 962660 w 3959210"/>
              <a:gd name="connsiteY3987" fmla="*/ 421830 h 3187690"/>
              <a:gd name="connsiteX3988" fmla="*/ 975432 w 3959210"/>
              <a:gd name="connsiteY3988" fmla="*/ 415438 h 3187690"/>
              <a:gd name="connsiteX3989" fmla="*/ 972239 w 3959210"/>
              <a:gd name="connsiteY3989" fmla="*/ 410645 h 3187690"/>
              <a:gd name="connsiteX3990" fmla="*/ 983414 w 3959210"/>
              <a:gd name="connsiteY3990" fmla="*/ 413841 h 3187690"/>
              <a:gd name="connsiteX3991" fmla="*/ 1005764 w 3959210"/>
              <a:gd name="connsiteY3991" fmla="*/ 402656 h 3187690"/>
              <a:gd name="connsiteX3992" fmla="*/ 1007361 w 3959210"/>
              <a:gd name="connsiteY3992" fmla="*/ 396264 h 3187690"/>
              <a:gd name="connsiteX3993" fmla="*/ 1008957 w 3959210"/>
              <a:gd name="connsiteY3993" fmla="*/ 404254 h 3187690"/>
              <a:gd name="connsiteX3994" fmla="*/ 1028115 w 3959210"/>
              <a:gd name="connsiteY3994" fmla="*/ 393069 h 3187690"/>
              <a:gd name="connsiteX3995" fmla="*/ 1020132 w 3959210"/>
              <a:gd name="connsiteY3995" fmla="*/ 391471 h 3187690"/>
              <a:gd name="connsiteX3996" fmla="*/ 1036097 w 3959210"/>
              <a:gd name="connsiteY3996" fmla="*/ 388275 h 3187690"/>
              <a:gd name="connsiteX3997" fmla="*/ 1031308 w 3959210"/>
              <a:gd name="connsiteY3997" fmla="*/ 391471 h 3187690"/>
              <a:gd name="connsiteX3998" fmla="*/ 1044079 w 3959210"/>
              <a:gd name="connsiteY3998" fmla="*/ 385080 h 3187690"/>
              <a:gd name="connsiteX3999" fmla="*/ 1039290 w 3959210"/>
              <a:gd name="connsiteY3999" fmla="*/ 383482 h 3187690"/>
              <a:gd name="connsiteX4000" fmla="*/ 1045676 w 3959210"/>
              <a:gd name="connsiteY4000" fmla="*/ 385080 h 3187690"/>
              <a:gd name="connsiteX4001" fmla="*/ 1053658 w 3959210"/>
              <a:gd name="connsiteY4001" fmla="*/ 377090 h 3187690"/>
              <a:gd name="connsiteX4002" fmla="*/ 1042483 w 3959210"/>
              <a:gd name="connsiteY4002" fmla="*/ 373895 h 3187690"/>
              <a:gd name="connsiteX4003" fmla="*/ 1039290 w 3959210"/>
              <a:gd name="connsiteY4003" fmla="*/ 378688 h 3187690"/>
              <a:gd name="connsiteX4004" fmla="*/ 1004168 w 3959210"/>
              <a:gd name="connsiteY4004" fmla="*/ 381884 h 3187690"/>
              <a:gd name="connsiteX4005" fmla="*/ 988204 w 3959210"/>
              <a:gd name="connsiteY4005" fmla="*/ 389873 h 3187690"/>
              <a:gd name="connsiteX4006" fmla="*/ 956275 w 3959210"/>
              <a:gd name="connsiteY4006" fmla="*/ 397862 h 3187690"/>
              <a:gd name="connsiteX4007" fmla="*/ 953082 w 3959210"/>
              <a:gd name="connsiteY4007" fmla="*/ 389873 h 3187690"/>
              <a:gd name="connsiteX4008" fmla="*/ 945099 w 3959210"/>
              <a:gd name="connsiteY4008" fmla="*/ 393069 h 3187690"/>
              <a:gd name="connsiteX4009" fmla="*/ 937117 w 3959210"/>
              <a:gd name="connsiteY4009" fmla="*/ 383482 h 3187690"/>
              <a:gd name="connsiteX4010" fmla="*/ 933924 w 3959210"/>
              <a:gd name="connsiteY4010" fmla="*/ 394666 h 3187690"/>
              <a:gd name="connsiteX4011" fmla="*/ 922749 w 3959210"/>
              <a:gd name="connsiteY4011" fmla="*/ 391471 h 3187690"/>
              <a:gd name="connsiteX4012" fmla="*/ 917960 w 3959210"/>
              <a:gd name="connsiteY4012" fmla="*/ 397862 h 3187690"/>
              <a:gd name="connsiteX4013" fmla="*/ 919556 w 3959210"/>
              <a:gd name="connsiteY4013" fmla="*/ 386677 h 3187690"/>
              <a:gd name="connsiteX4014" fmla="*/ 908381 w 3959210"/>
              <a:gd name="connsiteY4014" fmla="*/ 388275 h 3187690"/>
              <a:gd name="connsiteX4015" fmla="*/ 903591 w 3959210"/>
              <a:gd name="connsiteY4015" fmla="*/ 394666 h 3187690"/>
              <a:gd name="connsiteX4016" fmla="*/ 903591 w 3959210"/>
              <a:gd name="connsiteY4016" fmla="*/ 404254 h 3187690"/>
              <a:gd name="connsiteX4017" fmla="*/ 900399 w 3959210"/>
              <a:gd name="connsiteY4017" fmla="*/ 397862 h 3187690"/>
              <a:gd name="connsiteX4018" fmla="*/ 884434 w 3959210"/>
              <a:gd name="connsiteY4018" fmla="*/ 402656 h 3187690"/>
              <a:gd name="connsiteX4019" fmla="*/ 884434 w 3959210"/>
              <a:gd name="connsiteY4019" fmla="*/ 391471 h 3187690"/>
              <a:gd name="connsiteX4020" fmla="*/ 889223 w 3959210"/>
              <a:gd name="connsiteY4020" fmla="*/ 385080 h 3187690"/>
              <a:gd name="connsiteX4021" fmla="*/ 898802 w 3959210"/>
              <a:gd name="connsiteY4021" fmla="*/ 381884 h 3187690"/>
              <a:gd name="connsiteX4022" fmla="*/ 897206 w 3959210"/>
              <a:gd name="connsiteY4022" fmla="*/ 389873 h 3187690"/>
              <a:gd name="connsiteX4023" fmla="*/ 906785 w 3959210"/>
              <a:gd name="connsiteY4023" fmla="*/ 381884 h 3187690"/>
              <a:gd name="connsiteX4024" fmla="*/ 929135 w 3959210"/>
              <a:gd name="connsiteY4024" fmla="*/ 383482 h 3187690"/>
              <a:gd name="connsiteX4025" fmla="*/ 929135 w 3959210"/>
              <a:gd name="connsiteY4025" fmla="*/ 377090 h 3187690"/>
              <a:gd name="connsiteX4026" fmla="*/ 933924 w 3959210"/>
              <a:gd name="connsiteY4026" fmla="*/ 375492 h 3187690"/>
              <a:gd name="connsiteX4027" fmla="*/ 935521 w 3959210"/>
              <a:gd name="connsiteY4027" fmla="*/ 381884 h 3187690"/>
              <a:gd name="connsiteX4028" fmla="*/ 940310 w 3959210"/>
              <a:gd name="connsiteY4028" fmla="*/ 373895 h 3187690"/>
              <a:gd name="connsiteX4029" fmla="*/ 946696 w 3959210"/>
              <a:gd name="connsiteY4029" fmla="*/ 380286 h 3187690"/>
              <a:gd name="connsiteX4030" fmla="*/ 962660 w 3959210"/>
              <a:gd name="connsiteY4030" fmla="*/ 375492 h 3187690"/>
              <a:gd name="connsiteX4031" fmla="*/ 962660 w 3959210"/>
              <a:gd name="connsiteY4031" fmla="*/ 369101 h 3187690"/>
              <a:gd name="connsiteX4032" fmla="*/ 965853 w 3959210"/>
              <a:gd name="connsiteY4032" fmla="*/ 365905 h 3187690"/>
              <a:gd name="connsiteX4033" fmla="*/ 975432 w 3959210"/>
              <a:gd name="connsiteY4033" fmla="*/ 365905 h 3187690"/>
              <a:gd name="connsiteX4034" fmla="*/ 991396 w 3959210"/>
              <a:gd name="connsiteY4034" fmla="*/ 361112 h 3187690"/>
              <a:gd name="connsiteX4035" fmla="*/ 1005764 w 3959210"/>
              <a:gd name="connsiteY4035" fmla="*/ 361112 h 3187690"/>
              <a:gd name="connsiteX4036" fmla="*/ 1007361 w 3959210"/>
              <a:gd name="connsiteY4036" fmla="*/ 346731 h 3187690"/>
              <a:gd name="connsiteX4037" fmla="*/ 1004168 w 3959210"/>
              <a:gd name="connsiteY4037" fmla="*/ 353123 h 3187690"/>
              <a:gd name="connsiteX4038" fmla="*/ 999379 w 3959210"/>
              <a:gd name="connsiteY4038" fmla="*/ 346731 h 3187690"/>
              <a:gd name="connsiteX4039" fmla="*/ 988204 w 3959210"/>
              <a:gd name="connsiteY4039" fmla="*/ 349927 h 3187690"/>
              <a:gd name="connsiteX4040" fmla="*/ 977028 w 3959210"/>
              <a:gd name="connsiteY4040" fmla="*/ 353123 h 3187690"/>
              <a:gd name="connsiteX4041" fmla="*/ 951485 w 3959210"/>
              <a:gd name="connsiteY4041" fmla="*/ 354721 h 3187690"/>
              <a:gd name="connsiteX4042" fmla="*/ 959467 w 3959210"/>
              <a:gd name="connsiteY4042" fmla="*/ 349927 h 3187690"/>
              <a:gd name="connsiteX4043" fmla="*/ 956275 w 3959210"/>
              <a:gd name="connsiteY4043" fmla="*/ 341938 h 3187690"/>
              <a:gd name="connsiteX4044" fmla="*/ 959467 w 3959210"/>
              <a:gd name="connsiteY4044" fmla="*/ 346731 h 3187690"/>
              <a:gd name="connsiteX4045" fmla="*/ 969046 w 3959210"/>
              <a:gd name="connsiteY4045" fmla="*/ 335547 h 3187690"/>
              <a:gd name="connsiteX4046" fmla="*/ 969046 w 3959210"/>
              <a:gd name="connsiteY4046" fmla="*/ 345134 h 3187690"/>
              <a:gd name="connsiteX4047" fmla="*/ 962660 w 3959210"/>
              <a:gd name="connsiteY4047" fmla="*/ 343536 h 3187690"/>
              <a:gd name="connsiteX4048" fmla="*/ 965853 w 3959210"/>
              <a:gd name="connsiteY4048" fmla="*/ 351525 h 3187690"/>
              <a:gd name="connsiteX4049" fmla="*/ 973835 w 3959210"/>
              <a:gd name="connsiteY4049" fmla="*/ 345134 h 3187690"/>
              <a:gd name="connsiteX4050" fmla="*/ 975432 w 3959210"/>
              <a:gd name="connsiteY4050" fmla="*/ 335547 h 3187690"/>
              <a:gd name="connsiteX4051" fmla="*/ 1015343 w 3959210"/>
              <a:gd name="connsiteY4051" fmla="*/ 325959 h 3187690"/>
              <a:gd name="connsiteX4052" fmla="*/ 1013747 w 3959210"/>
              <a:gd name="connsiteY4052" fmla="*/ 317970 h 3187690"/>
              <a:gd name="connsiteX4053" fmla="*/ 1029711 w 3959210"/>
              <a:gd name="connsiteY4053" fmla="*/ 322764 h 3187690"/>
              <a:gd name="connsiteX4054" fmla="*/ 1023325 w 3959210"/>
              <a:gd name="connsiteY4054" fmla="*/ 329155 h 3187690"/>
              <a:gd name="connsiteX4055" fmla="*/ 1021729 w 3959210"/>
              <a:gd name="connsiteY4055" fmla="*/ 325959 h 3187690"/>
              <a:gd name="connsiteX4056" fmla="*/ 1016940 w 3959210"/>
              <a:gd name="connsiteY4056" fmla="*/ 335547 h 3187690"/>
              <a:gd name="connsiteX4057" fmla="*/ 1032904 w 3959210"/>
              <a:gd name="connsiteY4057" fmla="*/ 319568 h 3187690"/>
              <a:gd name="connsiteX4058" fmla="*/ 1044079 w 3959210"/>
              <a:gd name="connsiteY4058" fmla="*/ 317970 h 3187690"/>
              <a:gd name="connsiteX4059" fmla="*/ 1040886 w 3959210"/>
              <a:gd name="connsiteY4059" fmla="*/ 327557 h 3187690"/>
              <a:gd name="connsiteX4060" fmla="*/ 1050465 w 3959210"/>
              <a:gd name="connsiteY4060" fmla="*/ 321166 h 3187690"/>
              <a:gd name="connsiteX4061" fmla="*/ 1055254 w 3959210"/>
              <a:gd name="connsiteY4061" fmla="*/ 313177 h 3187690"/>
              <a:gd name="connsiteX4062" fmla="*/ 1063237 w 3959210"/>
              <a:gd name="connsiteY4062" fmla="*/ 308383 h 3187690"/>
              <a:gd name="connsiteX4063" fmla="*/ 1063237 w 3959210"/>
              <a:gd name="connsiteY4063" fmla="*/ 313177 h 3187690"/>
              <a:gd name="connsiteX4064" fmla="*/ 1071219 w 3959210"/>
              <a:gd name="connsiteY4064" fmla="*/ 309981 h 3187690"/>
              <a:gd name="connsiteX4065" fmla="*/ 1079201 w 3959210"/>
              <a:gd name="connsiteY4065" fmla="*/ 313177 h 3187690"/>
              <a:gd name="connsiteX4066" fmla="*/ 1085587 w 3959210"/>
              <a:gd name="connsiteY4066" fmla="*/ 301992 h 3187690"/>
              <a:gd name="connsiteX4067" fmla="*/ 1091973 w 3959210"/>
              <a:gd name="connsiteY4067" fmla="*/ 306785 h 3187690"/>
              <a:gd name="connsiteX4068" fmla="*/ 1098359 w 3959210"/>
              <a:gd name="connsiteY4068" fmla="*/ 300394 h 3187690"/>
              <a:gd name="connsiteX4069" fmla="*/ 1099955 w 3959210"/>
              <a:gd name="connsiteY4069" fmla="*/ 305188 h 3187690"/>
              <a:gd name="connsiteX4070" fmla="*/ 1101552 w 3959210"/>
              <a:gd name="connsiteY4070" fmla="*/ 298796 h 3187690"/>
              <a:gd name="connsiteX4071" fmla="*/ 1106341 w 3959210"/>
              <a:gd name="connsiteY4071" fmla="*/ 301992 h 3187690"/>
              <a:gd name="connsiteX4072" fmla="*/ 1103148 w 3959210"/>
              <a:gd name="connsiteY4072" fmla="*/ 308383 h 3187690"/>
              <a:gd name="connsiteX4073" fmla="*/ 1111130 w 3959210"/>
              <a:gd name="connsiteY4073" fmla="*/ 297198 h 3187690"/>
              <a:gd name="connsiteX4074" fmla="*/ 1122305 w 3959210"/>
              <a:gd name="connsiteY4074" fmla="*/ 297198 h 3187690"/>
              <a:gd name="connsiteX4075" fmla="*/ 1125498 w 3959210"/>
              <a:gd name="connsiteY4075" fmla="*/ 300394 h 3187690"/>
              <a:gd name="connsiteX4076" fmla="*/ 1135077 w 3959210"/>
              <a:gd name="connsiteY4076" fmla="*/ 297198 h 3187690"/>
              <a:gd name="connsiteX4077" fmla="*/ 1141463 w 3959210"/>
              <a:gd name="connsiteY4077" fmla="*/ 295601 h 3187690"/>
              <a:gd name="connsiteX4078" fmla="*/ 1157427 w 3959210"/>
              <a:gd name="connsiteY4078" fmla="*/ 289209 h 3187690"/>
              <a:gd name="connsiteX4079" fmla="*/ 1162217 w 3959210"/>
              <a:gd name="connsiteY4079" fmla="*/ 295601 h 3187690"/>
              <a:gd name="connsiteX4080" fmla="*/ 1176585 w 3959210"/>
              <a:gd name="connsiteY4080" fmla="*/ 290807 h 3187690"/>
              <a:gd name="connsiteX4081" fmla="*/ 1184567 w 3959210"/>
              <a:gd name="connsiteY4081" fmla="*/ 284416 h 3187690"/>
              <a:gd name="connsiteX4082" fmla="*/ 1187760 w 3959210"/>
              <a:gd name="connsiteY4082" fmla="*/ 289209 h 3187690"/>
              <a:gd name="connsiteX4083" fmla="*/ 1205321 w 3959210"/>
              <a:gd name="connsiteY4083" fmla="*/ 282818 h 3187690"/>
              <a:gd name="connsiteX4084" fmla="*/ 1218092 w 3959210"/>
              <a:gd name="connsiteY4084" fmla="*/ 268437 h 3187690"/>
              <a:gd name="connsiteX4085" fmla="*/ 1242039 w 3959210"/>
              <a:gd name="connsiteY4085" fmla="*/ 273231 h 3187690"/>
              <a:gd name="connsiteX4086" fmla="*/ 1251618 w 3959210"/>
              <a:gd name="connsiteY4086" fmla="*/ 270035 h 3187690"/>
              <a:gd name="connsiteX4087" fmla="*/ 1248425 w 3959210"/>
              <a:gd name="connsiteY4087" fmla="*/ 274829 h 3187690"/>
              <a:gd name="connsiteX4088" fmla="*/ 1261197 w 3959210"/>
              <a:gd name="connsiteY4088" fmla="*/ 270035 h 3187690"/>
              <a:gd name="connsiteX4089" fmla="*/ 1256407 w 3959210"/>
              <a:gd name="connsiteY4089" fmla="*/ 270035 h 3187690"/>
              <a:gd name="connsiteX4090" fmla="*/ 1261197 w 3959210"/>
              <a:gd name="connsiteY4090" fmla="*/ 268437 h 3187690"/>
              <a:gd name="connsiteX4091" fmla="*/ 1261197 w 3959210"/>
              <a:gd name="connsiteY4091" fmla="*/ 266839 h 3187690"/>
              <a:gd name="connsiteX4092" fmla="*/ 1251618 w 3959210"/>
              <a:gd name="connsiteY4092" fmla="*/ 266839 h 3187690"/>
              <a:gd name="connsiteX4093" fmla="*/ 1273968 w 3959210"/>
              <a:gd name="connsiteY4093" fmla="*/ 268437 h 3187690"/>
              <a:gd name="connsiteX4094" fmla="*/ 1275565 w 3959210"/>
              <a:gd name="connsiteY4094" fmla="*/ 266839 h 3187690"/>
              <a:gd name="connsiteX4095" fmla="*/ 1273968 w 3959210"/>
              <a:gd name="connsiteY4095" fmla="*/ 263644 h 3187690"/>
              <a:gd name="connsiteX4096" fmla="*/ 1270775 w 3959210"/>
              <a:gd name="connsiteY4096" fmla="*/ 262046 h 3187690"/>
              <a:gd name="connsiteX4097" fmla="*/ 1267582 w 3959210"/>
              <a:gd name="connsiteY4097" fmla="*/ 265242 h 3187690"/>
              <a:gd name="connsiteX4098" fmla="*/ 1262793 w 3959210"/>
              <a:gd name="connsiteY4098" fmla="*/ 262046 h 3187690"/>
              <a:gd name="connsiteX4099" fmla="*/ 1251618 w 3959210"/>
              <a:gd name="connsiteY4099" fmla="*/ 262046 h 3187690"/>
              <a:gd name="connsiteX4100" fmla="*/ 1261197 w 3959210"/>
              <a:gd name="connsiteY4100" fmla="*/ 262046 h 3187690"/>
              <a:gd name="connsiteX4101" fmla="*/ 1261197 w 3959210"/>
              <a:gd name="connsiteY4101" fmla="*/ 255655 h 3187690"/>
              <a:gd name="connsiteX4102" fmla="*/ 1265986 w 3959210"/>
              <a:gd name="connsiteY4102" fmla="*/ 257252 h 3187690"/>
              <a:gd name="connsiteX4103" fmla="*/ 1273968 w 3959210"/>
              <a:gd name="connsiteY4103" fmla="*/ 262046 h 3187690"/>
              <a:gd name="connsiteX4104" fmla="*/ 1275565 w 3959210"/>
              <a:gd name="connsiteY4104" fmla="*/ 262046 h 3187690"/>
              <a:gd name="connsiteX4105" fmla="*/ 1281950 w 3959210"/>
              <a:gd name="connsiteY4105" fmla="*/ 262046 h 3187690"/>
              <a:gd name="connsiteX4106" fmla="*/ 1283547 w 3959210"/>
              <a:gd name="connsiteY4106" fmla="*/ 260448 h 3187690"/>
              <a:gd name="connsiteX4107" fmla="*/ 1278757 w 3959210"/>
              <a:gd name="connsiteY4107" fmla="*/ 254057 h 3187690"/>
              <a:gd name="connsiteX4108" fmla="*/ 1265986 w 3959210"/>
              <a:gd name="connsiteY4108" fmla="*/ 254057 h 3187690"/>
              <a:gd name="connsiteX4109" fmla="*/ 1246828 w 3959210"/>
              <a:gd name="connsiteY4109" fmla="*/ 249263 h 3187690"/>
              <a:gd name="connsiteX4110" fmla="*/ 1246828 w 3959210"/>
              <a:gd name="connsiteY4110" fmla="*/ 242872 h 3187690"/>
              <a:gd name="connsiteX4111" fmla="*/ 1275565 w 3959210"/>
              <a:gd name="connsiteY4111" fmla="*/ 249263 h 3187690"/>
              <a:gd name="connsiteX4112" fmla="*/ 1273968 w 3959210"/>
              <a:gd name="connsiteY4112" fmla="*/ 250861 h 3187690"/>
              <a:gd name="connsiteX4113" fmla="*/ 1267582 w 3959210"/>
              <a:gd name="connsiteY4113" fmla="*/ 252459 h 3187690"/>
              <a:gd name="connsiteX4114" fmla="*/ 1277161 w 3959210"/>
              <a:gd name="connsiteY4114" fmla="*/ 250861 h 3187690"/>
              <a:gd name="connsiteX4115" fmla="*/ 1288336 w 3959210"/>
              <a:gd name="connsiteY4115" fmla="*/ 258850 h 3187690"/>
              <a:gd name="connsiteX4116" fmla="*/ 1289933 w 3959210"/>
              <a:gd name="connsiteY4116" fmla="*/ 249263 h 3187690"/>
              <a:gd name="connsiteX4117" fmla="*/ 1277161 w 3959210"/>
              <a:gd name="connsiteY4117" fmla="*/ 249263 h 3187690"/>
              <a:gd name="connsiteX4118" fmla="*/ 1294722 w 3959210"/>
              <a:gd name="connsiteY4118" fmla="*/ 247665 h 3187690"/>
              <a:gd name="connsiteX4119" fmla="*/ 1297915 w 3959210"/>
              <a:gd name="connsiteY4119" fmla="*/ 250861 h 3187690"/>
              <a:gd name="connsiteX4120" fmla="*/ 1323458 w 3959210"/>
              <a:gd name="connsiteY4120" fmla="*/ 252459 h 3187690"/>
              <a:gd name="connsiteX4121" fmla="*/ 1323458 w 3959210"/>
              <a:gd name="connsiteY4121" fmla="*/ 250861 h 3187690"/>
              <a:gd name="connsiteX4122" fmla="*/ 1325055 w 3959210"/>
              <a:gd name="connsiteY4122" fmla="*/ 254057 h 3187690"/>
              <a:gd name="connsiteX4123" fmla="*/ 1328247 w 3959210"/>
              <a:gd name="connsiteY4123" fmla="*/ 254057 h 3187690"/>
              <a:gd name="connsiteX4124" fmla="*/ 1329844 w 3959210"/>
              <a:gd name="connsiteY4124" fmla="*/ 252459 h 3187690"/>
              <a:gd name="connsiteX4125" fmla="*/ 1333037 w 3959210"/>
              <a:gd name="connsiteY4125" fmla="*/ 254057 h 3187690"/>
              <a:gd name="connsiteX4126" fmla="*/ 1339423 w 3959210"/>
              <a:gd name="connsiteY4126" fmla="*/ 252459 h 3187690"/>
              <a:gd name="connsiteX4127" fmla="*/ 1342616 w 3959210"/>
              <a:gd name="connsiteY4127" fmla="*/ 249263 h 3187690"/>
              <a:gd name="connsiteX4128" fmla="*/ 1342616 w 3959210"/>
              <a:gd name="connsiteY4128" fmla="*/ 257252 h 3187690"/>
              <a:gd name="connsiteX4129" fmla="*/ 1349001 w 3959210"/>
              <a:gd name="connsiteY4129" fmla="*/ 255655 h 3187690"/>
              <a:gd name="connsiteX4130" fmla="*/ 1352194 w 3959210"/>
              <a:gd name="connsiteY4130" fmla="*/ 250861 h 3187690"/>
              <a:gd name="connsiteX4131" fmla="*/ 1364966 w 3959210"/>
              <a:gd name="connsiteY4131" fmla="*/ 257252 h 3187690"/>
              <a:gd name="connsiteX4132" fmla="*/ 1366562 w 3959210"/>
              <a:gd name="connsiteY4132" fmla="*/ 254057 h 3187690"/>
              <a:gd name="connsiteX4133" fmla="*/ 1385720 w 3959210"/>
              <a:gd name="connsiteY4133" fmla="*/ 246067 h 3187690"/>
              <a:gd name="connsiteX4134" fmla="*/ 1395298 w 3959210"/>
              <a:gd name="connsiteY4134" fmla="*/ 244470 h 3187690"/>
              <a:gd name="connsiteX4135" fmla="*/ 1412859 w 3959210"/>
              <a:gd name="connsiteY4135" fmla="*/ 246067 h 3187690"/>
              <a:gd name="connsiteX4136" fmla="*/ 1417649 w 3959210"/>
              <a:gd name="connsiteY4136" fmla="*/ 242872 h 3187690"/>
              <a:gd name="connsiteX4137" fmla="*/ 1414456 w 3959210"/>
              <a:gd name="connsiteY4137" fmla="*/ 239676 h 3187690"/>
              <a:gd name="connsiteX4138" fmla="*/ 1424035 w 3959210"/>
              <a:gd name="connsiteY4138" fmla="*/ 236480 h 3187690"/>
              <a:gd name="connsiteX4139" fmla="*/ 1419245 w 3959210"/>
              <a:gd name="connsiteY4139" fmla="*/ 242872 h 3187690"/>
              <a:gd name="connsiteX4140" fmla="*/ 1443192 w 3959210"/>
              <a:gd name="connsiteY4140" fmla="*/ 246067 h 3187690"/>
              <a:gd name="connsiteX4141" fmla="*/ 1446385 w 3959210"/>
              <a:gd name="connsiteY4141" fmla="*/ 238078 h 3187690"/>
              <a:gd name="connsiteX4142" fmla="*/ 1436806 w 3959210"/>
              <a:gd name="connsiteY4142" fmla="*/ 242872 h 3187690"/>
              <a:gd name="connsiteX4143" fmla="*/ 1436806 w 3959210"/>
              <a:gd name="connsiteY4143" fmla="*/ 230089 h 3187690"/>
              <a:gd name="connsiteX4144" fmla="*/ 1449578 w 3959210"/>
              <a:gd name="connsiteY4144" fmla="*/ 234883 h 3187690"/>
              <a:gd name="connsiteX4145" fmla="*/ 1451174 w 3959210"/>
              <a:gd name="connsiteY4145" fmla="*/ 246067 h 3187690"/>
              <a:gd name="connsiteX4146" fmla="*/ 1455964 w 3959210"/>
              <a:gd name="connsiteY4146" fmla="*/ 239676 h 3187690"/>
              <a:gd name="connsiteX4147" fmla="*/ 1455964 w 3959210"/>
              <a:gd name="connsiteY4147" fmla="*/ 246067 h 3187690"/>
              <a:gd name="connsiteX4148" fmla="*/ 1468735 w 3959210"/>
              <a:gd name="connsiteY4148" fmla="*/ 241274 h 3187690"/>
              <a:gd name="connsiteX4149" fmla="*/ 1492682 w 3959210"/>
              <a:gd name="connsiteY4149" fmla="*/ 244470 h 3187690"/>
              <a:gd name="connsiteX4150" fmla="*/ 1494278 w 3959210"/>
              <a:gd name="connsiteY4150" fmla="*/ 238078 h 3187690"/>
              <a:gd name="connsiteX4151" fmla="*/ 1500664 w 3959210"/>
              <a:gd name="connsiteY4151" fmla="*/ 238078 h 3187690"/>
              <a:gd name="connsiteX4152" fmla="*/ 1503857 w 3959210"/>
              <a:gd name="connsiteY4152" fmla="*/ 241274 h 3187690"/>
              <a:gd name="connsiteX4153" fmla="*/ 1497471 w 3959210"/>
              <a:gd name="connsiteY4153" fmla="*/ 233285 h 3187690"/>
              <a:gd name="connsiteX4154" fmla="*/ 1494278 w 3959210"/>
              <a:gd name="connsiteY4154" fmla="*/ 234883 h 3187690"/>
              <a:gd name="connsiteX4155" fmla="*/ 1484700 w 3959210"/>
              <a:gd name="connsiteY4155" fmla="*/ 226893 h 3187690"/>
              <a:gd name="connsiteX4156" fmla="*/ 1505454 w 3959210"/>
              <a:gd name="connsiteY4156" fmla="*/ 234883 h 3187690"/>
              <a:gd name="connsiteX4157" fmla="*/ 1515032 w 3959210"/>
              <a:gd name="connsiteY4157" fmla="*/ 234883 h 3187690"/>
              <a:gd name="connsiteX4158" fmla="*/ 1481507 w 3959210"/>
              <a:gd name="connsiteY4158" fmla="*/ 222100 h 3187690"/>
              <a:gd name="connsiteX4159" fmla="*/ 1468735 w 3959210"/>
              <a:gd name="connsiteY4159" fmla="*/ 222100 h 3187690"/>
              <a:gd name="connsiteX4160" fmla="*/ 1467139 w 3959210"/>
              <a:gd name="connsiteY4160" fmla="*/ 222100 h 3187690"/>
              <a:gd name="connsiteX4161" fmla="*/ 1471928 w 3959210"/>
              <a:gd name="connsiteY4161" fmla="*/ 230089 h 3187690"/>
              <a:gd name="connsiteX4162" fmla="*/ 1460753 w 3959210"/>
              <a:gd name="connsiteY4162" fmla="*/ 225296 h 3187690"/>
              <a:gd name="connsiteX4163" fmla="*/ 1455964 w 3959210"/>
              <a:gd name="connsiteY4163" fmla="*/ 226893 h 3187690"/>
              <a:gd name="connsiteX4164" fmla="*/ 1451174 w 3959210"/>
              <a:gd name="connsiteY4164" fmla="*/ 222100 h 3187690"/>
              <a:gd name="connsiteX4165" fmla="*/ 1449578 w 3959210"/>
              <a:gd name="connsiteY4165" fmla="*/ 228491 h 3187690"/>
              <a:gd name="connsiteX4166" fmla="*/ 1438403 w 3959210"/>
              <a:gd name="connsiteY4166" fmla="*/ 228491 h 3187690"/>
              <a:gd name="connsiteX4167" fmla="*/ 1441596 w 3959210"/>
              <a:gd name="connsiteY4167" fmla="*/ 220502 h 3187690"/>
              <a:gd name="connsiteX4168" fmla="*/ 1430420 w 3959210"/>
              <a:gd name="connsiteY4168" fmla="*/ 220502 h 3187690"/>
              <a:gd name="connsiteX4169" fmla="*/ 1411263 w 3959210"/>
              <a:gd name="connsiteY4169" fmla="*/ 223698 h 3187690"/>
              <a:gd name="connsiteX4170" fmla="*/ 1408070 w 3959210"/>
              <a:gd name="connsiteY4170" fmla="*/ 223698 h 3187690"/>
              <a:gd name="connsiteX4171" fmla="*/ 1411263 w 3959210"/>
              <a:gd name="connsiteY4171" fmla="*/ 225296 h 3187690"/>
              <a:gd name="connsiteX4172" fmla="*/ 1408070 w 3959210"/>
              <a:gd name="connsiteY4172" fmla="*/ 226893 h 3187690"/>
              <a:gd name="connsiteX4173" fmla="*/ 1395298 w 3959210"/>
              <a:gd name="connsiteY4173" fmla="*/ 225296 h 3187690"/>
              <a:gd name="connsiteX4174" fmla="*/ 1382527 w 3959210"/>
              <a:gd name="connsiteY4174" fmla="*/ 222100 h 3187690"/>
              <a:gd name="connsiteX4175" fmla="*/ 1388913 w 3959210"/>
              <a:gd name="connsiteY4175" fmla="*/ 218904 h 3187690"/>
              <a:gd name="connsiteX4176" fmla="*/ 1384123 w 3959210"/>
              <a:gd name="connsiteY4176" fmla="*/ 214111 h 3187690"/>
              <a:gd name="connsiteX4177" fmla="*/ 1374545 w 3959210"/>
              <a:gd name="connsiteY4177" fmla="*/ 214111 h 3187690"/>
              <a:gd name="connsiteX4178" fmla="*/ 1384123 w 3959210"/>
              <a:gd name="connsiteY4178" fmla="*/ 220502 h 3187690"/>
              <a:gd name="connsiteX4179" fmla="*/ 1368159 w 3959210"/>
              <a:gd name="connsiteY4179" fmla="*/ 222100 h 3187690"/>
              <a:gd name="connsiteX4180" fmla="*/ 1358580 w 3959210"/>
              <a:gd name="connsiteY4180" fmla="*/ 215709 h 3187690"/>
              <a:gd name="connsiteX4181" fmla="*/ 1358580 w 3959210"/>
              <a:gd name="connsiteY4181" fmla="*/ 222100 h 3187690"/>
              <a:gd name="connsiteX4182" fmla="*/ 1345808 w 3959210"/>
              <a:gd name="connsiteY4182" fmla="*/ 222100 h 3187690"/>
              <a:gd name="connsiteX4183" fmla="*/ 1353791 w 3959210"/>
              <a:gd name="connsiteY4183" fmla="*/ 218904 h 3187690"/>
              <a:gd name="connsiteX4184" fmla="*/ 1345808 w 3959210"/>
              <a:gd name="connsiteY4184" fmla="*/ 209317 h 3187690"/>
              <a:gd name="connsiteX4185" fmla="*/ 1344212 w 3959210"/>
              <a:gd name="connsiteY4185" fmla="*/ 209317 h 3187690"/>
              <a:gd name="connsiteX4186" fmla="*/ 1345808 w 3959210"/>
              <a:gd name="connsiteY4186" fmla="*/ 218904 h 3187690"/>
              <a:gd name="connsiteX4187" fmla="*/ 1341019 w 3959210"/>
              <a:gd name="connsiteY4187" fmla="*/ 217306 h 3187690"/>
              <a:gd name="connsiteX4188" fmla="*/ 1318669 w 3959210"/>
              <a:gd name="connsiteY4188" fmla="*/ 218904 h 3187690"/>
              <a:gd name="connsiteX4189" fmla="*/ 1339423 w 3959210"/>
              <a:gd name="connsiteY4189" fmla="*/ 218904 h 3187690"/>
              <a:gd name="connsiteX4190" fmla="*/ 1339423 w 3959210"/>
              <a:gd name="connsiteY4190" fmla="*/ 226893 h 3187690"/>
              <a:gd name="connsiteX4191" fmla="*/ 1317072 w 3959210"/>
              <a:gd name="connsiteY4191" fmla="*/ 222100 h 3187690"/>
              <a:gd name="connsiteX4192" fmla="*/ 1310687 w 3959210"/>
              <a:gd name="connsiteY4192" fmla="*/ 228491 h 3187690"/>
              <a:gd name="connsiteX4193" fmla="*/ 1307494 w 3959210"/>
              <a:gd name="connsiteY4193" fmla="*/ 218904 h 3187690"/>
              <a:gd name="connsiteX4194" fmla="*/ 1296318 w 3959210"/>
              <a:gd name="connsiteY4194" fmla="*/ 230089 h 3187690"/>
              <a:gd name="connsiteX4195" fmla="*/ 1299511 w 3959210"/>
              <a:gd name="connsiteY4195" fmla="*/ 233285 h 3187690"/>
              <a:gd name="connsiteX4196" fmla="*/ 1297915 w 3959210"/>
              <a:gd name="connsiteY4196" fmla="*/ 231687 h 3187690"/>
              <a:gd name="connsiteX4197" fmla="*/ 1310687 w 3959210"/>
              <a:gd name="connsiteY4197" fmla="*/ 233285 h 3187690"/>
              <a:gd name="connsiteX4198" fmla="*/ 1296318 w 3959210"/>
              <a:gd name="connsiteY4198" fmla="*/ 233285 h 3187690"/>
              <a:gd name="connsiteX4199" fmla="*/ 1294722 w 3959210"/>
              <a:gd name="connsiteY4199" fmla="*/ 236480 h 3187690"/>
              <a:gd name="connsiteX4200" fmla="*/ 1297915 w 3959210"/>
              <a:gd name="connsiteY4200" fmla="*/ 238078 h 3187690"/>
              <a:gd name="connsiteX4201" fmla="*/ 1293126 w 3959210"/>
              <a:gd name="connsiteY4201" fmla="*/ 242872 h 3187690"/>
              <a:gd name="connsiteX4202" fmla="*/ 1293126 w 3959210"/>
              <a:gd name="connsiteY4202" fmla="*/ 238078 h 3187690"/>
              <a:gd name="connsiteX4203" fmla="*/ 1285143 w 3959210"/>
              <a:gd name="connsiteY4203" fmla="*/ 238078 h 3187690"/>
              <a:gd name="connsiteX4204" fmla="*/ 1291529 w 3959210"/>
              <a:gd name="connsiteY4204" fmla="*/ 234883 h 3187690"/>
              <a:gd name="connsiteX4205" fmla="*/ 1289933 w 3959210"/>
              <a:gd name="connsiteY4205" fmla="*/ 231687 h 3187690"/>
              <a:gd name="connsiteX4206" fmla="*/ 1286740 w 3959210"/>
              <a:gd name="connsiteY4206" fmla="*/ 231687 h 3187690"/>
              <a:gd name="connsiteX4207" fmla="*/ 1288336 w 3959210"/>
              <a:gd name="connsiteY4207" fmla="*/ 230089 h 3187690"/>
              <a:gd name="connsiteX4208" fmla="*/ 1281950 w 3959210"/>
              <a:gd name="connsiteY4208" fmla="*/ 226893 h 3187690"/>
              <a:gd name="connsiteX4209" fmla="*/ 1285143 w 3959210"/>
              <a:gd name="connsiteY4209" fmla="*/ 223698 h 3187690"/>
              <a:gd name="connsiteX4210" fmla="*/ 1264389 w 3959210"/>
              <a:gd name="connsiteY4210" fmla="*/ 231687 h 3187690"/>
              <a:gd name="connsiteX4211" fmla="*/ 1264389 w 3959210"/>
              <a:gd name="connsiteY4211" fmla="*/ 222100 h 3187690"/>
              <a:gd name="connsiteX4212" fmla="*/ 1250021 w 3959210"/>
              <a:gd name="connsiteY4212" fmla="*/ 233285 h 3187690"/>
              <a:gd name="connsiteX4213" fmla="*/ 1253214 w 3959210"/>
              <a:gd name="connsiteY4213" fmla="*/ 230089 h 3187690"/>
              <a:gd name="connsiteX4214" fmla="*/ 1238846 w 3959210"/>
              <a:gd name="connsiteY4214" fmla="*/ 233285 h 3187690"/>
              <a:gd name="connsiteX4215" fmla="*/ 1232460 w 3959210"/>
              <a:gd name="connsiteY4215" fmla="*/ 228491 h 3187690"/>
              <a:gd name="connsiteX4216" fmla="*/ 1227671 w 3959210"/>
              <a:gd name="connsiteY4216" fmla="*/ 236480 h 3187690"/>
              <a:gd name="connsiteX4217" fmla="*/ 1221285 w 3959210"/>
              <a:gd name="connsiteY4217" fmla="*/ 233285 h 3187690"/>
              <a:gd name="connsiteX4218" fmla="*/ 1221285 w 3959210"/>
              <a:gd name="connsiteY4218" fmla="*/ 228491 h 3187690"/>
              <a:gd name="connsiteX4219" fmla="*/ 1205321 w 3959210"/>
              <a:gd name="connsiteY4219" fmla="*/ 233285 h 3187690"/>
              <a:gd name="connsiteX4220" fmla="*/ 1192549 w 3959210"/>
              <a:gd name="connsiteY4220" fmla="*/ 239676 h 3187690"/>
              <a:gd name="connsiteX4221" fmla="*/ 1192549 w 3959210"/>
              <a:gd name="connsiteY4221" fmla="*/ 238078 h 3187690"/>
              <a:gd name="connsiteX4222" fmla="*/ 1189356 w 3959210"/>
              <a:gd name="connsiteY4222" fmla="*/ 236480 h 3187690"/>
              <a:gd name="connsiteX4223" fmla="*/ 1173392 w 3959210"/>
              <a:gd name="connsiteY4223" fmla="*/ 233285 h 3187690"/>
              <a:gd name="connsiteX4224" fmla="*/ 1176585 w 3959210"/>
              <a:gd name="connsiteY4224" fmla="*/ 241274 h 3187690"/>
              <a:gd name="connsiteX4225" fmla="*/ 1159024 w 3959210"/>
              <a:gd name="connsiteY4225" fmla="*/ 244470 h 3187690"/>
              <a:gd name="connsiteX4226" fmla="*/ 1147849 w 3959210"/>
              <a:gd name="connsiteY4226" fmla="*/ 249263 h 3187690"/>
              <a:gd name="connsiteX4227" fmla="*/ 1170199 w 3959210"/>
              <a:gd name="connsiteY4227" fmla="*/ 249263 h 3187690"/>
              <a:gd name="connsiteX4228" fmla="*/ 1173392 w 3959210"/>
              <a:gd name="connsiteY4228" fmla="*/ 254057 h 3187690"/>
              <a:gd name="connsiteX4229" fmla="*/ 1144656 w 3959210"/>
              <a:gd name="connsiteY4229" fmla="*/ 250861 h 3187690"/>
              <a:gd name="connsiteX4230" fmla="*/ 1138270 w 3959210"/>
              <a:gd name="connsiteY4230" fmla="*/ 249263 h 3187690"/>
              <a:gd name="connsiteX4231" fmla="*/ 1144656 w 3959210"/>
              <a:gd name="connsiteY4231" fmla="*/ 249263 h 3187690"/>
              <a:gd name="connsiteX4232" fmla="*/ 1149445 w 3959210"/>
              <a:gd name="connsiteY4232" fmla="*/ 247665 h 3187690"/>
              <a:gd name="connsiteX4233" fmla="*/ 1144656 w 3959210"/>
              <a:gd name="connsiteY4233" fmla="*/ 241274 h 3187690"/>
              <a:gd name="connsiteX4234" fmla="*/ 1107937 w 3959210"/>
              <a:gd name="connsiteY4234" fmla="*/ 252459 h 3187690"/>
              <a:gd name="connsiteX4235" fmla="*/ 1106341 w 3959210"/>
              <a:gd name="connsiteY4235" fmla="*/ 246067 h 3187690"/>
              <a:gd name="connsiteX4236" fmla="*/ 1096762 w 3959210"/>
              <a:gd name="connsiteY4236" fmla="*/ 255655 h 3187690"/>
              <a:gd name="connsiteX4237" fmla="*/ 1095166 w 3959210"/>
              <a:gd name="connsiteY4237" fmla="*/ 250861 h 3187690"/>
              <a:gd name="connsiteX4238" fmla="*/ 1068026 w 3959210"/>
              <a:gd name="connsiteY4238" fmla="*/ 263644 h 3187690"/>
              <a:gd name="connsiteX4239" fmla="*/ 1066430 w 3959210"/>
              <a:gd name="connsiteY4239" fmla="*/ 257252 h 3187690"/>
              <a:gd name="connsiteX4240" fmla="*/ 1040886 w 3959210"/>
              <a:gd name="connsiteY4240" fmla="*/ 262046 h 3187690"/>
              <a:gd name="connsiteX4241" fmla="*/ 1040886 w 3959210"/>
              <a:gd name="connsiteY4241" fmla="*/ 254057 h 3187690"/>
              <a:gd name="connsiteX4242" fmla="*/ 1032904 w 3959210"/>
              <a:gd name="connsiteY4242" fmla="*/ 257252 h 3187690"/>
              <a:gd name="connsiteX4243" fmla="*/ 1029711 w 3959210"/>
              <a:gd name="connsiteY4243" fmla="*/ 263644 h 3187690"/>
              <a:gd name="connsiteX4244" fmla="*/ 1023325 w 3959210"/>
              <a:gd name="connsiteY4244" fmla="*/ 263644 h 3187690"/>
              <a:gd name="connsiteX4245" fmla="*/ 1026518 w 3959210"/>
              <a:gd name="connsiteY4245" fmla="*/ 268437 h 3187690"/>
              <a:gd name="connsiteX4246" fmla="*/ 1012150 w 3959210"/>
              <a:gd name="connsiteY4246" fmla="*/ 268437 h 3187690"/>
              <a:gd name="connsiteX4247" fmla="*/ 1016940 w 3959210"/>
              <a:gd name="connsiteY4247" fmla="*/ 273231 h 3187690"/>
              <a:gd name="connsiteX4248" fmla="*/ 997782 w 3959210"/>
              <a:gd name="connsiteY4248" fmla="*/ 271633 h 3187690"/>
              <a:gd name="connsiteX4249" fmla="*/ 991396 w 3959210"/>
              <a:gd name="connsiteY4249" fmla="*/ 265242 h 3187690"/>
              <a:gd name="connsiteX4250" fmla="*/ 975432 w 3959210"/>
              <a:gd name="connsiteY4250" fmla="*/ 271633 h 3187690"/>
              <a:gd name="connsiteX4251" fmla="*/ 977028 w 3959210"/>
              <a:gd name="connsiteY4251" fmla="*/ 266839 h 3187690"/>
              <a:gd name="connsiteX4252" fmla="*/ 964257 w 3959210"/>
              <a:gd name="connsiteY4252" fmla="*/ 266839 h 3187690"/>
              <a:gd name="connsiteX4253" fmla="*/ 967450 w 3959210"/>
              <a:gd name="connsiteY4253" fmla="*/ 281220 h 3187690"/>
              <a:gd name="connsiteX4254" fmla="*/ 957871 w 3959210"/>
              <a:gd name="connsiteY4254" fmla="*/ 276426 h 3187690"/>
              <a:gd name="connsiteX4255" fmla="*/ 953082 w 3959210"/>
              <a:gd name="connsiteY4255" fmla="*/ 282818 h 3187690"/>
              <a:gd name="connsiteX4256" fmla="*/ 927538 w 3959210"/>
              <a:gd name="connsiteY4256" fmla="*/ 286013 h 3187690"/>
              <a:gd name="connsiteX4257" fmla="*/ 901995 w 3959210"/>
              <a:gd name="connsiteY4257" fmla="*/ 292405 h 3187690"/>
              <a:gd name="connsiteX4258" fmla="*/ 852505 w 3959210"/>
              <a:gd name="connsiteY4258" fmla="*/ 305188 h 3187690"/>
              <a:gd name="connsiteX4259" fmla="*/ 862084 w 3959210"/>
              <a:gd name="connsiteY4259" fmla="*/ 300394 h 3187690"/>
              <a:gd name="connsiteX4260" fmla="*/ 862084 w 3959210"/>
              <a:gd name="connsiteY4260" fmla="*/ 294003 h 3187690"/>
              <a:gd name="connsiteX4261" fmla="*/ 857294 w 3959210"/>
              <a:gd name="connsiteY4261" fmla="*/ 295601 h 3187690"/>
              <a:gd name="connsiteX4262" fmla="*/ 855698 w 3959210"/>
              <a:gd name="connsiteY4262" fmla="*/ 301992 h 3187690"/>
              <a:gd name="connsiteX4263" fmla="*/ 850909 w 3959210"/>
              <a:gd name="connsiteY4263" fmla="*/ 295601 h 3187690"/>
              <a:gd name="connsiteX4264" fmla="*/ 844523 w 3959210"/>
              <a:gd name="connsiteY4264" fmla="*/ 297198 h 3187690"/>
              <a:gd name="connsiteX4265" fmla="*/ 844523 w 3959210"/>
              <a:gd name="connsiteY4265" fmla="*/ 303590 h 3187690"/>
              <a:gd name="connsiteX4266" fmla="*/ 847245 w 3959210"/>
              <a:gd name="connsiteY4266" fmla="*/ 305292 h 3187690"/>
              <a:gd name="connsiteX4267" fmla="*/ 835144 w 3959210"/>
              <a:gd name="connsiteY4267" fmla="*/ 307984 h 3187690"/>
              <a:gd name="connsiteX4268" fmla="*/ 823769 w 3959210"/>
              <a:gd name="connsiteY4268" fmla="*/ 313177 h 3187690"/>
              <a:gd name="connsiteX4269" fmla="*/ 818980 w 3959210"/>
              <a:gd name="connsiteY4269" fmla="*/ 316372 h 3187690"/>
              <a:gd name="connsiteX4270" fmla="*/ 809401 w 3959210"/>
              <a:gd name="connsiteY4270" fmla="*/ 314775 h 3187690"/>
              <a:gd name="connsiteX4271" fmla="*/ 820576 w 3959210"/>
              <a:gd name="connsiteY4271" fmla="*/ 305188 h 3187690"/>
              <a:gd name="connsiteX4272" fmla="*/ 798226 w 3959210"/>
              <a:gd name="connsiteY4272" fmla="*/ 311579 h 3187690"/>
              <a:gd name="connsiteX4273" fmla="*/ 787051 w 3959210"/>
              <a:gd name="connsiteY4273" fmla="*/ 311579 h 3187690"/>
              <a:gd name="connsiteX4274" fmla="*/ 787051 w 3959210"/>
              <a:gd name="connsiteY4274" fmla="*/ 297198 h 3187690"/>
              <a:gd name="connsiteX4275" fmla="*/ 775876 w 3959210"/>
              <a:gd name="connsiteY4275" fmla="*/ 306785 h 3187690"/>
              <a:gd name="connsiteX4276" fmla="*/ 775876 w 3959210"/>
              <a:gd name="connsiteY4276" fmla="*/ 316372 h 3187690"/>
              <a:gd name="connsiteX4277" fmla="*/ 763104 w 3959210"/>
              <a:gd name="connsiteY4277" fmla="*/ 311579 h 3187690"/>
              <a:gd name="connsiteX4278" fmla="*/ 761508 w 3959210"/>
              <a:gd name="connsiteY4278" fmla="*/ 300394 h 3187690"/>
              <a:gd name="connsiteX4279" fmla="*/ 771086 w 3959210"/>
              <a:gd name="connsiteY4279" fmla="*/ 294003 h 3187690"/>
              <a:gd name="connsiteX4280" fmla="*/ 803015 w 3959210"/>
              <a:gd name="connsiteY4280" fmla="*/ 289209 h 3187690"/>
              <a:gd name="connsiteX4281" fmla="*/ 820576 w 3959210"/>
              <a:gd name="connsiteY4281" fmla="*/ 279622 h 3187690"/>
              <a:gd name="connsiteX4282" fmla="*/ 818980 w 3959210"/>
              <a:gd name="connsiteY4282" fmla="*/ 274829 h 3187690"/>
              <a:gd name="connsiteX4283" fmla="*/ 828558 w 3959210"/>
              <a:gd name="connsiteY4283" fmla="*/ 276426 h 3187690"/>
              <a:gd name="connsiteX4284" fmla="*/ 831751 w 3959210"/>
              <a:gd name="connsiteY4284" fmla="*/ 284416 h 3187690"/>
              <a:gd name="connsiteX4285" fmla="*/ 834944 w 3959210"/>
              <a:gd name="connsiteY4285" fmla="*/ 282818 h 3187690"/>
              <a:gd name="connsiteX4286" fmla="*/ 834944 w 3959210"/>
              <a:gd name="connsiteY4286" fmla="*/ 268437 h 3187690"/>
              <a:gd name="connsiteX4287" fmla="*/ 844523 w 3959210"/>
              <a:gd name="connsiteY4287" fmla="*/ 263644 h 3187690"/>
              <a:gd name="connsiteX4288" fmla="*/ 847716 w 3959210"/>
              <a:gd name="connsiteY4288" fmla="*/ 268437 h 3187690"/>
              <a:gd name="connsiteX4289" fmla="*/ 854101 w 3959210"/>
              <a:gd name="connsiteY4289" fmla="*/ 260448 h 3187690"/>
              <a:gd name="connsiteX4290" fmla="*/ 842926 w 3959210"/>
              <a:gd name="connsiteY4290" fmla="*/ 270035 h 3187690"/>
              <a:gd name="connsiteX4291" fmla="*/ 847716 w 3959210"/>
              <a:gd name="connsiteY4291" fmla="*/ 278024 h 3187690"/>
              <a:gd name="connsiteX4292" fmla="*/ 860487 w 3959210"/>
              <a:gd name="connsiteY4292" fmla="*/ 268437 h 3187690"/>
              <a:gd name="connsiteX4293" fmla="*/ 868470 w 3959210"/>
              <a:gd name="connsiteY4293" fmla="*/ 266839 h 3187690"/>
              <a:gd name="connsiteX4294" fmla="*/ 874855 w 3959210"/>
              <a:gd name="connsiteY4294" fmla="*/ 271633 h 3187690"/>
              <a:gd name="connsiteX4295" fmla="*/ 879645 w 3959210"/>
              <a:gd name="connsiteY4295" fmla="*/ 263644 h 3187690"/>
              <a:gd name="connsiteX4296" fmla="*/ 889223 w 3959210"/>
              <a:gd name="connsiteY4296" fmla="*/ 266839 h 3187690"/>
              <a:gd name="connsiteX4297" fmla="*/ 884434 w 3959210"/>
              <a:gd name="connsiteY4297" fmla="*/ 255655 h 3187690"/>
              <a:gd name="connsiteX4298" fmla="*/ 897206 w 3959210"/>
              <a:gd name="connsiteY4298" fmla="*/ 263644 h 3187690"/>
              <a:gd name="connsiteX4299" fmla="*/ 903591 w 3959210"/>
              <a:gd name="connsiteY4299" fmla="*/ 254057 h 3187690"/>
              <a:gd name="connsiteX4300" fmla="*/ 890820 w 3959210"/>
              <a:gd name="connsiteY4300" fmla="*/ 252459 h 3187690"/>
              <a:gd name="connsiteX4301" fmla="*/ 911574 w 3959210"/>
              <a:gd name="connsiteY4301" fmla="*/ 249263 h 3187690"/>
              <a:gd name="connsiteX4302" fmla="*/ 930731 w 3959210"/>
              <a:gd name="connsiteY4302" fmla="*/ 238078 h 3187690"/>
              <a:gd name="connsiteX4303" fmla="*/ 906785 w 3959210"/>
              <a:gd name="connsiteY4303" fmla="*/ 228491 h 3187690"/>
              <a:gd name="connsiteX4304" fmla="*/ 900399 w 3959210"/>
              <a:gd name="connsiteY4304" fmla="*/ 231687 h 3187690"/>
              <a:gd name="connsiteX4305" fmla="*/ 903591 w 3959210"/>
              <a:gd name="connsiteY4305" fmla="*/ 236480 h 3187690"/>
              <a:gd name="connsiteX4306" fmla="*/ 894013 w 3959210"/>
              <a:gd name="connsiteY4306" fmla="*/ 247665 h 3187690"/>
              <a:gd name="connsiteX4307" fmla="*/ 894013 w 3959210"/>
              <a:gd name="connsiteY4307" fmla="*/ 239676 h 3187690"/>
              <a:gd name="connsiteX4308" fmla="*/ 889223 w 3959210"/>
              <a:gd name="connsiteY4308" fmla="*/ 239676 h 3187690"/>
              <a:gd name="connsiteX4309" fmla="*/ 886030 w 3959210"/>
              <a:gd name="connsiteY4309" fmla="*/ 246067 h 3187690"/>
              <a:gd name="connsiteX4310" fmla="*/ 874855 w 3959210"/>
              <a:gd name="connsiteY4310" fmla="*/ 244470 h 3187690"/>
              <a:gd name="connsiteX4311" fmla="*/ 881241 w 3959210"/>
              <a:gd name="connsiteY4311" fmla="*/ 234883 h 3187690"/>
              <a:gd name="connsiteX4312" fmla="*/ 874855 w 3959210"/>
              <a:gd name="connsiteY4312" fmla="*/ 234883 h 3187690"/>
              <a:gd name="connsiteX4313" fmla="*/ 871662 w 3959210"/>
              <a:gd name="connsiteY4313" fmla="*/ 244470 h 3187690"/>
              <a:gd name="connsiteX4314" fmla="*/ 874855 w 3959210"/>
              <a:gd name="connsiteY4314" fmla="*/ 247665 h 3187690"/>
              <a:gd name="connsiteX4315" fmla="*/ 863680 w 3959210"/>
              <a:gd name="connsiteY4315" fmla="*/ 247665 h 3187690"/>
              <a:gd name="connsiteX4316" fmla="*/ 854101 w 3959210"/>
              <a:gd name="connsiteY4316" fmla="*/ 250861 h 3187690"/>
              <a:gd name="connsiteX4317" fmla="*/ 836541 w 3959210"/>
              <a:gd name="connsiteY4317" fmla="*/ 263644 h 3187690"/>
              <a:gd name="connsiteX4318" fmla="*/ 815787 w 3959210"/>
              <a:gd name="connsiteY4318" fmla="*/ 270035 h 3187690"/>
              <a:gd name="connsiteX4319" fmla="*/ 817383 w 3959210"/>
              <a:gd name="connsiteY4319" fmla="*/ 258850 h 3187690"/>
              <a:gd name="connsiteX4320" fmla="*/ 830155 w 3959210"/>
              <a:gd name="connsiteY4320" fmla="*/ 262046 h 3187690"/>
              <a:gd name="connsiteX4321" fmla="*/ 838137 w 3959210"/>
              <a:gd name="connsiteY4321" fmla="*/ 254057 h 3187690"/>
              <a:gd name="connsiteX4322" fmla="*/ 850909 w 3959210"/>
              <a:gd name="connsiteY4322" fmla="*/ 254057 h 3187690"/>
              <a:gd name="connsiteX4323" fmla="*/ 842926 w 3959210"/>
              <a:gd name="connsiteY4323" fmla="*/ 247665 h 3187690"/>
              <a:gd name="connsiteX4324" fmla="*/ 831751 w 3959210"/>
              <a:gd name="connsiteY4324" fmla="*/ 257252 h 3187690"/>
              <a:gd name="connsiteX4325" fmla="*/ 812594 w 3959210"/>
              <a:gd name="connsiteY4325" fmla="*/ 257252 h 3187690"/>
              <a:gd name="connsiteX4326" fmla="*/ 812594 w 3959210"/>
              <a:gd name="connsiteY4326" fmla="*/ 250861 h 3187690"/>
              <a:gd name="connsiteX4327" fmla="*/ 807805 w 3959210"/>
              <a:gd name="connsiteY4327" fmla="*/ 249263 h 3187690"/>
              <a:gd name="connsiteX4328" fmla="*/ 801419 w 3959210"/>
              <a:gd name="connsiteY4328" fmla="*/ 257252 h 3187690"/>
              <a:gd name="connsiteX4329" fmla="*/ 806208 w 3959210"/>
              <a:gd name="connsiteY4329" fmla="*/ 260448 h 3187690"/>
              <a:gd name="connsiteX4330" fmla="*/ 790244 w 3959210"/>
              <a:gd name="connsiteY4330" fmla="*/ 260448 h 3187690"/>
              <a:gd name="connsiteX4331" fmla="*/ 791840 w 3959210"/>
              <a:gd name="connsiteY4331" fmla="*/ 254057 h 3187690"/>
              <a:gd name="connsiteX4332" fmla="*/ 783858 w 3959210"/>
              <a:gd name="connsiteY4332" fmla="*/ 263644 h 3187690"/>
              <a:gd name="connsiteX4333" fmla="*/ 764700 w 3959210"/>
              <a:gd name="connsiteY4333" fmla="*/ 258850 h 3187690"/>
              <a:gd name="connsiteX4334" fmla="*/ 756718 w 3959210"/>
              <a:gd name="connsiteY4334" fmla="*/ 260448 h 3187690"/>
              <a:gd name="connsiteX4335" fmla="*/ 750332 w 3959210"/>
              <a:gd name="connsiteY4335" fmla="*/ 260448 h 3187690"/>
              <a:gd name="connsiteX4336" fmla="*/ 748736 w 3959210"/>
              <a:gd name="connsiteY4336" fmla="*/ 254057 h 3187690"/>
              <a:gd name="connsiteX4337" fmla="*/ 740754 w 3959210"/>
              <a:gd name="connsiteY4337" fmla="*/ 258850 h 3187690"/>
              <a:gd name="connsiteX4338" fmla="*/ 734368 w 3959210"/>
              <a:gd name="connsiteY4338" fmla="*/ 252459 h 3187690"/>
              <a:gd name="connsiteX4339" fmla="*/ 726386 w 3959210"/>
              <a:gd name="connsiteY4339" fmla="*/ 255655 h 3187690"/>
              <a:gd name="connsiteX4340" fmla="*/ 734368 w 3959210"/>
              <a:gd name="connsiteY4340" fmla="*/ 257252 h 3187690"/>
              <a:gd name="connsiteX4341" fmla="*/ 731175 w 3959210"/>
              <a:gd name="connsiteY4341" fmla="*/ 265242 h 3187690"/>
              <a:gd name="connsiteX4342" fmla="*/ 724789 w 3959210"/>
              <a:gd name="connsiteY4342" fmla="*/ 268437 h 3187690"/>
              <a:gd name="connsiteX4343" fmla="*/ 716807 w 3959210"/>
              <a:gd name="connsiteY4343" fmla="*/ 262046 h 3187690"/>
              <a:gd name="connsiteX4344" fmla="*/ 726386 w 3959210"/>
              <a:gd name="connsiteY4344" fmla="*/ 258850 h 3187690"/>
              <a:gd name="connsiteX4345" fmla="*/ 715210 w 3959210"/>
              <a:gd name="connsiteY4345" fmla="*/ 250861 h 3187690"/>
              <a:gd name="connsiteX4346" fmla="*/ 700842 w 3959210"/>
              <a:gd name="connsiteY4346" fmla="*/ 255655 h 3187690"/>
              <a:gd name="connsiteX4347" fmla="*/ 705632 w 3959210"/>
              <a:gd name="connsiteY4347" fmla="*/ 247665 h 3187690"/>
              <a:gd name="connsiteX4348" fmla="*/ 718403 w 3959210"/>
              <a:gd name="connsiteY4348" fmla="*/ 246067 h 3187690"/>
              <a:gd name="connsiteX4349" fmla="*/ 718403 w 3959210"/>
              <a:gd name="connsiteY4349" fmla="*/ 242872 h 3187690"/>
              <a:gd name="connsiteX4350" fmla="*/ 735964 w 3959210"/>
              <a:gd name="connsiteY4350" fmla="*/ 231687 h 3187690"/>
              <a:gd name="connsiteX4351" fmla="*/ 742350 w 3959210"/>
              <a:gd name="connsiteY4351" fmla="*/ 234883 h 3187690"/>
              <a:gd name="connsiteX4352" fmla="*/ 756718 w 3959210"/>
              <a:gd name="connsiteY4352" fmla="*/ 230089 h 3187690"/>
              <a:gd name="connsiteX4353" fmla="*/ 748736 w 3959210"/>
              <a:gd name="connsiteY4353" fmla="*/ 233285 h 3187690"/>
              <a:gd name="connsiteX4354" fmla="*/ 748736 w 3959210"/>
              <a:gd name="connsiteY4354" fmla="*/ 244470 h 3187690"/>
              <a:gd name="connsiteX4355" fmla="*/ 751929 w 3959210"/>
              <a:gd name="connsiteY4355" fmla="*/ 238078 h 3187690"/>
              <a:gd name="connsiteX4356" fmla="*/ 763104 w 3959210"/>
              <a:gd name="connsiteY4356" fmla="*/ 234883 h 3187690"/>
              <a:gd name="connsiteX4357" fmla="*/ 767893 w 3959210"/>
              <a:gd name="connsiteY4357" fmla="*/ 239676 h 3187690"/>
              <a:gd name="connsiteX4358" fmla="*/ 775876 w 3959210"/>
              <a:gd name="connsiteY4358" fmla="*/ 228491 h 3187690"/>
              <a:gd name="connsiteX4359" fmla="*/ 774279 w 3959210"/>
              <a:gd name="connsiteY4359" fmla="*/ 218904 h 3187690"/>
              <a:gd name="connsiteX4360" fmla="*/ 793437 w 3959210"/>
              <a:gd name="connsiteY4360" fmla="*/ 214111 h 3187690"/>
              <a:gd name="connsiteX4361" fmla="*/ 791840 w 3959210"/>
              <a:gd name="connsiteY4361" fmla="*/ 220502 h 3187690"/>
              <a:gd name="connsiteX4362" fmla="*/ 804612 w 3959210"/>
              <a:gd name="connsiteY4362" fmla="*/ 215709 h 3187690"/>
              <a:gd name="connsiteX4363" fmla="*/ 807805 w 3959210"/>
              <a:gd name="connsiteY4363" fmla="*/ 217306 h 3187690"/>
              <a:gd name="connsiteX4364" fmla="*/ 814190 w 3959210"/>
              <a:gd name="connsiteY4364" fmla="*/ 214111 h 3187690"/>
              <a:gd name="connsiteX4365" fmla="*/ 814190 w 3959210"/>
              <a:gd name="connsiteY4365" fmla="*/ 217306 h 3187690"/>
              <a:gd name="connsiteX4366" fmla="*/ 820576 w 3959210"/>
              <a:gd name="connsiteY4366" fmla="*/ 214111 h 3187690"/>
              <a:gd name="connsiteX4367" fmla="*/ 830155 w 3959210"/>
              <a:gd name="connsiteY4367" fmla="*/ 222100 h 3187690"/>
              <a:gd name="connsiteX4368" fmla="*/ 834944 w 3959210"/>
              <a:gd name="connsiteY4368" fmla="*/ 210915 h 3187690"/>
              <a:gd name="connsiteX4369" fmla="*/ 841330 w 3959210"/>
              <a:gd name="connsiteY4369" fmla="*/ 210915 h 3187690"/>
              <a:gd name="connsiteX4370" fmla="*/ 842926 w 3959210"/>
              <a:gd name="connsiteY4370" fmla="*/ 215709 h 3187690"/>
              <a:gd name="connsiteX4371" fmla="*/ 847716 w 3959210"/>
              <a:gd name="connsiteY4371" fmla="*/ 210915 h 3187690"/>
              <a:gd name="connsiteX4372" fmla="*/ 841330 w 3959210"/>
              <a:gd name="connsiteY4372" fmla="*/ 210915 h 3187690"/>
              <a:gd name="connsiteX4373" fmla="*/ 836541 w 3959210"/>
              <a:gd name="connsiteY4373" fmla="*/ 210915 h 3187690"/>
              <a:gd name="connsiteX4374" fmla="*/ 846119 w 3959210"/>
              <a:gd name="connsiteY4374" fmla="*/ 209317 h 3187690"/>
              <a:gd name="connsiteX4375" fmla="*/ 838137 w 3959210"/>
              <a:gd name="connsiteY4375" fmla="*/ 204524 h 3187690"/>
              <a:gd name="connsiteX4376" fmla="*/ 838137 w 3959210"/>
              <a:gd name="connsiteY4376" fmla="*/ 196534 h 3187690"/>
              <a:gd name="connsiteX4377" fmla="*/ 865277 w 3959210"/>
              <a:gd name="connsiteY4377" fmla="*/ 190143 h 3187690"/>
              <a:gd name="connsiteX4378" fmla="*/ 871662 w 3959210"/>
              <a:gd name="connsiteY4378" fmla="*/ 190143 h 3187690"/>
              <a:gd name="connsiteX4379" fmla="*/ 874855 w 3959210"/>
              <a:gd name="connsiteY4379" fmla="*/ 198132 h 3187690"/>
              <a:gd name="connsiteX4380" fmla="*/ 882838 w 3959210"/>
              <a:gd name="connsiteY4380" fmla="*/ 194937 h 3187690"/>
              <a:gd name="connsiteX4381" fmla="*/ 876452 w 3959210"/>
              <a:gd name="connsiteY4381" fmla="*/ 190143 h 3187690"/>
              <a:gd name="connsiteX4382" fmla="*/ 884434 w 3959210"/>
              <a:gd name="connsiteY4382" fmla="*/ 190143 h 3187690"/>
              <a:gd name="connsiteX4383" fmla="*/ 889223 w 3959210"/>
              <a:gd name="connsiteY4383" fmla="*/ 180556 h 3187690"/>
              <a:gd name="connsiteX4384" fmla="*/ 886030 w 3959210"/>
              <a:gd name="connsiteY4384" fmla="*/ 175763 h 3187690"/>
              <a:gd name="connsiteX4385" fmla="*/ 846119 w 3959210"/>
              <a:gd name="connsiteY4385" fmla="*/ 174165 h 3187690"/>
              <a:gd name="connsiteX4386" fmla="*/ 836541 w 3959210"/>
              <a:gd name="connsiteY4386" fmla="*/ 167773 h 3187690"/>
              <a:gd name="connsiteX4387" fmla="*/ 852505 w 3959210"/>
              <a:gd name="connsiteY4387" fmla="*/ 170969 h 3187690"/>
              <a:gd name="connsiteX4388" fmla="*/ 881241 w 3959210"/>
              <a:gd name="connsiteY4388" fmla="*/ 169371 h 3187690"/>
              <a:gd name="connsiteX4389" fmla="*/ 890820 w 3959210"/>
              <a:gd name="connsiteY4389" fmla="*/ 170969 h 3187690"/>
              <a:gd name="connsiteX4390" fmla="*/ 890820 w 3959210"/>
              <a:gd name="connsiteY4390" fmla="*/ 166176 h 3187690"/>
              <a:gd name="connsiteX4391" fmla="*/ 892416 w 3959210"/>
              <a:gd name="connsiteY4391" fmla="*/ 170969 h 3187690"/>
              <a:gd name="connsiteX4392" fmla="*/ 900399 w 3959210"/>
              <a:gd name="connsiteY4392" fmla="*/ 170969 h 3187690"/>
              <a:gd name="connsiteX4393" fmla="*/ 908381 w 3959210"/>
              <a:gd name="connsiteY4393" fmla="*/ 169371 h 3187690"/>
              <a:gd name="connsiteX4394" fmla="*/ 906785 w 3959210"/>
              <a:gd name="connsiteY4394" fmla="*/ 172567 h 3187690"/>
              <a:gd name="connsiteX4395" fmla="*/ 913170 w 3959210"/>
              <a:gd name="connsiteY4395" fmla="*/ 167773 h 3187690"/>
              <a:gd name="connsiteX4396" fmla="*/ 919556 w 3959210"/>
              <a:gd name="connsiteY4396" fmla="*/ 175763 h 3187690"/>
              <a:gd name="connsiteX4397" fmla="*/ 905188 w 3959210"/>
              <a:gd name="connsiteY4397" fmla="*/ 174165 h 3187690"/>
              <a:gd name="connsiteX4398" fmla="*/ 906785 w 3959210"/>
              <a:gd name="connsiteY4398" fmla="*/ 175763 h 3187690"/>
              <a:gd name="connsiteX4399" fmla="*/ 916363 w 3959210"/>
              <a:gd name="connsiteY4399" fmla="*/ 180556 h 3187690"/>
              <a:gd name="connsiteX4400" fmla="*/ 927538 w 3959210"/>
              <a:gd name="connsiteY4400" fmla="*/ 180556 h 3187690"/>
              <a:gd name="connsiteX4401" fmla="*/ 930731 w 3959210"/>
              <a:gd name="connsiteY4401" fmla="*/ 174165 h 3187690"/>
              <a:gd name="connsiteX4402" fmla="*/ 921153 w 3959210"/>
              <a:gd name="connsiteY4402" fmla="*/ 175763 h 3187690"/>
              <a:gd name="connsiteX4403" fmla="*/ 932328 w 3959210"/>
              <a:gd name="connsiteY4403" fmla="*/ 172567 h 3187690"/>
              <a:gd name="connsiteX4404" fmla="*/ 930731 w 3959210"/>
              <a:gd name="connsiteY4404" fmla="*/ 169371 h 3187690"/>
              <a:gd name="connsiteX4405" fmla="*/ 938714 w 3959210"/>
              <a:gd name="connsiteY4405" fmla="*/ 174165 h 3187690"/>
              <a:gd name="connsiteX4406" fmla="*/ 943503 w 3959210"/>
              <a:gd name="connsiteY4406" fmla="*/ 170969 h 3187690"/>
              <a:gd name="connsiteX4407" fmla="*/ 946696 w 3959210"/>
              <a:gd name="connsiteY4407" fmla="*/ 169371 h 3187690"/>
              <a:gd name="connsiteX4408" fmla="*/ 949889 w 3959210"/>
              <a:gd name="connsiteY4408" fmla="*/ 170969 h 3187690"/>
              <a:gd name="connsiteX4409" fmla="*/ 949889 w 3959210"/>
              <a:gd name="connsiteY4409" fmla="*/ 167773 h 3187690"/>
              <a:gd name="connsiteX4410" fmla="*/ 957871 w 3959210"/>
              <a:gd name="connsiteY4410" fmla="*/ 169371 h 3187690"/>
              <a:gd name="connsiteX4411" fmla="*/ 933924 w 3959210"/>
              <a:gd name="connsiteY4411" fmla="*/ 161382 h 3187690"/>
              <a:gd name="connsiteX4412" fmla="*/ 951485 w 3959210"/>
              <a:gd name="connsiteY4412" fmla="*/ 161382 h 3187690"/>
              <a:gd name="connsiteX4413" fmla="*/ 949889 w 3959210"/>
              <a:gd name="connsiteY4413" fmla="*/ 139012 h 3187690"/>
              <a:gd name="connsiteX4414" fmla="*/ 932328 w 3959210"/>
              <a:gd name="connsiteY4414" fmla="*/ 139012 h 3187690"/>
              <a:gd name="connsiteX4415" fmla="*/ 948292 w 3959210"/>
              <a:gd name="connsiteY4415" fmla="*/ 137414 h 3187690"/>
              <a:gd name="connsiteX4416" fmla="*/ 949889 w 3959210"/>
              <a:gd name="connsiteY4416" fmla="*/ 137414 h 3187690"/>
              <a:gd name="connsiteX4417" fmla="*/ 953082 w 3959210"/>
              <a:gd name="connsiteY4417" fmla="*/ 137414 h 3187690"/>
              <a:gd name="connsiteX4418" fmla="*/ 975432 w 3959210"/>
              <a:gd name="connsiteY4418" fmla="*/ 127827 h 3187690"/>
              <a:gd name="connsiteX4419" fmla="*/ 969046 w 3959210"/>
              <a:gd name="connsiteY4419" fmla="*/ 139012 h 3187690"/>
              <a:gd name="connsiteX4420" fmla="*/ 976230 w 3959210"/>
              <a:gd name="connsiteY4420" fmla="*/ 140450 h 3187690"/>
              <a:gd name="connsiteX4421" fmla="*/ 975432 w 3959210"/>
              <a:gd name="connsiteY4421" fmla="*/ 140610 h 3187690"/>
              <a:gd name="connsiteX4422" fmla="*/ 977028 w 3959210"/>
              <a:gd name="connsiteY4422" fmla="*/ 140610 h 3187690"/>
              <a:gd name="connsiteX4423" fmla="*/ 976230 w 3959210"/>
              <a:gd name="connsiteY4423" fmla="*/ 140450 h 3187690"/>
              <a:gd name="connsiteX4424" fmla="*/ 999379 w 3959210"/>
              <a:gd name="connsiteY4424" fmla="*/ 135817 h 3187690"/>
              <a:gd name="connsiteX4425" fmla="*/ 1031308 w 3959210"/>
              <a:gd name="connsiteY4425" fmla="*/ 139012 h 3187690"/>
              <a:gd name="connsiteX4426" fmla="*/ 1036097 w 3959210"/>
              <a:gd name="connsiteY4426" fmla="*/ 134219 h 3187690"/>
              <a:gd name="connsiteX4427" fmla="*/ 1044079 w 3959210"/>
              <a:gd name="connsiteY4427" fmla="*/ 139012 h 3187690"/>
              <a:gd name="connsiteX4428" fmla="*/ 1080798 w 3959210"/>
              <a:gd name="connsiteY4428" fmla="*/ 135817 h 3187690"/>
              <a:gd name="connsiteX4429" fmla="*/ 1077605 w 3959210"/>
              <a:gd name="connsiteY4429" fmla="*/ 132621 h 3187690"/>
              <a:gd name="connsiteX4430" fmla="*/ 1083990 w 3959210"/>
              <a:gd name="connsiteY4430" fmla="*/ 131023 h 3187690"/>
              <a:gd name="connsiteX4431" fmla="*/ 1085587 w 3959210"/>
              <a:gd name="connsiteY4431" fmla="*/ 135817 h 3187690"/>
              <a:gd name="connsiteX4432" fmla="*/ 1104744 w 3959210"/>
              <a:gd name="connsiteY4432" fmla="*/ 134219 h 3187690"/>
              <a:gd name="connsiteX4433" fmla="*/ 1098359 w 3959210"/>
              <a:gd name="connsiteY4433" fmla="*/ 140610 h 3187690"/>
              <a:gd name="connsiteX4434" fmla="*/ 1114323 w 3959210"/>
              <a:gd name="connsiteY4434" fmla="*/ 140610 h 3187690"/>
              <a:gd name="connsiteX4435" fmla="*/ 1114323 w 3959210"/>
              <a:gd name="connsiteY4435" fmla="*/ 139012 h 3187690"/>
              <a:gd name="connsiteX4436" fmla="*/ 1106341 w 3959210"/>
              <a:gd name="connsiteY4436" fmla="*/ 134219 h 3187690"/>
              <a:gd name="connsiteX4437" fmla="*/ 1114323 w 3959210"/>
              <a:gd name="connsiteY4437" fmla="*/ 135817 h 3187690"/>
              <a:gd name="connsiteX4438" fmla="*/ 1112727 w 3959210"/>
              <a:gd name="connsiteY4438" fmla="*/ 126230 h 3187690"/>
              <a:gd name="connsiteX4439" fmla="*/ 1117516 w 3959210"/>
              <a:gd name="connsiteY4439" fmla="*/ 135817 h 3187690"/>
              <a:gd name="connsiteX4440" fmla="*/ 1119112 w 3959210"/>
              <a:gd name="connsiteY4440" fmla="*/ 135817 h 3187690"/>
              <a:gd name="connsiteX4441" fmla="*/ 1119112 w 3959210"/>
              <a:gd name="connsiteY4441" fmla="*/ 137414 h 3187690"/>
              <a:gd name="connsiteX4442" fmla="*/ 1133480 w 3959210"/>
              <a:gd name="connsiteY4442" fmla="*/ 137414 h 3187690"/>
              <a:gd name="connsiteX4443" fmla="*/ 1127095 w 3959210"/>
              <a:gd name="connsiteY4443" fmla="*/ 134219 h 3187690"/>
              <a:gd name="connsiteX4444" fmla="*/ 1151041 w 3959210"/>
              <a:gd name="connsiteY4444" fmla="*/ 123034 h 3187690"/>
              <a:gd name="connsiteX4445" fmla="*/ 1168602 w 3959210"/>
              <a:gd name="connsiteY4445" fmla="*/ 123034 h 3187690"/>
              <a:gd name="connsiteX4446" fmla="*/ 1179778 w 3959210"/>
              <a:gd name="connsiteY4446" fmla="*/ 123034 h 3187690"/>
              <a:gd name="connsiteX4447" fmla="*/ 1184567 w 3959210"/>
              <a:gd name="connsiteY4447" fmla="*/ 119838 h 3187690"/>
              <a:gd name="connsiteX4448" fmla="*/ 1181374 w 3959210"/>
              <a:gd name="connsiteY4448" fmla="*/ 116642 h 3187690"/>
              <a:gd name="connsiteX4449" fmla="*/ 1205321 w 3959210"/>
              <a:gd name="connsiteY4449" fmla="*/ 113447 h 3187690"/>
              <a:gd name="connsiteX4450" fmla="*/ 1190953 w 3959210"/>
              <a:gd name="connsiteY4450" fmla="*/ 121436 h 3187690"/>
              <a:gd name="connsiteX4451" fmla="*/ 1218092 w 3959210"/>
              <a:gd name="connsiteY4451" fmla="*/ 124632 h 3187690"/>
              <a:gd name="connsiteX4452" fmla="*/ 1246828 w 3959210"/>
              <a:gd name="connsiteY4452" fmla="*/ 116642 h 3187690"/>
              <a:gd name="connsiteX4453" fmla="*/ 1258004 w 3959210"/>
              <a:gd name="connsiteY4453" fmla="*/ 123034 h 3187690"/>
              <a:gd name="connsiteX4454" fmla="*/ 1254811 w 3959210"/>
              <a:gd name="connsiteY4454" fmla="*/ 132621 h 3187690"/>
              <a:gd name="connsiteX4455" fmla="*/ 1259600 w 3959210"/>
              <a:gd name="connsiteY4455" fmla="*/ 131023 h 3187690"/>
              <a:gd name="connsiteX4456" fmla="*/ 1262793 w 3959210"/>
              <a:gd name="connsiteY4456" fmla="*/ 123034 h 3187690"/>
              <a:gd name="connsiteX4457" fmla="*/ 1264389 w 3959210"/>
              <a:gd name="connsiteY4457" fmla="*/ 132621 h 3187690"/>
              <a:gd name="connsiteX4458" fmla="*/ 1273968 w 3959210"/>
              <a:gd name="connsiteY4458" fmla="*/ 127827 h 3187690"/>
              <a:gd name="connsiteX4459" fmla="*/ 1275565 w 3959210"/>
              <a:gd name="connsiteY4459" fmla="*/ 134219 h 3187690"/>
              <a:gd name="connsiteX4460" fmla="*/ 1278757 w 3959210"/>
              <a:gd name="connsiteY4460" fmla="*/ 124632 h 3187690"/>
              <a:gd name="connsiteX4461" fmla="*/ 1286740 w 3959210"/>
              <a:gd name="connsiteY4461" fmla="*/ 126230 h 3187690"/>
              <a:gd name="connsiteX4462" fmla="*/ 1283547 w 3959210"/>
              <a:gd name="connsiteY4462" fmla="*/ 132621 h 3187690"/>
              <a:gd name="connsiteX4463" fmla="*/ 1294722 w 3959210"/>
              <a:gd name="connsiteY4463" fmla="*/ 123034 h 3187690"/>
              <a:gd name="connsiteX4464" fmla="*/ 1286740 w 3959210"/>
              <a:gd name="connsiteY4464" fmla="*/ 115045 h 3187690"/>
              <a:gd name="connsiteX4465" fmla="*/ 1312283 w 3959210"/>
              <a:gd name="connsiteY4465" fmla="*/ 113447 h 3187690"/>
              <a:gd name="connsiteX4466" fmla="*/ 1310687 w 3959210"/>
              <a:gd name="connsiteY4466" fmla="*/ 110251 h 3187690"/>
              <a:gd name="connsiteX4467" fmla="*/ 1315476 w 3959210"/>
              <a:gd name="connsiteY4467" fmla="*/ 123034 h 3187690"/>
              <a:gd name="connsiteX4468" fmla="*/ 1326651 w 3959210"/>
              <a:gd name="connsiteY4468" fmla="*/ 121436 h 3187690"/>
              <a:gd name="connsiteX4469" fmla="*/ 1321862 w 3959210"/>
              <a:gd name="connsiteY4469" fmla="*/ 111849 h 3187690"/>
              <a:gd name="connsiteX4470" fmla="*/ 1329844 w 3959210"/>
              <a:gd name="connsiteY4470" fmla="*/ 119838 h 3187690"/>
              <a:gd name="connsiteX4471" fmla="*/ 1336230 w 3959210"/>
              <a:gd name="connsiteY4471" fmla="*/ 110251 h 3187690"/>
              <a:gd name="connsiteX4472" fmla="*/ 1355387 w 3959210"/>
              <a:gd name="connsiteY4472" fmla="*/ 113447 h 3187690"/>
              <a:gd name="connsiteX4473" fmla="*/ 1352194 w 3959210"/>
              <a:gd name="connsiteY4473" fmla="*/ 113447 h 3187690"/>
              <a:gd name="connsiteX4474" fmla="*/ 1353791 w 3959210"/>
              <a:gd name="connsiteY4474" fmla="*/ 118240 h 3187690"/>
              <a:gd name="connsiteX4475" fmla="*/ 1374545 w 3959210"/>
              <a:gd name="connsiteY4475" fmla="*/ 110251 h 3187690"/>
              <a:gd name="connsiteX4476" fmla="*/ 1379334 w 3959210"/>
              <a:gd name="connsiteY4476" fmla="*/ 116642 h 3187690"/>
              <a:gd name="connsiteX4477" fmla="*/ 1388913 w 3959210"/>
              <a:gd name="connsiteY4477" fmla="*/ 113447 h 3187690"/>
              <a:gd name="connsiteX4478" fmla="*/ 1392106 w 3959210"/>
              <a:gd name="connsiteY4478" fmla="*/ 121436 h 3187690"/>
              <a:gd name="connsiteX4479" fmla="*/ 1401684 w 3959210"/>
              <a:gd name="connsiteY4479" fmla="*/ 118240 h 3187690"/>
              <a:gd name="connsiteX4480" fmla="*/ 1401684 w 3959210"/>
              <a:gd name="connsiteY4480" fmla="*/ 122235 h 3187690"/>
              <a:gd name="connsiteX4481" fmla="*/ 1405313 w 3959210"/>
              <a:gd name="connsiteY4481" fmla="*/ 125261 h 3187690"/>
              <a:gd name="connsiteX4482" fmla="*/ 1393702 w 3959210"/>
              <a:gd name="connsiteY4482" fmla="*/ 126230 h 3187690"/>
              <a:gd name="connsiteX4483" fmla="*/ 1382527 w 3959210"/>
              <a:gd name="connsiteY4483" fmla="*/ 124632 h 3187690"/>
              <a:gd name="connsiteX4484" fmla="*/ 1372948 w 3959210"/>
              <a:gd name="connsiteY4484" fmla="*/ 124632 h 3187690"/>
              <a:gd name="connsiteX4485" fmla="*/ 1371352 w 3959210"/>
              <a:gd name="connsiteY4485" fmla="*/ 134219 h 3187690"/>
              <a:gd name="connsiteX4486" fmla="*/ 1384123 w 3959210"/>
              <a:gd name="connsiteY4486" fmla="*/ 132621 h 3187690"/>
              <a:gd name="connsiteX4487" fmla="*/ 1396895 w 3959210"/>
              <a:gd name="connsiteY4487" fmla="*/ 134219 h 3187690"/>
              <a:gd name="connsiteX4488" fmla="*/ 1416052 w 3959210"/>
              <a:gd name="connsiteY4488" fmla="*/ 123034 h 3187690"/>
              <a:gd name="connsiteX4489" fmla="*/ 1420842 w 3959210"/>
              <a:gd name="connsiteY4489" fmla="*/ 129425 h 3187690"/>
              <a:gd name="connsiteX4490" fmla="*/ 1433613 w 3959210"/>
              <a:gd name="connsiteY4490" fmla="*/ 126230 h 3187690"/>
              <a:gd name="connsiteX4491" fmla="*/ 1438403 w 3959210"/>
              <a:gd name="connsiteY4491" fmla="*/ 119838 h 3187690"/>
              <a:gd name="connsiteX4492" fmla="*/ 1427227 w 3959210"/>
              <a:gd name="connsiteY4492" fmla="*/ 119838 h 3187690"/>
              <a:gd name="connsiteX4493" fmla="*/ 1428824 w 3959210"/>
              <a:gd name="connsiteY4493" fmla="*/ 124632 h 3187690"/>
              <a:gd name="connsiteX4494" fmla="*/ 1420842 w 3959210"/>
              <a:gd name="connsiteY4494" fmla="*/ 123034 h 3187690"/>
              <a:gd name="connsiteX4495" fmla="*/ 1420842 w 3959210"/>
              <a:gd name="connsiteY4495" fmla="*/ 110251 h 3187690"/>
              <a:gd name="connsiteX4496" fmla="*/ 1425631 w 3959210"/>
              <a:gd name="connsiteY4496" fmla="*/ 116642 h 3187690"/>
              <a:gd name="connsiteX4497" fmla="*/ 1436806 w 3959210"/>
              <a:gd name="connsiteY4497" fmla="*/ 115045 h 3187690"/>
              <a:gd name="connsiteX4498" fmla="*/ 1441596 w 3959210"/>
              <a:gd name="connsiteY4498" fmla="*/ 108653 h 3187690"/>
              <a:gd name="connsiteX4499" fmla="*/ 1447981 w 3959210"/>
              <a:gd name="connsiteY4499" fmla="*/ 107055 h 3187690"/>
              <a:gd name="connsiteX4500" fmla="*/ 1454367 w 3959210"/>
              <a:gd name="connsiteY4500" fmla="*/ 113447 h 3187690"/>
              <a:gd name="connsiteX4501" fmla="*/ 1452771 w 3959210"/>
              <a:gd name="connsiteY4501" fmla="*/ 108653 h 3187690"/>
              <a:gd name="connsiteX4502" fmla="*/ 1468735 w 3959210"/>
              <a:gd name="connsiteY4502" fmla="*/ 110251 h 3187690"/>
              <a:gd name="connsiteX4503" fmla="*/ 1470332 w 3959210"/>
              <a:gd name="connsiteY4503" fmla="*/ 105458 h 3187690"/>
              <a:gd name="connsiteX4504" fmla="*/ 1455964 w 3959210"/>
              <a:gd name="connsiteY4504" fmla="*/ 102262 h 3187690"/>
              <a:gd name="connsiteX4505" fmla="*/ 1471928 w 3959210"/>
              <a:gd name="connsiteY4505" fmla="*/ 97468 h 3187690"/>
              <a:gd name="connsiteX4506" fmla="*/ 1473525 w 3959210"/>
              <a:gd name="connsiteY4506" fmla="*/ 105458 h 3187690"/>
              <a:gd name="connsiteX4507" fmla="*/ 1476717 w 3959210"/>
              <a:gd name="connsiteY4507" fmla="*/ 102262 h 3187690"/>
              <a:gd name="connsiteX4508" fmla="*/ 1476717 w 3959210"/>
              <a:gd name="connsiteY4508" fmla="*/ 94273 h 3187690"/>
              <a:gd name="connsiteX4509" fmla="*/ 1462349 w 3959210"/>
              <a:gd name="connsiteY4509" fmla="*/ 97468 h 3187690"/>
              <a:gd name="connsiteX4510" fmla="*/ 1455964 w 3959210"/>
              <a:gd name="connsiteY4510" fmla="*/ 91077 h 3187690"/>
              <a:gd name="connsiteX4511" fmla="*/ 1436806 w 3959210"/>
              <a:gd name="connsiteY4511" fmla="*/ 97468 h 3187690"/>
              <a:gd name="connsiteX4512" fmla="*/ 1424035 w 3959210"/>
              <a:gd name="connsiteY4512" fmla="*/ 95871 h 3187690"/>
              <a:gd name="connsiteX4513" fmla="*/ 1422438 w 3959210"/>
              <a:gd name="connsiteY4513" fmla="*/ 99066 h 3187690"/>
              <a:gd name="connsiteX4514" fmla="*/ 1422438 w 3959210"/>
              <a:gd name="connsiteY4514" fmla="*/ 87881 h 3187690"/>
              <a:gd name="connsiteX4515" fmla="*/ 1416052 w 3959210"/>
              <a:gd name="connsiteY4515" fmla="*/ 97468 h 3187690"/>
              <a:gd name="connsiteX4516" fmla="*/ 1411263 w 3959210"/>
              <a:gd name="connsiteY4516" fmla="*/ 94273 h 3187690"/>
              <a:gd name="connsiteX4517" fmla="*/ 1408070 w 3959210"/>
              <a:gd name="connsiteY4517" fmla="*/ 92675 h 3187690"/>
              <a:gd name="connsiteX4518" fmla="*/ 1404877 w 3959210"/>
              <a:gd name="connsiteY4518" fmla="*/ 97468 h 3187690"/>
              <a:gd name="connsiteX4519" fmla="*/ 1400088 w 3959210"/>
              <a:gd name="connsiteY4519" fmla="*/ 99066 h 3187690"/>
              <a:gd name="connsiteX4520" fmla="*/ 1396895 w 3959210"/>
              <a:gd name="connsiteY4520" fmla="*/ 91077 h 3187690"/>
              <a:gd name="connsiteX4521" fmla="*/ 1396895 w 3959210"/>
              <a:gd name="connsiteY4521" fmla="*/ 92675 h 3187690"/>
              <a:gd name="connsiteX4522" fmla="*/ 1395298 w 3959210"/>
              <a:gd name="connsiteY4522" fmla="*/ 91077 h 3187690"/>
              <a:gd name="connsiteX4523" fmla="*/ 1393702 w 3959210"/>
              <a:gd name="connsiteY4523" fmla="*/ 91077 h 3187690"/>
              <a:gd name="connsiteX4524" fmla="*/ 1392106 w 3959210"/>
              <a:gd name="connsiteY4524" fmla="*/ 100664 h 3187690"/>
              <a:gd name="connsiteX4525" fmla="*/ 1380930 w 3959210"/>
              <a:gd name="connsiteY4525" fmla="*/ 97468 h 3187690"/>
              <a:gd name="connsiteX4526" fmla="*/ 1390509 w 3959210"/>
              <a:gd name="connsiteY4526" fmla="*/ 97468 h 3187690"/>
              <a:gd name="connsiteX4527" fmla="*/ 1376141 w 3959210"/>
              <a:gd name="connsiteY4527" fmla="*/ 95871 h 3187690"/>
              <a:gd name="connsiteX4528" fmla="*/ 1368159 w 3959210"/>
              <a:gd name="connsiteY4528" fmla="*/ 87881 h 3187690"/>
              <a:gd name="connsiteX4529" fmla="*/ 1352194 w 3959210"/>
              <a:gd name="connsiteY4529" fmla="*/ 92675 h 3187690"/>
              <a:gd name="connsiteX4530" fmla="*/ 1364966 w 3959210"/>
              <a:gd name="connsiteY4530" fmla="*/ 92675 h 3187690"/>
              <a:gd name="connsiteX4531" fmla="*/ 1369755 w 3959210"/>
              <a:gd name="connsiteY4531" fmla="*/ 95871 h 3187690"/>
              <a:gd name="connsiteX4532" fmla="*/ 1366562 w 3959210"/>
              <a:gd name="connsiteY4532" fmla="*/ 100664 h 3187690"/>
              <a:gd name="connsiteX4533" fmla="*/ 1349001 w 3959210"/>
              <a:gd name="connsiteY4533" fmla="*/ 95871 h 3187690"/>
              <a:gd name="connsiteX4534" fmla="*/ 1349001 w 3959210"/>
              <a:gd name="connsiteY4534" fmla="*/ 87881 h 3187690"/>
              <a:gd name="connsiteX4535" fmla="*/ 1329844 w 3959210"/>
              <a:gd name="connsiteY4535" fmla="*/ 87881 h 3187690"/>
              <a:gd name="connsiteX4536" fmla="*/ 1323458 w 3959210"/>
              <a:gd name="connsiteY4536" fmla="*/ 100664 h 3187690"/>
              <a:gd name="connsiteX4537" fmla="*/ 1321862 w 3959210"/>
              <a:gd name="connsiteY4537" fmla="*/ 102262 h 3187690"/>
              <a:gd name="connsiteX4538" fmla="*/ 1315476 w 3959210"/>
              <a:gd name="connsiteY4538" fmla="*/ 89479 h 3187690"/>
              <a:gd name="connsiteX4539" fmla="*/ 1312283 w 3959210"/>
              <a:gd name="connsiteY4539" fmla="*/ 100664 h 3187690"/>
              <a:gd name="connsiteX4540" fmla="*/ 1296318 w 3959210"/>
              <a:gd name="connsiteY4540" fmla="*/ 97468 h 3187690"/>
              <a:gd name="connsiteX4541" fmla="*/ 1286740 w 3959210"/>
              <a:gd name="connsiteY4541" fmla="*/ 94273 h 3187690"/>
              <a:gd name="connsiteX4542" fmla="*/ 1294722 w 3959210"/>
              <a:gd name="connsiteY4542" fmla="*/ 91077 h 3187690"/>
              <a:gd name="connsiteX4543" fmla="*/ 1281950 w 3959210"/>
              <a:gd name="connsiteY4543" fmla="*/ 89479 h 3187690"/>
              <a:gd name="connsiteX4544" fmla="*/ 1283547 w 3959210"/>
              <a:gd name="connsiteY4544" fmla="*/ 87881 h 3187690"/>
              <a:gd name="connsiteX4545" fmla="*/ 1285143 w 3959210"/>
              <a:gd name="connsiteY4545" fmla="*/ 84686 h 3187690"/>
              <a:gd name="connsiteX4546" fmla="*/ 1289933 w 3959210"/>
              <a:gd name="connsiteY4546" fmla="*/ 86283 h 3187690"/>
              <a:gd name="connsiteX4547" fmla="*/ 1291529 w 3959210"/>
              <a:gd name="connsiteY4547" fmla="*/ 81490 h 3187690"/>
              <a:gd name="connsiteX4548" fmla="*/ 1277161 w 3959210"/>
              <a:gd name="connsiteY4548" fmla="*/ 87881 h 3187690"/>
              <a:gd name="connsiteX4549" fmla="*/ 1270775 w 3959210"/>
              <a:gd name="connsiteY4549" fmla="*/ 87881 h 3187690"/>
              <a:gd name="connsiteX4550" fmla="*/ 1264389 w 3959210"/>
              <a:gd name="connsiteY4550" fmla="*/ 87881 h 3187690"/>
              <a:gd name="connsiteX4551" fmla="*/ 1253214 w 3959210"/>
              <a:gd name="connsiteY4551" fmla="*/ 91077 h 3187690"/>
              <a:gd name="connsiteX4552" fmla="*/ 1254811 w 3959210"/>
              <a:gd name="connsiteY4552" fmla="*/ 102262 h 3187690"/>
              <a:gd name="connsiteX4553" fmla="*/ 1245232 w 3959210"/>
              <a:gd name="connsiteY4553" fmla="*/ 100664 h 3187690"/>
              <a:gd name="connsiteX4554" fmla="*/ 1250021 w 3959210"/>
              <a:gd name="connsiteY4554" fmla="*/ 87881 h 3187690"/>
              <a:gd name="connsiteX4555" fmla="*/ 1222882 w 3959210"/>
              <a:gd name="connsiteY4555" fmla="*/ 94273 h 3187690"/>
              <a:gd name="connsiteX4556" fmla="*/ 1192549 w 3959210"/>
              <a:gd name="connsiteY4556" fmla="*/ 89479 h 3187690"/>
              <a:gd name="connsiteX4557" fmla="*/ 1194146 w 3959210"/>
              <a:gd name="connsiteY4557" fmla="*/ 84686 h 3187690"/>
              <a:gd name="connsiteX4558" fmla="*/ 1187760 w 3959210"/>
              <a:gd name="connsiteY4558" fmla="*/ 78294 h 3187690"/>
              <a:gd name="connsiteX4559" fmla="*/ 1189356 w 3959210"/>
              <a:gd name="connsiteY4559" fmla="*/ 87881 h 3187690"/>
              <a:gd name="connsiteX4560" fmla="*/ 1184567 w 3959210"/>
              <a:gd name="connsiteY4560" fmla="*/ 91077 h 3187690"/>
              <a:gd name="connsiteX4561" fmla="*/ 1186163 w 3959210"/>
              <a:gd name="connsiteY4561" fmla="*/ 91077 h 3187690"/>
              <a:gd name="connsiteX4562" fmla="*/ 1179778 w 3959210"/>
              <a:gd name="connsiteY4562" fmla="*/ 92675 h 3187690"/>
              <a:gd name="connsiteX4563" fmla="*/ 1171795 w 3959210"/>
              <a:gd name="connsiteY4563" fmla="*/ 94273 h 3187690"/>
              <a:gd name="connsiteX4564" fmla="*/ 1174988 w 3959210"/>
              <a:gd name="connsiteY4564" fmla="*/ 95871 h 3187690"/>
              <a:gd name="connsiteX4565" fmla="*/ 1178181 w 3959210"/>
              <a:gd name="connsiteY4565" fmla="*/ 94273 h 3187690"/>
              <a:gd name="connsiteX4566" fmla="*/ 1203724 w 3959210"/>
              <a:gd name="connsiteY4566" fmla="*/ 97468 h 3187690"/>
              <a:gd name="connsiteX4567" fmla="*/ 1226075 w 3959210"/>
              <a:gd name="connsiteY4567" fmla="*/ 102262 h 3187690"/>
              <a:gd name="connsiteX4568" fmla="*/ 1221285 w 3959210"/>
              <a:gd name="connsiteY4568" fmla="*/ 108653 h 3187690"/>
              <a:gd name="connsiteX4569" fmla="*/ 1176585 w 3959210"/>
              <a:gd name="connsiteY4569" fmla="*/ 103860 h 3187690"/>
              <a:gd name="connsiteX4570" fmla="*/ 1202128 w 3959210"/>
              <a:gd name="connsiteY4570" fmla="*/ 105458 h 3187690"/>
              <a:gd name="connsiteX4571" fmla="*/ 1178181 w 3959210"/>
              <a:gd name="connsiteY4571" fmla="*/ 99066 h 3187690"/>
              <a:gd name="connsiteX4572" fmla="*/ 1176585 w 3959210"/>
              <a:gd name="connsiteY4572" fmla="*/ 102262 h 3187690"/>
              <a:gd name="connsiteX4573" fmla="*/ 1165409 w 3959210"/>
              <a:gd name="connsiteY4573" fmla="*/ 103860 h 3187690"/>
              <a:gd name="connsiteX4574" fmla="*/ 1163813 w 3959210"/>
              <a:gd name="connsiteY4574" fmla="*/ 97468 h 3187690"/>
              <a:gd name="connsiteX4575" fmla="*/ 1174988 w 3959210"/>
              <a:gd name="connsiteY4575" fmla="*/ 99066 h 3187690"/>
              <a:gd name="connsiteX4576" fmla="*/ 1168602 w 3959210"/>
              <a:gd name="connsiteY4576" fmla="*/ 97468 h 3187690"/>
              <a:gd name="connsiteX4577" fmla="*/ 1170199 w 3959210"/>
              <a:gd name="connsiteY4577" fmla="*/ 97468 h 3187690"/>
              <a:gd name="connsiteX4578" fmla="*/ 1170199 w 3959210"/>
              <a:gd name="connsiteY4578" fmla="*/ 92675 h 3187690"/>
              <a:gd name="connsiteX4579" fmla="*/ 1147849 w 3959210"/>
              <a:gd name="connsiteY4579" fmla="*/ 94273 h 3187690"/>
              <a:gd name="connsiteX4580" fmla="*/ 1143059 w 3959210"/>
              <a:gd name="connsiteY4580" fmla="*/ 86283 h 3187690"/>
              <a:gd name="connsiteX4581" fmla="*/ 1151041 w 3959210"/>
              <a:gd name="connsiteY4581" fmla="*/ 83088 h 3187690"/>
              <a:gd name="connsiteX4582" fmla="*/ 1135077 w 3959210"/>
              <a:gd name="connsiteY4582" fmla="*/ 84686 h 3187690"/>
              <a:gd name="connsiteX4583" fmla="*/ 1138270 w 3959210"/>
              <a:gd name="connsiteY4583" fmla="*/ 92675 h 3187690"/>
              <a:gd name="connsiteX4584" fmla="*/ 1147849 w 3959210"/>
              <a:gd name="connsiteY4584" fmla="*/ 89479 h 3187690"/>
              <a:gd name="connsiteX4585" fmla="*/ 1141463 w 3959210"/>
              <a:gd name="connsiteY4585" fmla="*/ 95871 h 3187690"/>
              <a:gd name="connsiteX4586" fmla="*/ 1122305 w 3959210"/>
              <a:gd name="connsiteY4586" fmla="*/ 95871 h 3187690"/>
              <a:gd name="connsiteX4587" fmla="*/ 1107937 w 3959210"/>
              <a:gd name="connsiteY4587" fmla="*/ 102262 h 3187690"/>
              <a:gd name="connsiteX4588" fmla="*/ 1101552 w 3959210"/>
              <a:gd name="connsiteY4588" fmla="*/ 95871 h 3187690"/>
              <a:gd name="connsiteX4589" fmla="*/ 1098359 w 3959210"/>
              <a:gd name="connsiteY4589" fmla="*/ 97468 h 3187690"/>
              <a:gd name="connsiteX4590" fmla="*/ 1095166 w 3959210"/>
              <a:gd name="connsiteY4590" fmla="*/ 102262 h 3187690"/>
              <a:gd name="connsiteX4591" fmla="*/ 1066430 w 3959210"/>
              <a:gd name="connsiteY4591" fmla="*/ 108653 h 3187690"/>
              <a:gd name="connsiteX4592" fmla="*/ 1064833 w 3959210"/>
              <a:gd name="connsiteY4592" fmla="*/ 102262 h 3187690"/>
              <a:gd name="connsiteX4593" fmla="*/ 1058447 w 3959210"/>
              <a:gd name="connsiteY4593" fmla="*/ 100664 h 3187690"/>
              <a:gd name="connsiteX4594" fmla="*/ 1050465 w 3959210"/>
              <a:gd name="connsiteY4594" fmla="*/ 100664 h 3187690"/>
              <a:gd name="connsiteX4595" fmla="*/ 1048869 w 3959210"/>
              <a:gd name="connsiteY4595" fmla="*/ 105458 h 3187690"/>
              <a:gd name="connsiteX4596" fmla="*/ 1039290 w 3959210"/>
              <a:gd name="connsiteY4596" fmla="*/ 103860 h 3187690"/>
              <a:gd name="connsiteX4597" fmla="*/ 1037693 w 3959210"/>
              <a:gd name="connsiteY4597" fmla="*/ 97468 h 3187690"/>
              <a:gd name="connsiteX4598" fmla="*/ 1032904 w 3959210"/>
              <a:gd name="connsiteY4598" fmla="*/ 102262 h 3187690"/>
              <a:gd name="connsiteX4599" fmla="*/ 1039290 w 3959210"/>
              <a:gd name="connsiteY4599" fmla="*/ 103860 h 3187690"/>
              <a:gd name="connsiteX4600" fmla="*/ 1029711 w 3959210"/>
              <a:gd name="connsiteY4600" fmla="*/ 108653 h 3187690"/>
              <a:gd name="connsiteX4601" fmla="*/ 1024922 w 3959210"/>
              <a:gd name="connsiteY4601" fmla="*/ 105458 h 3187690"/>
              <a:gd name="connsiteX4602" fmla="*/ 1018536 w 3959210"/>
              <a:gd name="connsiteY4602" fmla="*/ 103860 h 3187690"/>
              <a:gd name="connsiteX4603" fmla="*/ 981818 w 3959210"/>
              <a:gd name="connsiteY4603" fmla="*/ 107055 h 3187690"/>
              <a:gd name="connsiteX4604" fmla="*/ 975432 w 3959210"/>
              <a:gd name="connsiteY4604" fmla="*/ 108653 h 3187690"/>
              <a:gd name="connsiteX4605" fmla="*/ 951485 w 3959210"/>
              <a:gd name="connsiteY4605" fmla="*/ 111849 h 3187690"/>
              <a:gd name="connsiteX4606" fmla="*/ 930731 w 3959210"/>
              <a:gd name="connsiteY4606" fmla="*/ 110251 h 3187690"/>
              <a:gd name="connsiteX4607" fmla="*/ 935521 w 3959210"/>
              <a:gd name="connsiteY4607" fmla="*/ 107055 h 3187690"/>
              <a:gd name="connsiteX4608" fmla="*/ 925942 w 3959210"/>
              <a:gd name="connsiteY4608" fmla="*/ 110251 h 3187690"/>
              <a:gd name="connsiteX4609" fmla="*/ 927538 w 3959210"/>
              <a:gd name="connsiteY4609" fmla="*/ 111849 h 3187690"/>
              <a:gd name="connsiteX4610" fmla="*/ 929135 w 3959210"/>
              <a:gd name="connsiteY4610" fmla="*/ 111849 h 3187690"/>
              <a:gd name="connsiteX4611" fmla="*/ 927538 w 3959210"/>
              <a:gd name="connsiteY4611" fmla="*/ 113447 h 3187690"/>
              <a:gd name="connsiteX4612" fmla="*/ 921153 w 3959210"/>
              <a:gd name="connsiteY4612" fmla="*/ 115045 h 3187690"/>
              <a:gd name="connsiteX4613" fmla="*/ 913170 w 3959210"/>
              <a:gd name="connsiteY4613" fmla="*/ 119838 h 3187690"/>
              <a:gd name="connsiteX4614" fmla="*/ 916363 w 3959210"/>
              <a:gd name="connsiteY4614" fmla="*/ 115045 h 3187690"/>
              <a:gd name="connsiteX4615" fmla="*/ 919556 w 3959210"/>
              <a:gd name="connsiteY4615" fmla="*/ 111849 h 3187690"/>
              <a:gd name="connsiteX4616" fmla="*/ 930731 w 3959210"/>
              <a:gd name="connsiteY4616" fmla="*/ 105458 h 3187690"/>
              <a:gd name="connsiteX4617" fmla="*/ 946696 w 3959210"/>
              <a:gd name="connsiteY4617" fmla="*/ 95871 h 3187690"/>
              <a:gd name="connsiteX4618" fmla="*/ 956275 w 3959210"/>
              <a:gd name="connsiteY4618" fmla="*/ 99066 h 3187690"/>
              <a:gd name="connsiteX4619" fmla="*/ 953082 w 3959210"/>
              <a:gd name="connsiteY4619" fmla="*/ 105458 h 3187690"/>
              <a:gd name="connsiteX4620" fmla="*/ 978625 w 3959210"/>
              <a:gd name="connsiteY4620" fmla="*/ 89479 h 3187690"/>
              <a:gd name="connsiteX4621" fmla="*/ 985011 w 3959210"/>
              <a:gd name="connsiteY4621" fmla="*/ 99066 h 3187690"/>
              <a:gd name="connsiteX4622" fmla="*/ 1002572 w 3959210"/>
              <a:gd name="connsiteY4622" fmla="*/ 94273 h 3187690"/>
              <a:gd name="connsiteX4623" fmla="*/ 1000975 w 3959210"/>
              <a:gd name="connsiteY4623" fmla="*/ 95870 h 3187690"/>
              <a:gd name="connsiteX4624" fmla="*/ 1000975 w 3959210"/>
              <a:gd name="connsiteY4624" fmla="*/ 95871 h 3187690"/>
              <a:gd name="connsiteX4625" fmla="*/ 1000975 w 3959210"/>
              <a:gd name="connsiteY4625" fmla="*/ 95871 h 3187690"/>
              <a:gd name="connsiteX4626" fmla="*/ 996186 w 3959210"/>
              <a:gd name="connsiteY4626" fmla="*/ 100664 h 3187690"/>
              <a:gd name="connsiteX4627" fmla="*/ 983414 w 3959210"/>
              <a:gd name="connsiteY4627" fmla="*/ 103860 h 3187690"/>
              <a:gd name="connsiteX4628" fmla="*/ 1004168 w 3959210"/>
              <a:gd name="connsiteY4628" fmla="*/ 103860 h 3187690"/>
              <a:gd name="connsiteX4629" fmla="*/ 1007361 w 3959210"/>
              <a:gd name="connsiteY4629" fmla="*/ 99066 h 3187690"/>
              <a:gd name="connsiteX4630" fmla="*/ 1002971 w 3959210"/>
              <a:gd name="connsiteY4630" fmla="*/ 98068 h 3187690"/>
              <a:gd name="connsiteX4631" fmla="*/ 1000975 w 3959210"/>
              <a:gd name="connsiteY4631" fmla="*/ 95871 h 3187690"/>
              <a:gd name="connsiteX4632" fmla="*/ 1000975 w 3959210"/>
              <a:gd name="connsiteY4632" fmla="*/ 95870 h 3187690"/>
              <a:gd name="connsiteX4633" fmla="*/ 1004767 w 3959210"/>
              <a:gd name="connsiteY4633" fmla="*/ 93873 h 3187690"/>
              <a:gd name="connsiteX4634" fmla="*/ 1007361 w 3959210"/>
              <a:gd name="connsiteY4634" fmla="*/ 89479 h 3187690"/>
              <a:gd name="connsiteX4635" fmla="*/ 1024922 w 3959210"/>
              <a:gd name="connsiteY4635" fmla="*/ 81490 h 3187690"/>
              <a:gd name="connsiteX4636" fmla="*/ 1021729 w 3959210"/>
              <a:gd name="connsiteY4636" fmla="*/ 87881 h 3187690"/>
              <a:gd name="connsiteX4637" fmla="*/ 1042483 w 3959210"/>
              <a:gd name="connsiteY4637" fmla="*/ 83088 h 3187690"/>
              <a:gd name="connsiteX4638" fmla="*/ 1047272 w 3959210"/>
              <a:gd name="connsiteY4638" fmla="*/ 89479 h 3187690"/>
              <a:gd name="connsiteX4639" fmla="*/ 1056851 w 3959210"/>
              <a:gd name="connsiteY4639" fmla="*/ 81490 h 3187690"/>
              <a:gd name="connsiteX4640" fmla="*/ 1053658 w 3959210"/>
              <a:gd name="connsiteY4640" fmla="*/ 94273 h 3187690"/>
              <a:gd name="connsiteX4641" fmla="*/ 1061640 w 3959210"/>
              <a:gd name="connsiteY4641" fmla="*/ 92675 h 3187690"/>
              <a:gd name="connsiteX4642" fmla="*/ 1069622 w 3959210"/>
              <a:gd name="connsiteY4642" fmla="*/ 87881 h 3187690"/>
              <a:gd name="connsiteX4643" fmla="*/ 1070022 w 3959210"/>
              <a:gd name="connsiteY4643" fmla="*/ 83288 h 3187690"/>
              <a:gd name="connsiteX4644" fmla="*/ 1072606 w 3959210"/>
              <a:gd name="connsiteY4644" fmla="*/ 80146 h 3187690"/>
              <a:gd name="connsiteX4645" fmla="*/ 1074212 w 3959210"/>
              <a:gd name="connsiteY4645" fmla="*/ 82289 h 3187690"/>
              <a:gd name="connsiteX4646" fmla="*/ 1076008 w 3959210"/>
              <a:gd name="connsiteY4646" fmla="*/ 86283 h 3187690"/>
              <a:gd name="connsiteX4647" fmla="*/ 1090376 w 3959210"/>
              <a:gd name="connsiteY4647" fmla="*/ 76696 h 3187690"/>
              <a:gd name="connsiteX4648" fmla="*/ 1090376 w 3959210"/>
              <a:gd name="connsiteY4648" fmla="*/ 83088 h 3187690"/>
              <a:gd name="connsiteX4649" fmla="*/ 1104744 w 3959210"/>
              <a:gd name="connsiteY4649" fmla="*/ 70305 h 3187690"/>
              <a:gd name="connsiteX4650" fmla="*/ 1107937 w 3959210"/>
              <a:gd name="connsiteY4650" fmla="*/ 76696 h 3187690"/>
              <a:gd name="connsiteX4651" fmla="*/ 1098359 w 3959210"/>
              <a:gd name="connsiteY4651" fmla="*/ 86283 h 3187690"/>
              <a:gd name="connsiteX4652" fmla="*/ 1117516 w 3959210"/>
              <a:gd name="connsiteY4652" fmla="*/ 73501 h 3187690"/>
              <a:gd name="connsiteX4653" fmla="*/ 1122305 w 3959210"/>
              <a:gd name="connsiteY4653" fmla="*/ 78294 h 3187690"/>
              <a:gd name="connsiteX4654" fmla="*/ 1127095 w 3959210"/>
              <a:gd name="connsiteY4654" fmla="*/ 70305 h 3187690"/>
              <a:gd name="connsiteX4655" fmla="*/ 1119112 w 3959210"/>
              <a:gd name="connsiteY4655" fmla="*/ 68707 h 3187690"/>
              <a:gd name="connsiteX4656" fmla="*/ 1131884 w 3959210"/>
              <a:gd name="connsiteY4656" fmla="*/ 65512 h 3187690"/>
              <a:gd name="connsiteX4657" fmla="*/ 1119112 w 3959210"/>
              <a:gd name="connsiteY4657" fmla="*/ 67109 h 3187690"/>
              <a:gd name="connsiteX4658" fmla="*/ 1112727 w 3959210"/>
              <a:gd name="connsiteY4658" fmla="*/ 73501 h 3187690"/>
              <a:gd name="connsiteX4659" fmla="*/ 1114323 w 3959210"/>
              <a:gd name="connsiteY4659" fmla="*/ 67109 h 3187690"/>
              <a:gd name="connsiteX4660" fmla="*/ 1111130 w 3959210"/>
              <a:gd name="connsiteY4660" fmla="*/ 67109 h 3187690"/>
              <a:gd name="connsiteX4661" fmla="*/ 1090376 w 3959210"/>
              <a:gd name="connsiteY4661" fmla="*/ 68707 h 3187690"/>
              <a:gd name="connsiteX4662" fmla="*/ 1112727 w 3959210"/>
              <a:gd name="connsiteY4662" fmla="*/ 63914 h 3187690"/>
              <a:gd name="connsiteX4663" fmla="*/ 1117516 w 3959210"/>
              <a:gd name="connsiteY4663" fmla="*/ 63914 h 3187690"/>
              <a:gd name="connsiteX4664" fmla="*/ 1120709 w 3959210"/>
              <a:gd name="connsiteY4664" fmla="*/ 63914 h 3187690"/>
              <a:gd name="connsiteX4665" fmla="*/ 1127095 w 3959210"/>
              <a:gd name="connsiteY4665" fmla="*/ 57522 h 3187690"/>
              <a:gd name="connsiteX4666" fmla="*/ 1138270 w 3959210"/>
              <a:gd name="connsiteY4666" fmla="*/ 54327 h 3187690"/>
              <a:gd name="connsiteX4667" fmla="*/ 1136673 w 3959210"/>
              <a:gd name="connsiteY4667" fmla="*/ 59120 h 3187690"/>
              <a:gd name="connsiteX4668" fmla="*/ 1159024 w 3959210"/>
              <a:gd name="connsiteY4668" fmla="*/ 60718 h 3187690"/>
              <a:gd name="connsiteX4669" fmla="*/ 1157427 w 3959210"/>
              <a:gd name="connsiteY4669" fmla="*/ 65512 h 3187690"/>
              <a:gd name="connsiteX4670" fmla="*/ 1168602 w 3959210"/>
              <a:gd name="connsiteY4670" fmla="*/ 62316 h 3187690"/>
              <a:gd name="connsiteX4671" fmla="*/ 1159024 w 3959210"/>
              <a:gd name="connsiteY4671" fmla="*/ 60718 h 3187690"/>
              <a:gd name="connsiteX4672" fmla="*/ 1173392 w 3959210"/>
              <a:gd name="connsiteY4672" fmla="*/ 44740 h 3187690"/>
              <a:gd name="connsiteX4673" fmla="*/ 1187760 w 3959210"/>
              <a:gd name="connsiteY4673" fmla="*/ 44740 h 3187690"/>
              <a:gd name="connsiteX4674" fmla="*/ 1203724 w 3959210"/>
              <a:gd name="connsiteY4674" fmla="*/ 38348 h 3187690"/>
              <a:gd name="connsiteX4675" fmla="*/ 1222882 w 3959210"/>
              <a:gd name="connsiteY4675" fmla="*/ 38348 h 3187690"/>
              <a:gd name="connsiteX4676" fmla="*/ 1221285 w 3959210"/>
              <a:gd name="connsiteY4676" fmla="*/ 43142 h 3187690"/>
              <a:gd name="connsiteX4677" fmla="*/ 1224478 w 3959210"/>
              <a:gd name="connsiteY4677" fmla="*/ 44740 h 3187690"/>
              <a:gd name="connsiteX4678" fmla="*/ 1232460 w 3959210"/>
              <a:gd name="connsiteY4678" fmla="*/ 38348 h 3187690"/>
              <a:gd name="connsiteX4679" fmla="*/ 1234057 w 3959210"/>
              <a:gd name="connsiteY4679" fmla="*/ 43142 h 3187690"/>
              <a:gd name="connsiteX4680" fmla="*/ 1237250 w 3959210"/>
              <a:gd name="connsiteY4680" fmla="*/ 38348 h 3187690"/>
              <a:gd name="connsiteX4681" fmla="*/ 1240443 w 3959210"/>
              <a:gd name="connsiteY4681" fmla="*/ 43142 h 3187690"/>
              <a:gd name="connsiteX4682" fmla="*/ 1242039 w 3959210"/>
              <a:gd name="connsiteY4682" fmla="*/ 36750 h 3187690"/>
              <a:gd name="connsiteX4683" fmla="*/ 1265986 w 3959210"/>
              <a:gd name="connsiteY4683" fmla="*/ 33555 h 3187690"/>
              <a:gd name="connsiteX4684" fmla="*/ 1265986 w 3959210"/>
              <a:gd name="connsiteY4684" fmla="*/ 41544 h 3187690"/>
              <a:gd name="connsiteX4685" fmla="*/ 1297915 w 3959210"/>
              <a:gd name="connsiteY4685" fmla="*/ 38348 h 3187690"/>
              <a:gd name="connsiteX4686" fmla="*/ 1297915 w 3959210"/>
              <a:gd name="connsiteY4686" fmla="*/ 41544 h 3187690"/>
              <a:gd name="connsiteX4687" fmla="*/ 1289933 w 3959210"/>
              <a:gd name="connsiteY4687" fmla="*/ 55925 h 3187690"/>
              <a:gd name="connsiteX4688" fmla="*/ 1299511 w 3959210"/>
              <a:gd name="connsiteY4688" fmla="*/ 49533 h 3187690"/>
              <a:gd name="connsiteX4689" fmla="*/ 1299511 w 3959210"/>
              <a:gd name="connsiteY4689" fmla="*/ 39946 h 3187690"/>
              <a:gd name="connsiteX4690" fmla="*/ 1301108 w 3959210"/>
              <a:gd name="connsiteY4690" fmla="*/ 41544 h 3187690"/>
              <a:gd name="connsiteX4691" fmla="*/ 1313879 w 3959210"/>
              <a:gd name="connsiteY4691" fmla="*/ 43142 h 3187690"/>
              <a:gd name="connsiteX4692" fmla="*/ 1301108 w 3959210"/>
              <a:gd name="connsiteY4692" fmla="*/ 43142 h 3187690"/>
              <a:gd name="connsiteX4693" fmla="*/ 1301108 w 3959210"/>
              <a:gd name="connsiteY4693" fmla="*/ 46338 h 3187690"/>
              <a:gd name="connsiteX4694" fmla="*/ 1304301 w 3959210"/>
              <a:gd name="connsiteY4694" fmla="*/ 44740 h 3187690"/>
              <a:gd name="connsiteX4695" fmla="*/ 1305897 w 3959210"/>
              <a:gd name="connsiteY4695" fmla="*/ 51131 h 3187690"/>
              <a:gd name="connsiteX4696" fmla="*/ 1312283 w 3959210"/>
              <a:gd name="connsiteY4696" fmla="*/ 51131 h 3187690"/>
              <a:gd name="connsiteX4697" fmla="*/ 1321862 w 3959210"/>
              <a:gd name="connsiteY4697" fmla="*/ 41544 h 3187690"/>
              <a:gd name="connsiteX4698" fmla="*/ 1301108 w 3959210"/>
              <a:gd name="connsiteY4698" fmla="*/ 35153 h 3187690"/>
              <a:gd name="connsiteX4699" fmla="*/ 1326651 w 3959210"/>
              <a:gd name="connsiteY4699" fmla="*/ 39946 h 3187690"/>
              <a:gd name="connsiteX4700" fmla="*/ 1345808 w 3959210"/>
              <a:gd name="connsiteY4700" fmla="*/ 33555 h 3187690"/>
              <a:gd name="connsiteX4701" fmla="*/ 1342616 w 3959210"/>
              <a:gd name="connsiteY4701" fmla="*/ 39946 h 3187690"/>
              <a:gd name="connsiteX4702" fmla="*/ 1347405 w 3959210"/>
              <a:gd name="connsiteY4702" fmla="*/ 39946 h 3187690"/>
              <a:gd name="connsiteX4703" fmla="*/ 1352194 w 3959210"/>
              <a:gd name="connsiteY4703" fmla="*/ 33555 h 3187690"/>
              <a:gd name="connsiteX4704" fmla="*/ 1361773 w 3959210"/>
              <a:gd name="connsiteY4704" fmla="*/ 30359 h 3187690"/>
              <a:gd name="connsiteX4705" fmla="*/ 1358580 w 3959210"/>
              <a:gd name="connsiteY4705" fmla="*/ 41544 h 3187690"/>
              <a:gd name="connsiteX4706" fmla="*/ 1363369 w 3959210"/>
              <a:gd name="connsiteY4706" fmla="*/ 41544 h 3187690"/>
              <a:gd name="connsiteX4707" fmla="*/ 1366562 w 3959210"/>
              <a:gd name="connsiteY4707" fmla="*/ 31957 h 3187690"/>
              <a:gd name="connsiteX4708" fmla="*/ 1372948 w 3959210"/>
              <a:gd name="connsiteY4708" fmla="*/ 30359 h 3187690"/>
              <a:gd name="connsiteX4709" fmla="*/ 1403281 w 3959210"/>
              <a:gd name="connsiteY4709" fmla="*/ 28761 h 3187690"/>
              <a:gd name="connsiteX4710" fmla="*/ 1428824 w 3959210"/>
              <a:gd name="connsiteY4710" fmla="*/ 35153 h 3187690"/>
              <a:gd name="connsiteX4711" fmla="*/ 1439999 w 3959210"/>
              <a:gd name="connsiteY4711" fmla="*/ 28761 h 3187690"/>
              <a:gd name="connsiteX4712" fmla="*/ 1452771 w 3959210"/>
              <a:gd name="connsiteY4712" fmla="*/ 25566 h 3187690"/>
              <a:gd name="connsiteX4713" fmla="*/ 1468735 w 3959210"/>
              <a:gd name="connsiteY4713" fmla="*/ 22370 h 3187690"/>
              <a:gd name="connsiteX4714" fmla="*/ 1467139 w 3959210"/>
              <a:gd name="connsiteY4714" fmla="*/ 30359 h 3187690"/>
              <a:gd name="connsiteX4715" fmla="*/ 1476717 w 3959210"/>
              <a:gd name="connsiteY4715" fmla="*/ 35153 h 3187690"/>
              <a:gd name="connsiteX4716" fmla="*/ 1486296 w 3959210"/>
              <a:gd name="connsiteY4716" fmla="*/ 31957 h 3187690"/>
              <a:gd name="connsiteX4717" fmla="*/ 1483103 w 3959210"/>
              <a:gd name="connsiteY4717" fmla="*/ 36750 h 3187690"/>
              <a:gd name="connsiteX4718" fmla="*/ 1518225 w 3959210"/>
              <a:gd name="connsiteY4718" fmla="*/ 31957 h 3187690"/>
              <a:gd name="connsiteX4719" fmla="*/ 1535786 w 3959210"/>
              <a:gd name="connsiteY4719" fmla="*/ 30359 h 3187690"/>
              <a:gd name="connsiteX4720" fmla="*/ 1551751 w 3959210"/>
              <a:gd name="connsiteY4720" fmla="*/ 27163 h 3187690"/>
              <a:gd name="connsiteX4721" fmla="*/ 1540575 w 3959210"/>
              <a:gd name="connsiteY4721" fmla="*/ 27163 h 3187690"/>
              <a:gd name="connsiteX4722" fmla="*/ 1532593 w 3959210"/>
              <a:gd name="connsiteY4722" fmla="*/ 23968 h 3187690"/>
              <a:gd name="connsiteX4723" fmla="*/ 1535786 w 3959210"/>
              <a:gd name="connsiteY4723" fmla="*/ 22370 h 3187690"/>
              <a:gd name="connsiteX4724" fmla="*/ 1529400 w 3959210"/>
              <a:gd name="connsiteY4724" fmla="*/ 25566 h 3187690"/>
              <a:gd name="connsiteX4725" fmla="*/ 1527804 w 3959210"/>
              <a:gd name="connsiteY4725" fmla="*/ 12783 h 3187690"/>
              <a:gd name="connsiteX4726" fmla="*/ 1550154 w 3959210"/>
              <a:gd name="connsiteY4726" fmla="*/ 14381 h 3187690"/>
              <a:gd name="connsiteX4727" fmla="*/ 1559733 w 3959210"/>
              <a:gd name="connsiteY4727" fmla="*/ 17576 h 3187690"/>
              <a:gd name="connsiteX4728" fmla="*/ 1554944 w 3959210"/>
              <a:gd name="connsiteY4728" fmla="*/ 20772 h 3187690"/>
              <a:gd name="connsiteX4729" fmla="*/ 1559733 w 3959210"/>
              <a:gd name="connsiteY4729" fmla="*/ 23169 h 3187690"/>
              <a:gd name="connsiteX4730" fmla="*/ 1563245 w 3959210"/>
              <a:gd name="connsiteY4730" fmla="*/ 21411 h 3187690"/>
              <a:gd name="connsiteX4731" fmla="*/ 1561329 w 3959210"/>
              <a:gd name="connsiteY4731" fmla="*/ 27163 h 3187690"/>
              <a:gd name="connsiteX4732" fmla="*/ 1553347 w 3959210"/>
              <a:gd name="connsiteY4732" fmla="*/ 28761 h 3187690"/>
              <a:gd name="connsiteX4733" fmla="*/ 1554944 w 3959210"/>
              <a:gd name="connsiteY4733" fmla="*/ 39946 h 3187690"/>
              <a:gd name="connsiteX4734" fmla="*/ 1562926 w 3959210"/>
              <a:gd name="connsiteY4734" fmla="*/ 38348 h 3187690"/>
              <a:gd name="connsiteX4735" fmla="*/ 1588469 w 3959210"/>
              <a:gd name="connsiteY4735" fmla="*/ 15979 h 3187690"/>
              <a:gd name="connsiteX4736" fmla="*/ 1593258 w 3959210"/>
              <a:gd name="connsiteY4736" fmla="*/ 20772 h 3187690"/>
              <a:gd name="connsiteX4737" fmla="*/ 1610819 w 3959210"/>
              <a:gd name="connsiteY4737" fmla="*/ 20772 h 3187690"/>
              <a:gd name="connsiteX4738" fmla="*/ 1607626 w 3959210"/>
              <a:gd name="connsiteY4738" fmla="*/ 25566 h 3187690"/>
              <a:gd name="connsiteX4739" fmla="*/ 1618802 w 3959210"/>
              <a:gd name="connsiteY4739" fmla="*/ 19174 h 3187690"/>
              <a:gd name="connsiteX4740" fmla="*/ 1626784 w 3959210"/>
              <a:gd name="connsiteY4740" fmla="*/ 20772 h 3187690"/>
              <a:gd name="connsiteX4741" fmla="*/ 1633170 w 3959210"/>
              <a:gd name="connsiteY4741" fmla="*/ 28761 h 3187690"/>
              <a:gd name="connsiteX4742" fmla="*/ 1639555 w 3959210"/>
              <a:gd name="connsiteY4742" fmla="*/ 25566 h 3187690"/>
              <a:gd name="connsiteX4743" fmla="*/ 1634766 w 3959210"/>
              <a:gd name="connsiteY4743" fmla="*/ 20772 h 3187690"/>
              <a:gd name="connsiteX4744" fmla="*/ 1644345 w 3959210"/>
              <a:gd name="connsiteY4744" fmla="*/ 17576 h 3187690"/>
              <a:gd name="connsiteX4745" fmla="*/ 1647538 w 3959210"/>
              <a:gd name="connsiteY4745" fmla="*/ 23968 h 3187690"/>
              <a:gd name="connsiteX4746" fmla="*/ 1653923 w 3959210"/>
              <a:gd name="connsiteY4746" fmla="*/ 22370 h 3187690"/>
              <a:gd name="connsiteX4747" fmla="*/ 1655520 w 3959210"/>
              <a:gd name="connsiteY4747" fmla="*/ 14381 h 3187690"/>
              <a:gd name="connsiteX4748" fmla="*/ 1642748 w 3959210"/>
              <a:gd name="connsiteY4748" fmla="*/ 14381 h 3187690"/>
              <a:gd name="connsiteX4749" fmla="*/ 1644345 w 3959210"/>
              <a:gd name="connsiteY4749" fmla="*/ 7989 h 3187690"/>
              <a:gd name="connsiteX4750" fmla="*/ 1655520 w 3959210"/>
              <a:gd name="connsiteY4750" fmla="*/ 7989 h 3187690"/>
              <a:gd name="connsiteX4751" fmla="*/ 1649134 w 3959210"/>
              <a:gd name="connsiteY4751" fmla="*/ 0 h 318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Lst>
            <a:rect l="l" t="t" r="r" b="b"/>
            <a:pathLst>
              <a:path w="3959210" h="3187690">
                <a:moveTo>
                  <a:pt x="2196561" y="2209072"/>
                </a:moveTo>
                <a:lnTo>
                  <a:pt x="2197443" y="2210007"/>
                </a:lnTo>
                <a:lnTo>
                  <a:pt x="2196717" y="2209812"/>
                </a:lnTo>
                <a:close/>
                <a:moveTo>
                  <a:pt x="2188735" y="2197030"/>
                </a:moveTo>
                <a:cubicBezTo>
                  <a:pt x="2191130" y="2197030"/>
                  <a:pt x="2193524" y="2199426"/>
                  <a:pt x="2195121" y="2202223"/>
                </a:cubicBezTo>
                <a:lnTo>
                  <a:pt x="2196561" y="2209072"/>
                </a:lnTo>
                <a:lnTo>
                  <a:pt x="2196318" y="2208814"/>
                </a:lnTo>
                <a:cubicBezTo>
                  <a:pt x="2191928" y="2205019"/>
                  <a:pt x="2187936" y="2201024"/>
                  <a:pt x="2188735" y="2197030"/>
                </a:cubicBezTo>
                <a:close/>
                <a:moveTo>
                  <a:pt x="1985985" y="2088377"/>
                </a:moveTo>
                <a:cubicBezTo>
                  <a:pt x="1990775" y="2089974"/>
                  <a:pt x="1997160" y="2093170"/>
                  <a:pt x="1995564" y="2096366"/>
                </a:cubicBezTo>
                <a:cubicBezTo>
                  <a:pt x="1992371" y="2089974"/>
                  <a:pt x="1989178" y="2093170"/>
                  <a:pt x="1985985" y="2088377"/>
                </a:cubicBezTo>
                <a:close/>
                <a:moveTo>
                  <a:pt x="1143059" y="2037246"/>
                </a:moveTo>
                <a:lnTo>
                  <a:pt x="1145975" y="2039747"/>
                </a:lnTo>
                <a:lnTo>
                  <a:pt x="1146252" y="2040441"/>
                </a:lnTo>
                <a:cubicBezTo>
                  <a:pt x="1144656" y="2038844"/>
                  <a:pt x="1144656" y="2035648"/>
                  <a:pt x="1143059" y="2037246"/>
                </a:cubicBezTo>
                <a:close/>
                <a:moveTo>
                  <a:pt x="1098359" y="2002093"/>
                </a:moveTo>
                <a:lnTo>
                  <a:pt x="1098794" y="2008485"/>
                </a:lnTo>
                <a:lnTo>
                  <a:pt x="1098359" y="2008485"/>
                </a:lnTo>
                <a:cubicBezTo>
                  <a:pt x="1099955" y="2006887"/>
                  <a:pt x="1101552" y="2005289"/>
                  <a:pt x="1098359" y="2002093"/>
                </a:cubicBezTo>
                <a:close/>
                <a:moveTo>
                  <a:pt x="1875830" y="1989843"/>
                </a:moveTo>
                <a:lnTo>
                  <a:pt x="1888602" y="1997300"/>
                </a:lnTo>
                <a:cubicBezTo>
                  <a:pt x="1883812" y="1995702"/>
                  <a:pt x="1877427" y="1989311"/>
                  <a:pt x="1877427" y="1994104"/>
                </a:cubicBezTo>
                <a:cubicBezTo>
                  <a:pt x="1874234" y="1995702"/>
                  <a:pt x="1882216" y="1994104"/>
                  <a:pt x="1880620" y="1997300"/>
                </a:cubicBezTo>
                <a:cubicBezTo>
                  <a:pt x="1880620" y="1994104"/>
                  <a:pt x="1887005" y="1998898"/>
                  <a:pt x="1885409" y="2002093"/>
                </a:cubicBezTo>
                <a:cubicBezTo>
                  <a:pt x="1887005" y="2003691"/>
                  <a:pt x="1888602" y="2003691"/>
                  <a:pt x="1891795" y="2003691"/>
                </a:cubicBezTo>
                <a:cubicBezTo>
                  <a:pt x="1885409" y="1997300"/>
                  <a:pt x="1890198" y="2000495"/>
                  <a:pt x="1896584" y="2003691"/>
                </a:cubicBezTo>
                <a:cubicBezTo>
                  <a:pt x="1894988" y="2005289"/>
                  <a:pt x="1894988" y="2006887"/>
                  <a:pt x="1894988" y="2008485"/>
                </a:cubicBezTo>
                <a:cubicBezTo>
                  <a:pt x="1909356" y="2013278"/>
                  <a:pt x="1917338" y="2026061"/>
                  <a:pt x="1931706" y="2032452"/>
                </a:cubicBezTo>
                <a:cubicBezTo>
                  <a:pt x="1928513" y="2032452"/>
                  <a:pt x="1931706" y="2034050"/>
                  <a:pt x="1928513" y="2037246"/>
                </a:cubicBezTo>
                <a:cubicBezTo>
                  <a:pt x="1926917" y="2035648"/>
                  <a:pt x="1925320" y="2034050"/>
                  <a:pt x="1923724" y="2034050"/>
                </a:cubicBezTo>
                <a:cubicBezTo>
                  <a:pt x="1925320" y="2032452"/>
                  <a:pt x="1928513" y="2035648"/>
                  <a:pt x="1928513" y="2034050"/>
                </a:cubicBezTo>
                <a:cubicBezTo>
                  <a:pt x="1925320" y="2029257"/>
                  <a:pt x="1920531" y="2029257"/>
                  <a:pt x="1914145" y="2024463"/>
                </a:cubicBezTo>
                <a:cubicBezTo>
                  <a:pt x="1910952" y="2022865"/>
                  <a:pt x="1910952" y="2027659"/>
                  <a:pt x="1909356" y="2026061"/>
                </a:cubicBezTo>
                <a:cubicBezTo>
                  <a:pt x="1909356" y="2024463"/>
                  <a:pt x="1910952" y="2021267"/>
                  <a:pt x="1906163" y="2018072"/>
                </a:cubicBezTo>
                <a:cubicBezTo>
                  <a:pt x="1898181" y="2016474"/>
                  <a:pt x="1902970" y="2016474"/>
                  <a:pt x="1896584" y="2013278"/>
                </a:cubicBezTo>
                <a:cubicBezTo>
                  <a:pt x="1896584" y="2013278"/>
                  <a:pt x="1896584" y="2011680"/>
                  <a:pt x="1898181" y="2011680"/>
                </a:cubicBezTo>
                <a:cubicBezTo>
                  <a:pt x="1893391" y="2010083"/>
                  <a:pt x="1893391" y="2008485"/>
                  <a:pt x="1890198" y="2005289"/>
                </a:cubicBezTo>
                <a:cubicBezTo>
                  <a:pt x="1887005" y="2003691"/>
                  <a:pt x="1885409" y="2008485"/>
                  <a:pt x="1882216" y="2005289"/>
                </a:cubicBezTo>
                <a:cubicBezTo>
                  <a:pt x="1885409" y="2003691"/>
                  <a:pt x="1882216" y="2003691"/>
                  <a:pt x="1882216" y="2000495"/>
                </a:cubicBezTo>
                <a:cubicBezTo>
                  <a:pt x="1875830" y="1998898"/>
                  <a:pt x="1877427" y="1997300"/>
                  <a:pt x="1871041" y="1994104"/>
                </a:cubicBezTo>
                <a:cubicBezTo>
                  <a:pt x="1872637" y="1990908"/>
                  <a:pt x="1875830" y="1994104"/>
                  <a:pt x="1875830" y="1992506"/>
                </a:cubicBezTo>
                <a:close/>
                <a:moveTo>
                  <a:pt x="1875830" y="1989311"/>
                </a:moveTo>
                <a:lnTo>
                  <a:pt x="1875830" y="1989843"/>
                </a:lnTo>
                <a:lnTo>
                  <a:pt x="1874990" y="1989353"/>
                </a:lnTo>
                <a:close/>
                <a:moveTo>
                  <a:pt x="1785892" y="1921812"/>
                </a:moveTo>
                <a:lnTo>
                  <a:pt x="1786429" y="1922201"/>
                </a:lnTo>
                <a:lnTo>
                  <a:pt x="1786429" y="1922658"/>
                </a:lnTo>
                <a:close/>
                <a:moveTo>
                  <a:pt x="1772061" y="1911016"/>
                </a:moveTo>
                <a:cubicBezTo>
                  <a:pt x="1773657" y="1906223"/>
                  <a:pt x="1776850" y="1915810"/>
                  <a:pt x="1780043" y="1912614"/>
                </a:cubicBezTo>
                <a:lnTo>
                  <a:pt x="1785892" y="1921812"/>
                </a:lnTo>
                <a:lnTo>
                  <a:pt x="1782837" y="1919605"/>
                </a:lnTo>
                <a:cubicBezTo>
                  <a:pt x="1780842" y="1919006"/>
                  <a:pt x="1778447" y="1918207"/>
                  <a:pt x="1776850" y="1915810"/>
                </a:cubicBezTo>
                <a:cubicBezTo>
                  <a:pt x="1784832" y="1915810"/>
                  <a:pt x="1775254" y="1914212"/>
                  <a:pt x="1772061" y="1911016"/>
                </a:cubicBezTo>
                <a:close/>
                <a:moveTo>
                  <a:pt x="1678396" y="1861810"/>
                </a:moveTo>
                <a:lnTo>
                  <a:pt x="1689045" y="1867875"/>
                </a:lnTo>
                <a:cubicBezTo>
                  <a:pt x="1687449" y="1868674"/>
                  <a:pt x="1685055" y="1867475"/>
                  <a:pt x="1682660" y="1865678"/>
                </a:cubicBezTo>
                <a:close/>
                <a:moveTo>
                  <a:pt x="1676274" y="1859886"/>
                </a:moveTo>
                <a:lnTo>
                  <a:pt x="1678396" y="1861810"/>
                </a:lnTo>
                <a:lnTo>
                  <a:pt x="1677471" y="1861284"/>
                </a:lnTo>
                <a:lnTo>
                  <a:pt x="1676274" y="1860268"/>
                </a:lnTo>
                <a:close/>
                <a:moveTo>
                  <a:pt x="3235474" y="1829527"/>
                </a:moveTo>
                <a:lnTo>
                  <a:pt x="3236006" y="1829527"/>
                </a:lnTo>
                <a:cubicBezTo>
                  <a:pt x="3236006" y="1831124"/>
                  <a:pt x="3234410" y="1831124"/>
                  <a:pt x="3236006" y="1832722"/>
                </a:cubicBezTo>
                <a:close/>
                <a:moveTo>
                  <a:pt x="1690642" y="1776798"/>
                </a:moveTo>
                <a:cubicBezTo>
                  <a:pt x="1689045" y="1778396"/>
                  <a:pt x="1692238" y="1779994"/>
                  <a:pt x="1690642" y="1781591"/>
                </a:cubicBezTo>
                <a:cubicBezTo>
                  <a:pt x="1685853" y="1776798"/>
                  <a:pt x="1687449" y="1784787"/>
                  <a:pt x="1684256" y="1781591"/>
                </a:cubicBezTo>
                <a:cubicBezTo>
                  <a:pt x="1685853" y="1778396"/>
                  <a:pt x="1689045" y="1779994"/>
                  <a:pt x="1690642" y="1776798"/>
                </a:cubicBezTo>
                <a:close/>
                <a:moveTo>
                  <a:pt x="763104" y="1772005"/>
                </a:moveTo>
                <a:cubicBezTo>
                  <a:pt x="767893" y="1772005"/>
                  <a:pt x="771086" y="1772005"/>
                  <a:pt x="775876" y="1775200"/>
                </a:cubicBezTo>
                <a:cubicBezTo>
                  <a:pt x="782261" y="1776798"/>
                  <a:pt x="787051" y="1781591"/>
                  <a:pt x="793437" y="1783189"/>
                </a:cubicBezTo>
                <a:cubicBezTo>
                  <a:pt x="787849" y="1783988"/>
                  <a:pt x="783059" y="1781991"/>
                  <a:pt x="778270" y="1779394"/>
                </a:cubicBezTo>
                <a:lnTo>
                  <a:pt x="770620" y="1775667"/>
                </a:lnTo>
                <a:lnTo>
                  <a:pt x="771086" y="1775200"/>
                </a:lnTo>
                <a:lnTo>
                  <a:pt x="770241" y="1775482"/>
                </a:lnTo>
                <a:close/>
                <a:moveTo>
                  <a:pt x="847716" y="1765613"/>
                </a:moveTo>
                <a:cubicBezTo>
                  <a:pt x="852505" y="1767211"/>
                  <a:pt x="852505" y="1767211"/>
                  <a:pt x="852505" y="1767211"/>
                </a:cubicBezTo>
                <a:lnTo>
                  <a:pt x="852321" y="1767395"/>
                </a:lnTo>
                <a:lnTo>
                  <a:pt x="851907" y="1767011"/>
                </a:lnTo>
                <a:cubicBezTo>
                  <a:pt x="850909" y="1765214"/>
                  <a:pt x="850111" y="1764015"/>
                  <a:pt x="847716" y="1765613"/>
                </a:cubicBezTo>
                <a:close/>
                <a:moveTo>
                  <a:pt x="729578" y="1743243"/>
                </a:moveTo>
                <a:lnTo>
                  <a:pt x="729852" y="1746530"/>
                </a:lnTo>
                <a:lnTo>
                  <a:pt x="729578" y="1746439"/>
                </a:lnTo>
                <a:cubicBezTo>
                  <a:pt x="729578" y="1744841"/>
                  <a:pt x="731175" y="1743243"/>
                  <a:pt x="729578" y="1743243"/>
                </a:cubicBezTo>
                <a:close/>
                <a:moveTo>
                  <a:pt x="1567715" y="1714482"/>
                </a:moveTo>
                <a:lnTo>
                  <a:pt x="1572704" y="1717079"/>
                </a:lnTo>
                <a:cubicBezTo>
                  <a:pt x="1574500" y="1717678"/>
                  <a:pt x="1575698" y="1718477"/>
                  <a:pt x="1574101" y="1720874"/>
                </a:cubicBezTo>
                <a:close/>
                <a:moveTo>
                  <a:pt x="1567715" y="1714482"/>
                </a:moveTo>
                <a:lnTo>
                  <a:pt x="1567715" y="1714482"/>
                </a:lnTo>
                <a:lnTo>
                  <a:pt x="1567715" y="1714482"/>
                </a:lnTo>
                <a:close/>
                <a:moveTo>
                  <a:pt x="3113080" y="1617014"/>
                </a:moveTo>
                <a:lnTo>
                  <a:pt x="3113479" y="1618412"/>
                </a:lnTo>
                <a:lnTo>
                  <a:pt x="3113465" y="1618446"/>
                </a:lnTo>
                <a:close/>
                <a:moveTo>
                  <a:pt x="3114676" y="1615416"/>
                </a:moveTo>
                <a:cubicBezTo>
                  <a:pt x="3117869" y="1617014"/>
                  <a:pt x="3117869" y="1621808"/>
                  <a:pt x="3121062" y="1623405"/>
                </a:cubicBezTo>
                <a:cubicBezTo>
                  <a:pt x="3117869" y="1623405"/>
                  <a:pt x="3119466" y="1626601"/>
                  <a:pt x="3116273" y="1628199"/>
                </a:cubicBezTo>
                <a:lnTo>
                  <a:pt x="3113479" y="1618412"/>
                </a:lnTo>
                <a:close/>
                <a:moveTo>
                  <a:pt x="3227226" y="1534725"/>
                </a:moveTo>
                <a:lnTo>
                  <a:pt x="3228024" y="1535524"/>
                </a:lnTo>
                <a:lnTo>
                  <a:pt x="3227459" y="1535424"/>
                </a:lnTo>
                <a:close/>
                <a:moveTo>
                  <a:pt x="3224831" y="1527535"/>
                </a:moveTo>
                <a:lnTo>
                  <a:pt x="3227226" y="1534725"/>
                </a:lnTo>
                <a:lnTo>
                  <a:pt x="3223434" y="1530930"/>
                </a:lnTo>
                <a:cubicBezTo>
                  <a:pt x="3221638" y="1529932"/>
                  <a:pt x="3220840" y="1529133"/>
                  <a:pt x="3224831" y="1527535"/>
                </a:cubicBezTo>
                <a:close/>
                <a:moveTo>
                  <a:pt x="451796" y="1519546"/>
                </a:moveTo>
                <a:lnTo>
                  <a:pt x="453571" y="1520561"/>
                </a:lnTo>
                <a:lnTo>
                  <a:pt x="453392" y="1521144"/>
                </a:lnTo>
                <a:cubicBezTo>
                  <a:pt x="453392" y="1521144"/>
                  <a:pt x="453392" y="1519546"/>
                  <a:pt x="451796" y="1519546"/>
                </a:cubicBezTo>
                <a:close/>
                <a:moveTo>
                  <a:pt x="3050818" y="1513154"/>
                </a:moveTo>
                <a:lnTo>
                  <a:pt x="3051233" y="1513532"/>
                </a:lnTo>
                <a:lnTo>
                  <a:pt x="3049222" y="1516350"/>
                </a:lnTo>
                <a:cubicBezTo>
                  <a:pt x="3050818" y="1516350"/>
                  <a:pt x="3050818" y="1514752"/>
                  <a:pt x="3050818" y="1513154"/>
                </a:cubicBezTo>
                <a:close/>
                <a:moveTo>
                  <a:pt x="2822526" y="1428469"/>
                </a:moveTo>
                <a:lnTo>
                  <a:pt x="2823825" y="1429249"/>
                </a:lnTo>
                <a:lnTo>
                  <a:pt x="2820929" y="1431665"/>
                </a:lnTo>
                <a:cubicBezTo>
                  <a:pt x="2822526" y="1431665"/>
                  <a:pt x="2822526" y="1430067"/>
                  <a:pt x="2822526" y="1428469"/>
                </a:cubicBezTo>
                <a:close/>
                <a:moveTo>
                  <a:pt x="143681" y="1051234"/>
                </a:moveTo>
                <a:lnTo>
                  <a:pt x="143681" y="1059368"/>
                </a:lnTo>
                <a:cubicBezTo>
                  <a:pt x="140488" y="1056172"/>
                  <a:pt x="137295" y="1057770"/>
                  <a:pt x="137295" y="1062564"/>
                </a:cubicBezTo>
                <a:cubicBezTo>
                  <a:pt x="135698" y="1059368"/>
                  <a:pt x="132506" y="1062564"/>
                  <a:pt x="130909" y="1059368"/>
                </a:cubicBezTo>
                <a:close/>
                <a:moveTo>
                  <a:pt x="143681" y="1049781"/>
                </a:moveTo>
                <a:lnTo>
                  <a:pt x="145962" y="1049781"/>
                </a:lnTo>
                <a:lnTo>
                  <a:pt x="143681" y="1051234"/>
                </a:lnTo>
                <a:close/>
                <a:moveTo>
                  <a:pt x="3740485" y="755778"/>
                </a:moveTo>
                <a:lnTo>
                  <a:pt x="3741146" y="755889"/>
                </a:lnTo>
                <a:lnTo>
                  <a:pt x="3740485" y="756418"/>
                </a:lnTo>
                <a:close/>
                <a:moveTo>
                  <a:pt x="3744277" y="753382"/>
                </a:moveTo>
                <a:cubicBezTo>
                  <a:pt x="3746871" y="752583"/>
                  <a:pt x="3749266" y="753382"/>
                  <a:pt x="3750064" y="757376"/>
                </a:cubicBezTo>
                <a:lnTo>
                  <a:pt x="3741146" y="755889"/>
                </a:lnTo>
                <a:close/>
                <a:moveTo>
                  <a:pt x="848220" y="305902"/>
                </a:moveTo>
                <a:lnTo>
                  <a:pt x="857294" y="311579"/>
                </a:lnTo>
                <a:cubicBezTo>
                  <a:pt x="854101" y="309981"/>
                  <a:pt x="852505" y="314775"/>
                  <a:pt x="847716" y="313177"/>
                </a:cubicBezTo>
                <a:cubicBezTo>
                  <a:pt x="848514" y="311579"/>
                  <a:pt x="849711" y="309981"/>
                  <a:pt x="850110" y="308583"/>
                </a:cubicBezTo>
                <a:close/>
                <a:moveTo>
                  <a:pt x="847716" y="305188"/>
                </a:moveTo>
                <a:lnTo>
                  <a:pt x="848220" y="305902"/>
                </a:lnTo>
                <a:lnTo>
                  <a:pt x="847245" y="305292"/>
                </a:lnTo>
                <a:close/>
                <a:moveTo>
                  <a:pt x="1276363" y="260049"/>
                </a:moveTo>
                <a:cubicBezTo>
                  <a:pt x="1278359" y="260848"/>
                  <a:pt x="1281152" y="262046"/>
                  <a:pt x="1281950" y="262046"/>
                </a:cubicBezTo>
                <a:cubicBezTo>
                  <a:pt x="1278757" y="262046"/>
                  <a:pt x="1277161" y="260448"/>
                  <a:pt x="1275565" y="260448"/>
                </a:cubicBezTo>
                <a:cubicBezTo>
                  <a:pt x="1273170" y="258850"/>
                  <a:pt x="1274367" y="259250"/>
                  <a:pt x="1276363" y="260049"/>
                </a:cubicBezTo>
                <a:close/>
                <a:moveTo>
                  <a:pt x="1407838" y="125051"/>
                </a:moveTo>
                <a:lnTo>
                  <a:pt x="1406474" y="126230"/>
                </a:lnTo>
                <a:lnTo>
                  <a:pt x="1405313" y="125261"/>
                </a:lnTo>
                <a:close/>
                <a:moveTo>
                  <a:pt x="1410864" y="122435"/>
                </a:moveTo>
                <a:cubicBezTo>
                  <a:pt x="1412460" y="122235"/>
                  <a:pt x="1413658" y="123034"/>
                  <a:pt x="1412859" y="124632"/>
                </a:cubicBezTo>
                <a:lnTo>
                  <a:pt x="1407838" y="125051"/>
                </a:lnTo>
                <a:close/>
                <a:moveTo>
                  <a:pt x="1071219" y="78294"/>
                </a:moveTo>
                <a:cubicBezTo>
                  <a:pt x="1071219" y="79892"/>
                  <a:pt x="1071219" y="79892"/>
                  <a:pt x="1072815" y="79892"/>
                </a:cubicBezTo>
                <a:lnTo>
                  <a:pt x="1072606" y="80146"/>
                </a:lnTo>
                <a:close/>
                <a:moveTo>
                  <a:pt x="1564522" y="17576"/>
                </a:moveTo>
                <a:cubicBezTo>
                  <a:pt x="1562926" y="17576"/>
                  <a:pt x="1564522" y="19174"/>
                  <a:pt x="1564522" y="20772"/>
                </a:cubicBezTo>
                <a:lnTo>
                  <a:pt x="1563245" y="21411"/>
                </a:lnTo>
                <a:close/>
                <a:moveTo>
                  <a:pt x="1649134" y="0"/>
                </a:moveTo>
                <a:cubicBezTo>
                  <a:pt x="1658713" y="1598"/>
                  <a:pt x="1660309" y="4794"/>
                  <a:pt x="1663502" y="11185"/>
                </a:cubicBezTo>
                <a:cubicBezTo>
                  <a:pt x="1669888" y="7989"/>
                  <a:pt x="1674677" y="17576"/>
                  <a:pt x="1679467" y="19174"/>
                </a:cubicBezTo>
                <a:cubicBezTo>
                  <a:pt x="1679467" y="22370"/>
                  <a:pt x="1676274" y="25566"/>
                  <a:pt x="1676274" y="28761"/>
                </a:cubicBezTo>
                <a:cubicBezTo>
                  <a:pt x="1681063" y="28761"/>
                  <a:pt x="1685853" y="30359"/>
                  <a:pt x="1692238" y="28761"/>
                </a:cubicBezTo>
                <a:cubicBezTo>
                  <a:pt x="1693835" y="27163"/>
                  <a:pt x="1693835" y="20772"/>
                  <a:pt x="1697028" y="23968"/>
                </a:cubicBezTo>
                <a:cubicBezTo>
                  <a:pt x="1697028" y="27163"/>
                  <a:pt x="1692238" y="27163"/>
                  <a:pt x="1695431" y="31957"/>
                </a:cubicBezTo>
                <a:cubicBezTo>
                  <a:pt x="1698624" y="25566"/>
                  <a:pt x="1698624" y="30359"/>
                  <a:pt x="1703413" y="30359"/>
                </a:cubicBezTo>
                <a:cubicBezTo>
                  <a:pt x="1703413" y="27163"/>
                  <a:pt x="1705010" y="23968"/>
                  <a:pt x="1705010" y="22370"/>
                </a:cubicBezTo>
                <a:cubicBezTo>
                  <a:pt x="1703413" y="22370"/>
                  <a:pt x="1697028" y="20772"/>
                  <a:pt x="1698624" y="19174"/>
                </a:cubicBezTo>
                <a:cubicBezTo>
                  <a:pt x="1701817" y="19174"/>
                  <a:pt x="1705010" y="22370"/>
                  <a:pt x="1708203" y="19174"/>
                </a:cubicBezTo>
                <a:cubicBezTo>
                  <a:pt x="1706606" y="14381"/>
                  <a:pt x="1701817" y="17576"/>
                  <a:pt x="1703413" y="14381"/>
                </a:cubicBezTo>
                <a:cubicBezTo>
                  <a:pt x="1705010" y="15979"/>
                  <a:pt x="1706606" y="12783"/>
                  <a:pt x="1706606" y="11185"/>
                </a:cubicBezTo>
                <a:cubicBezTo>
                  <a:pt x="1711396" y="14381"/>
                  <a:pt x="1712992" y="17576"/>
                  <a:pt x="1711396" y="19174"/>
                </a:cubicBezTo>
                <a:cubicBezTo>
                  <a:pt x="1714589" y="19174"/>
                  <a:pt x="1717782" y="22370"/>
                  <a:pt x="1720974" y="20772"/>
                </a:cubicBezTo>
                <a:cubicBezTo>
                  <a:pt x="1724167" y="23968"/>
                  <a:pt x="1724167" y="31957"/>
                  <a:pt x="1728957" y="28761"/>
                </a:cubicBezTo>
                <a:cubicBezTo>
                  <a:pt x="1735342" y="27163"/>
                  <a:pt x="1725764" y="22370"/>
                  <a:pt x="1733746" y="19174"/>
                </a:cubicBezTo>
                <a:cubicBezTo>
                  <a:pt x="1738535" y="23968"/>
                  <a:pt x="1728957" y="25566"/>
                  <a:pt x="1733746" y="30359"/>
                </a:cubicBezTo>
                <a:cubicBezTo>
                  <a:pt x="1741728" y="31957"/>
                  <a:pt x="1751307" y="33555"/>
                  <a:pt x="1759289" y="27163"/>
                </a:cubicBezTo>
                <a:cubicBezTo>
                  <a:pt x="1757693" y="35153"/>
                  <a:pt x="1767272" y="28761"/>
                  <a:pt x="1768868" y="28761"/>
                </a:cubicBezTo>
                <a:cubicBezTo>
                  <a:pt x="1773657" y="31957"/>
                  <a:pt x="1772061" y="38348"/>
                  <a:pt x="1776850" y="36750"/>
                </a:cubicBezTo>
                <a:cubicBezTo>
                  <a:pt x="1781640" y="33555"/>
                  <a:pt x="1786429" y="27163"/>
                  <a:pt x="1789622" y="25566"/>
                </a:cubicBezTo>
                <a:cubicBezTo>
                  <a:pt x="1789622" y="27163"/>
                  <a:pt x="1792815" y="28761"/>
                  <a:pt x="1796008" y="31957"/>
                </a:cubicBezTo>
                <a:cubicBezTo>
                  <a:pt x="1796008" y="38348"/>
                  <a:pt x="1788025" y="31957"/>
                  <a:pt x="1789622" y="36750"/>
                </a:cubicBezTo>
                <a:cubicBezTo>
                  <a:pt x="1794411" y="38348"/>
                  <a:pt x="1805586" y="39946"/>
                  <a:pt x="1807183" y="33555"/>
                </a:cubicBezTo>
                <a:cubicBezTo>
                  <a:pt x="1803990" y="31957"/>
                  <a:pt x="1799201" y="35153"/>
                  <a:pt x="1800797" y="30359"/>
                </a:cubicBezTo>
                <a:cubicBezTo>
                  <a:pt x="1810376" y="25566"/>
                  <a:pt x="1824744" y="36750"/>
                  <a:pt x="1831130" y="30359"/>
                </a:cubicBezTo>
                <a:cubicBezTo>
                  <a:pt x="1837515" y="33555"/>
                  <a:pt x="1842305" y="36750"/>
                  <a:pt x="1845498" y="38348"/>
                </a:cubicBezTo>
                <a:cubicBezTo>
                  <a:pt x="1850287" y="39946"/>
                  <a:pt x="1853480" y="39946"/>
                  <a:pt x="1856673" y="36750"/>
                </a:cubicBezTo>
                <a:cubicBezTo>
                  <a:pt x="1858269" y="39946"/>
                  <a:pt x="1858269" y="43142"/>
                  <a:pt x="1863059" y="41544"/>
                </a:cubicBezTo>
                <a:cubicBezTo>
                  <a:pt x="1861462" y="39946"/>
                  <a:pt x="1863059" y="36750"/>
                  <a:pt x="1859866" y="35153"/>
                </a:cubicBezTo>
                <a:cubicBezTo>
                  <a:pt x="1863059" y="33555"/>
                  <a:pt x="1864655" y="31957"/>
                  <a:pt x="1867848" y="28761"/>
                </a:cubicBezTo>
                <a:cubicBezTo>
                  <a:pt x="1867848" y="39946"/>
                  <a:pt x="1882216" y="27163"/>
                  <a:pt x="1882216" y="35153"/>
                </a:cubicBezTo>
                <a:cubicBezTo>
                  <a:pt x="1880620" y="31957"/>
                  <a:pt x="1877427" y="36750"/>
                  <a:pt x="1877427" y="39946"/>
                </a:cubicBezTo>
                <a:cubicBezTo>
                  <a:pt x="1882216" y="36750"/>
                  <a:pt x="1885409" y="44740"/>
                  <a:pt x="1888602" y="39946"/>
                </a:cubicBezTo>
                <a:cubicBezTo>
                  <a:pt x="1887005" y="35153"/>
                  <a:pt x="1893391" y="38348"/>
                  <a:pt x="1898181" y="35153"/>
                </a:cubicBezTo>
                <a:cubicBezTo>
                  <a:pt x="1902970" y="38348"/>
                  <a:pt x="1894988" y="39946"/>
                  <a:pt x="1898181" y="43142"/>
                </a:cubicBezTo>
                <a:cubicBezTo>
                  <a:pt x="1899777" y="41544"/>
                  <a:pt x="1901373" y="39946"/>
                  <a:pt x="1902970" y="41544"/>
                </a:cubicBezTo>
                <a:cubicBezTo>
                  <a:pt x="1901373" y="46338"/>
                  <a:pt x="1890198" y="43142"/>
                  <a:pt x="1891795" y="51131"/>
                </a:cubicBezTo>
                <a:cubicBezTo>
                  <a:pt x="1898181" y="46338"/>
                  <a:pt x="1907759" y="60718"/>
                  <a:pt x="1910952" y="47935"/>
                </a:cubicBezTo>
                <a:cubicBezTo>
                  <a:pt x="1914145" y="51131"/>
                  <a:pt x="1912549" y="52729"/>
                  <a:pt x="1914145" y="54327"/>
                </a:cubicBezTo>
                <a:cubicBezTo>
                  <a:pt x="1918934" y="49533"/>
                  <a:pt x="1923724" y="55925"/>
                  <a:pt x="1925320" y="49533"/>
                </a:cubicBezTo>
                <a:cubicBezTo>
                  <a:pt x="1922127" y="46338"/>
                  <a:pt x="1918934" y="52729"/>
                  <a:pt x="1917338" y="47935"/>
                </a:cubicBezTo>
                <a:cubicBezTo>
                  <a:pt x="1926917" y="44740"/>
                  <a:pt x="1931706" y="47935"/>
                  <a:pt x="1938092" y="39946"/>
                </a:cubicBezTo>
                <a:cubicBezTo>
                  <a:pt x="1939688" y="44740"/>
                  <a:pt x="1934899" y="46338"/>
                  <a:pt x="1936495" y="51131"/>
                </a:cubicBezTo>
                <a:cubicBezTo>
                  <a:pt x="1933302" y="43142"/>
                  <a:pt x="1925320" y="51131"/>
                  <a:pt x="1926917" y="55925"/>
                </a:cubicBezTo>
                <a:cubicBezTo>
                  <a:pt x="1933302" y="52729"/>
                  <a:pt x="1938092" y="55925"/>
                  <a:pt x="1942881" y="54327"/>
                </a:cubicBezTo>
                <a:cubicBezTo>
                  <a:pt x="1942881" y="51131"/>
                  <a:pt x="1942881" y="49533"/>
                  <a:pt x="1939688" y="46338"/>
                </a:cubicBezTo>
                <a:cubicBezTo>
                  <a:pt x="1944478" y="41544"/>
                  <a:pt x="1949267" y="44740"/>
                  <a:pt x="1952460" y="43142"/>
                </a:cubicBezTo>
                <a:cubicBezTo>
                  <a:pt x="1957249" y="46338"/>
                  <a:pt x="1954056" y="47935"/>
                  <a:pt x="1955653" y="51131"/>
                </a:cubicBezTo>
                <a:cubicBezTo>
                  <a:pt x="1965231" y="43142"/>
                  <a:pt x="1978003" y="52729"/>
                  <a:pt x="1987582" y="46338"/>
                </a:cubicBezTo>
                <a:cubicBezTo>
                  <a:pt x="1987582" y="49533"/>
                  <a:pt x="1984389" y="52729"/>
                  <a:pt x="1984389" y="55925"/>
                </a:cubicBezTo>
                <a:cubicBezTo>
                  <a:pt x="1992371" y="59120"/>
                  <a:pt x="1989178" y="49533"/>
                  <a:pt x="1993968" y="52729"/>
                </a:cubicBezTo>
                <a:cubicBezTo>
                  <a:pt x="1992371" y="54327"/>
                  <a:pt x="1990775" y="55925"/>
                  <a:pt x="1993968" y="57522"/>
                </a:cubicBezTo>
                <a:cubicBezTo>
                  <a:pt x="1995564" y="55925"/>
                  <a:pt x="2000353" y="54327"/>
                  <a:pt x="2001950" y="51131"/>
                </a:cubicBezTo>
                <a:cubicBezTo>
                  <a:pt x="1998757" y="51131"/>
                  <a:pt x="1993968" y="51131"/>
                  <a:pt x="1992371" y="49533"/>
                </a:cubicBezTo>
                <a:cubicBezTo>
                  <a:pt x="1993968" y="46338"/>
                  <a:pt x="1992371" y="44740"/>
                  <a:pt x="1990775" y="41544"/>
                </a:cubicBezTo>
                <a:cubicBezTo>
                  <a:pt x="1998757" y="41544"/>
                  <a:pt x="2005143" y="44740"/>
                  <a:pt x="2013125" y="44740"/>
                </a:cubicBezTo>
                <a:cubicBezTo>
                  <a:pt x="2019511" y="43142"/>
                  <a:pt x="2016318" y="38348"/>
                  <a:pt x="2016318" y="35153"/>
                </a:cubicBezTo>
                <a:cubicBezTo>
                  <a:pt x="2022704" y="39946"/>
                  <a:pt x="2017914" y="38348"/>
                  <a:pt x="2021107" y="44740"/>
                </a:cubicBezTo>
                <a:cubicBezTo>
                  <a:pt x="2009932" y="51131"/>
                  <a:pt x="2006739" y="46338"/>
                  <a:pt x="1998757" y="47935"/>
                </a:cubicBezTo>
                <a:cubicBezTo>
                  <a:pt x="2003546" y="51131"/>
                  <a:pt x="2001950" y="52729"/>
                  <a:pt x="2006739" y="55925"/>
                </a:cubicBezTo>
                <a:cubicBezTo>
                  <a:pt x="2003546" y="60718"/>
                  <a:pt x="2000353" y="60718"/>
                  <a:pt x="2000353" y="67109"/>
                </a:cubicBezTo>
                <a:cubicBezTo>
                  <a:pt x="1998757" y="63914"/>
                  <a:pt x="1990775" y="67109"/>
                  <a:pt x="1992371" y="68707"/>
                </a:cubicBezTo>
                <a:cubicBezTo>
                  <a:pt x="1993968" y="73501"/>
                  <a:pt x="2005143" y="68707"/>
                  <a:pt x="2003546" y="63914"/>
                </a:cubicBezTo>
                <a:cubicBezTo>
                  <a:pt x="2005143" y="68707"/>
                  <a:pt x="2014721" y="65512"/>
                  <a:pt x="2014721" y="62316"/>
                </a:cubicBezTo>
                <a:cubicBezTo>
                  <a:pt x="2013125" y="57522"/>
                  <a:pt x="2009932" y="63914"/>
                  <a:pt x="2008336" y="60718"/>
                </a:cubicBezTo>
                <a:cubicBezTo>
                  <a:pt x="2008336" y="59120"/>
                  <a:pt x="2008336" y="57522"/>
                  <a:pt x="2006739" y="55925"/>
                </a:cubicBezTo>
                <a:cubicBezTo>
                  <a:pt x="2014721" y="52729"/>
                  <a:pt x="2027493" y="57522"/>
                  <a:pt x="2037072" y="60718"/>
                </a:cubicBezTo>
                <a:cubicBezTo>
                  <a:pt x="2041861" y="62316"/>
                  <a:pt x="2046650" y="62316"/>
                  <a:pt x="2049843" y="60718"/>
                </a:cubicBezTo>
                <a:cubicBezTo>
                  <a:pt x="2053036" y="60718"/>
                  <a:pt x="2054633" y="59120"/>
                  <a:pt x="2056229" y="54327"/>
                </a:cubicBezTo>
                <a:lnTo>
                  <a:pt x="2053757" y="52677"/>
                </a:lnTo>
                <a:lnTo>
                  <a:pt x="2055979" y="52071"/>
                </a:lnTo>
                <a:lnTo>
                  <a:pt x="2057227" y="52329"/>
                </a:lnTo>
                <a:cubicBezTo>
                  <a:pt x="2059023" y="52729"/>
                  <a:pt x="2060220" y="52729"/>
                  <a:pt x="2059422" y="51131"/>
                </a:cubicBezTo>
                <a:lnTo>
                  <a:pt x="2055979" y="52071"/>
                </a:lnTo>
                <a:lnTo>
                  <a:pt x="2051440" y="51131"/>
                </a:lnTo>
                <a:lnTo>
                  <a:pt x="2053757" y="52677"/>
                </a:lnTo>
                <a:lnTo>
                  <a:pt x="2041861" y="55925"/>
                </a:lnTo>
                <a:cubicBezTo>
                  <a:pt x="2038668" y="46338"/>
                  <a:pt x="2032282" y="55925"/>
                  <a:pt x="2027493" y="49533"/>
                </a:cubicBezTo>
                <a:cubicBezTo>
                  <a:pt x="2030686" y="46338"/>
                  <a:pt x="2032282" y="51131"/>
                  <a:pt x="2035475" y="49533"/>
                </a:cubicBezTo>
                <a:cubicBezTo>
                  <a:pt x="2035475" y="47935"/>
                  <a:pt x="2037072" y="44740"/>
                  <a:pt x="2035475" y="41544"/>
                </a:cubicBezTo>
                <a:cubicBezTo>
                  <a:pt x="2041861" y="39946"/>
                  <a:pt x="2041861" y="35153"/>
                  <a:pt x="2046650" y="39946"/>
                </a:cubicBezTo>
                <a:cubicBezTo>
                  <a:pt x="2045054" y="44740"/>
                  <a:pt x="2035475" y="44740"/>
                  <a:pt x="2040265" y="51131"/>
                </a:cubicBezTo>
                <a:cubicBezTo>
                  <a:pt x="2046650" y="44740"/>
                  <a:pt x="2053036" y="43142"/>
                  <a:pt x="2053036" y="38348"/>
                </a:cubicBezTo>
                <a:cubicBezTo>
                  <a:pt x="2051440" y="35153"/>
                  <a:pt x="2043458" y="38348"/>
                  <a:pt x="2046650" y="31957"/>
                </a:cubicBezTo>
                <a:cubicBezTo>
                  <a:pt x="2048247" y="33555"/>
                  <a:pt x="2049843" y="33555"/>
                  <a:pt x="2053036" y="31957"/>
                </a:cubicBezTo>
                <a:cubicBezTo>
                  <a:pt x="2054633" y="41544"/>
                  <a:pt x="2065808" y="36750"/>
                  <a:pt x="2061019" y="47935"/>
                </a:cubicBezTo>
                <a:cubicBezTo>
                  <a:pt x="2065808" y="41544"/>
                  <a:pt x="2083369" y="38348"/>
                  <a:pt x="2088158" y="46338"/>
                </a:cubicBezTo>
                <a:cubicBezTo>
                  <a:pt x="2088158" y="44740"/>
                  <a:pt x="2088158" y="43142"/>
                  <a:pt x="2089755" y="41544"/>
                </a:cubicBezTo>
                <a:cubicBezTo>
                  <a:pt x="2091351" y="43142"/>
                  <a:pt x="2091351" y="44740"/>
                  <a:pt x="2094544" y="41544"/>
                </a:cubicBezTo>
                <a:cubicBezTo>
                  <a:pt x="2094544" y="46338"/>
                  <a:pt x="2094544" y="47935"/>
                  <a:pt x="2091351" y="51131"/>
                </a:cubicBezTo>
                <a:cubicBezTo>
                  <a:pt x="2086562" y="47935"/>
                  <a:pt x="2080176" y="47935"/>
                  <a:pt x="2073790" y="47935"/>
                </a:cubicBezTo>
                <a:cubicBezTo>
                  <a:pt x="2075387" y="51131"/>
                  <a:pt x="2070597" y="52729"/>
                  <a:pt x="2073790" y="55925"/>
                </a:cubicBezTo>
                <a:cubicBezTo>
                  <a:pt x="2078579" y="49533"/>
                  <a:pt x="2089755" y="57522"/>
                  <a:pt x="2099333" y="52729"/>
                </a:cubicBezTo>
                <a:cubicBezTo>
                  <a:pt x="2096140" y="49533"/>
                  <a:pt x="2092948" y="49533"/>
                  <a:pt x="2096140" y="46338"/>
                </a:cubicBezTo>
                <a:cubicBezTo>
                  <a:pt x="2104123" y="44740"/>
                  <a:pt x="2116894" y="54327"/>
                  <a:pt x="2118491" y="44740"/>
                </a:cubicBezTo>
                <a:cubicBezTo>
                  <a:pt x="2118491" y="49533"/>
                  <a:pt x="2120087" y="55925"/>
                  <a:pt x="2128069" y="49533"/>
                </a:cubicBezTo>
                <a:cubicBezTo>
                  <a:pt x="2129666" y="52729"/>
                  <a:pt x="2128069" y="54327"/>
                  <a:pt x="2129666" y="55925"/>
                </a:cubicBezTo>
                <a:cubicBezTo>
                  <a:pt x="2126473" y="60718"/>
                  <a:pt x="2126473" y="52729"/>
                  <a:pt x="2123280" y="57522"/>
                </a:cubicBezTo>
                <a:cubicBezTo>
                  <a:pt x="2129666" y="63914"/>
                  <a:pt x="2118491" y="57522"/>
                  <a:pt x="2120087" y="62316"/>
                </a:cubicBezTo>
                <a:cubicBezTo>
                  <a:pt x="2123280" y="65512"/>
                  <a:pt x="2126473" y="62316"/>
                  <a:pt x="2129666" y="63914"/>
                </a:cubicBezTo>
                <a:cubicBezTo>
                  <a:pt x="2126473" y="57522"/>
                  <a:pt x="2134455" y="59120"/>
                  <a:pt x="2132859" y="52729"/>
                </a:cubicBezTo>
                <a:cubicBezTo>
                  <a:pt x="2134455" y="55925"/>
                  <a:pt x="2142437" y="63914"/>
                  <a:pt x="2145630" y="57522"/>
                </a:cubicBezTo>
                <a:cubicBezTo>
                  <a:pt x="2147227" y="59120"/>
                  <a:pt x="2148823" y="59120"/>
                  <a:pt x="2150420" y="60718"/>
                </a:cubicBezTo>
                <a:cubicBezTo>
                  <a:pt x="2150420" y="70305"/>
                  <a:pt x="2136052" y="63914"/>
                  <a:pt x="2139245" y="71903"/>
                </a:cubicBezTo>
                <a:cubicBezTo>
                  <a:pt x="2132859" y="67109"/>
                  <a:pt x="2126473" y="67109"/>
                  <a:pt x="2120087" y="67109"/>
                </a:cubicBezTo>
                <a:cubicBezTo>
                  <a:pt x="2113701" y="67109"/>
                  <a:pt x="2107316" y="67109"/>
                  <a:pt x="2100930" y="67109"/>
                </a:cubicBezTo>
                <a:cubicBezTo>
                  <a:pt x="2104123" y="75099"/>
                  <a:pt x="2113701" y="65512"/>
                  <a:pt x="2113701" y="73501"/>
                </a:cubicBezTo>
                <a:cubicBezTo>
                  <a:pt x="2118491" y="73501"/>
                  <a:pt x="2118491" y="71903"/>
                  <a:pt x="2120087" y="67109"/>
                </a:cubicBezTo>
                <a:cubicBezTo>
                  <a:pt x="2128069" y="73501"/>
                  <a:pt x="2123280" y="68707"/>
                  <a:pt x="2123280" y="75099"/>
                </a:cubicBezTo>
                <a:cubicBezTo>
                  <a:pt x="2128069" y="73501"/>
                  <a:pt x="2129666" y="76696"/>
                  <a:pt x="2129666" y="70305"/>
                </a:cubicBezTo>
                <a:cubicBezTo>
                  <a:pt x="2137648" y="73501"/>
                  <a:pt x="2126473" y="79892"/>
                  <a:pt x="2126473" y="83088"/>
                </a:cubicBezTo>
                <a:cubicBezTo>
                  <a:pt x="2132859" y="81490"/>
                  <a:pt x="2136052" y="89479"/>
                  <a:pt x="2142437" y="86283"/>
                </a:cubicBezTo>
                <a:cubicBezTo>
                  <a:pt x="2140841" y="84686"/>
                  <a:pt x="2142437" y="83088"/>
                  <a:pt x="2140841" y="79892"/>
                </a:cubicBezTo>
                <a:cubicBezTo>
                  <a:pt x="2137648" y="83088"/>
                  <a:pt x="2136052" y="79892"/>
                  <a:pt x="2132859" y="81490"/>
                </a:cubicBezTo>
                <a:cubicBezTo>
                  <a:pt x="2131262" y="79892"/>
                  <a:pt x="2132859" y="71903"/>
                  <a:pt x="2136052" y="73501"/>
                </a:cubicBezTo>
                <a:cubicBezTo>
                  <a:pt x="2132859" y="75099"/>
                  <a:pt x="2131262" y="79892"/>
                  <a:pt x="2134455" y="78294"/>
                </a:cubicBezTo>
                <a:cubicBezTo>
                  <a:pt x="2137648" y="76696"/>
                  <a:pt x="2139245" y="75099"/>
                  <a:pt x="2140841" y="73501"/>
                </a:cubicBezTo>
                <a:cubicBezTo>
                  <a:pt x="2144034" y="73501"/>
                  <a:pt x="2152016" y="79892"/>
                  <a:pt x="2153613" y="75099"/>
                </a:cubicBezTo>
                <a:cubicBezTo>
                  <a:pt x="2150420" y="70305"/>
                  <a:pt x="2145630" y="75099"/>
                  <a:pt x="2144034" y="71903"/>
                </a:cubicBezTo>
                <a:cubicBezTo>
                  <a:pt x="2147227" y="67109"/>
                  <a:pt x="2150420" y="73501"/>
                  <a:pt x="2152016" y="67109"/>
                </a:cubicBezTo>
                <a:cubicBezTo>
                  <a:pt x="2152016" y="76696"/>
                  <a:pt x="2171174" y="79892"/>
                  <a:pt x="2172770" y="70305"/>
                </a:cubicBezTo>
                <a:cubicBezTo>
                  <a:pt x="2177559" y="75099"/>
                  <a:pt x="2174366" y="79892"/>
                  <a:pt x="2179156" y="78294"/>
                </a:cubicBezTo>
                <a:cubicBezTo>
                  <a:pt x="2180752" y="76696"/>
                  <a:pt x="2180752" y="73501"/>
                  <a:pt x="2182349" y="71903"/>
                </a:cubicBezTo>
                <a:cubicBezTo>
                  <a:pt x="2183945" y="76696"/>
                  <a:pt x="2185542" y="71903"/>
                  <a:pt x="2187138" y="70305"/>
                </a:cubicBezTo>
                <a:cubicBezTo>
                  <a:pt x="2191927" y="71903"/>
                  <a:pt x="2193524" y="75099"/>
                  <a:pt x="2198313" y="76696"/>
                </a:cubicBezTo>
                <a:lnTo>
                  <a:pt x="2181550" y="86763"/>
                </a:lnTo>
                <a:lnTo>
                  <a:pt x="2180752" y="86283"/>
                </a:lnTo>
                <a:lnTo>
                  <a:pt x="2179954" y="87721"/>
                </a:lnTo>
                <a:lnTo>
                  <a:pt x="2174366" y="91077"/>
                </a:lnTo>
                <a:cubicBezTo>
                  <a:pt x="2176761" y="91876"/>
                  <a:pt x="2177959" y="91077"/>
                  <a:pt x="2178757" y="89879"/>
                </a:cubicBezTo>
                <a:lnTo>
                  <a:pt x="2179954" y="87721"/>
                </a:lnTo>
                <a:lnTo>
                  <a:pt x="2181550" y="86763"/>
                </a:lnTo>
                <a:lnTo>
                  <a:pt x="2185741" y="89280"/>
                </a:lnTo>
                <a:cubicBezTo>
                  <a:pt x="2187936" y="89080"/>
                  <a:pt x="2190331" y="88680"/>
                  <a:pt x="2191927" y="91077"/>
                </a:cubicBezTo>
                <a:cubicBezTo>
                  <a:pt x="2188735" y="94273"/>
                  <a:pt x="2190331" y="97468"/>
                  <a:pt x="2191927" y="100664"/>
                </a:cubicBezTo>
                <a:cubicBezTo>
                  <a:pt x="2198313" y="94273"/>
                  <a:pt x="2201506" y="102262"/>
                  <a:pt x="2203103" y="102262"/>
                </a:cubicBezTo>
                <a:cubicBezTo>
                  <a:pt x="2204699" y="100664"/>
                  <a:pt x="2207892" y="100664"/>
                  <a:pt x="2207892" y="97468"/>
                </a:cubicBezTo>
                <a:cubicBezTo>
                  <a:pt x="2206295" y="95871"/>
                  <a:pt x="2198313" y="99066"/>
                  <a:pt x="2201506" y="94273"/>
                </a:cubicBezTo>
                <a:cubicBezTo>
                  <a:pt x="2203103" y="95871"/>
                  <a:pt x="2211085" y="92675"/>
                  <a:pt x="2209488" y="91077"/>
                </a:cubicBezTo>
                <a:cubicBezTo>
                  <a:pt x="2207892" y="94273"/>
                  <a:pt x="2199910" y="91077"/>
                  <a:pt x="2203103" y="86283"/>
                </a:cubicBezTo>
                <a:cubicBezTo>
                  <a:pt x="2211085" y="79892"/>
                  <a:pt x="2214278" y="87881"/>
                  <a:pt x="2219067" y="81490"/>
                </a:cubicBezTo>
                <a:cubicBezTo>
                  <a:pt x="2220664" y="84686"/>
                  <a:pt x="2219067" y="86283"/>
                  <a:pt x="2219067" y="87881"/>
                </a:cubicBezTo>
                <a:cubicBezTo>
                  <a:pt x="2223856" y="87881"/>
                  <a:pt x="2231839" y="92675"/>
                  <a:pt x="2235032" y="87881"/>
                </a:cubicBezTo>
                <a:cubicBezTo>
                  <a:pt x="2241417" y="95871"/>
                  <a:pt x="2246207" y="87881"/>
                  <a:pt x="2254189" y="87881"/>
                </a:cubicBezTo>
                <a:cubicBezTo>
                  <a:pt x="2254189" y="87881"/>
                  <a:pt x="2257382" y="95871"/>
                  <a:pt x="2258978" y="87881"/>
                </a:cubicBezTo>
                <a:cubicBezTo>
                  <a:pt x="2262171" y="91077"/>
                  <a:pt x="2258978" y="92675"/>
                  <a:pt x="2262171" y="95871"/>
                </a:cubicBezTo>
                <a:cubicBezTo>
                  <a:pt x="2265364" y="89479"/>
                  <a:pt x="2273346" y="97468"/>
                  <a:pt x="2279732" y="95871"/>
                </a:cubicBezTo>
                <a:cubicBezTo>
                  <a:pt x="2278136" y="97468"/>
                  <a:pt x="2278136" y="100664"/>
                  <a:pt x="2279732" y="103860"/>
                </a:cubicBezTo>
                <a:cubicBezTo>
                  <a:pt x="2284522" y="107055"/>
                  <a:pt x="2282925" y="99066"/>
                  <a:pt x="2286118" y="100664"/>
                </a:cubicBezTo>
                <a:cubicBezTo>
                  <a:pt x="2286118" y="102262"/>
                  <a:pt x="2284522" y="105458"/>
                  <a:pt x="2286118" y="107055"/>
                </a:cubicBezTo>
                <a:cubicBezTo>
                  <a:pt x="2289311" y="102262"/>
                  <a:pt x="2289311" y="111849"/>
                  <a:pt x="2292504" y="108653"/>
                </a:cubicBezTo>
                <a:cubicBezTo>
                  <a:pt x="2295697" y="107055"/>
                  <a:pt x="2292504" y="103860"/>
                  <a:pt x="2294100" y="102262"/>
                </a:cubicBezTo>
                <a:cubicBezTo>
                  <a:pt x="2300486" y="107055"/>
                  <a:pt x="2310065" y="100664"/>
                  <a:pt x="2316451" y="105458"/>
                </a:cubicBezTo>
                <a:cubicBezTo>
                  <a:pt x="2313258" y="107055"/>
                  <a:pt x="2313258" y="108653"/>
                  <a:pt x="2313258" y="110251"/>
                </a:cubicBezTo>
                <a:cubicBezTo>
                  <a:pt x="2321240" y="107055"/>
                  <a:pt x="2324433" y="107055"/>
                  <a:pt x="2322836" y="115045"/>
                </a:cubicBezTo>
                <a:cubicBezTo>
                  <a:pt x="2330819" y="113447"/>
                  <a:pt x="2341994" y="111849"/>
                  <a:pt x="2343590" y="119838"/>
                </a:cubicBezTo>
                <a:cubicBezTo>
                  <a:pt x="2348380" y="116642"/>
                  <a:pt x="2351573" y="121436"/>
                  <a:pt x="2354765" y="121436"/>
                </a:cubicBezTo>
                <a:cubicBezTo>
                  <a:pt x="2356362" y="118240"/>
                  <a:pt x="2359555" y="119838"/>
                  <a:pt x="2362748" y="115045"/>
                </a:cubicBezTo>
                <a:cubicBezTo>
                  <a:pt x="2364344" y="119838"/>
                  <a:pt x="2362748" y="121436"/>
                  <a:pt x="2367537" y="121436"/>
                </a:cubicBezTo>
                <a:cubicBezTo>
                  <a:pt x="2365941" y="126230"/>
                  <a:pt x="2361151" y="123034"/>
                  <a:pt x="2357958" y="123034"/>
                </a:cubicBezTo>
                <a:cubicBezTo>
                  <a:pt x="2359555" y="127827"/>
                  <a:pt x="2354765" y="131023"/>
                  <a:pt x="2351573" y="135817"/>
                </a:cubicBezTo>
                <a:cubicBezTo>
                  <a:pt x="2354765" y="137414"/>
                  <a:pt x="2359555" y="139012"/>
                  <a:pt x="2362748" y="134219"/>
                </a:cubicBezTo>
                <a:cubicBezTo>
                  <a:pt x="2369134" y="137414"/>
                  <a:pt x="2373923" y="143806"/>
                  <a:pt x="2383502" y="137414"/>
                </a:cubicBezTo>
                <a:cubicBezTo>
                  <a:pt x="2386694" y="140610"/>
                  <a:pt x="2380309" y="145404"/>
                  <a:pt x="2383502" y="143806"/>
                </a:cubicBezTo>
                <a:cubicBezTo>
                  <a:pt x="2385098" y="142208"/>
                  <a:pt x="2385098" y="142208"/>
                  <a:pt x="2386694" y="140610"/>
                </a:cubicBezTo>
                <a:cubicBezTo>
                  <a:pt x="2388291" y="143806"/>
                  <a:pt x="2389887" y="145404"/>
                  <a:pt x="2393080" y="145404"/>
                </a:cubicBezTo>
                <a:cubicBezTo>
                  <a:pt x="2396273" y="147001"/>
                  <a:pt x="2399466" y="147001"/>
                  <a:pt x="2402659" y="148599"/>
                </a:cubicBezTo>
                <a:cubicBezTo>
                  <a:pt x="2410641" y="150197"/>
                  <a:pt x="2417027" y="150197"/>
                  <a:pt x="2423413" y="154991"/>
                </a:cubicBezTo>
                <a:cubicBezTo>
                  <a:pt x="2420220" y="148599"/>
                  <a:pt x="2418623" y="150197"/>
                  <a:pt x="2417027" y="143806"/>
                </a:cubicBezTo>
                <a:cubicBezTo>
                  <a:pt x="2413834" y="147001"/>
                  <a:pt x="2413834" y="139012"/>
                  <a:pt x="2410641" y="143806"/>
                </a:cubicBezTo>
                <a:cubicBezTo>
                  <a:pt x="2410641" y="145404"/>
                  <a:pt x="2413834" y="145404"/>
                  <a:pt x="2412238" y="147001"/>
                </a:cubicBezTo>
                <a:cubicBezTo>
                  <a:pt x="2405852" y="145404"/>
                  <a:pt x="2402659" y="143806"/>
                  <a:pt x="2399466" y="142208"/>
                </a:cubicBezTo>
                <a:cubicBezTo>
                  <a:pt x="2396273" y="140610"/>
                  <a:pt x="2393080" y="137414"/>
                  <a:pt x="2388291" y="137414"/>
                </a:cubicBezTo>
                <a:cubicBezTo>
                  <a:pt x="2391484" y="135817"/>
                  <a:pt x="2396273" y="137414"/>
                  <a:pt x="2393080" y="132621"/>
                </a:cubicBezTo>
                <a:cubicBezTo>
                  <a:pt x="2397870" y="129425"/>
                  <a:pt x="2399466" y="132621"/>
                  <a:pt x="2401063" y="137414"/>
                </a:cubicBezTo>
                <a:cubicBezTo>
                  <a:pt x="2404255" y="135817"/>
                  <a:pt x="2417027" y="134219"/>
                  <a:pt x="2421816" y="137414"/>
                </a:cubicBezTo>
                <a:cubicBezTo>
                  <a:pt x="2420220" y="139012"/>
                  <a:pt x="2417027" y="140610"/>
                  <a:pt x="2418623" y="142208"/>
                </a:cubicBezTo>
                <a:cubicBezTo>
                  <a:pt x="2420220" y="147001"/>
                  <a:pt x="2425009" y="142208"/>
                  <a:pt x="2428202" y="143806"/>
                </a:cubicBezTo>
                <a:cubicBezTo>
                  <a:pt x="2428202" y="142208"/>
                  <a:pt x="2426606" y="140610"/>
                  <a:pt x="2426606" y="139012"/>
                </a:cubicBezTo>
                <a:cubicBezTo>
                  <a:pt x="2436184" y="142208"/>
                  <a:pt x="2447360" y="143806"/>
                  <a:pt x="2456938" y="145404"/>
                </a:cubicBezTo>
                <a:cubicBezTo>
                  <a:pt x="2460131" y="148599"/>
                  <a:pt x="2456938" y="150197"/>
                  <a:pt x="2458535" y="153393"/>
                </a:cubicBezTo>
                <a:cubicBezTo>
                  <a:pt x="2461728" y="151795"/>
                  <a:pt x="2463324" y="151795"/>
                  <a:pt x="2464921" y="150197"/>
                </a:cubicBezTo>
                <a:cubicBezTo>
                  <a:pt x="2466517" y="153393"/>
                  <a:pt x="2464921" y="153393"/>
                  <a:pt x="2463324" y="156588"/>
                </a:cubicBezTo>
                <a:cubicBezTo>
                  <a:pt x="2466517" y="154991"/>
                  <a:pt x="2468113" y="158186"/>
                  <a:pt x="2471306" y="156588"/>
                </a:cubicBezTo>
                <a:cubicBezTo>
                  <a:pt x="2469710" y="153393"/>
                  <a:pt x="2468113" y="151795"/>
                  <a:pt x="2469710" y="150197"/>
                </a:cubicBezTo>
                <a:cubicBezTo>
                  <a:pt x="2472903" y="153393"/>
                  <a:pt x="2477692" y="151795"/>
                  <a:pt x="2479289" y="154991"/>
                </a:cubicBezTo>
                <a:cubicBezTo>
                  <a:pt x="2477692" y="156588"/>
                  <a:pt x="2474499" y="156588"/>
                  <a:pt x="2476096" y="159784"/>
                </a:cubicBezTo>
                <a:cubicBezTo>
                  <a:pt x="2479289" y="158186"/>
                  <a:pt x="2480885" y="161382"/>
                  <a:pt x="2484078" y="158186"/>
                </a:cubicBezTo>
                <a:cubicBezTo>
                  <a:pt x="2482482" y="154991"/>
                  <a:pt x="2484078" y="153393"/>
                  <a:pt x="2485674" y="151795"/>
                </a:cubicBezTo>
                <a:cubicBezTo>
                  <a:pt x="2487271" y="162980"/>
                  <a:pt x="2496850" y="154991"/>
                  <a:pt x="2501639" y="159784"/>
                </a:cubicBezTo>
                <a:cubicBezTo>
                  <a:pt x="2501639" y="161382"/>
                  <a:pt x="2496850" y="162980"/>
                  <a:pt x="2496850" y="164578"/>
                </a:cubicBezTo>
                <a:cubicBezTo>
                  <a:pt x="2508025" y="175763"/>
                  <a:pt x="2531972" y="169371"/>
                  <a:pt x="2543147" y="186947"/>
                </a:cubicBezTo>
                <a:cubicBezTo>
                  <a:pt x="2546340" y="185350"/>
                  <a:pt x="2543147" y="182154"/>
                  <a:pt x="2546340" y="182154"/>
                </a:cubicBezTo>
                <a:cubicBezTo>
                  <a:pt x="2551129" y="183752"/>
                  <a:pt x="2544743" y="183752"/>
                  <a:pt x="2547936" y="188545"/>
                </a:cubicBezTo>
                <a:cubicBezTo>
                  <a:pt x="2552725" y="190143"/>
                  <a:pt x="2547936" y="185350"/>
                  <a:pt x="2552725" y="183752"/>
                </a:cubicBezTo>
                <a:cubicBezTo>
                  <a:pt x="2554322" y="186947"/>
                  <a:pt x="2551129" y="188545"/>
                  <a:pt x="2554322" y="191741"/>
                </a:cubicBezTo>
                <a:cubicBezTo>
                  <a:pt x="2559111" y="190143"/>
                  <a:pt x="2562304" y="196534"/>
                  <a:pt x="2568690" y="193339"/>
                </a:cubicBezTo>
                <a:cubicBezTo>
                  <a:pt x="2567093" y="191741"/>
                  <a:pt x="2568690" y="190143"/>
                  <a:pt x="2570286" y="188545"/>
                </a:cubicBezTo>
                <a:cubicBezTo>
                  <a:pt x="2570286" y="190143"/>
                  <a:pt x="2571883" y="188545"/>
                  <a:pt x="2575076" y="188545"/>
                </a:cubicBezTo>
                <a:cubicBezTo>
                  <a:pt x="2579865" y="196534"/>
                  <a:pt x="2587847" y="190143"/>
                  <a:pt x="2591040" y="194937"/>
                </a:cubicBezTo>
                <a:cubicBezTo>
                  <a:pt x="2587847" y="201328"/>
                  <a:pt x="2583058" y="194937"/>
                  <a:pt x="2579865" y="194937"/>
                </a:cubicBezTo>
                <a:cubicBezTo>
                  <a:pt x="2579865" y="196534"/>
                  <a:pt x="2578269" y="198132"/>
                  <a:pt x="2579865" y="199730"/>
                </a:cubicBezTo>
                <a:cubicBezTo>
                  <a:pt x="2586251" y="201328"/>
                  <a:pt x="2594233" y="204524"/>
                  <a:pt x="2600619" y="207719"/>
                </a:cubicBezTo>
                <a:cubicBezTo>
                  <a:pt x="2599022" y="202926"/>
                  <a:pt x="2594233" y="199730"/>
                  <a:pt x="2589444" y="199730"/>
                </a:cubicBezTo>
                <a:cubicBezTo>
                  <a:pt x="2592637" y="198132"/>
                  <a:pt x="2591040" y="196534"/>
                  <a:pt x="2592637" y="194937"/>
                </a:cubicBezTo>
                <a:cubicBezTo>
                  <a:pt x="2597426" y="202926"/>
                  <a:pt x="2597426" y="194937"/>
                  <a:pt x="2602215" y="198132"/>
                </a:cubicBezTo>
                <a:cubicBezTo>
                  <a:pt x="2603812" y="201328"/>
                  <a:pt x="2605408" y="207719"/>
                  <a:pt x="2610198" y="207719"/>
                </a:cubicBezTo>
                <a:cubicBezTo>
                  <a:pt x="2610198" y="202926"/>
                  <a:pt x="2610198" y="202926"/>
                  <a:pt x="2610198" y="198132"/>
                </a:cubicBezTo>
                <a:cubicBezTo>
                  <a:pt x="2611794" y="202926"/>
                  <a:pt x="2616583" y="201328"/>
                  <a:pt x="2616583" y="207719"/>
                </a:cubicBezTo>
                <a:cubicBezTo>
                  <a:pt x="2618180" y="202926"/>
                  <a:pt x="2626162" y="204524"/>
                  <a:pt x="2624566" y="210915"/>
                </a:cubicBezTo>
                <a:cubicBezTo>
                  <a:pt x="2635741" y="207719"/>
                  <a:pt x="2642127" y="212513"/>
                  <a:pt x="2648512" y="217306"/>
                </a:cubicBezTo>
                <a:cubicBezTo>
                  <a:pt x="2654898" y="217306"/>
                  <a:pt x="2656495" y="209317"/>
                  <a:pt x="2659688" y="212513"/>
                </a:cubicBezTo>
                <a:cubicBezTo>
                  <a:pt x="2654898" y="217306"/>
                  <a:pt x="2662881" y="215709"/>
                  <a:pt x="2661284" y="222100"/>
                </a:cubicBezTo>
                <a:cubicBezTo>
                  <a:pt x="2672459" y="215709"/>
                  <a:pt x="2680441" y="226893"/>
                  <a:pt x="2688424" y="218904"/>
                </a:cubicBezTo>
                <a:cubicBezTo>
                  <a:pt x="2690020" y="223698"/>
                  <a:pt x="2696406" y="220502"/>
                  <a:pt x="2698002" y="222100"/>
                </a:cubicBezTo>
                <a:cubicBezTo>
                  <a:pt x="2688424" y="231687"/>
                  <a:pt x="2717160" y="233285"/>
                  <a:pt x="2723546" y="231687"/>
                </a:cubicBezTo>
                <a:cubicBezTo>
                  <a:pt x="2721949" y="239676"/>
                  <a:pt x="2713967" y="233285"/>
                  <a:pt x="2713967" y="236480"/>
                </a:cubicBezTo>
                <a:cubicBezTo>
                  <a:pt x="2715563" y="239676"/>
                  <a:pt x="2717160" y="242872"/>
                  <a:pt x="2720353" y="244470"/>
                </a:cubicBezTo>
                <a:cubicBezTo>
                  <a:pt x="2720353" y="238078"/>
                  <a:pt x="2721949" y="242872"/>
                  <a:pt x="2725142" y="244470"/>
                </a:cubicBezTo>
                <a:cubicBezTo>
                  <a:pt x="2726739" y="239676"/>
                  <a:pt x="2726739" y="239676"/>
                  <a:pt x="2729931" y="236480"/>
                </a:cubicBezTo>
                <a:cubicBezTo>
                  <a:pt x="2733124" y="241274"/>
                  <a:pt x="2726739" y="241274"/>
                  <a:pt x="2726739" y="246067"/>
                </a:cubicBezTo>
                <a:cubicBezTo>
                  <a:pt x="2728335" y="250861"/>
                  <a:pt x="2734721" y="252459"/>
                  <a:pt x="2729931" y="258850"/>
                </a:cubicBezTo>
                <a:cubicBezTo>
                  <a:pt x="2734721" y="255655"/>
                  <a:pt x="2736317" y="250861"/>
                  <a:pt x="2741107" y="247665"/>
                </a:cubicBezTo>
                <a:cubicBezTo>
                  <a:pt x="2741107" y="254057"/>
                  <a:pt x="2747492" y="255655"/>
                  <a:pt x="2749089" y="260448"/>
                </a:cubicBezTo>
                <a:cubicBezTo>
                  <a:pt x="2752282" y="257252"/>
                  <a:pt x="2745896" y="249263"/>
                  <a:pt x="2749089" y="244470"/>
                </a:cubicBezTo>
                <a:cubicBezTo>
                  <a:pt x="2757071" y="246067"/>
                  <a:pt x="2750685" y="262046"/>
                  <a:pt x="2763457" y="257252"/>
                </a:cubicBezTo>
                <a:cubicBezTo>
                  <a:pt x="2755475" y="250861"/>
                  <a:pt x="2760264" y="244470"/>
                  <a:pt x="2750685" y="238078"/>
                </a:cubicBezTo>
                <a:cubicBezTo>
                  <a:pt x="2755475" y="239676"/>
                  <a:pt x="2765053" y="241274"/>
                  <a:pt x="2763457" y="246067"/>
                </a:cubicBezTo>
                <a:cubicBezTo>
                  <a:pt x="2763457" y="244470"/>
                  <a:pt x="2761860" y="244470"/>
                  <a:pt x="2760264" y="244470"/>
                </a:cubicBezTo>
                <a:cubicBezTo>
                  <a:pt x="2761860" y="252459"/>
                  <a:pt x="2765053" y="255655"/>
                  <a:pt x="2769843" y="257252"/>
                </a:cubicBezTo>
                <a:cubicBezTo>
                  <a:pt x="2766650" y="260448"/>
                  <a:pt x="2763457" y="258850"/>
                  <a:pt x="2765053" y="265242"/>
                </a:cubicBezTo>
                <a:cubicBezTo>
                  <a:pt x="2768246" y="266839"/>
                  <a:pt x="2769843" y="270035"/>
                  <a:pt x="2773036" y="268437"/>
                </a:cubicBezTo>
                <a:cubicBezTo>
                  <a:pt x="2773036" y="263644"/>
                  <a:pt x="2766650" y="265242"/>
                  <a:pt x="2773036" y="263644"/>
                </a:cubicBezTo>
                <a:cubicBezTo>
                  <a:pt x="2777825" y="266839"/>
                  <a:pt x="2777825" y="271633"/>
                  <a:pt x="2785807" y="265242"/>
                </a:cubicBezTo>
                <a:cubicBezTo>
                  <a:pt x="2785807" y="273231"/>
                  <a:pt x="2796982" y="276426"/>
                  <a:pt x="2798579" y="270035"/>
                </a:cubicBezTo>
                <a:cubicBezTo>
                  <a:pt x="2798579" y="271633"/>
                  <a:pt x="2800175" y="273231"/>
                  <a:pt x="2800175" y="274829"/>
                </a:cubicBezTo>
                <a:cubicBezTo>
                  <a:pt x="2804965" y="271633"/>
                  <a:pt x="2804965" y="274829"/>
                  <a:pt x="2809754" y="274829"/>
                </a:cubicBezTo>
                <a:cubicBezTo>
                  <a:pt x="2811350" y="281220"/>
                  <a:pt x="2808158" y="281220"/>
                  <a:pt x="2811350" y="286013"/>
                </a:cubicBezTo>
                <a:cubicBezTo>
                  <a:pt x="2817736" y="284416"/>
                  <a:pt x="2824122" y="281220"/>
                  <a:pt x="2828911" y="287611"/>
                </a:cubicBezTo>
                <a:cubicBezTo>
                  <a:pt x="2824122" y="289209"/>
                  <a:pt x="2819333" y="284416"/>
                  <a:pt x="2817736" y="289209"/>
                </a:cubicBezTo>
                <a:cubicBezTo>
                  <a:pt x="2822526" y="290807"/>
                  <a:pt x="2820929" y="295601"/>
                  <a:pt x="2822526" y="295601"/>
                </a:cubicBezTo>
                <a:cubicBezTo>
                  <a:pt x="2832104" y="294003"/>
                  <a:pt x="2833701" y="297198"/>
                  <a:pt x="2840087" y="290807"/>
                </a:cubicBezTo>
                <a:cubicBezTo>
                  <a:pt x="2843279" y="297198"/>
                  <a:pt x="2849665" y="295601"/>
                  <a:pt x="2854455" y="297198"/>
                </a:cubicBezTo>
                <a:cubicBezTo>
                  <a:pt x="2860840" y="297198"/>
                  <a:pt x="2867226" y="297198"/>
                  <a:pt x="2868823" y="305188"/>
                </a:cubicBezTo>
                <a:cubicBezTo>
                  <a:pt x="2870419" y="303590"/>
                  <a:pt x="2872016" y="301992"/>
                  <a:pt x="2875208" y="303590"/>
                </a:cubicBezTo>
                <a:cubicBezTo>
                  <a:pt x="2878401" y="308383"/>
                  <a:pt x="2870419" y="313177"/>
                  <a:pt x="2875208" y="314775"/>
                </a:cubicBezTo>
                <a:cubicBezTo>
                  <a:pt x="2879998" y="313177"/>
                  <a:pt x="2875208" y="308383"/>
                  <a:pt x="2879998" y="308383"/>
                </a:cubicBezTo>
                <a:cubicBezTo>
                  <a:pt x="2887980" y="309981"/>
                  <a:pt x="2891173" y="314775"/>
                  <a:pt x="2897559" y="311579"/>
                </a:cubicBezTo>
                <a:cubicBezTo>
                  <a:pt x="2902348" y="316372"/>
                  <a:pt x="2892769" y="313177"/>
                  <a:pt x="2894366" y="316372"/>
                </a:cubicBezTo>
                <a:cubicBezTo>
                  <a:pt x="2899155" y="319568"/>
                  <a:pt x="2905541" y="324362"/>
                  <a:pt x="2911927" y="319568"/>
                </a:cubicBezTo>
                <a:cubicBezTo>
                  <a:pt x="2915120" y="321166"/>
                  <a:pt x="2918313" y="325959"/>
                  <a:pt x="2924698" y="324362"/>
                </a:cubicBezTo>
                <a:cubicBezTo>
                  <a:pt x="2926295" y="327557"/>
                  <a:pt x="2923102" y="329155"/>
                  <a:pt x="2926295" y="333949"/>
                </a:cubicBezTo>
                <a:cubicBezTo>
                  <a:pt x="2929488" y="330753"/>
                  <a:pt x="2929488" y="332351"/>
                  <a:pt x="2931084" y="333949"/>
                </a:cubicBezTo>
                <a:cubicBezTo>
                  <a:pt x="2932681" y="335547"/>
                  <a:pt x="2932681" y="337144"/>
                  <a:pt x="2935874" y="337144"/>
                </a:cubicBezTo>
                <a:cubicBezTo>
                  <a:pt x="2937470" y="333949"/>
                  <a:pt x="2940663" y="332351"/>
                  <a:pt x="2942259" y="329155"/>
                </a:cubicBezTo>
                <a:cubicBezTo>
                  <a:pt x="2943856" y="335547"/>
                  <a:pt x="2934277" y="335547"/>
                  <a:pt x="2935874" y="343536"/>
                </a:cubicBezTo>
                <a:cubicBezTo>
                  <a:pt x="2939067" y="341938"/>
                  <a:pt x="2939067" y="343536"/>
                  <a:pt x="2940663" y="345134"/>
                </a:cubicBezTo>
                <a:cubicBezTo>
                  <a:pt x="2942259" y="341938"/>
                  <a:pt x="2942259" y="338742"/>
                  <a:pt x="2947049" y="338742"/>
                </a:cubicBezTo>
                <a:cubicBezTo>
                  <a:pt x="2948645" y="341938"/>
                  <a:pt x="2942259" y="343536"/>
                  <a:pt x="2947049" y="345134"/>
                </a:cubicBezTo>
                <a:cubicBezTo>
                  <a:pt x="2951838" y="343536"/>
                  <a:pt x="2951838" y="340340"/>
                  <a:pt x="2951838" y="335547"/>
                </a:cubicBezTo>
                <a:cubicBezTo>
                  <a:pt x="2953435" y="343536"/>
                  <a:pt x="2955031" y="332351"/>
                  <a:pt x="2958224" y="337144"/>
                </a:cubicBezTo>
                <a:cubicBezTo>
                  <a:pt x="2955031" y="338742"/>
                  <a:pt x="2958224" y="338742"/>
                  <a:pt x="2958224" y="341938"/>
                </a:cubicBezTo>
                <a:cubicBezTo>
                  <a:pt x="2956628" y="343536"/>
                  <a:pt x="2955031" y="340340"/>
                  <a:pt x="2953435" y="343536"/>
                </a:cubicBezTo>
                <a:cubicBezTo>
                  <a:pt x="2955031" y="349927"/>
                  <a:pt x="2959820" y="346731"/>
                  <a:pt x="2963013" y="348329"/>
                </a:cubicBezTo>
                <a:cubicBezTo>
                  <a:pt x="2963013" y="343536"/>
                  <a:pt x="2958224" y="348329"/>
                  <a:pt x="2958224" y="341938"/>
                </a:cubicBezTo>
                <a:cubicBezTo>
                  <a:pt x="2967803" y="338742"/>
                  <a:pt x="2969399" y="346731"/>
                  <a:pt x="2974188" y="338742"/>
                </a:cubicBezTo>
                <a:cubicBezTo>
                  <a:pt x="2970996" y="343536"/>
                  <a:pt x="2974188" y="345134"/>
                  <a:pt x="2972592" y="348329"/>
                </a:cubicBezTo>
                <a:cubicBezTo>
                  <a:pt x="2970996" y="348329"/>
                  <a:pt x="2967803" y="349927"/>
                  <a:pt x="2966206" y="353123"/>
                </a:cubicBezTo>
                <a:cubicBezTo>
                  <a:pt x="2969399" y="356318"/>
                  <a:pt x="2975785" y="364308"/>
                  <a:pt x="2980574" y="357916"/>
                </a:cubicBezTo>
                <a:cubicBezTo>
                  <a:pt x="2975785" y="357916"/>
                  <a:pt x="2972592" y="353123"/>
                  <a:pt x="2975785" y="349927"/>
                </a:cubicBezTo>
                <a:cubicBezTo>
                  <a:pt x="2982171" y="348329"/>
                  <a:pt x="2986960" y="353123"/>
                  <a:pt x="2996539" y="349927"/>
                </a:cubicBezTo>
                <a:cubicBezTo>
                  <a:pt x="2998135" y="357916"/>
                  <a:pt x="3009310" y="353123"/>
                  <a:pt x="3004521" y="361112"/>
                </a:cubicBezTo>
                <a:cubicBezTo>
                  <a:pt x="3010907" y="359514"/>
                  <a:pt x="3014100" y="362710"/>
                  <a:pt x="3018889" y="361112"/>
                </a:cubicBezTo>
                <a:cubicBezTo>
                  <a:pt x="3014100" y="367503"/>
                  <a:pt x="3026871" y="362710"/>
                  <a:pt x="3026871" y="369101"/>
                </a:cubicBezTo>
                <a:cubicBezTo>
                  <a:pt x="3022082" y="372297"/>
                  <a:pt x="3022082" y="365905"/>
                  <a:pt x="3017293" y="367503"/>
                </a:cubicBezTo>
                <a:cubicBezTo>
                  <a:pt x="3020486" y="378688"/>
                  <a:pt x="3010907" y="365905"/>
                  <a:pt x="3009310" y="373895"/>
                </a:cubicBezTo>
                <a:cubicBezTo>
                  <a:pt x="3010907" y="377090"/>
                  <a:pt x="3014100" y="377090"/>
                  <a:pt x="3015696" y="378688"/>
                </a:cubicBezTo>
                <a:cubicBezTo>
                  <a:pt x="3023678" y="375492"/>
                  <a:pt x="3031661" y="378688"/>
                  <a:pt x="3039643" y="375492"/>
                </a:cubicBezTo>
                <a:cubicBezTo>
                  <a:pt x="3039643" y="378688"/>
                  <a:pt x="3033257" y="378688"/>
                  <a:pt x="3033257" y="383482"/>
                </a:cubicBezTo>
                <a:cubicBezTo>
                  <a:pt x="3030064" y="385080"/>
                  <a:pt x="3025275" y="380286"/>
                  <a:pt x="3023678" y="385080"/>
                </a:cubicBezTo>
                <a:cubicBezTo>
                  <a:pt x="3030064" y="385080"/>
                  <a:pt x="3038047" y="386677"/>
                  <a:pt x="3039643" y="394666"/>
                </a:cubicBezTo>
                <a:cubicBezTo>
                  <a:pt x="3044432" y="394666"/>
                  <a:pt x="3052415" y="391471"/>
                  <a:pt x="3054011" y="399460"/>
                </a:cubicBezTo>
                <a:cubicBezTo>
                  <a:pt x="3060397" y="402656"/>
                  <a:pt x="3069976" y="389873"/>
                  <a:pt x="3073168" y="397862"/>
                </a:cubicBezTo>
                <a:cubicBezTo>
                  <a:pt x="3066783" y="397862"/>
                  <a:pt x="3066783" y="401058"/>
                  <a:pt x="3061993" y="404254"/>
                </a:cubicBezTo>
                <a:cubicBezTo>
                  <a:pt x="3073168" y="404254"/>
                  <a:pt x="3084344" y="417036"/>
                  <a:pt x="3090729" y="410645"/>
                </a:cubicBezTo>
                <a:cubicBezTo>
                  <a:pt x="3090729" y="402656"/>
                  <a:pt x="3087536" y="413841"/>
                  <a:pt x="3087536" y="407449"/>
                </a:cubicBezTo>
                <a:cubicBezTo>
                  <a:pt x="3089133" y="405852"/>
                  <a:pt x="3092326" y="405852"/>
                  <a:pt x="3095519" y="404254"/>
                </a:cubicBezTo>
                <a:cubicBezTo>
                  <a:pt x="3092326" y="410645"/>
                  <a:pt x="3098712" y="413841"/>
                  <a:pt x="3101905" y="415438"/>
                </a:cubicBezTo>
                <a:cubicBezTo>
                  <a:pt x="3108290" y="409047"/>
                  <a:pt x="3111483" y="415438"/>
                  <a:pt x="3117869" y="413841"/>
                </a:cubicBezTo>
                <a:cubicBezTo>
                  <a:pt x="3121062" y="418634"/>
                  <a:pt x="3117869" y="420232"/>
                  <a:pt x="3121062" y="421830"/>
                </a:cubicBezTo>
                <a:cubicBezTo>
                  <a:pt x="3130641" y="420232"/>
                  <a:pt x="3116273" y="409047"/>
                  <a:pt x="3127448" y="410645"/>
                </a:cubicBezTo>
                <a:cubicBezTo>
                  <a:pt x="3122658" y="417036"/>
                  <a:pt x="3130641" y="429819"/>
                  <a:pt x="3138623" y="429819"/>
                </a:cubicBezTo>
                <a:cubicBezTo>
                  <a:pt x="3138623" y="428221"/>
                  <a:pt x="3138623" y="426624"/>
                  <a:pt x="3140219" y="425025"/>
                </a:cubicBezTo>
                <a:cubicBezTo>
                  <a:pt x="3143412" y="428221"/>
                  <a:pt x="3140219" y="429819"/>
                  <a:pt x="3140219" y="433015"/>
                </a:cubicBezTo>
                <a:cubicBezTo>
                  <a:pt x="3148202" y="436211"/>
                  <a:pt x="3151395" y="429819"/>
                  <a:pt x="3152991" y="437808"/>
                </a:cubicBezTo>
                <a:cubicBezTo>
                  <a:pt x="3156184" y="436211"/>
                  <a:pt x="3154587" y="433015"/>
                  <a:pt x="3157780" y="431417"/>
                </a:cubicBezTo>
                <a:cubicBezTo>
                  <a:pt x="3160973" y="434613"/>
                  <a:pt x="3156184" y="436211"/>
                  <a:pt x="3157780" y="439406"/>
                </a:cubicBezTo>
                <a:cubicBezTo>
                  <a:pt x="3164166" y="437808"/>
                  <a:pt x="3170552" y="437808"/>
                  <a:pt x="3172148" y="444200"/>
                </a:cubicBezTo>
                <a:cubicBezTo>
                  <a:pt x="3176938" y="444200"/>
                  <a:pt x="3172148" y="437808"/>
                  <a:pt x="3178534" y="437808"/>
                </a:cubicBezTo>
                <a:cubicBezTo>
                  <a:pt x="3181727" y="441004"/>
                  <a:pt x="3184920" y="439406"/>
                  <a:pt x="3188113" y="442602"/>
                </a:cubicBezTo>
                <a:cubicBezTo>
                  <a:pt x="3183324" y="442602"/>
                  <a:pt x="3181727" y="444200"/>
                  <a:pt x="3181727" y="447395"/>
                </a:cubicBezTo>
                <a:cubicBezTo>
                  <a:pt x="3200885" y="453787"/>
                  <a:pt x="3212060" y="458580"/>
                  <a:pt x="3229621" y="469765"/>
                </a:cubicBezTo>
                <a:cubicBezTo>
                  <a:pt x="3229621" y="466569"/>
                  <a:pt x="3229621" y="464971"/>
                  <a:pt x="3231217" y="464971"/>
                </a:cubicBezTo>
                <a:cubicBezTo>
                  <a:pt x="3231217" y="469765"/>
                  <a:pt x="3236006" y="468167"/>
                  <a:pt x="3237603" y="469765"/>
                </a:cubicBezTo>
                <a:cubicBezTo>
                  <a:pt x="3236006" y="471363"/>
                  <a:pt x="3234410" y="472961"/>
                  <a:pt x="3234410" y="476156"/>
                </a:cubicBezTo>
                <a:cubicBezTo>
                  <a:pt x="3240796" y="476156"/>
                  <a:pt x="3242392" y="480950"/>
                  <a:pt x="3250374" y="479352"/>
                </a:cubicBezTo>
                <a:cubicBezTo>
                  <a:pt x="3250374" y="482548"/>
                  <a:pt x="3248778" y="482548"/>
                  <a:pt x="3248778" y="485743"/>
                </a:cubicBezTo>
                <a:cubicBezTo>
                  <a:pt x="3259953" y="482548"/>
                  <a:pt x="3259953" y="492135"/>
                  <a:pt x="3267935" y="492135"/>
                </a:cubicBezTo>
                <a:cubicBezTo>
                  <a:pt x="3267935" y="490537"/>
                  <a:pt x="3269532" y="490537"/>
                  <a:pt x="3269532" y="488939"/>
                </a:cubicBezTo>
                <a:cubicBezTo>
                  <a:pt x="3264743" y="488939"/>
                  <a:pt x="3263146" y="485743"/>
                  <a:pt x="3261550" y="482548"/>
                </a:cubicBezTo>
                <a:cubicBezTo>
                  <a:pt x="3266339" y="484146"/>
                  <a:pt x="3272725" y="485743"/>
                  <a:pt x="3277514" y="480950"/>
                </a:cubicBezTo>
                <a:cubicBezTo>
                  <a:pt x="3280707" y="485743"/>
                  <a:pt x="3269532" y="482548"/>
                  <a:pt x="3271128" y="487341"/>
                </a:cubicBezTo>
                <a:cubicBezTo>
                  <a:pt x="3283900" y="492135"/>
                  <a:pt x="3315829" y="490537"/>
                  <a:pt x="3323811" y="503320"/>
                </a:cubicBezTo>
                <a:cubicBezTo>
                  <a:pt x="3328601" y="500124"/>
                  <a:pt x="3328601" y="501722"/>
                  <a:pt x="3331794" y="503320"/>
                </a:cubicBezTo>
                <a:cubicBezTo>
                  <a:pt x="3327004" y="511309"/>
                  <a:pt x="3315829" y="501722"/>
                  <a:pt x="3315829" y="509711"/>
                </a:cubicBezTo>
                <a:cubicBezTo>
                  <a:pt x="3322215" y="514505"/>
                  <a:pt x="3333390" y="517700"/>
                  <a:pt x="3346162" y="519298"/>
                </a:cubicBezTo>
                <a:cubicBezTo>
                  <a:pt x="3349354" y="524092"/>
                  <a:pt x="3344565" y="525690"/>
                  <a:pt x="3344565" y="519298"/>
                </a:cubicBezTo>
                <a:cubicBezTo>
                  <a:pt x="3344565" y="522494"/>
                  <a:pt x="3331794" y="519298"/>
                  <a:pt x="3330197" y="524092"/>
                </a:cubicBezTo>
                <a:cubicBezTo>
                  <a:pt x="3336583" y="527287"/>
                  <a:pt x="3349354" y="527287"/>
                  <a:pt x="3352547" y="525690"/>
                </a:cubicBezTo>
                <a:cubicBezTo>
                  <a:pt x="3350951" y="525690"/>
                  <a:pt x="3350951" y="528885"/>
                  <a:pt x="3350951" y="530483"/>
                </a:cubicBezTo>
                <a:cubicBezTo>
                  <a:pt x="3360530" y="530483"/>
                  <a:pt x="3366915" y="533679"/>
                  <a:pt x="3374898" y="533679"/>
                </a:cubicBezTo>
                <a:cubicBezTo>
                  <a:pt x="3382880" y="535276"/>
                  <a:pt x="3390862" y="535276"/>
                  <a:pt x="3402037" y="532081"/>
                </a:cubicBezTo>
                <a:cubicBezTo>
                  <a:pt x="3403634" y="536874"/>
                  <a:pt x="3400441" y="538472"/>
                  <a:pt x="3397248" y="541668"/>
                </a:cubicBezTo>
                <a:cubicBezTo>
                  <a:pt x="3397248" y="538472"/>
                  <a:pt x="3398844" y="536874"/>
                  <a:pt x="3397248" y="536874"/>
                </a:cubicBezTo>
                <a:cubicBezTo>
                  <a:pt x="3394055" y="535276"/>
                  <a:pt x="3392459" y="535276"/>
                  <a:pt x="3392459" y="538472"/>
                </a:cubicBezTo>
                <a:cubicBezTo>
                  <a:pt x="3395652" y="540070"/>
                  <a:pt x="3397248" y="544863"/>
                  <a:pt x="3400441" y="544863"/>
                </a:cubicBezTo>
                <a:cubicBezTo>
                  <a:pt x="3400441" y="543266"/>
                  <a:pt x="3403634" y="543266"/>
                  <a:pt x="3405230" y="541668"/>
                </a:cubicBezTo>
                <a:cubicBezTo>
                  <a:pt x="3408423" y="541668"/>
                  <a:pt x="3405230" y="549657"/>
                  <a:pt x="3410020" y="549657"/>
                </a:cubicBezTo>
                <a:cubicBezTo>
                  <a:pt x="3411616" y="548059"/>
                  <a:pt x="3413213" y="548059"/>
                  <a:pt x="3413213" y="546462"/>
                </a:cubicBezTo>
                <a:cubicBezTo>
                  <a:pt x="3408423" y="544863"/>
                  <a:pt x="3410020" y="544863"/>
                  <a:pt x="3411616" y="540070"/>
                </a:cubicBezTo>
                <a:cubicBezTo>
                  <a:pt x="3408423" y="540070"/>
                  <a:pt x="3405230" y="536874"/>
                  <a:pt x="3403634" y="535276"/>
                </a:cubicBezTo>
                <a:cubicBezTo>
                  <a:pt x="3408423" y="533679"/>
                  <a:pt x="3398844" y="530483"/>
                  <a:pt x="3403634" y="528885"/>
                </a:cubicBezTo>
                <a:cubicBezTo>
                  <a:pt x="3408423" y="530483"/>
                  <a:pt x="3405230" y="530483"/>
                  <a:pt x="3406827" y="536874"/>
                </a:cubicBezTo>
                <a:cubicBezTo>
                  <a:pt x="3414809" y="543266"/>
                  <a:pt x="3422791" y="536874"/>
                  <a:pt x="3429177" y="541668"/>
                </a:cubicBezTo>
                <a:cubicBezTo>
                  <a:pt x="3422791" y="544863"/>
                  <a:pt x="3413213" y="546462"/>
                  <a:pt x="3413213" y="552853"/>
                </a:cubicBezTo>
                <a:cubicBezTo>
                  <a:pt x="3416405" y="559244"/>
                  <a:pt x="3427581" y="552853"/>
                  <a:pt x="3432370" y="557646"/>
                </a:cubicBezTo>
                <a:cubicBezTo>
                  <a:pt x="3432370" y="564038"/>
                  <a:pt x="3438756" y="564038"/>
                  <a:pt x="3441949" y="565635"/>
                </a:cubicBezTo>
                <a:cubicBezTo>
                  <a:pt x="3445142" y="562440"/>
                  <a:pt x="3457913" y="562440"/>
                  <a:pt x="3456317" y="567233"/>
                </a:cubicBezTo>
                <a:cubicBezTo>
                  <a:pt x="3453124" y="565635"/>
                  <a:pt x="3446738" y="564038"/>
                  <a:pt x="3448334" y="570429"/>
                </a:cubicBezTo>
                <a:cubicBezTo>
                  <a:pt x="3453124" y="568831"/>
                  <a:pt x="3454720" y="572027"/>
                  <a:pt x="3457913" y="572027"/>
                </a:cubicBezTo>
                <a:cubicBezTo>
                  <a:pt x="3457913" y="568831"/>
                  <a:pt x="3462702" y="570429"/>
                  <a:pt x="3461106" y="567233"/>
                </a:cubicBezTo>
                <a:cubicBezTo>
                  <a:pt x="3470685" y="568831"/>
                  <a:pt x="3467492" y="568831"/>
                  <a:pt x="3478667" y="570429"/>
                </a:cubicBezTo>
                <a:cubicBezTo>
                  <a:pt x="3480263" y="583212"/>
                  <a:pt x="3494632" y="570429"/>
                  <a:pt x="3494632" y="584809"/>
                </a:cubicBezTo>
                <a:cubicBezTo>
                  <a:pt x="3499421" y="583212"/>
                  <a:pt x="3499421" y="586407"/>
                  <a:pt x="3505807" y="584809"/>
                </a:cubicBezTo>
                <a:cubicBezTo>
                  <a:pt x="3499421" y="591201"/>
                  <a:pt x="3494632" y="594397"/>
                  <a:pt x="3488246" y="597592"/>
                </a:cubicBezTo>
                <a:cubicBezTo>
                  <a:pt x="3499421" y="603984"/>
                  <a:pt x="3510596" y="613571"/>
                  <a:pt x="3526561" y="603984"/>
                </a:cubicBezTo>
                <a:cubicBezTo>
                  <a:pt x="3534543" y="610375"/>
                  <a:pt x="3547314" y="619962"/>
                  <a:pt x="3561682" y="613571"/>
                </a:cubicBezTo>
                <a:cubicBezTo>
                  <a:pt x="3561682" y="608777"/>
                  <a:pt x="3560086" y="607179"/>
                  <a:pt x="3556893" y="605581"/>
                </a:cubicBezTo>
                <a:cubicBezTo>
                  <a:pt x="3552104" y="603984"/>
                  <a:pt x="3548911" y="603984"/>
                  <a:pt x="3544121" y="602386"/>
                </a:cubicBezTo>
                <a:cubicBezTo>
                  <a:pt x="3536139" y="602386"/>
                  <a:pt x="3528157" y="602386"/>
                  <a:pt x="3526561" y="595994"/>
                </a:cubicBezTo>
                <a:cubicBezTo>
                  <a:pt x="3528157" y="599190"/>
                  <a:pt x="3520175" y="602386"/>
                  <a:pt x="3520175" y="599190"/>
                </a:cubicBezTo>
                <a:cubicBezTo>
                  <a:pt x="3521771" y="597592"/>
                  <a:pt x="3523368" y="597592"/>
                  <a:pt x="3521771" y="594397"/>
                </a:cubicBezTo>
                <a:cubicBezTo>
                  <a:pt x="3515385" y="592799"/>
                  <a:pt x="3504210" y="603984"/>
                  <a:pt x="3496228" y="595994"/>
                </a:cubicBezTo>
                <a:cubicBezTo>
                  <a:pt x="3505807" y="591201"/>
                  <a:pt x="3523368" y="584809"/>
                  <a:pt x="3531350" y="589603"/>
                </a:cubicBezTo>
                <a:cubicBezTo>
                  <a:pt x="3531350" y="592799"/>
                  <a:pt x="3521771" y="589603"/>
                  <a:pt x="3523368" y="595994"/>
                </a:cubicBezTo>
                <a:cubicBezTo>
                  <a:pt x="3532946" y="594397"/>
                  <a:pt x="3539332" y="595994"/>
                  <a:pt x="3550507" y="591201"/>
                </a:cubicBezTo>
                <a:cubicBezTo>
                  <a:pt x="3553700" y="597592"/>
                  <a:pt x="3558490" y="600788"/>
                  <a:pt x="3563279" y="605581"/>
                </a:cubicBezTo>
                <a:cubicBezTo>
                  <a:pt x="3574454" y="602386"/>
                  <a:pt x="3577647" y="608777"/>
                  <a:pt x="3585629" y="600788"/>
                </a:cubicBezTo>
                <a:cubicBezTo>
                  <a:pt x="3587226" y="605581"/>
                  <a:pt x="3579243" y="603984"/>
                  <a:pt x="3580840" y="608777"/>
                </a:cubicBezTo>
                <a:cubicBezTo>
                  <a:pt x="3587226" y="613571"/>
                  <a:pt x="3584033" y="610375"/>
                  <a:pt x="3580840" y="616766"/>
                </a:cubicBezTo>
                <a:cubicBezTo>
                  <a:pt x="3580840" y="616766"/>
                  <a:pt x="3580840" y="616766"/>
                  <a:pt x="3595208" y="613571"/>
                </a:cubicBezTo>
                <a:cubicBezTo>
                  <a:pt x="3596804" y="618364"/>
                  <a:pt x="3599997" y="619962"/>
                  <a:pt x="3603190" y="619962"/>
                </a:cubicBezTo>
                <a:cubicBezTo>
                  <a:pt x="3604787" y="615169"/>
                  <a:pt x="3601594" y="616766"/>
                  <a:pt x="3599997" y="615169"/>
                </a:cubicBezTo>
                <a:cubicBezTo>
                  <a:pt x="3604787" y="615169"/>
                  <a:pt x="3607980" y="613571"/>
                  <a:pt x="3609576" y="610375"/>
                </a:cubicBezTo>
                <a:cubicBezTo>
                  <a:pt x="3611172" y="613571"/>
                  <a:pt x="3617558" y="611973"/>
                  <a:pt x="3615962" y="618364"/>
                </a:cubicBezTo>
                <a:cubicBezTo>
                  <a:pt x="3612769" y="619962"/>
                  <a:pt x="3609576" y="621560"/>
                  <a:pt x="3611172" y="626353"/>
                </a:cubicBezTo>
                <a:cubicBezTo>
                  <a:pt x="3617558" y="623158"/>
                  <a:pt x="3625540" y="621560"/>
                  <a:pt x="3633523" y="618364"/>
                </a:cubicBezTo>
                <a:cubicBezTo>
                  <a:pt x="3631926" y="629549"/>
                  <a:pt x="3649487" y="616766"/>
                  <a:pt x="3647891" y="626353"/>
                </a:cubicBezTo>
                <a:cubicBezTo>
                  <a:pt x="3643101" y="629549"/>
                  <a:pt x="3641505" y="626353"/>
                  <a:pt x="3639909" y="631147"/>
                </a:cubicBezTo>
                <a:cubicBezTo>
                  <a:pt x="3639909" y="626353"/>
                  <a:pt x="3633523" y="629549"/>
                  <a:pt x="3631926" y="626353"/>
                </a:cubicBezTo>
                <a:cubicBezTo>
                  <a:pt x="3631926" y="629549"/>
                  <a:pt x="3628733" y="629549"/>
                  <a:pt x="3630330" y="632745"/>
                </a:cubicBezTo>
                <a:cubicBezTo>
                  <a:pt x="3633523" y="632745"/>
                  <a:pt x="3636716" y="632745"/>
                  <a:pt x="3639909" y="632745"/>
                </a:cubicBezTo>
                <a:cubicBezTo>
                  <a:pt x="3636716" y="639136"/>
                  <a:pt x="3644698" y="635940"/>
                  <a:pt x="3646294" y="640734"/>
                </a:cubicBezTo>
                <a:cubicBezTo>
                  <a:pt x="3635119" y="642332"/>
                  <a:pt x="3628733" y="632745"/>
                  <a:pt x="3615962" y="642332"/>
                </a:cubicBezTo>
                <a:cubicBezTo>
                  <a:pt x="3622348" y="650321"/>
                  <a:pt x="3649487" y="642332"/>
                  <a:pt x="3641505" y="658310"/>
                </a:cubicBezTo>
                <a:cubicBezTo>
                  <a:pt x="3643101" y="659908"/>
                  <a:pt x="3647891" y="659908"/>
                  <a:pt x="3651084" y="658310"/>
                </a:cubicBezTo>
                <a:cubicBezTo>
                  <a:pt x="3651084" y="656712"/>
                  <a:pt x="3651084" y="655114"/>
                  <a:pt x="3652680" y="655114"/>
                </a:cubicBezTo>
                <a:cubicBezTo>
                  <a:pt x="3662259" y="666299"/>
                  <a:pt x="3683013" y="666299"/>
                  <a:pt x="3690995" y="679082"/>
                </a:cubicBezTo>
                <a:cubicBezTo>
                  <a:pt x="3692591" y="677484"/>
                  <a:pt x="3695784" y="677484"/>
                  <a:pt x="3695784" y="675887"/>
                </a:cubicBezTo>
                <a:cubicBezTo>
                  <a:pt x="3695784" y="682278"/>
                  <a:pt x="3702170" y="677484"/>
                  <a:pt x="3703767" y="682278"/>
                </a:cubicBezTo>
                <a:cubicBezTo>
                  <a:pt x="3697381" y="683876"/>
                  <a:pt x="3694188" y="679082"/>
                  <a:pt x="3694188" y="685473"/>
                </a:cubicBezTo>
                <a:cubicBezTo>
                  <a:pt x="3698977" y="688669"/>
                  <a:pt x="3703767" y="693463"/>
                  <a:pt x="3710152" y="695060"/>
                </a:cubicBezTo>
                <a:cubicBezTo>
                  <a:pt x="3711749" y="699854"/>
                  <a:pt x="3708556" y="699854"/>
                  <a:pt x="3708556" y="703050"/>
                </a:cubicBezTo>
                <a:cubicBezTo>
                  <a:pt x="3710152" y="701452"/>
                  <a:pt x="3711749" y="699854"/>
                  <a:pt x="3714942" y="699854"/>
                </a:cubicBezTo>
                <a:cubicBezTo>
                  <a:pt x="3714942" y="704647"/>
                  <a:pt x="3711749" y="704647"/>
                  <a:pt x="3713345" y="709441"/>
                </a:cubicBezTo>
                <a:cubicBezTo>
                  <a:pt x="3719731" y="709441"/>
                  <a:pt x="3718135" y="711039"/>
                  <a:pt x="3722924" y="709441"/>
                </a:cubicBezTo>
                <a:cubicBezTo>
                  <a:pt x="3721328" y="712637"/>
                  <a:pt x="3716538" y="715832"/>
                  <a:pt x="3716538" y="720626"/>
                </a:cubicBezTo>
                <a:cubicBezTo>
                  <a:pt x="3719731" y="720626"/>
                  <a:pt x="3726117" y="720626"/>
                  <a:pt x="3727713" y="727017"/>
                </a:cubicBezTo>
                <a:cubicBezTo>
                  <a:pt x="3726117" y="727017"/>
                  <a:pt x="3724520" y="727017"/>
                  <a:pt x="3724520" y="727017"/>
                </a:cubicBezTo>
                <a:lnTo>
                  <a:pt x="3723722" y="727816"/>
                </a:lnTo>
                <a:lnTo>
                  <a:pt x="3722286" y="727337"/>
                </a:lnTo>
                <a:lnTo>
                  <a:pt x="3720330" y="723422"/>
                </a:lnTo>
                <a:cubicBezTo>
                  <a:pt x="3718534" y="722623"/>
                  <a:pt x="3716538" y="723023"/>
                  <a:pt x="3716538" y="725419"/>
                </a:cubicBezTo>
                <a:lnTo>
                  <a:pt x="3722286" y="727337"/>
                </a:lnTo>
                <a:lnTo>
                  <a:pt x="3722924" y="728615"/>
                </a:lnTo>
                <a:lnTo>
                  <a:pt x="3723722" y="727816"/>
                </a:lnTo>
                <a:lnTo>
                  <a:pt x="3735696" y="731811"/>
                </a:lnTo>
                <a:cubicBezTo>
                  <a:pt x="3732503" y="736604"/>
                  <a:pt x="3738889" y="736604"/>
                  <a:pt x="3735696" y="739800"/>
                </a:cubicBezTo>
                <a:cubicBezTo>
                  <a:pt x="3737292" y="738202"/>
                  <a:pt x="3740485" y="738202"/>
                  <a:pt x="3742081" y="741398"/>
                </a:cubicBezTo>
                <a:cubicBezTo>
                  <a:pt x="3735696" y="741398"/>
                  <a:pt x="3732503" y="744594"/>
                  <a:pt x="3732503" y="750985"/>
                </a:cubicBezTo>
                <a:cubicBezTo>
                  <a:pt x="3727713" y="749387"/>
                  <a:pt x="3724520" y="747789"/>
                  <a:pt x="3719731" y="746191"/>
                </a:cubicBezTo>
                <a:cubicBezTo>
                  <a:pt x="3719731" y="750985"/>
                  <a:pt x="3713345" y="749387"/>
                  <a:pt x="3714942" y="754180"/>
                </a:cubicBezTo>
                <a:cubicBezTo>
                  <a:pt x="3726117" y="750985"/>
                  <a:pt x="3730906" y="754180"/>
                  <a:pt x="3737292" y="758974"/>
                </a:cubicBezTo>
                <a:lnTo>
                  <a:pt x="3740485" y="756418"/>
                </a:lnTo>
                <a:lnTo>
                  <a:pt x="3740485" y="765366"/>
                </a:lnTo>
                <a:cubicBezTo>
                  <a:pt x="3742081" y="765366"/>
                  <a:pt x="3746871" y="758974"/>
                  <a:pt x="3748467" y="763768"/>
                </a:cubicBezTo>
                <a:cubicBezTo>
                  <a:pt x="3746871" y="762170"/>
                  <a:pt x="3743678" y="768561"/>
                  <a:pt x="3746871" y="766963"/>
                </a:cubicBezTo>
                <a:cubicBezTo>
                  <a:pt x="3751660" y="766963"/>
                  <a:pt x="3751660" y="762170"/>
                  <a:pt x="3758046" y="763768"/>
                </a:cubicBezTo>
                <a:cubicBezTo>
                  <a:pt x="3758046" y="766963"/>
                  <a:pt x="3753257" y="771757"/>
                  <a:pt x="3756449" y="773355"/>
                </a:cubicBezTo>
                <a:cubicBezTo>
                  <a:pt x="3758046" y="770159"/>
                  <a:pt x="3766028" y="765366"/>
                  <a:pt x="3769221" y="768561"/>
                </a:cubicBezTo>
                <a:cubicBezTo>
                  <a:pt x="3767625" y="773355"/>
                  <a:pt x="3764432" y="770159"/>
                  <a:pt x="3762835" y="771757"/>
                </a:cubicBezTo>
                <a:cubicBezTo>
                  <a:pt x="3769221" y="771757"/>
                  <a:pt x="3759642" y="778148"/>
                  <a:pt x="3764432" y="778148"/>
                </a:cubicBezTo>
                <a:cubicBezTo>
                  <a:pt x="3769221" y="768561"/>
                  <a:pt x="3781993" y="773355"/>
                  <a:pt x="3785186" y="779746"/>
                </a:cubicBezTo>
                <a:cubicBezTo>
                  <a:pt x="3788379" y="778148"/>
                  <a:pt x="3789975" y="776550"/>
                  <a:pt x="3791571" y="773355"/>
                </a:cubicBezTo>
                <a:cubicBezTo>
                  <a:pt x="3793168" y="778148"/>
                  <a:pt x="3794764" y="778148"/>
                  <a:pt x="3797957" y="773355"/>
                </a:cubicBezTo>
                <a:cubicBezTo>
                  <a:pt x="3797957" y="778148"/>
                  <a:pt x="3802747" y="776550"/>
                  <a:pt x="3802747" y="781344"/>
                </a:cubicBezTo>
                <a:cubicBezTo>
                  <a:pt x="3796361" y="782942"/>
                  <a:pt x="3785186" y="781344"/>
                  <a:pt x="3778800" y="779746"/>
                </a:cubicBezTo>
                <a:cubicBezTo>
                  <a:pt x="3778800" y="781344"/>
                  <a:pt x="3777203" y="781344"/>
                  <a:pt x="3777203" y="782942"/>
                </a:cubicBezTo>
                <a:cubicBezTo>
                  <a:pt x="3796361" y="786137"/>
                  <a:pt x="3802747" y="795725"/>
                  <a:pt x="3825097" y="797322"/>
                </a:cubicBezTo>
                <a:cubicBezTo>
                  <a:pt x="3823500" y="802116"/>
                  <a:pt x="3826693" y="802116"/>
                  <a:pt x="3826693" y="805311"/>
                </a:cubicBezTo>
                <a:cubicBezTo>
                  <a:pt x="3821904" y="806909"/>
                  <a:pt x="3817115" y="805311"/>
                  <a:pt x="3812325" y="805311"/>
                </a:cubicBezTo>
                <a:cubicBezTo>
                  <a:pt x="3805939" y="803714"/>
                  <a:pt x="3801150" y="803714"/>
                  <a:pt x="3794764" y="806909"/>
                </a:cubicBezTo>
                <a:cubicBezTo>
                  <a:pt x="3794764" y="808507"/>
                  <a:pt x="3794764" y="808507"/>
                  <a:pt x="3794764" y="810105"/>
                </a:cubicBezTo>
                <a:cubicBezTo>
                  <a:pt x="3810729" y="811703"/>
                  <a:pt x="3829886" y="808507"/>
                  <a:pt x="3831483" y="822888"/>
                </a:cubicBezTo>
                <a:cubicBezTo>
                  <a:pt x="3842658" y="826083"/>
                  <a:pt x="3858622" y="829279"/>
                  <a:pt x="3858622" y="840464"/>
                </a:cubicBezTo>
                <a:cubicBezTo>
                  <a:pt x="3860219" y="837268"/>
                  <a:pt x="3863412" y="838866"/>
                  <a:pt x="3865008" y="840464"/>
                </a:cubicBezTo>
                <a:cubicBezTo>
                  <a:pt x="3860219" y="840464"/>
                  <a:pt x="3857026" y="842062"/>
                  <a:pt x="3858622" y="845257"/>
                </a:cubicBezTo>
                <a:cubicBezTo>
                  <a:pt x="3860219" y="846855"/>
                  <a:pt x="3861815" y="850051"/>
                  <a:pt x="3861815" y="854845"/>
                </a:cubicBezTo>
                <a:cubicBezTo>
                  <a:pt x="3865008" y="854845"/>
                  <a:pt x="3866605" y="856442"/>
                  <a:pt x="3868201" y="853247"/>
                </a:cubicBezTo>
                <a:cubicBezTo>
                  <a:pt x="3865008" y="853247"/>
                  <a:pt x="3863412" y="853247"/>
                  <a:pt x="3863412" y="851649"/>
                </a:cubicBezTo>
                <a:cubicBezTo>
                  <a:pt x="3868201" y="846855"/>
                  <a:pt x="3872990" y="853247"/>
                  <a:pt x="3879376" y="851649"/>
                </a:cubicBezTo>
                <a:cubicBezTo>
                  <a:pt x="3872990" y="862834"/>
                  <a:pt x="3884166" y="870823"/>
                  <a:pt x="3887358" y="880410"/>
                </a:cubicBezTo>
                <a:cubicBezTo>
                  <a:pt x="3882569" y="883605"/>
                  <a:pt x="3885762" y="889997"/>
                  <a:pt x="3885762" y="896388"/>
                </a:cubicBezTo>
                <a:cubicBezTo>
                  <a:pt x="3874587" y="905975"/>
                  <a:pt x="3853833" y="904377"/>
                  <a:pt x="3836272" y="901182"/>
                </a:cubicBezTo>
                <a:cubicBezTo>
                  <a:pt x="3837868" y="896388"/>
                  <a:pt x="3841061" y="899584"/>
                  <a:pt x="3844254" y="896388"/>
                </a:cubicBezTo>
                <a:cubicBezTo>
                  <a:pt x="3841061" y="889997"/>
                  <a:pt x="3831483" y="896388"/>
                  <a:pt x="3828290" y="889997"/>
                </a:cubicBezTo>
                <a:cubicBezTo>
                  <a:pt x="3812325" y="902780"/>
                  <a:pt x="3796361" y="877214"/>
                  <a:pt x="3783589" y="878812"/>
                </a:cubicBezTo>
                <a:cubicBezTo>
                  <a:pt x="3780396" y="872421"/>
                  <a:pt x="3774010" y="867627"/>
                  <a:pt x="3767625" y="864432"/>
                </a:cubicBezTo>
                <a:cubicBezTo>
                  <a:pt x="3761239" y="862834"/>
                  <a:pt x="3754853" y="861236"/>
                  <a:pt x="3750064" y="861236"/>
                </a:cubicBezTo>
                <a:cubicBezTo>
                  <a:pt x="3751660" y="862834"/>
                  <a:pt x="3762835" y="862834"/>
                  <a:pt x="3756449" y="869225"/>
                </a:cubicBezTo>
                <a:cubicBezTo>
                  <a:pt x="3746871" y="866029"/>
                  <a:pt x="3743678" y="859638"/>
                  <a:pt x="3734099" y="861236"/>
                </a:cubicBezTo>
                <a:cubicBezTo>
                  <a:pt x="3729310" y="854845"/>
                  <a:pt x="3718135" y="846855"/>
                  <a:pt x="3711749" y="851649"/>
                </a:cubicBezTo>
                <a:cubicBezTo>
                  <a:pt x="3708556" y="848453"/>
                  <a:pt x="3714942" y="850051"/>
                  <a:pt x="3713345" y="845257"/>
                </a:cubicBezTo>
                <a:cubicBezTo>
                  <a:pt x="3708556" y="843660"/>
                  <a:pt x="3697381" y="846855"/>
                  <a:pt x="3697381" y="840464"/>
                </a:cubicBezTo>
                <a:cubicBezTo>
                  <a:pt x="3700574" y="838866"/>
                  <a:pt x="3702170" y="846855"/>
                  <a:pt x="3703767" y="842062"/>
                </a:cubicBezTo>
                <a:cubicBezTo>
                  <a:pt x="3700574" y="838866"/>
                  <a:pt x="3695784" y="830877"/>
                  <a:pt x="3692591" y="838866"/>
                </a:cubicBezTo>
                <a:cubicBezTo>
                  <a:pt x="3684609" y="829279"/>
                  <a:pt x="3671838" y="822888"/>
                  <a:pt x="3660662" y="818094"/>
                </a:cubicBezTo>
                <a:cubicBezTo>
                  <a:pt x="3652680" y="822888"/>
                  <a:pt x="3636716" y="822888"/>
                  <a:pt x="3628733" y="819692"/>
                </a:cubicBezTo>
                <a:cubicBezTo>
                  <a:pt x="3627137" y="822888"/>
                  <a:pt x="3625540" y="827681"/>
                  <a:pt x="3623944" y="832475"/>
                </a:cubicBezTo>
                <a:cubicBezTo>
                  <a:pt x="3625540" y="832475"/>
                  <a:pt x="3627137" y="834073"/>
                  <a:pt x="3631926" y="832475"/>
                </a:cubicBezTo>
                <a:cubicBezTo>
                  <a:pt x="3631926" y="829279"/>
                  <a:pt x="3633523" y="826083"/>
                  <a:pt x="3636716" y="826083"/>
                </a:cubicBezTo>
                <a:cubicBezTo>
                  <a:pt x="3641505" y="830877"/>
                  <a:pt x="3646294" y="835670"/>
                  <a:pt x="3654277" y="837268"/>
                </a:cubicBezTo>
                <a:cubicBezTo>
                  <a:pt x="3655873" y="838866"/>
                  <a:pt x="3652680" y="840464"/>
                  <a:pt x="3652680" y="842062"/>
                </a:cubicBezTo>
                <a:cubicBezTo>
                  <a:pt x="3659066" y="838866"/>
                  <a:pt x="3657470" y="843660"/>
                  <a:pt x="3662259" y="845257"/>
                </a:cubicBezTo>
                <a:cubicBezTo>
                  <a:pt x="3662259" y="843660"/>
                  <a:pt x="3662259" y="842062"/>
                  <a:pt x="3663855" y="842062"/>
                </a:cubicBezTo>
                <a:cubicBezTo>
                  <a:pt x="3663855" y="843660"/>
                  <a:pt x="3663855" y="845257"/>
                  <a:pt x="3665452" y="846855"/>
                </a:cubicBezTo>
                <a:cubicBezTo>
                  <a:pt x="3660662" y="846855"/>
                  <a:pt x="3649487" y="845257"/>
                  <a:pt x="3647891" y="851649"/>
                </a:cubicBezTo>
                <a:cubicBezTo>
                  <a:pt x="3655873" y="854845"/>
                  <a:pt x="3665452" y="851649"/>
                  <a:pt x="3668645" y="858040"/>
                </a:cubicBezTo>
                <a:cubicBezTo>
                  <a:pt x="3670241" y="862834"/>
                  <a:pt x="3662259" y="861236"/>
                  <a:pt x="3663855" y="866029"/>
                </a:cubicBezTo>
                <a:cubicBezTo>
                  <a:pt x="3667048" y="869225"/>
                  <a:pt x="3675030" y="869225"/>
                  <a:pt x="3676627" y="875616"/>
                </a:cubicBezTo>
                <a:cubicBezTo>
                  <a:pt x="3673434" y="875616"/>
                  <a:pt x="3668645" y="875616"/>
                  <a:pt x="3668645" y="880410"/>
                </a:cubicBezTo>
                <a:cubicBezTo>
                  <a:pt x="3670241" y="885204"/>
                  <a:pt x="3678223" y="882008"/>
                  <a:pt x="3676627" y="889997"/>
                </a:cubicBezTo>
                <a:cubicBezTo>
                  <a:pt x="3678223" y="889997"/>
                  <a:pt x="3679820" y="888399"/>
                  <a:pt x="3681416" y="888399"/>
                </a:cubicBezTo>
                <a:cubicBezTo>
                  <a:pt x="3681416" y="896388"/>
                  <a:pt x="3686206" y="899584"/>
                  <a:pt x="3692591" y="901182"/>
                </a:cubicBezTo>
                <a:cubicBezTo>
                  <a:pt x="3690995" y="910769"/>
                  <a:pt x="3698977" y="912367"/>
                  <a:pt x="3698977" y="918758"/>
                </a:cubicBezTo>
                <a:cubicBezTo>
                  <a:pt x="3671838" y="913964"/>
                  <a:pt x="3655873" y="896388"/>
                  <a:pt x="3625540" y="893193"/>
                </a:cubicBezTo>
                <a:cubicBezTo>
                  <a:pt x="3622348" y="885204"/>
                  <a:pt x="3612769" y="883605"/>
                  <a:pt x="3603190" y="883605"/>
                </a:cubicBezTo>
                <a:cubicBezTo>
                  <a:pt x="3601594" y="875616"/>
                  <a:pt x="3588822" y="870823"/>
                  <a:pt x="3579243" y="877214"/>
                </a:cubicBezTo>
                <a:cubicBezTo>
                  <a:pt x="3585629" y="878812"/>
                  <a:pt x="3596804" y="875616"/>
                  <a:pt x="3599997" y="882008"/>
                </a:cubicBezTo>
                <a:cubicBezTo>
                  <a:pt x="3588822" y="880410"/>
                  <a:pt x="3574454" y="882008"/>
                  <a:pt x="3568068" y="872421"/>
                </a:cubicBezTo>
                <a:cubicBezTo>
                  <a:pt x="3566472" y="878812"/>
                  <a:pt x="3558490" y="875616"/>
                  <a:pt x="3556893" y="874018"/>
                </a:cubicBezTo>
                <a:cubicBezTo>
                  <a:pt x="3561682" y="872421"/>
                  <a:pt x="3569665" y="874018"/>
                  <a:pt x="3571261" y="869225"/>
                </a:cubicBezTo>
                <a:cubicBezTo>
                  <a:pt x="3563279" y="866029"/>
                  <a:pt x="3555297" y="874018"/>
                  <a:pt x="3545718" y="872421"/>
                </a:cubicBezTo>
                <a:cubicBezTo>
                  <a:pt x="3545718" y="869225"/>
                  <a:pt x="3547314" y="869225"/>
                  <a:pt x="3547314" y="866029"/>
                </a:cubicBezTo>
                <a:cubicBezTo>
                  <a:pt x="3542525" y="864432"/>
                  <a:pt x="3532946" y="864432"/>
                  <a:pt x="3539332" y="859638"/>
                </a:cubicBezTo>
                <a:cubicBezTo>
                  <a:pt x="3537736" y="859638"/>
                  <a:pt x="3537736" y="859638"/>
                  <a:pt x="3536139" y="859638"/>
                </a:cubicBezTo>
                <a:cubicBezTo>
                  <a:pt x="3532946" y="861236"/>
                  <a:pt x="3528157" y="862834"/>
                  <a:pt x="3524964" y="864432"/>
                </a:cubicBezTo>
                <a:cubicBezTo>
                  <a:pt x="3524964" y="866029"/>
                  <a:pt x="3526561" y="867627"/>
                  <a:pt x="3528157" y="867627"/>
                </a:cubicBezTo>
                <a:cubicBezTo>
                  <a:pt x="3531350" y="867627"/>
                  <a:pt x="3531350" y="864432"/>
                  <a:pt x="3536139" y="864432"/>
                </a:cubicBezTo>
                <a:cubicBezTo>
                  <a:pt x="3534543" y="870823"/>
                  <a:pt x="3542525" y="864432"/>
                  <a:pt x="3542525" y="867627"/>
                </a:cubicBezTo>
                <a:cubicBezTo>
                  <a:pt x="3534543" y="872421"/>
                  <a:pt x="3537736" y="867627"/>
                  <a:pt x="3529753" y="869225"/>
                </a:cubicBezTo>
                <a:cubicBezTo>
                  <a:pt x="3526561" y="872421"/>
                  <a:pt x="3528157" y="877214"/>
                  <a:pt x="3531350" y="877214"/>
                </a:cubicBezTo>
                <a:cubicBezTo>
                  <a:pt x="3526561" y="878812"/>
                  <a:pt x="3521771" y="878812"/>
                  <a:pt x="3521771" y="883605"/>
                </a:cubicBezTo>
                <a:cubicBezTo>
                  <a:pt x="3529753" y="880410"/>
                  <a:pt x="3550507" y="874018"/>
                  <a:pt x="3547314" y="885204"/>
                </a:cubicBezTo>
                <a:cubicBezTo>
                  <a:pt x="3550507" y="886801"/>
                  <a:pt x="3553700" y="886801"/>
                  <a:pt x="3556893" y="888399"/>
                </a:cubicBezTo>
                <a:cubicBezTo>
                  <a:pt x="3556893" y="886801"/>
                  <a:pt x="3558490" y="885204"/>
                  <a:pt x="3560086" y="883605"/>
                </a:cubicBezTo>
                <a:cubicBezTo>
                  <a:pt x="3560086" y="886801"/>
                  <a:pt x="3561682" y="889997"/>
                  <a:pt x="3564875" y="889997"/>
                </a:cubicBezTo>
                <a:cubicBezTo>
                  <a:pt x="3596804" y="894790"/>
                  <a:pt x="3623944" y="912367"/>
                  <a:pt x="3644698" y="925149"/>
                </a:cubicBezTo>
                <a:cubicBezTo>
                  <a:pt x="3631926" y="926747"/>
                  <a:pt x="3630330" y="925149"/>
                  <a:pt x="3620751" y="926747"/>
                </a:cubicBezTo>
                <a:cubicBezTo>
                  <a:pt x="3627137" y="929943"/>
                  <a:pt x="3631926" y="933139"/>
                  <a:pt x="3638312" y="936334"/>
                </a:cubicBezTo>
                <a:cubicBezTo>
                  <a:pt x="3639909" y="937932"/>
                  <a:pt x="3636716" y="944323"/>
                  <a:pt x="3639909" y="944323"/>
                </a:cubicBezTo>
                <a:cubicBezTo>
                  <a:pt x="3646294" y="939530"/>
                  <a:pt x="3646294" y="952313"/>
                  <a:pt x="3655873" y="949117"/>
                </a:cubicBezTo>
                <a:cubicBezTo>
                  <a:pt x="3654277" y="955508"/>
                  <a:pt x="3659066" y="953911"/>
                  <a:pt x="3662259" y="957106"/>
                </a:cubicBezTo>
                <a:cubicBezTo>
                  <a:pt x="3657470" y="958704"/>
                  <a:pt x="3657470" y="955508"/>
                  <a:pt x="3652680" y="955508"/>
                </a:cubicBezTo>
                <a:cubicBezTo>
                  <a:pt x="3651084" y="960302"/>
                  <a:pt x="3649487" y="961900"/>
                  <a:pt x="3652680" y="965095"/>
                </a:cubicBezTo>
                <a:cubicBezTo>
                  <a:pt x="3636716" y="968291"/>
                  <a:pt x="3620751" y="965095"/>
                  <a:pt x="3604787" y="963497"/>
                </a:cubicBezTo>
                <a:cubicBezTo>
                  <a:pt x="3595208" y="963497"/>
                  <a:pt x="3571261" y="961900"/>
                  <a:pt x="3563279" y="955508"/>
                </a:cubicBezTo>
                <a:cubicBezTo>
                  <a:pt x="3558490" y="955508"/>
                  <a:pt x="3553700" y="955508"/>
                  <a:pt x="3550507" y="955508"/>
                </a:cubicBezTo>
                <a:cubicBezTo>
                  <a:pt x="3545718" y="955508"/>
                  <a:pt x="3540929" y="953911"/>
                  <a:pt x="3536139" y="952313"/>
                </a:cubicBezTo>
                <a:cubicBezTo>
                  <a:pt x="3528157" y="949117"/>
                  <a:pt x="3520175" y="945921"/>
                  <a:pt x="3512192" y="942726"/>
                </a:cubicBezTo>
                <a:cubicBezTo>
                  <a:pt x="3497824" y="944323"/>
                  <a:pt x="3485053" y="937932"/>
                  <a:pt x="3472281" y="931541"/>
                </a:cubicBezTo>
                <a:cubicBezTo>
                  <a:pt x="3473878" y="931541"/>
                  <a:pt x="3473878" y="929943"/>
                  <a:pt x="3475474" y="928345"/>
                </a:cubicBezTo>
                <a:cubicBezTo>
                  <a:pt x="3469088" y="928345"/>
                  <a:pt x="3461106" y="921954"/>
                  <a:pt x="3457913" y="928345"/>
                </a:cubicBezTo>
                <a:cubicBezTo>
                  <a:pt x="3457913" y="925149"/>
                  <a:pt x="3457913" y="921954"/>
                  <a:pt x="3457913" y="918758"/>
                </a:cubicBezTo>
                <a:cubicBezTo>
                  <a:pt x="3449931" y="917160"/>
                  <a:pt x="3440352" y="915562"/>
                  <a:pt x="3430773" y="915562"/>
                </a:cubicBezTo>
                <a:cubicBezTo>
                  <a:pt x="3421195" y="915562"/>
                  <a:pt x="3411616" y="915562"/>
                  <a:pt x="3402037" y="918758"/>
                </a:cubicBezTo>
                <a:cubicBezTo>
                  <a:pt x="3397248" y="913964"/>
                  <a:pt x="3392459" y="912367"/>
                  <a:pt x="3384476" y="917160"/>
                </a:cubicBezTo>
                <a:cubicBezTo>
                  <a:pt x="3379687" y="899584"/>
                  <a:pt x="3362126" y="888399"/>
                  <a:pt x="3346162" y="886801"/>
                </a:cubicBezTo>
                <a:cubicBezTo>
                  <a:pt x="3346162" y="889997"/>
                  <a:pt x="3350951" y="886801"/>
                  <a:pt x="3350951" y="889997"/>
                </a:cubicBezTo>
                <a:cubicBezTo>
                  <a:pt x="3346162" y="893193"/>
                  <a:pt x="3344565" y="891595"/>
                  <a:pt x="3338179" y="896388"/>
                </a:cubicBezTo>
                <a:cubicBezTo>
                  <a:pt x="3336583" y="894790"/>
                  <a:pt x="3334986" y="891595"/>
                  <a:pt x="3330197" y="893193"/>
                </a:cubicBezTo>
                <a:cubicBezTo>
                  <a:pt x="3330197" y="888399"/>
                  <a:pt x="3328601" y="885204"/>
                  <a:pt x="3325408" y="883605"/>
                </a:cubicBezTo>
                <a:cubicBezTo>
                  <a:pt x="3323811" y="888399"/>
                  <a:pt x="3319022" y="889997"/>
                  <a:pt x="3314233" y="889997"/>
                </a:cubicBezTo>
                <a:cubicBezTo>
                  <a:pt x="3304654" y="870823"/>
                  <a:pt x="3287093" y="859638"/>
                  <a:pt x="3261550" y="859638"/>
                </a:cubicBezTo>
                <a:cubicBezTo>
                  <a:pt x="3263146" y="850051"/>
                  <a:pt x="3250374" y="858040"/>
                  <a:pt x="3245585" y="853247"/>
                </a:cubicBezTo>
                <a:cubicBezTo>
                  <a:pt x="3243989" y="858040"/>
                  <a:pt x="3240796" y="858040"/>
                  <a:pt x="3236006" y="858040"/>
                </a:cubicBezTo>
                <a:cubicBezTo>
                  <a:pt x="3236006" y="866029"/>
                  <a:pt x="3231217" y="872421"/>
                  <a:pt x="3228024" y="872421"/>
                </a:cubicBezTo>
                <a:cubicBezTo>
                  <a:pt x="3226428" y="874018"/>
                  <a:pt x="3229621" y="877214"/>
                  <a:pt x="3231217" y="880410"/>
                </a:cubicBezTo>
                <a:cubicBezTo>
                  <a:pt x="3221638" y="880410"/>
                  <a:pt x="3226428" y="899584"/>
                  <a:pt x="3215253" y="896388"/>
                </a:cubicBezTo>
                <a:cubicBezTo>
                  <a:pt x="3220042" y="901182"/>
                  <a:pt x="3218445" y="901182"/>
                  <a:pt x="3212060" y="901182"/>
                </a:cubicBezTo>
                <a:cubicBezTo>
                  <a:pt x="3218445" y="910769"/>
                  <a:pt x="3216849" y="917160"/>
                  <a:pt x="3231217" y="921954"/>
                </a:cubicBezTo>
                <a:cubicBezTo>
                  <a:pt x="3231217" y="918758"/>
                  <a:pt x="3229621" y="913964"/>
                  <a:pt x="3237603" y="917160"/>
                </a:cubicBezTo>
                <a:cubicBezTo>
                  <a:pt x="3237603" y="915562"/>
                  <a:pt x="3236006" y="913964"/>
                  <a:pt x="3232814" y="910769"/>
                </a:cubicBezTo>
                <a:cubicBezTo>
                  <a:pt x="3234410" y="907573"/>
                  <a:pt x="3239199" y="912367"/>
                  <a:pt x="3240796" y="910769"/>
                </a:cubicBezTo>
                <a:cubicBezTo>
                  <a:pt x="3242392" y="907573"/>
                  <a:pt x="3237603" y="910769"/>
                  <a:pt x="3237603" y="905975"/>
                </a:cubicBezTo>
                <a:cubicBezTo>
                  <a:pt x="3239199" y="904377"/>
                  <a:pt x="3242392" y="909171"/>
                  <a:pt x="3243989" y="907573"/>
                </a:cubicBezTo>
                <a:cubicBezTo>
                  <a:pt x="3248778" y="915562"/>
                  <a:pt x="3242392" y="917160"/>
                  <a:pt x="3245585" y="923552"/>
                </a:cubicBezTo>
                <a:cubicBezTo>
                  <a:pt x="3239199" y="921954"/>
                  <a:pt x="3242392" y="926747"/>
                  <a:pt x="3237603" y="926747"/>
                </a:cubicBezTo>
                <a:cubicBezTo>
                  <a:pt x="3240796" y="926747"/>
                  <a:pt x="3243989" y="929943"/>
                  <a:pt x="3248778" y="933139"/>
                </a:cubicBezTo>
                <a:cubicBezTo>
                  <a:pt x="3240796" y="933139"/>
                  <a:pt x="3242392" y="937932"/>
                  <a:pt x="3237603" y="937932"/>
                </a:cubicBezTo>
                <a:cubicBezTo>
                  <a:pt x="3237603" y="939530"/>
                  <a:pt x="3239199" y="942726"/>
                  <a:pt x="3240796" y="944323"/>
                </a:cubicBezTo>
                <a:cubicBezTo>
                  <a:pt x="3232814" y="949117"/>
                  <a:pt x="3228024" y="963497"/>
                  <a:pt x="3215253" y="961900"/>
                </a:cubicBezTo>
                <a:cubicBezTo>
                  <a:pt x="3215253" y="965095"/>
                  <a:pt x="3220042" y="968291"/>
                  <a:pt x="3213656" y="971487"/>
                </a:cubicBezTo>
                <a:cubicBezTo>
                  <a:pt x="3205674" y="963497"/>
                  <a:pt x="3202481" y="971487"/>
                  <a:pt x="3197692" y="973085"/>
                </a:cubicBezTo>
                <a:cubicBezTo>
                  <a:pt x="3204077" y="977878"/>
                  <a:pt x="3210463" y="979476"/>
                  <a:pt x="3218445" y="984270"/>
                </a:cubicBezTo>
                <a:cubicBezTo>
                  <a:pt x="3208867" y="981074"/>
                  <a:pt x="3216849" y="989063"/>
                  <a:pt x="3207270" y="985867"/>
                </a:cubicBezTo>
                <a:cubicBezTo>
                  <a:pt x="3205674" y="998650"/>
                  <a:pt x="3197692" y="1008237"/>
                  <a:pt x="3183324" y="1014628"/>
                </a:cubicBezTo>
                <a:cubicBezTo>
                  <a:pt x="3178534" y="1011433"/>
                  <a:pt x="3172148" y="1006639"/>
                  <a:pt x="3170552" y="1003443"/>
                </a:cubicBezTo>
                <a:cubicBezTo>
                  <a:pt x="3168955" y="1001846"/>
                  <a:pt x="3168955" y="1003443"/>
                  <a:pt x="3167359" y="1001846"/>
                </a:cubicBezTo>
                <a:cubicBezTo>
                  <a:pt x="3165763" y="1001846"/>
                  <a:pt x="3167359" y="1003443"/>
                  <a:pt x="3168955" y="1005042"/>
                </a:cubicBezTo>
                <a:cubicBezTo>
                  <a:pt x="3164166" y="1006639"/>
                  <a:pt x="3164166" y="998650"/>
                  <a:pt x="3162570" y="997052"/>
                </a:cubicBezTo>
                <a:cubicBezTo>
                  <a:pt x="3157780" y="1001846"/>
                  <a:pt x="3151395" y="1001846"/>
                  <a:pt x="3151395" y="1009835"/>
                </a:cubicBezTo>
                <a:cubicBezTo>
                  <a:pt x="3157780" y="1014628"/>
                  <a:pt x="3162570" y="1014628"/>
                  <a:pt x="3165763" y="1019422"/>
                </a:cubicBezTo>
                <a:cubicBezTo>
                  <a:pt x="3157780" y="1027411"/>
                  <a:pt x="3141816" y="1027411"/>
                  <a:pt x="3129044" y="1032205"/>
                </a:cubicBezTo>
                <a:cubicBezTo>
                  <a:pt x="3130641" y="1035400"/>
                  <a:pt x="3141816" y="1040194"/>
                  <a:pt x="3145009" y="1041792"/>
                </a:cubicBezTo>
                <a:cubicBezTo>
                  <a:pt x="3149798" y="1046585"/>
                  <a:pt x="3146605" y="1051379"/>
                  <a:pt x="3151395" y="1056172"/>
                </a:cubicBezTo>
                <a:cubicBezTo>
                  <a:pt x="3148202" y="1060966"/>
                  <a:pt x="3148202" y="1059368"/>
                  <a:pt x="3145009" y="1064161"/>
                </a:cubicBezTo>
                <a:cubicBezTo>
                  <a:pt x="3143412" y="1062564"/>
                  <a:pt x="3140219" y="1062564"/>
                  <a:pt x="3138623" y="1062564"/>
                </a:cubicBezTo>
                <a:cubicBezTo>
                  <a:pt x="3140219" y="1064161"/>
                  <a:pt x="3143412" y="1065759"/>
                  <a:pt x="3145009" y="1067357"/>
                </a:cubicBezTo>
                <a:cubicBezTo>
                  <a:pt x="3146605" y="1067357"/>
                  <a:pt x="3146605" y="1065759"/>
                  <a:pt x="3148202" y="1065759"/>
                </a:cubicBezTo>
                <a:cubicBezTo>
                  <a:pt x="3154587" y="1072151"/>
                  <a:pt x="3159377" y="1078542"/>
                  <a:pt x="3165763" y="1083335"/>
                </a:cubicBezTo>
                <a:cubicBezTo>
                  <a:pt x="3167359" y="1083335"/>
                  <a:pt x="3167359" y="1083335"/>
                  <a:pt x="3167359" y="1084933"/>
                </a:cubicBezTo>
                <a:cubicBezTo>
                  <a:pt x="3178534" y="1094520"/>
                  <a:pt x="3189709" y="1102510"/>
                  <a:pt x="3202481" y="1108901"/>
                </a:cubicBezTo>
                <a:cubicBezTo>
                  <a:pt x="3202481" y="1112097"/>
                  <a:pt x="3204077" y="1115292"/>
                  <a:pt x="3204077" y="1118488"/>
                </a:cubicBezTo>
                <a:cubicBezTo>
                  <a:pt x="3215253" y="1120086"/>
                  <a:pt x="3220042" y="1128075"/>
                  <a:pt x="3223235" y="1132869"/>
                </a:cubicBezTo>
                <a:cubicBezTo>
                  <a:pt x="3226428" y="1132869"/>
                  <a:pt x="3224831" y="1131271"/>
                  <a:pt x="3226428" y="1129673"/>
                </a:cubicBezTo>
                <a:cubicBezTo>
                  <a:pt x="3231217" y="1132869"/>
                  <a:pt x="3229621" y="1142456"/>
                  <a:pt x="3236006" y="1144053"/>
                </a:cubicBezTo>
                <a:cubicBezTo>
                  <a:pt x="3255164" y="1153640"/>
                  <a:pt x="3271128" y="1168021"/>
                  <a:pt x="3283900" y="1185597"/>
                </a:cubicBezTo>
                <a:cubicBezTo>
                  <a:pt x="3283900" y="1183999"/>
                  <a:pt x="3287093" y="1182402"/>
                  <a:pt x="3288689" y="1182402"/>
                </a:cubicBezTo>
                <a:cubicBezTo>
                  <a:pt x="3296672" y="1193587"/>
                  <a:pt x="3306250" y="1201576"/>
                  <a:pt x="3315829" y="1211163"/>
                </a:cubicBezTo>
                <a:cubicBezTo>
                  <a:pt x="3325408" y="1219152"/>
                  <a:pt x="3336583" y="1227141"/>
                  <a:pt x="3346162" y="1236728"/>
                </a:cubicBezTo>
                <a:cubicBezTo>
                  <a:pt x="3347758" y="1239924"/>
                  <a:pt x="3342969" y="1239924"/>
                  <a:pt x="3344565" y="1244717"/>
                </a:cubicBezTo>
                <a:cubicBezTo>
                  <a:pt x="3354144" y="1241522"/>
                  <a:pt x="3354144" y="1249511"/>
                  <a:pt x="3362126" y="1247913"/>
                </a:cubicBezTo>
                <a:cubicBezTo>
                  <a:pt x="3360530" y="1259098"/>
                  <a:pt x="3371705" y="1259098"/>
                  <a:pt x="3371705" y="1268685"/>
                </a:cubicBezTo>
                <a:cubicBezTo>
                  <a:pt x="3378091" y="1268685"/>
                  <a:pt x="3384476" y="1275076"/>
                  <a:pt x="3389266" y="1279870"/>
                </a:cubicBezTo>
                <a:cubicBezTo>
                  <a:pt x="3395652" y="1286261"/>
                  <a:pt x="3400441" y="1292653"/>
                  <a:pt x="3405230" y="1297446"/>
                </a:cubicBezTo>
                <a:cubicBezTo>
                  <a:pt x="3398844" y="1305435"/>
                  <a:pt x="3422791" y="1310229"/>
                  <a:pt x="3424388" y="1321414"/>
                </a:cubicBezTo>
                <a:cubicBezTo>
                  <a:pt x="3429177" y="1323012"/>
                  <a:pt x="3427581" y="1318218"/>
                  <a:pt x="3430773" y="1318218"/>
                </a:cubicBezTo>
                <a:cubicBezTo>
                  <a:pt x="3432370" y="1321414"/>
                  <a:pt x="3430773" y="1329403"/>
                  <a:pt x="3440352" y="1327805"/>
                </a:cubicBezTo>
                <a:cubicBezTo>
                  <a:pt x="3443545" y="1334196"/>
                  <a:pt x="3446738" y="1338990"/>
                  <a:pt x="3449931" y="1343783"/>
                </a:cubicBezTo>
                <a:cubicBezTo>
                  <a:pt x="3453124" y="1345381"/>
                  <a:pt x="3454720" y="1348577"/>
                  <a:pt x="3456317" y="1350175"/>
                </a:cubicBezTo>
                <a:cubicBezTo>
                  <a:pt x="3456317" y="1350175"/>
                  <a:pt x="3456317" y="1350175"/>
                  <a:pt x="3464299" y="1356566"/>
                </a:cubicBezTo>
                <a:cubicBezTo>
                  <a:pt x="3464299" y="1361360"/>
                  <a:pt x="3454720" y="1356566"/>
                  <a:pt x="3456317" y="1364555"/>
                </a:cubicBezTo>
                <a:cubicBezTo>
                  <a:pt x="3470685" y="1367751"/>
                  <a:pt x="3480263" y="1372544"/>
                  <a:pt x="3489842" y="1383729"/>
                </a:cubicBezTo>
                <a:cubicBezTo>
                  <a:pt x="3486649" y="1386925"/>
                  <a:pt x="3485053" y="1380534"/>
                  <a:pt x="3480263" y="1380534"/>
                </a:cubicBezTo>
                <a:cubicBezTo>
                  <a:pt x="3480263" y="1385327"/>
                  <a:pt x="3475474" y="1383729"/>
                  <a:pt x="3475474" y="1388523"/>
                </a:cubicBezTo>
                <a:cubicBezTo>
                  <a:pt x="3483456" y="1390121"/>
                  <a:pt x="3493035" y="1393316"/>
                  <a:pt x="3493035" y="1399708"/>
                </a:cubicBezTo>
                <a:cubicBezTo>
                  <a:pt x="3489842" y="1399708"/>
                  <a:pt x="3486649" y="1393316"/>
                  <a:pt x="3483456" y="1396512"/>
                </a:cubicBezTo>
                <a:cubicBezTo>
                  <a:pt x="3488246" y="1402903"/>
                  <a:pt x="3493035" y="1407697"/>
                  <a:pt x="3502614" y="1409295"/>
                </a:cubicBezTo>
                <a:cubicBezTo>
                  <a:pt x="3502614" y="1414088"/>
                  <a:pt x="3499421" y="1412491"/>
                  <a:pt x="3499421" y="1417284"/>
                </a:cubicBezTo>
                <a:cubicBezTo>
                  <a:pt x="3505807" y="1420480"/>
                  <a:pt x="3505807" y="1425273"/>
                  <a:pt x="3513789" y="1422078"/>
                </a:cubicBezTo>
                <a:cubicBezTo>
                  <a:pt x="3515385" y="1434860"/>
                  <a:pt x="3526561" y="1436458"/>
                  <a:pt x="3532946" y="1444447"/>
                </a:cubicBezTo>
                <a:cubicBezTo>
                  <a:pt x="3537736" y="1444447"/>
                  <a:pt x="3532946" y="1434860"/>
                  <a:pt x="3539332" y="1438056"/>
                </a:cubicBezTo>
                <a:cubicBezTo>
                  <a:pt x="3540929" y="1444447"/>
                  <a:pt x="3531350" y="1444447"/>
                  <a:pt x="3536139" y="1449241"/>
                </a:cubicBezTo>
                <a:cubicBezTo>
                  <a:pt x="3539332" y="1446045"/>
                  <a:pt x="3547314" y="1442850"/>
                  <a:pt x="3545718" y="1450839"/>
                </a:cubicBezTo>
                <a:cubicBezTo>
                  <a:pt x="3544121" y="1450839"/>
                  <a:pt x="3539332" y="1449241"/>
                  <a:pt x="3539332" y="1452436"/>
                </a:cubicBezTo>
                <a:cubicBezTo>
                  <a:pt x="3545718" y="1463621"/>
                  <a:pt x="3555297" y="1473208"/>
                  <a:pt x="3564875" y="1481198"/>
                </a:cubicBezTo>
                <a:cubicBezTo>
                  <a:pt x="3564875" y="1481198"/>
                  <a:pt x="3564875" y="1481198"/>
                  <a:pt x="3563279" y="1482795"/>
                </a:cubicBezTo>
                <a:cubicBezTo>
                  <a:pt x="3568068" y="1490785"/>
                  <a:pt x="3577647" y="1508361"/>
                  <a:pt x="3585629" y="1505165"/>
                </a:cubicBezTo>
                <a:cubicBezTo>
                  <a:pt x="3584033" y="1506763"/>
                  <a:pt x="3587226" y="1508361"/>
                  <a:pt x="3588822" y="1509959"/>
                </a:cubicBezTo>
                <a:cubicBezTo>
                  <a:pt x="3585629" y="1509959"/>
                  <a:pt x="3582436" y="1508361"/>
                  <a:pt x="3582436" y="1511557"/>
                </a:cubicBezTo>
                <a:cubicBezTo>
                  <a:pt x="3588822" y="1509959"/>
                  <a:pt x="3585629" y="1517948"/>
                  <a:pt x="3592015" y="1516350"/>
                </a:cubicBezTo>
                <a:cubicBezTo>
                  <a:pt x="3592015" y="1513154"/>
                  <a:pt x="3590419" y="1511557"/>
                  <a:pt x="3590419" y="1509959"/>
                </a:cubicBezTo>
                <a:cubicBezTo>
                  <a:pt x="3599997" y="1509959"/>
                  <a:pt x="3587226" y="1521144"/>
                  <a:pt x="3596804" y="1522741"/>
                </a:cubicBezTo>
                <a:cubicBezTo>
                  <a:pt x="3595208" y="1527535"/>
                  <a:pt x="3601594" y="1527535"/>
                  <a:pt x="3599997" y="1532329"/>
                </a:cubicBezTo>
                <a:cubicBezTo>
                  <a:pt x="3596804" y="1533926"/>
                  <a:pt x="3595208" y="1527535"/>
                  <a:pt x="3593611" y="1532329"/>
                </a:cubicBezTo>
                <a:cubicBezTo>
                  <a:pt x="3598401" y="1540318"/>
                  <a:pt x="3604787" y="1548307"/>
                  <a:pt x="3615962" y="1551503"/>
                </a:cubicBezTo>
                <a:cubicBezTo>
                  <a:pt x="3612769" y="1553100"/>
                  <a:pt x="3611172" y="1553100"/>
                  <a:pt x="3609576" y="1554698"/>
                </a:cubicBezTo>
                <a:cubicBezTo>
                  <a:pt x="3612769" y="1556296"/>
                  <a:pt x="3612769" y="1559492"/>
                  <a:pt x="3615962" y="1559492"/>
                </a:cubicBezTo>
                <a:cubicBezTo>
                  <a:pt x="3619155" y="1559492"/>
                  <a:pt x="3619155" y="1557894"/>
                  <a:pt x="3620751" y="1557894"/>
                </a:cubicBezTo>
                <a:cubicBezTo>
                  <a:pt x="3620751" y="1562688"/>
                  <a:pt x="3623944" y="1565883"/>
                  <a:pt x="3627137" y="1569079"/>
                </a:cubicBezTo>
                <a:cubicBezTo>
                  <a:pt x="3625540" y="1567481"/>
                  <a:pt x="3631926" y="1564285"/>
                  <a:pt x="3631926" y="1567481"/>
                </a:cubicBezTo>
                <a:cubicBezTo>
                  <a:pt x="3622348" y="1572274"/>
                  <a:pt x="3636716" y="1575470"/>
                  <a:pt x="3635119" y="1580264"/>
                </a:cubicBezTo>
                <a:cubicBezTo>
                  <a:pt x="3633523" y="1583459"/>
                  <a:pt x="3627137" y="1580264"/>
                  <a:pt x="3627137" y="1583459"/>
                </a:cubicBezTo>
                <a:cubicBezTo>
                  <a:pt x="3635119" y="1583459"/>
                  <a:pt x="3633523" y="1589851"/>
                  <a:pt x="3638312" y="1591449"/>
                </a:cubicBezTo>
                <a:cubicBezTo>
                  <a:pt x="3639909" y="1585057"/>
                  <a:pt x="3647891" y="1593046"/>
                  <a:pt x="3647891" y="1596242"/>
                </a:cubicBezTo>
                <a:cubicBezTo>
                  <a:pt x="3644698" y="1594644"/>
                  <a:pt x="3638312" y="1594644"/>
                  <a:pt x="3638312" y="1599438"/>
                </a:cubicBezTo>
                <a:cubicBezTo>
                  <a:pt x="3639909" y="1601036"/>
                  <a:pt x="3646294" y="1599438"/>
                  <a:pt x="3646294" y="1602633"/>
                </a:cubicBezTo>
                <a:cubicBezTo>
                  <a:pt x="3633523" y="1605829"/>
                  <a:pt x="3649487" y="1621808"/>
                  <a:pt x="3654277" y="1626601"/>
                </a:cubicBezTo>
                <a:cubicBezTo>
                  <a:pt x="3654277" y="1625003"/>
                  <a:pt x="3654277" y="1623405"/>
                  <a:pt x="3657470" y="1623405"/>
                </a:cubicBezTo>
                <a:cubicBezTo>
                  <a:pt x="3655873" y="1631395"/>
                  <a:pt x="3659066" y="1626601"/>
                  <a:pt x="3662259" y="1629797"/>
                </a:cubicBezTo>
                <a:cubicBezTo>
                  <a:pt x="3662259" y="1629797"/>
                  <a:pt x="3662259" y="1629797"/>
                  <a:pt x="3660662" y="1637786"/>
                </a:cubicBezTo>
                <a:cubicBezTo>
                  <a:pt x="3654277" y="1634590"/>
                  <a:pt x="3654277" y="1639384"/>
                  <a:pt x="3651084" y="1640982"/>
                </a:cubicBezTo>
                <a:cubicBezTo>
                  <a:pt x="3649487" y="1632992"/>
                  <a:pt x="3649487" y="1631395"/>
                  <a:pt x="3641505" y="1628199"/>
                </a:cubicBezTo>
                <a:cubicBezTo>
                  <a:pt x="3644698" y="1618612"/>
                  <a:pt x="3639909" y="1623405"/>
                  <a:pt x="3641505" y="1612220"/>
                </a:cubicBezTo>
                <a:cubicBezTo>
                  <a:pt x="3638312" y="1617014"/>
                  <a:pt x="3631926" y="1613818"/>
                  <a:pt x="3631926" y="1610623"/>
                </a:cubicBezTo>
                <a:cubicBezTo>
                  <a:pt x="3633523" y="1610623"/>
                  <a:pt x="3636716" y="1612220"/>
                  <a:pt x="3638312" y="1609025"/>
                </a:cubicBezTo>
                <a:cubicBezTo>
                  <a:pt x="3635119" y="1609025"/>
                  <a:pt x="3641505" y="1604231"/>
                  <a:pt x="3635119" y="1602633"/>
                </a:cubicBezTo>
                <a:cubicBezTo>
                  <a:pt x="3631926" y="1604231"/>
                  <a:pt x="3628733" y="1609025"/>
                  <a:pt x="3623944" y="1607427"/>
                </a:cubicBezTo>
                <a:cubicBezTo>
                  <a:pt x="3623944" y="1602633"/>
                  <a:pt x="3633523" y="1607427"/>
                  <a:pt x="3631926" y="1599438"/>
                </a:cubicBezTo>
                <a:cubicBezTo>
                  <a:pt x="3622348" y="1599438"/>
                  <a:pt x="3630330" y="1586655"/>
                  <a:pt x="3619155" y="1586655"/>
                </a:cubicBezTo>
                <a:cubicBezTo>
                  <a:pt x="3617558" y="1591449"/>
                  <a:pt x="3617558" y="1596242"/>
                  <a:pt x="3612769" y="1596242"/>
                </a:cubicBezTo>
                <a:cubicBezTo>
                  <a:pt x="3615962" y="1589851"/>
                  <a:pt x="3614365" y="1589851"/>
                  <a:pt x="3619155" y="1585057"/>
                </a:cubicBezTo>
                <a:cubicBezTo>
                  <a:pt x="3604787" y="1583459"/>
                  <a:pt x="3603190" y="1570677"/>
                  <a:pt x="3595208" y="1561090"/>
                </a:cubicBezTo>
                <a:cubicBezTo>
                  <a:pt x="3595208" y="1562688"/>
                  <a:pt x="3593611" y="1562688"/>
                  <a:pt x="3592015" y="1562688"/>
                </a:cubicBezTo>
                <a:cubicBezTo>
                  <a:pt x="3592015" y="1565883"/>
                  <a:pt x="3596804" y="1565883"/>
                  <a:pt x="3595208" y="1569079"/>
                </a:cubicBezTo>
                <a:cubicBezTo>
                  <a:pt x="3587226" y="1567481"/>
                  <a:pt x="3595208" y="1559492"/>
                  <a:pt x="3592015" y="1556296"/>
                </a:cubicBezTo>
                <a:cubicBezTo>
                  <a:pt x="3588822" y="1559492"/>
                  <a:pt x="3585629" y="1561090"/>
                  <a:pt x="3584033" y="1556296"/>
                </a:cubicBezTo>
                <a:cubicBezTo>
                  <a:pt x="3592015" y="1557894"/>
                  <a:pt x="3585629" y="1553100"/>
                  <a:pt x="3587226" y="1546709"/>
                </a:cubicBezTo>
                <a:cubicBezTo>
                  <a:pt x="3582436" y="1545111"/>
                  <a:pt x="3577647" y="1538720"/>
                  <a:pt x="3572858" y="1533926"/>
                </a:cubicBezTo>
                <a:cubicBezTo>
                  <a:pt x="3568068" y="1529133"/>
                  <a:pt x="3563279" y="1524339"/>
                  <a:pt x="3556893" y="1525937"/>
                </a:cubicBezTo>
                <a:cubicBezTo>
                  <a:pt x="3555297" y="1521144"/>
                  <a:pt x="3560086" y="1522741"/>
                  <a:pt x="3560086" y="1519546"/>
                </a:cubicBezTo>
                <a:cubicBezTo>
                  <a:pt x="3555297" y="1514752"/>
                  <a:pt x="3552104" y="1506763"/>
                  <a:pt x="3544121" y="1503567"/>
                </a:cubicBezTo>
                <a:cubicBezTo>
                  <a:pt x="3547314" y="1503567"/>
                  <a:pt x="3550507" y="1503567"/>
                  <a:pt x="3550507" y="1500372"/>
                </a:cubicBezTo>
                <a:cubicBezTo>
                  <a:pt x="3547314" y="1498774"/>
                  <a:pt x="3547314" y="1495578"/>
                  <a:pt x="3540929" y="1497176"/>
                </a:cubicBezTo>
                <a:cubicBezTo>
                  <a:pt x="3540929" y="1498774"/>
                  <a:pt x="3540929" y="1503567"/>
                  <a:pt x="3539332" y="1503567"/>
                </a:cubicBezTo>
                <a:cubicBezTo>
                  <a:pt x="3539332" y="1500372"/>
                  <a:pt x="3532946" y="1500372"/>
                  <a:pt x="3534543" y="1495578"/>
                </a:cubicBezTo>
                <a:cubicBezTo>
                  <a:pt x="3539332" y="1495578"/>
                  <a:pt x="3542525" y="1493980"/>
                  <a:pt x="3540929" y="1489187"/>
                </a:cubicBezTo>
                <a:cubicBezTo>
                  <a:pt x="3528157" y="1489187"/>
                  <a:pt x="3534543" y="1468415"/>
                  <a:pt x="3520175" y="1473208"/>
                </a:cubicBezTo>
                <a:cubicBezTo>
                  <a:pt x="3518578" y="1470013"/>
                  <a:pt x="3518578" y="1468415"/>
                  <a:pt x="3520175" y="1466817"/>
                </a:cubicBezTo>
                <a:cubicBezTo>
                  <a:pt x="3515385" y="1468415"/>
                  <a:pt x="3513789" y="1460426"/>
                  <a:pt x="3512192" y="1465219"/>
                </a:cubicBezTo>
                <a:cubicBezTo>
                  <a:pt x="3512192" y="1466817"/>
                  <a:pt x="3515385" y="1468415"/>
                  <a:pt x="3512192" y="1470013"/>
                </a:cubicBezTo>
                <a:cubicBezTo>
                  <a:pt x="3507403" y="1465219"/>
                  <a:pt x="3507403" y="1455632"/>
                  <a:pt x="3502614" y="1450839"/>
                </a:cubicBezTo>
                <a:cubicBezTo>
                  <a:pt x="3502614" y="1452436"/>
                  <a:pt x="3499421" y="1452436"/>
                  <a:pt x="3499421" y="1454034"/>
                </a:cubicBezTo>
                <a:cubicBezTo>
                  <a:pt x="3499421" y="1457230"/>
                  <a:pt x="3501017" y="1457230"/>
                  <a:pt x="3501017" y="1460426"/>
                </a:cubicBezTo>
                <a:cubicBezTo>
                  <a:pt x="3493035" y="1457230"/>
                  <a:pt x="3489842" y="1449241"/>
                  <a:pt x="3485053" y="1442850"/>
                </a:cubicBezTo>
                <a:cubicBezTo>
                  <a:pt x="3481860" y="1436458"/>
                  <a:pt x="3477071" y="1431665"/>
                  <a:pt x="3467492" y="1430067"/>
                </a:cubicBezTo>
                <a:cubicBezTo>
                  <a:pt x="3467492" y="1422078"/>
                  <a:pt x="3470685" y="1430067"/>
                  <a:pt x="3470685" y="1426871"/>
                </a:cubicBezTo>
                <a:cubicBezTo>
                  <a:pt x="3467492" y="1417284"/>
                  <a:pt x="3457913" y="1412491"/>
                  <a:pt x="3454720" y="1404501"/>
                </a:cubicBezTo>
                <a:cubicBezTo>
                  <a:pt x="3438756" y="1404501"/>
                  <a:pt x="3443545" y="1380534"/>
                  <a:pt x="3430773" y="1385327"/>
                </a:cubicBezTo>
                <a:cubicBezTo>
                  <a:pt x="3433966" y="1377338"/>
                  <a:pt x="3419598" y="1378936"/>
                  <a:pt x="3422791" y="1369349"/>
                </a:cubicBezTo>
                <a:cubicBezTo>
                  <a:pt x="3413213" y="1369349"/>
                  <a:pt x="3413213" y="1364555"/>
                  <a:pt x="3408423" y="1361360"/>
                </a:cubicBezTo>
                <a:cubicBezTo>
                  <a:pt x="3414809" y="1354968"/>
                  <a:pt x="3400441" y="1345381"/>
                  <a:pt x="3390862" y="1346979"/>
                </a:cubicBezTo>
                <a:cubicBezTo>
                  <a:pt x="3389266" y="1342186"/>
                  <a:pt x="3394055" y="1343783"/>
                  <a:pt x="3394055" y="1340588"/>
                </a:cubicBezTo>
                <a:cubicBezTo>
                  <a:pt x="3389266" y="1340588"/>
                  <a:pt x="3392459" y="1332598"/>
                  <a:pt x="3387669" y="1334196"/>
                </a:cubicBezTo>
                <a:cubicBezTo>
                  <a:pt x="3386073" y="1335794"/>
                  <a:pt x="3379687" y="1338990"/>
                  <a:pt x="3379687" y="1334196"/>
                </a:cubicBezTo>
                <a:cubicBezTo>
                  <a:pt x="3381283" y="1332598"/>
                  <a:pt x="3387669" y="1335794"/>
                  <a:pt x="3387669" y="1332598"/>
                </a:cubicBezTo>
                <a:cubicBezTo>
                  <a:pt x="3387669" y="1326207"/>
                  <a:pt x="3376494" y="1329403"/>
                  <a:pt x="3373301" y="1326207"/>
                </a:cubicBezTo>
                <a:cubicBezTo>
                  <a:pt x="3376494" y="1323012"/>
                  <a:pt x="3374898" y="1321414"/>
                  <a:pt x="3374898" y="1318218"/>
                </a:cubicBezTo>
                <a:cubicBezTo>
                  <a:pt x="3365319" y="1318218"/>
                  <a:pt x="3363723" y="1313425"/>
                  <a:pt x="3354144" y="1313425"/>
                </a:cubicBezTo>
                <a:cubicBezTo>
                  <a:pt x="3357337" y="1316620"/>
                  <a:pt x="3357337" y="1318218"/>
                  <a:pt x="3352547" y="1318218"/>
                </a:cubicBezTo>
                <a:cubicBezTo>
                  <a:pt x="3352547" y="1318218"/>
                  <a:pt x="3352547" y="1316620"/>
                  <a:pt x="3350951" y="1316620"/>
                </a:cubicBezTo>
                <a:cubicBezTo>
                  <a:pt x="3349354" y="1316620"/>
                  <a:pt x="3350951" y="1321414"/>
                  <a:pt x="3347758" y="1321414"/>
                </a:cubicBezTo>
                <a:cubicBezTo>
                  <a:pt x="3344565" y="1311827"/>
                  <a:pt x="3338179" y="1318218"/>
                  <a:pt x="3336583" y="1305435"/>
                </a:cubicBezTo>
                <a:cubicBezTo>
                  <a:pt x="3339776" y="1305435"/>
                  <a:pt x="3344565" y="1315022"/>
                  <a:pt x="3344565" y="1305435"/>
                </a:cubicBezTo>
                <a:cubicBezTo>
                  <a:pt x="3350951" y="1303837"/>
                  <a:pt x="3350951" y="1313425"/>
                  <a:pt x="3354144" y="1310229"/>
                </a:cubicBezTo>
                <a:cubicBezTo>
                  <a:pt x="3352547" y="1307033"/>
                  <a:pt x="3347758" y="1305435"/>
                  <a:pt x="3349354" y="1299044"/>
                </a:cubicBezTo>
                <a:cubicBezTo>
                  <a:pt x="3342969" y="1300642"/>
                  <a:pt x="3344565" y="1294250"/>
                  <a:pt x="3338179" y="1294250"/>
                </a:cubicBezTo>
                <a:cubicBezTo>
                  <a:pt x="3336583" y="1299044"/>
                  <a:pt x="3341372" y="1297446"/>
                  <a:pt x="3341372" y="1300642"/>
                </a:cubicBezTo>
                <a:cubicBezTo>
                  <a:pt x="3336583" y="1300642"/>
                  <a:pt x="3338179" y="1303837"/>
                  <a:pt x="3336583" y="1305435"/>
                </a:cubicBezTo>
                <a:cubicBezTo>
                  <a:pt x="3331794" y="1307033"/>
                  <a:pt x="3328601" y="1303837"/>
                  <a:pt x="3328601" y="1299044"/>
                </a:cubicBezTo>
                <a:cubicBezTo>
                  <a:pt x="3330197" y="1299044"/>
                  <a:pt x="3334986" y="1300642"/>
                  <a:pt x="3334986" y="1297446"/>
                </a:cubicBezTo>
                <a:cubicBezTo>
                  <a:pt x="3333390" y="1297446"/>
                  <a:pt x="3333390" y="1295848"/>
                  <a:pt x="3331794" y="1294250"/>
                </a:cubicBezTo>
                <a:cubicBezTo>
                  <a:pt x="3327004" y="1294250"/>
                  <a:pt x="3328601" y="1299044"/>
                  <a:pt x="3323811" y="1299044"/>
                </a:cubicBezTo>
                <a:cubicBezTo>
                  <a:pt x="3320618" y="1292653"/>
                  <a:pt x="3315829" y="1289457"/>
                  <a:pt x="3311040" y="1284663"/>
                </a:cubicBezTo>
                <a:cubicBezTo>
                  <a:pt x="3307847" y="1279870"/>
                  <a:pt x="3304654" y="1276674"/>
                  <a:pt x="3306250" y="1268685"/>
                </a:cubicBezTo>
                <a:cubicBezTo>
                  <a:pt x="3304654" y="1268685"/>
                  <a:pt x="3299864" y="1262294"/>
                  <a:pt x="3298268" y="1267087"/>
                </a:cubicBezTo>
                <a:cubicBezTo>
                  <a:pt x="3296672" y="1270283"/>
                  <a:pt x="3306250" y="1271881"/>
                  <a:pt x="3299864" y="1275076"/>
                </a:cubicBezTo>
                <a:cubicBezTo>
                  <a:pt x="3296672" y="1268685"/>
                  <a:pt x="3279111" y="1262294"/>
                  <a:pt x="3290286" y="1255902"/>
                </a:cubicBezTo>
                <a:cubicBezTo>
                  <a:pt x="3290286" y="1252706"/>
                  <a:pt x="3288689" y="1252706"/>
                  <a:pt x="3287093" y="1252706"/>
                </a:cubicBezTo>
                <a:cubicBezTo>
                  <a:pt x="3282304" y="1251109"/>
                  <a:pt x="3283900" y="1255902"/>
                  <a:pt x="3279111" y="1255902"/>
                </a:cubicBezTo>
                <a:cubicBezTo>
                  <a:pt x="3272725" y="1249511"/>
                  <a:pt x="3266339" y="1241522"/>
                  <a:pt x="3258357" y="1235130"/>
                </a:cubicBezTo>
                <a:cubicBezTo>
                  <a:pt x="3250374" y="1228739"/>
                  <a:pt x="3243989" y="1222348"/>
                  <a:pt x="3236006" y="1220750"/>
                </a:cubicBezTo>
                <a:cubicBezTo>
                  <a:pt x="3224831" y="1201576"/>
                  <a:pt x="3207270" y="1191989"/>
                  <a:pt x="3192902" y="1179206"/>
                </a:cubicBezTo>
                <a:cubicBezTo>
                  <a:pt x="3192902" y="1179206"/>
                  <a:pt x="3192902" y="1182402"/>
                  <a:pt x="3191306" y="1182402"/>
                </a:cubicBezTo>
                <a:cubicBezTo>
                  <a:pt x="3186516" y="1164825"/>
                  <a:pt x="3160973" y="1156836"/>
                  <a:pt x="3149798" y="1142456"/>
                </a:cubicBezTo>
                <a:cubicBezTo>
                  <a:pt x="3148202" y="1144053"/>
                  <a:pt x="3146605" y="1145651"/>
                  <a:pt x="3145009" y="1145651"/>
                </a:cubicBezTo>
                <a:cubicBezTo>
                  <a:pt x="3137026" y="1136064"/>
                  <a:pt x="3125851" y="1129673"/>
                  <a:pt x="3117869" y="1120086"/>
                </a:cubicBezTo>
                <a:cubicBezTo>
                  <a:pt x="3117869" y="1121684"/>
                  <a:pt x="3117869" y="1123281"/>
                  <a:pt x="3114676" y="1123281"/>
                </a:cubicBezTo>
                <a:cubicBezTo>
                  <a:pt x="3113080" y="1113694"/>
                  <a:pt x="3108290" y="1107303"/>
                  <a:pt x="3100308" y="1110499"/>
                </a:cubicBezTo>
                <a:cubicBezTo>
                  <a:pt x="3093922" y="1096118"/>
                  <a:pt x="3074765" y="1097716"/>
                  <a:pt x="3068379" y="1083335"/>
                </a:cubicBezTo>
                <a:cubicBezTo>
                  <a:pt x="3065186" y="1088129"/>
                  <a:pt x="3057204" y="1078542"/>
                  <a:pt x="3065186" y="1076944"/>
                </a:cubicBezTo>
                <a:cubicBezTo>
                  <a:pt x="3063590" y="1081738"/>
                  <a:pt x="3071572" y="1081738"/>
                  <a:pt x="3073168" y="1078542"/>
                </a:cubicBezTo>
                <a:cubicBezTo>
                  <a:pt x="3068379" y="1073749"/>
                  <a:pt x="3073168" y="1073749"/>
                  <a:pt x="3073168" y="1067357"/>
                </a:cubicBezTo>
                <a:cubicBezTo>
                  <a:pt x="3063590" y="1064161"/>
                  <a:pt x="3058800" y="1073749"/>
                  <a:pt x="3057204" y="1076944"/>
                </a:cubicBezTo>
                <a:cubicBezTo>
                  <a:pt x="3054011" y="1072151"/>
                  <a:pt x="3049222" y="1068955"/>
                  <a:pt x="3042836" y="1065759"/>
                </a:cubicBezTo>
                <a:cubicBezTo>
                  <a:pt x="3036450" y="1062564"/>
                  <a:pt x="3033257" y="1060966"/>
                  <a:pt x="3030064" y="1067357"/>
                </a:cubicBezTo>
                <a:cubicBezTo>
                  <a:pt x="3026871" y="1064161"/>
                  <a:pt x="3023678" y="1065759"/>
                  <a:pt x="3020486" y="1064161"/>
                </a:cubicBezTo>
                <a:cubicBezTo>
                  <a:pt x="3036450" y="1075346"/>
                  <a:pt x="3050818" y="1086531"/>
                  <a:pt x="3065186" y="1097716"/>
                </a:cubicBezTo>
                <a:cubicBezTo>
                  <a:pt x="3074765" y="1104108"/>
                  <a:pt x="3084344" y="1110499"/>
                  <a:pt x="3093922" y="1118488"/>
                </a:cubicBezTo>
                <a:cubicBezTo>
                  <a:pt x="3093922" y="1118488"/>
                  <a:pt x="3093922" y="1118488"/>
                  <a:pt x="3121062" y="1139260"/>
                </a:cubicBezTo>
                <a:cubicBezTo>
                  <a:pt x="3121062" y="1139260"/>
                  <a:pt x="3121062" y="1139260"/>
                  <a:pt x="3135430" y="1150445"/>
                </a:cubicBezTo>
                <a:cubicBezTo>
                  <a:pt x="3140219" y="1153640"/>
                  <a:pt x="3145009" y="1158434"/>
                  <a:pt x="3149798" y="1161630"/>
                </a:cubicBezTo>
                <a:cubicBezTo>
                  <a:pt x="3149798" y="1161630"/>
                  <a:pt x="3149798" y="1161630"/>
                  <a:pt x="3176938" y="1183999"/>
                </a:cubicBezTo>
                <a:cubicBezTo>
                  <a:pt x="3184920" y="1191989"/>
                  <a:pt x="3194499" y="1199978"/>
                  <a:pt x="3202481" y="1207967"/>
                </a:cubicBezTo>
                <a:cubicBezTo>
                  <a:pt x="3202481" y="1207967"/>
                  <a:pt x="3202481" y="1207967"/>
                  <a:pt x="3216849" y="1219152"/>
                </a:cubicBezTo>
                <a:cubicBezTo>
                  <a:pt x="3220042" y="1222348"/>
                  <a:pt x="3224831" y="1227141"/>
                  <a:pt x="3229621" y="1230337"/>
                </a:cubicBezTo>
                <a:cubicBezTo>
                  <a:pt x="3247182" y="1246315"/>
                  <a:pt x="3263146" y="1262294"/>
                  <a:pt x="3280707" y="1279870"/>
                </a:cubicBezTo>
                <a:cubicBezTo>
                  <a:pt x="3285496" y="1284663"/>
                  <a:pt x="3291882" y="1289457"/>
                  <a:pt x="3298268" y="1294250"/>
                </a:cubicBezTo>
                <a:cubicBezTo>
                  <a:pt x="3303057" y="1300642"/>
                  <a:pt x="3307847" y="1305435"/>
                  <a:pt x="3311040" y="1310229"/>
                </a:cubicBezTo>
                <a:cubicBezTo>
                  <a:pt x="3320618" y="1311827"/>
                  <a:pt x="3322215" y="1319816"/>
                  <a:pt x="3331794" y="1321414"/>
                </a:cubicBezTo>
                <a:cubicBezTo>
                  <a:pt x="3333390" y="1323012"/>
                  <a:pt x="3330197" y="1329403"/>
                  <a:pt x="3333390" y="1329403"/>
                </a:cubicBezTo>
                <a:cubicBezTo>
                  <a:pt x="3336583" y="1326207"/>
                  <a:pt x="3338179" y="1329403"/>
                  <a:pt x="3341372" y="1332598"/>
                </a:cubicBezTo>
                <a:cubicBezTo>
                  <a:pt x="3342969" y="1335794"/>
                  <a:pt x="3344565" y="1338990"/>
                  <a:pt x="3344565" y="1340588"/>
                </a:cubicBezTo>
                <a:cubicBezTo>
                  <a:pt x="3349354" y="1348577"/>
                  <a:pt x="3363723" y="1350175"/>
                  <a:pt x="3362126" y="1356566"/>
                </a:cubicBezTo>
                <a:cubicBezTo>
                  <a:pt x="3358933" y="1353370"/>
                  <a:pt x="3354144" y="1353370"/>
                  <a:pt x="3352547" y="1350175"/>
                </a:cubicBezTo>
                <a:cubicBezTo>
                  <a:pt x="3350951" y="1356566"/>
                  <a:pt x="3357337" y="1359762"/>
                  <a:pt x="3363723" y="1362957"/>
                </a:cubicBezTo>
                <a:cubicBezTo>
                  <a:pt x="3366915" y="1364555"/>
                  <a:pt x="3370108" y="1366153"/>
                  <a:pt x="3373301" y="1367751"/>
                </a:cubicBezTo>
                <a:cubicBezTo>
                  <a:pt x="3374898" y="1370947"/>
                  <a:pt x="3376494" y="1372544"/>
                  <a:pt x="3376494" y="1377338"/>
                </a:cubicBezTo>
                <a:cubicBezTo>
                  <a:pt x="3392459" y="1378936"/>
                  <a:pt x="3397248" y="1406099"/>
                  <a:pt x="3410020" y="1401306"/>
                </a:cubicBezTo>
                <a:cubicBezTo>
                  <a:pt x="3408423" y="1404501"/>
                  <a:pt x="3413213" y="1404501"/>
                  <a:pt x="3411616" y="1409295"/>
                </a:cubicBezTo>
                <a:cubicBezTo>
                  <a:pt x="3416405" y="1406099"/>
                  <a:pt x="3425984" y="1415686"/>
                  <a:pt x="3419598" y="1422078"/>
                </a:cubicBezTo>
                <a:cubicBezTo>
                  <a:pt x="3425984" y="1428469"/>
                  <a:pt x="3440352" y="1430067"/>
                  <a:pt x="3441949" y="1441252"/>
                </a:cubicBezTo>
                <a:cubicBezTo>
                  <a:pt x="3441949" y="1444447"/>
                  <a:pt x="3435563" y="1441252"/>
                  <a:pt x="3433966" y="1444447"/>
                </a:cubicBezTo>
                <a:cubicBezTo>
                  <a:pt x="3437159" y="1444447"/>
                  <a:pt x="3441949" y="1447643"/>
                  <a:pt x="3441949" y="1442850"/>
                </a:cubicBezTo>
                <a:cubicBezTo>
                  <a:pt x="3454720" y="1449241"/>
                  <a:pt x="3454720" y="1463621"/>
                  <a:pt x="3469088" y="1468415"/>
                </a:cubicBezTo>
                <a:cubicBezTo>
                  <a:pt x="3464299" y="1471611"/>
                  <a:pt x="3470685" y="1476404"/>
                  <a:pt x="3475474" y="1473208"/>
                </a:cubicBezTo>
                <a:cubicBezTo>
                  <a:pt x="3475474" y="1476404"/>
                  <a:pt x="3472281" y="1476404"/>
                  <a:pt x="3472281" y="1478002"/>
                </a:cubicBezTo>
                <a:cubicBezTo>
                  <a:pt x="3477071" y="1479600"/>
                  <a:pt x="3477071" y="1489187"/>
                  <a:pt x="3486649" y="1485991"/>
                </a:cubicBezTo>
                <a:cubicBezTo>
                  <a:pt x="3488246" y="1489187"/>
                  <a:pt x="3491439" y="1492382"/>
                  <a:pt x="3493035" y="1497176"/>
                </a:cubicBezTo>
                <a:cubicBezTo>
                  <a:pt x="3488246" y="1509959"/>
                  <a:pt x="3515385" y="1521144"/>
                  <a:pt x="3515385" y="1538720"/>
                </a:cubicBezTo>
                <a:cubicBezTo>
                  <a:pt x="3524964" y="1540318"/>
                  <a:pt x="3528157" y="1546709"/>
                  <a:pt x="3531350" y="1553100"/>
                </a:cubicBezTo>
                <a:cubicBezTo>
                  <a:pt x="3534543" y="1559492"/>
                  <a:pt x="3537736" y="1565883"/>
                  <a:pt x="3547314" y="1567481"/>
                </a:cubicBezTo>
                <a:cubicBezTo>
                  <a:pt x="3544121" y="1573872"/>
                  <a:pt x="3552104" y="1570677"/>
                  <a:pt x="3550507" y="1575470"/>
                </a:cubicBezTo>
                <a:cubicBezTo>
                  <a:pt x="3544121" y="1573872"/>
                  <a:pt x="3540929" y="1570677"/>
                  <a:pt x="3537736" y="1567481"/>
                </a:cubicBezTo>
                <a:cubicBezTo>
                  <a:pt x="3534543" y="1562688"/>
                  <a:pt x="3531350" y="1559492"/>
                  <a:pt x="3524964" y="1556296"/>
                </a:cubicBezTo>
                <a:cubicBezTo>
                  <a:pt x="3523368" y="1556296"/>
                  <a:pt x="3520175" y="1557894"/>
                  <a:pt x="3518578" y="1559492"/>
                </a:cubicBezTo>
                <a:cubicBezTo>
                  <a:pt x="3520175" y="1562688"/>
                  <a:pt x="3521771" y="1565883"/>
                  <a:pt x="3528157" y="1564285"/>
                </a:cubicBezTo>
                <a:cubicBezTo>
                  <a:pt x="3529753" y="1570677"/>
                  <a:pt x="3518578" y="1564285"/>
                  <a:pt x="3520175" y="1572274"/>
                </a:cubicBezTo>
                <a:cubicBezTo>
                  <a:pt x="3524964" y="1569079"/>
                  <a:pt x="3529753" y="1580264"/>
                  <a:pt x="3532946" y="1572274"/>
                </a:cubicBezTo>
                <a:cubicBezTo>
                  <a:pt x="3532946" y="1580264"/>
                  <a:pt x="3542525" y="1578666"/>
                  <a:pt x="3540929" y="1583459"/>
                </a:cubicBezTo>
                <a:cubicBezTo>
                  <a:pt x="3544121" y="1578666"/>
                  <a:pt x="3545718" y="1581861"/>
                  <a:pt x="3550507" y="1578666"/>
                </a:cubicBezTo>
                <a:cubicBezTo>
                  <a:pt x="3550507" y="1588253"/>
                  <a:pt x="3556893" y="1589851"/>
                  <a:pt x="3563279" y="1589851"/>
                </a:cubicBezTo>
                <a:cubicBezTo>
                  <a:pt x="3563279" y="1594644"/>
                  <a:pt x="3558490" y="1593046"/>
                  <a:pt x="3558490" y="1596242"/>
                </a:cubicBezTo>
                <a:cubicBezTo>
                  <a:pt x="3564875" y="1599438"/>
                  <a:pt x="3572858" y="1610623"/>
                  <a:pt x="3571261" y="1615416"/>
                </a:cubicBezTo>
                <a:cubicBezTo>
                  <a:pt x="3569665" y="1610623"/>
                  <a:pt x="3561682" y="1609025"/>
                  <a:pt x="3560086" y="1604231"/>
                </a:cubicBezTo>
                <a:cubicBezTo>
                  <a:pt x="3558490" y="1609025"/>
                  <a:pt x="3553700" y="1607427"/>
                  <a:pt x="3555297" y="1613818"/>
                </a:cubicBezTo>
                <a:cubicBezTo>
                  <a:pt x="3558490" y="1612220"/>
                  <a:pt x="3558490" y="1615416"/>
                  <a:pt x="3564875" y="1615416"/>
                </a:cubicBezTo>
                <a:cubicBezTo>
                  <a:pt x="3556893" y="1618612"/>
                  <a:pt x="3568068" y="1642579"/>
                  <a:pt x="3577647" y="1640982"/>
                </a:cubicBezTo>
                <a:cubicBezTo>
                  <a:pt x="3579243" y="1645775"/>
                  <a:pt x="3571261" y="1642579"/>
                  <a:pt x="3572858" y="1647373"/>
                </a:cubicBezTo>
                <a:cubicBezTo>
                  <a:pt x="3574454" y="1647373"/>
                  <a:pt x="3574454" y="1648971"/>
                  <a:pt x="3576051" y="1648971"/>
                </a:cubicBezTo>
                <a:cubicBezTo>
                  <a:pt x="3580840" y="1645775"/>
                  <a:pt x="3585629" y="1647373"/>
                  <a:pt x="3585629" y="1640982"/>
                </a:cubicBezTo>
                <a:cubicBezTo>
                  <a:pt x="3585629" y="1644177"/>
                  <a:pt x="3588822" y="1645775"/>
                  <a:pt x="3590419" y="1648971"/>
                </a:cubicBezTo>
                <a:cubicBezTo>
                  <a:pt x="3593611" y="1644177"/>
                  <a:pt x="3587226" y="1640982"/>
                  <a:pt x="3592015" y="1639384"/>
                </a:cubicBezTo>
                <a:cubicBezTo>
                  <a:pt x="3590419" y="1645775"/>
                  <a:pt x="3599997" y="1644177"/>
                  <a:pt x="3596804" y="1650569"/>
                </a:cubicBezTo>
                <a:cubicBezTo>
                  <a:pt x="3590419" y="1652167"/>
                  <a:pt x="3590419" y="1648971"/>
                  <a:pt x="3585629" y="1650569"/>
                </a:cubicBezTo>
                <a:cubicBezTo>
                  <a:pt x="3585629" y="1656960"/>
                  <a:pt x="3592015" y="1656960"/>
                  <a:pt x="3592015" y="1661753"/>
                </a:cubicBezTo>
                <a:cubicBezTo>
                  <a:pt x="3588822" y="1660156"/>
                  <a:pt x="3588822" y="1666547"/>
                  <a:pt x="3584033" y="1666547"/>
                </a:cubicBezTo>
                <a:cubicBezTo>
                  <a:pt x="3582436" y="1664949"/>
                  <a:pt x="3574454" y="1660156"/>
                  <a:pt x="3572858" y="1664949"/>
                </a:cubicBezTo>
                <a:cubicBezTo>
                  <a:pt x="3574454" y="1668145"/>
                  <a:pt x="3582436" y="1666547"/>
                  <a:pt x="3582436" y="1669743"/>
                </a:cubicBezTo>
                <a:cubicBezTo>
                  <a:pt x="3576051" y="1669743"/>
                  <a:pt x="3582436" y="1679330"/>
                  <a:pt x="3576051" y="1676134"/>
                </a:cubicBezTo>
                <a:cubicBezTo>
                  <a:pt x="3579243" y="1680928"/>
                  <a:pt x="3585629" y="1684123"/>
                  <a:pt x="3587226" y="1676134"/>
                </a:cubicBezTo>
                <a:cubicBezTo>
                  <a:pt x="3579243" y="1677732"/>
                  <a:pt x="3587226" y="1672938"/>
                  <a:pt x="3587226" y="1669743"/>
                </a:cubicBezTo>
                <a:cubicBezTo>
                  <a:pt x="3585629" y="1669743"/>
                  <a:pt x="3584033" y="1669743"/>
                  <a:pt x="3584033" y="1668145"/>
                </a:cubicBezTo>
                <a:cubicBezTo>
                  <a:pt x="3587226" y="1668145"/>
                  <a:pt x="3588822" y="1666547"/>
                  <a:pt x="3592015" y="1666547"/>
                </a:cubicBezTo>
                <a:cubicBezTo>
                  <a:pt x="3595208" y="1671340"/>
                  <a:pt x="3587226" y="1671340"/>
                  <a:pt x="3587226" y="1677732"/>
                </a:cubicBezTo>
                <a:cubicBezTo>
                  <a:pt x="3590419" y="1677732"/>
                  <a:pt x="3590419" y="1680928"/>
                  <a:pt x="3593611" y="1679330"/>
                </a:cubicBezTo>
                <a:cubicBezTo>
                  <a:pt x="3596804" y="1677732"/>
                  <a:pt x="3590419" y="1674536"/>
                  <a:pt x="3595208" y="1674536"/>
                </a:cubicBezTo>
                <a:cubicBezTo>
                  <a:pt x="3596804" y="1680928"/>
                  <a:pt x="3606383" y="1684123"/>
                  <a:pt x="3606383" y="1693710"/>
                </a:cubicBezTo>
                <a:cubicBezTo>
                  <a:pt x="3598401" y="1688917"/>
                  <a:pt x="3593611" y="1688917"/>
                  <a:pt x="3585629" y="1682525"/>
                </a:cubicBezTo>
                <a:cubicBezTo>
                  <a:pt x="3585629" y="1684123"/>
                  <a:pt x="3584033" y="1684123"/>
                  <a:pt x="3584033" y="1685721"/>
                </a:cubicBezTo>
                <a:cubicBezTo>
                  <a:pt x="3590419" y="1692112"/>
                  <a:pt x="3599997" y="1695308"/>
                  <a:pt x="3604787" y="1703297"/>
                </a:cubicBezTo>
                <a:cubicBezTo>
                  <a:pt x="3604787" y="1706493"/>
                  <a:pt x="3601594" y="1704895"/>
                  <a:pt x="3599997" y="1706493"/>
                </a:cubicBezTo>
                <a:cubicBezTo>
                  <a:pt x="3601594" y="1706493"/>
                  <a:pt x="3603190" y="1708091"/>
                  <a:pt x="3603190" y="1708091"/>
                </a:cubicBezTo>
                <a:cubicBezTo>
                  <a:pt x="3606383" y="1709689"/>
                  <a:pt x="3606383" y="1706493"/>
                  <a:pt x="3607980" y="1706493"/>
                </a:cubicBezTo>
                <a:cubicBezTo>
                  <a:pt x="3611172" y="1708091"/>
                  <a:pt x="3615962" y="1712884"/>
                  <a:pt x="3611172" y="1717678"/>
                </a:cubicBezTo>
                <a:cubicBezTo>
                  <a:pt x="3617558" y="1720874"/>
                  <a:pt x="3635119" y="1724069"/>
                  <a:pt x="3630330" y="1732058"/>
                </a:cubicBezTo>
                <a:cubicBezTo>
                  <a:pt x="3628733" y="1730461"/>
                  <a:pt x="3620751" y="1728863"/>
                  <a:pt x="3611172" y="1724069"/>
                </a:cubicBezTo>
                <a:cubicBezTo>
                  <a:pt x="3614365" y="1730461"/>
                  <a:pt x="3625540" y="1732058"/>
                  <a:pt x="3625540" y="1740048"/>
                </a:cubicBezTo>
                <a:cubicBezTo>
                  <a:pt x="3625540" y="1735254"/>
                  <a:pt x="3633523" y="1738450"/>
                  <a:pt x="3635119" y="1733656"/>
                </a:cubicBezTo>
                <a:cubicBezTo>
                  <a:pt x="3635119" y="1736852"/>
                  <a:pt x="3638312" y="1735254"/>
                  <a:pt x="3636716" y="1738450"/>
                </a:cubicBezTo>
                <a:cubicBezTo>
                  <a:pt x="3633523" y="1736852"/>
                  <a:pt x="3627137" y="1738450"/>
                  <a:pt x="3625540" y="1743243"/>
                </a:cubicBezTo>
                <a:cubicBezTo>
                  <a:pt x="3633523" y="1744841"/>
                  <a:pt x="3631926" y="1748037"/>
                  <a:pt x="3628733" y="1754428"/>
                </a:cubicBezTo>
                <a:cubicBezTo>
                  <a:pt x="3644698" y="1759222"/>
                  <a:pt x="3641505" y="1768809"/>
                  <a:pt x="3652680" y="1776798"/>
                </a:cubicBezTo>
                <a:cubicBezTo>
                  <a:pt x="3644698" y="1781591"/>
                  <a:pt x="3643101" y="1768809"/>
                  <a:pt x="3635119" y="1773602"/>
                </a:cubicBezTo>
                <a:cubicBezTo>
                  <a:pt x="3636716" y="1781591"/>
                  <a:pt x="3649487" y="1781591"/>
                  <a:pt x="3644698" y="1794374"/>
                </a:cubicBezTo>
                <a:cubicBezTo>
                  <a:pt x="3652680" y="1797570"/>
                  <a:pt x="3654277" y="1803961"/>
                  <a:pt x="3657470" y="1808755"/>
                </a:cubicBezTo>
                <a:cubicBezTo>
                  <a:pt x="3662259" y="1810353"/>
                  <a:pt x="3663855" y="1807157"/>
                  <a:pt x="3668645" y="1808755"/>
                </a:cubicBezTo>
                <a:cubicBezTo>
                  <a:pt x="3667048" y="1810353"/>
                  <a:pt x="3667048" y="1813548"/>
                  <a:pt x="3668645" y="1813548"/>
                </a:cubicBezTo>
                <a:cubicBezTo>
                  <a:pt x="3668645" y="1810353"/>
                  <a:pt x="3671838" y="1808755"/>
                  <a:pt x="3673434" y="1811950"/>
                </a:cubicBezTo>
                <a:cubicBezTo>
                  <a:pt x="3671838" y="1819940"/>
                  <a:pt x="3667048" y="1813548"/>
                  <a:pt x="3662259" y="1813548"/>
                </a:cubicBezTo>
                <a:cubicBezTo>
                  <a:pt x="3665452" y="1818342"/>
                  <a:pt x="3657470" y="1813548"/>
                  <a:pt x="3657470" y="1818342"/>
                </a:cubicBezTo>
                <a:cubicBezTo>
                  <a:pt x="3663855" y="1816744"/>
                  <a:pt x="3668645" y="1819940"/>
                  <a:pt x="3662259" y="1824733"/>
                </a:cubicBezTo>
                <a:cubicBezTo>
                  <a:pt x="3657470" y="1819940"/>
                  <a:pt x="3652680" y="1821537"/>
                  <a:pt x="3651084" y="1815146"/>
                </a:cubicBezTo>
                <a:cubicBezTo>
                  <a:pt x="3651084" y="1816744"/>
                  <a:pt x="3649487" y="1816744"/>
                  <a:pt x="3649487" y="1818342"/>
                </a:cubicBezTo>
                <a:cubicBezTo>
                  <a:pt x="3647891" y="1823135"/>
                  <a:pt x="3657470" y="1823135"/>
                  <a:pt x="3651084" y="1826331"/>
                </a:cubicBezTo>
                <a:cubicBezTo>
                  <a:pt x="3644698" y="1821537"/>
                  <a:pt x="3646294" y="1813548"/>
                  <a:pt x="3638312" y="1808755"/>
                </a:cubicBezTo>
                <a:cubicBezTo>
                  <a:pt x="3635119" y="1810353"/>
                  <a:pt x="3636716" y="1815146"/>
                  <a:pt x="3633523" y="1815146"/>
                </a:cubicBezTo>
                <a:cubicBezTo>
                  <a:pt x="3635119" y="1810353"/>
                  <a:pt x="3628733" y="1810353"/>
                  <a:pt x="3631926" y="1805559"/>
                </a:cubicBezTo>
                <a:cubicBezTo>
                  <a:pt x="3635119" y="1805559"/>
                  <a:pt x="3636716" y="1805559"/>
                  <a:pt x="3638312" y="1803961"/>
                </a:cubicBezTo>
                <a:cubicBezTo>
                  <a:pt x="3635119" y="1800766"/>
                  <a:pt x="3627137" y="1794374"/>
                  <a:pt x="3623944" y="1799168"/>
                </a:cubicBezTo>
                <a:cubicBezTo>
                  <a:pt x="3625540" y="1794374"/>
                  <a:pt x="3622348" y="1794374"/>
                  <a:pt x="3623944" y="1789581"/>
                </a:cubicBezTo>
                <a:cubicBezTo>
                  <a:pt x="3631926" y="1789581"/>
                  <a:pt x="3625540" y="1797570"/>
                  <a:pt x="3631926" y="1797570"/>
                </a:cubicBezTo>
                <a:cubicBezTo>
                  <a:pt x="3631926" y="1789581"/>
                  <a:pt x="3628733" y="1789581"/>
                  <a:pt x="3633523" y="1779994"/>
                </a:cubicBezTo>
                <a:cubicBezTo>
                  <a:pt x="3631926" y="1779994"/>
                  <a:pt x="3630330" y="1779994"/>
                  <a:pt x="3628733" y="1778396"/>
                </a:cubicBezTo>
                <a:cubicBezTo>
                  <a:pt x="3625540" y="1781591"/>
                  <a:pt x="3628733" y="1779994"/>
                  <a:pt x="3627137" y="1784787"/>
                </a:cubicBezTo>
                <a:cubicBezTo>
                  <a:pt x="3625540" y="1784787"/>
                  <a:pt x="3623944" y="1784787"/>
                  <a:pt x="3622348" y="1786385"/>
                </a:cubicBezTo>
                <a:cubicBezTo>
                  <a:pt x="3615962" y="1786385"/>
                  <a:pt x="3617558" y="1781591"/>
                  <a:pt x="3611172" y="1781591"/>
                </a:cubicBezTo>
                <a:cubicBezTo>
                  <a:pt x="3607980" y="1784787"/>
                  <a:pt x="3617558" y="1789581"/>
                  <a:pt x="3609576" y="1787983"/>
                </a:cubicBezTo>
                <a:cubicBezTo>
                  <a:pt x="3607980" y="1783189"/>
                  <a:pt x="3601594" y="1773602"/>
                  <a:pt x="3603190" y="1770407"/>
                </a:cubicBezTo>
                <a:cubicBezTo>
                  <a:pt x="3601594" y="1773602"/>
                  <a:pt x="3606383" y="1773602"/>
                  <a:pt x="3609576" y="1775200"/>
                </a:cubicBezTo>
                <a:cubicBezTo>
                  <a:pt x="3611172" y="1764015"/>
                  <a:pt x="3598401" y="1759222"/>
                  <a:pt x="3599997" y="1752830"/>
                </a:cubicBezTo>
                <a:cubicBezTo>
                  <a:pt x="3596804" y="1752830"/>
                  <a:pt x="3595208" y="1754428"/>
                  <a:pt x="3595208" y="1757624"/>
                </a:cubicBezTo>
                <a:cubicBezTo>
                  <a:pt x="3588822" y="1757624"/>
                  <a:pt x="3588822" y="1754428"/>
                  <a:pt x="3585629" y="1751233"/>
                </a:cubicBezTo>
                <a:cubicBezTo>
                  <a:pt x="3588822" y="1740048"/>
                  <a:pt x="3577647" y="1733656"/>
                  <a:pt x="3568068" y="1727265"/>
                </a:cubicBezTo>
                <a:cubicBezTo>
                  <a:pt x="3571261" y="1725667"/>
                  <a:pt x="3572858" y="1732058"/>
                  <a:pt x="3576051" y="1727265"/>
                </a:cubicBezTo>
                <a:cubicBezTo>
                  <a:pt x="3577647" y="1720874"/>
                  <a:pt x="3566472" y="1722471"/>
                  <a:pt x="3566472" y="1719276"/>
                </a:cubicBezTo>
                <a:cubicBezTo>
                  <a:pt x="3568068" y="1717678"/>
                  <a:pt x="3571261" y="1719276"/>
                  <a:pt x="3571261" y="1714482"/>
                </a:cubicBezTo>
                <a:cubicBezTo>
                  <a:pt x="3569665" y="1714482"/>
                  <a:pt x="3568068" y="1714482"/>
                  <a:pt x="3564875" y="1714482"/>
                </a:cubicBezTo>
                <a:cubicBezTo>
                  <a:pt x="3566472" y="1703297"/>
                  <a:pt x="3550507" y="1708091"/>
                  <a:pt x="3545718" y="1701699"/>
                </a:cubicBezTo>
                <a:cubicBezTo>
                  <a:pt x="3548911" y="1692112"/>
                  <a:pt x="3537736" y="1685721"/>
                  <a:pt x="3531350" y="1692112"/>
                </a:cubicBezTo>
                <a:cubicBezTo>
                  <a:pt x="3532946" y="1692112"/>
                  <a:pt x="3542525" y="1693710"/>
                  <a:pt x="3536139" y="1696906"/>
                </a:cubicBezTo>
                <a:cubicBezTo>
                  <a:pt x="3534543" y="1692112"/>
                  <a:pt x="3532946" y="1700102"/>
                  <a:pt x="3529753" y="1698504"/>
                </a:cubicBezTo>
                <a:cubicBezTo>
                  <a:pt x="3529753" y="1695308"/>
                  <a:pt x="3529753" y="1690515"/>
                  <a:pt x="3529753" y="1687319"/>
                </a:cubicBezTo>
                <a:cubicBezTo>
                  <a:pt x="3537736" y="1685721"/>
                  <a:pt x="3536139" y="1685721"/>
                  <a:pt x="3542525" y="1688917"/>
                </a:cubicBezTo>
                <a:cubicBezTo>
                  <a:pt x="3539332" y="1679330"/>
                  <a:pt x="3531350" y="1669743"/>
                  <a:pt x="3523368" y="1671340"/>
                </a:cubicBezTo>
                <a:cubicBezTo>
                  <a:pt x="3526561" y="1669743"/>
                  <a:pt x="3524964" y="1663351"/>
                  <a:pt x="3523368" y="1661753"/>
                </a:cubicBezTo>
                <a:cubicBezTo>
                  <a:pt x="3515385" y="1666547"/>
                  <a:pt x="3518578" y="1653764"/>
                  <a:pt x="3513789" y="1652167"/>
                </a:cubicBezTo>
                <a:cubicBezTo>
                  <a:pt x="3512192" y="1653764"/>
                  <a:pt x="3502614" y="1653764"/>
                  <a:pt x="3502614" y="1650569"/>
                </a:cubicBezTo>
                <a:cubicBezTo>
                  <a:pt x="3505807" y="1648971"/>
                  <a:pt x="3509000" y="1648971"/>
                  <a:pt x="3510596" y="1644177"/>
                </a:cubicBezTo>
                <a:cubicBezTo>
                  <a:pt x="3501017" y="1644177"/>
                  <a:pt x="3510596" y="1634590"/>
                  <a:pt x="3497824" y="1634590"/>
                </a:cubicBezTo>
                <a:cubicBezTo>
                  <a:pt x="3501017" y="1637786"/>
                  <a:pt x="3497824" y="1637786"/>
                  <a:pt x="3494632" y="1637786"/>
                </a:cubicBezTo>
                <a:cubicBezTo>
                  <a:pt x="3491439" y="1632992"/>
                  <a:pt x="3483456" y="1626601"/>
                  <a:pt x="3493035" y="1628199"/>
                </a:cubicBezTo>
                <a:cubicBezTo>
                  <a:pt x="3489842" y="1626601"/>
                  <a:pt x="3485053" y="1625003"/>
                  <a:pt x="3480263" y="1621808"/>
                </a:cubicBezTo>
                <a:cubicBezTo>
                  <a:pt x="3477071" y="1618612"/>
                  <a:pt x="3473878" y="1615416"/>
                  <a:pt x="3472281" y="1610623"/>
                </a:cubicBezTo>
                <a:cubicBezTo>
                  <a:pt x="3470685" y="1610623"/>
                  <a:pt x="3467492" y="1610623"/>
                  <a:pt x="3465895" y="1609025"/>
                </a:cubicBezTo>
                <a:cubicBezTo>
                  <a:pt x="3464299" y="1604231"/>
                  <a:pt x="3472281" y="1609025"/>
                  <a:pt x="3472281" y="1605829"/>
                </a:cubicBezTo>
                <a:cubicBezTo>
                  <a:pt x="3465895" y="1599438"/>
                  <a:pt x="3459510" y="1601036"/>
                  <a:pt x="3453124" y="1593046"/>
                </a:cubicBezTo>
                <a:cubicBezTo>
                  <a:pt x="3451527" y="1597840"/>
                  <a:pt x="3457913" y="1596242"/>
                  <a:pt x="3456317" y="1601036"/>
                </a:cubicBezTo>
                <a:cubicBezTo>
                  <a:pt x="3453124" y="1594644"/>
                  <a:pt x="3440352" y="1591449"/>
                  <a:pt x="3445142" y="1586655"/>
                </a:cubicBezTo>
                <a:cubicBezTo>
                  <a:pt x="3445142" y="1588253"/>
                  <a:pt x="3449931" y="1593046"/>
                  <a:pt x="3449931" y="1589851"/>
                </a:cubicBezTo>
                <a:cubicBezTo>
                  <a:pt x="3446738" y="1585057"/>
                  <a:pt x="3446738" y="1580264"/>
                  <a:pt x="3438756" y="1580264"/>
                </a:cubicBezTo>
                <a:cubicBezTo>
                  <a:pt x="3440352" y="1583459"/>
                  <a:pt x="3443545" y="1585057"/>
                  <a:pt x="3438756" y="1586655"/>
                </a:cubicBezTo>
                <a:cubicBezTo>
                  <a:pt x="3437159" y="1581861"/>
                  <a:pt x="3430773" y="1581861"/>
                  <a:pt x="3437159" y="1578666"/>
                </a:cubicBezTo>
                <a:cubicBezTo>
                  <a:pt x="3430773" y="1581861"/>
                  <a:pt x="3430773" y="1577068"/>
                  <a:pt x="3425984" y="1575470"/>
                </a:cubicBezTo>
                <a:cubicBezTo>
                  <a:pt x="3425984" y="1578666"/>
                  <a:pt x="3427581" y="1580264"/>
                  <a:pt x="3427581" y="1585057"/>
                </a:cubicBezTo>
                <a:cubicBezTo>
                  <a:pt x="3430773" y="1585057"/>
                  <a:pt x="3430773" y="1588253"/>
                  <a:pt x="3433966" y="1588253"/>
                </a:cubicBezTo>
                <a:cubicBezTo>
                  <a:pt x="3430773" y="1594644"/>
                  <a:pt x="3435563" y="1599438"/>
                  <a:pt x="3441949" y="1602633"/>
                </a:cubicBezTo>
                <a:cubicBezTo>
                  <a:pt x="3446738" y="1605829"/>
                  <a:pt x="3453124" y="1610623"/>
                  <a:pt x="3451527" y="1618612"/>
                </a:cubicBezTo>
                <a:cubicBezTo>
                  <a:pt x="3461106" y="1620210"/>
                  <a:pt x="3456317" y="1631395"/>
                  <a:pt x="3465895" y="1631395"/>
                </a:cubicBezTo>
                <a:cubicBezTo>
                  <a:pt x="3472281" y="1640982"/>
                  <a:pt x="3477071" y="1650569"/>
                  <a:pt x="3486649" y="1658558"/>
                </a:cubicBezTo>
                <a:cubicBezTo>
                  <a:pt x="3485053" y="1658558"/>
                  <a:pt x="3483456" y="1663351"/>
                  <a:pt x="3481860" y="1663351"/>
                </a:cubicBezTo>
                <a:cubicBezTo>
                  <a:pt x="3483456" y="1664949"/>
                  <a:pt x="3481860" y="1669743"/>
                  <a:pt x="3486649" y="1669743"/>
                </a:cubicBezTo>
                <a:cubicBezTo>
                  <a:pt x="3486649" y="1676134"/>
                  <a:pt x="3481860" y="1677732"/>
                  <a:pt x="3480263" y="1680928"/>
                </a:cubicBezTo>
                <a:cubicBezTo>
                  <a:pt x="3485053" y="1680928"/>
                  <a:pt x="3489842" y="1680928"/>
                  <a:pt x="3491439" y="1679330"/>
                </a:cubicBezTo>
                <a:cubicBezTo>
                  <a:pt x="3494632" y="1684123"/>
                  <a:pt x="3493035" y="1688917"/>
                  <a:pt x="3493035" y="1692112"/>
                </a:cubicBezTo>
                <a:cubicBezTo>
                  <a:pt x="3497824" y="1690515"/>
                  <a:pt x="3499421" y="1690515"/>
                  <a:pt x="3501017" y="1693710"/>
                </a:cubicBezTo>
                <a:cubicBezTo>
                  <a:pt x="3496228" y="1696906"/>
                  <a:pt x="3491439" y="1690515"/>
                  <a:pt x="3489842" y="1695308"/>
                </a:cubicBezTo>
                <a:cubicBezTo>
                  <a:pt x="3493035" y="1698504"/>
                  <a:pt x="3499421" y="1700102"/>
                  <a:pt x="3494632" y="1704895"/>
                </a:cubicBezTo>
                <a:cubicBezTo>
                  <a:pt x="3497824" y="1704895"/>
                  <a:pt x="3497824" y="1708091"/>
                  <a:pt x="3501017" y="1709689"/>
                </a:cubicBezTo>
                <a:cubicBezTo>
                  <a:pt x="3502614" y="1706493"/>
                  <a:pt x="3505807" y="1703297"/>
                  <a:pt x="3512192" y="1704895"/>
                </a:cubicBezTo>
                <a:cubicBezTo>
                  <a:pt x="3510596" y="1709689"/>
                  <a:pt x="3507403" y="1704895"/>
                  <a:pt x="3505807" y="1711286"/>
                </a:cubicBezTo>
                <a:cubicBezTo>
                  <a:pt x="3513789" y="1712884"/>
                  <a:pt x="3510596" y="1719276"/>
                  <a:pt x="3516982" y="1725667"/>
                </a:cubicBezTo>
                <a:cubicBezTo>
                  <a:pt x="3509000" y="1724069"/>
                  <a:pt x="3509000" y="1722471"/>
                  <a:pt x="3504210" y="1727265"/>
                </a:cubicBezTo>
                <a:cubicBezTo>
                  <a:pt x="3505807" y="1724069"/>
                  <a:pt x="3499421" y="1725667"/>
                  <a:pt x="3496228" y="1725667"/>
                </a:cubicBezTo>
                <a:cubicBezTo>
                  <a:pt x="3496228" y="1720874"/>
                  <a:pt x="3493035" y="1719276"/>
                  <a:pt x="3489842" y="1716080"/>
                </a:cubicBezTo>
                <a:cubicBezTo>
                  <a:pt x="3494632" y="1714482"/>
                  <a:pt x="3496228" y="1720874"/>
                  <a:pt x="3497824" y="1716080"/>
                </a:cubicBezTo>
                <a:cubicBezTo>
                  <a:pt x="3491439" y="1716080"/>
                  <a:pt x="3497824" y="1704895"/>
                  <a:pt x="3488246" y="1709689"/>
                </a:cubicBezTo>
                <a:cubicBezTo>
                  <a:pt x="3488246" y="1700102"/>
                  <a:pt x="3486649" y="1696906"/>
                  <a:pt x="3481860" y="1687319"/>
                </a:cubicBezTo>
                <a:cubicBezTo>
                  <a:pt x="3480263" y="1687319"/>
                  <a:pt x="3477071" y="1687319"/>
                  <a:pt x="3475474" y="1688917"/>
                </a:cubicBezTo>
                <a:cubicBezTo>
                  <a:pt x="3475474" y="1687319"/>
                  <a:pt x="3475474" y="1685721"/>
                  <a:pt x="3473878" y="1685721"/>
                </a:cubicBezTo>
                <a:cubicBezTo>
                  <a:pt x="3470685" y="1680928"/>
                  <a:pt x="3478667" y="1685721"/>
                  <a:pt x="3478667" y="1682525"/>
                </a:cubicBezTo>
                <a:cubicBezTo>
                  <a:pt x="3477071" y="1676134"/>
                  <a:pt x="3472281" y="1676134"/>
                  <a:pt x="3469088" y="1679330"/>
                </a:cubicBezTo>
                <a:cubicBezTo>
                  <a:pt x="3469088" y="1676134"/>
                  <a:pt x="3472281" y="1676134"/>
                  <a:pt x="3472281" y="1672938"/>
                </a:cubicBezTo>
                <a:cubicBezTo>
                  <a:pt x="3467492" y="1666547"/>
                  <a:pt x="3461106" y="1669743"/>
                  <a:pt x="3462702" y="1658558"/>
                </a:cubicBezTo>
                <a:cubicBezTo>
                  <a:pt x="3459510" y="1658558"/>
                  <a:pt x="3459510" y="1661753"/>
                  <a:pt x="3456317" y="1661753"/>
                </a:cubicBezTo>
                <a:cubicBezTo>
                  <a:pt x="3453124" y="1655362"/>
                  <a:pt x="3453124" y="1653764"/>
                  <a:pt x="3451527" y="1658558"/>
                </a:cubicBezTo>
                <a:cubicBezTo>
                  <a:pt x="3448334" y="1656960"/>
                  <a:pt x="3449931" y="1652167"/>
                  <a:pt x="3448334" y="1650569"/>
                </a:cubicBezTo>
                <a:cubicBezTo>
                  <a:pt x="3433966" y="1645775"/>
                  <a:pt x="3435563" y="1631395"/>
                  <a:pt x="3430773" y="1625003"/>
                </a:cubicBezTo>
                <a:cubicBezTo>
                  <a:pt x="3424388" y="1625003"/>
                  <a:pt x="3416405" y="1623405"/>
                  <a:pt x="3414809" y="1629797"/>
                </a:cubicBezTo>
                <a:cubicBezTo>
                  <a:pt x="3419598" y="1629797"/>
                  <a:pt x="3421195" y="1626601"/>
                  <a:pt x="3422791" y="1629797"/>
                </a:cubicBezTo>
                <a:cubicBezTo>
                  <a:pt x="3424388" y="1634590"/>
                  <a:pt x="3418002" y="1631395"/>
                  <a:pt x="3419598" y="1636188"/>
                </a:cubicBezTo>
                <a:cubicBezTo>
                  <a:pt x="3424388" y="1642579"/>
                  <a:pt x="3429177" y="1647373"/>
                  <a:pt x="3433966" y="1653764"/>
                </a:cubicBezTo>
                <a:cubicBezTo>
                  <a:pt x="3438756" y="1661753"/>
                  <a:pt x="3443545" y="1668145"/>
                  <a:pt x="3445142" y="1676134"/>
                </a:cubicBezTo>
                <a:cubicBezTo>
                  <a:pt x="3440352" y="1676134"/>
                  <a:pt x="3440352" y="1671340"/>
                  <a:pt x="3437159" y="1671340"/>
                </a:cubicBezTo>
                <a:cubicBezTo>
                  <a:pt x="3432370" y="1672938"/>
                  <a:pt x="3437159" y="1676134"/>
                  <a:pt x="3430773" y="1676134"/>
                </a:cubicBezTo>
                <a:cubicBezTo>
                  <a:pt x="3432370" y="1674536"/>
                  <a:pt x="3432370" y="1672938"/>
                  <a:pt x="3433966" y="1672938"/>
                </a:cubicBezTo>
                <a:cubicBezTo>
                  <a:pt x="3425984" y="1669743"/>
                  <a:pt x="3422791" y="1671340"/>
                  <a:pt x="3419598" y="1666547"/>
                </a:cubicBezTo>
                <a:cubicBezTo>
                  <a:pt x="3425984" y="1671340"/>
                  <a:pt x="3424388" y="1664949"/>
                  <a:pt x="3430773" y="1664949"/>
                </a:cubicBezTo>
                <a:cubicBezTo>
                  <a:pt x="3429177" y="1666547"/>
                  <a:pt x="3429177" y="1669743"/>
                  <a:pt x="3430773" y="1671340"/>
                </a:cubicBezTo>
                <a:cubicBezTo>
                  <a:pt x="3432370" y="1668145"/>
                  <a:pt x="3437159" y="1669743"/>
                  <a:pt x="3437159" y="1664949"/>
                </a:cubicBezTo>
                <a:cubicBezTo>
                  <a:pt x="3430773" y="1671340"/>
                  <a:pt x="3435563" y="1660156"/>
                  <a:pt x="3427581" y="1660156"/>
                </a:cubicBezTo>
                <a:cubicBezTo>
                  <a:pt x="3427581" y="1664949"/>
                  <a:pt x="3419598" y="1661753"/>
                  <a:pt x="3418002" y="1661753"/>
                </a:cubicBezTo>
                <a:cubicBezTo>
                  <a:pt x="3416405" y="1656960"/>
                  <a:pt x="3408423" y="1652167"/>
                  <a:pt x="3403634" y="1645775"/>
                </a:cubicBezTo>
                <a:cubicBezTo>
                  <a:pt x="3397248" y="1640982"/>
                  <a:pt x="3392459" y="1636188"/>
                  <a:pt x="3392459" y="1631395"/>
                </a:cubicBezTo>
                <a:cubicBezTo>
                  <a:pt x="3389266" y="1631395"/>
                  <a:pt x="3390862" y="1636188"/>
                  <a:pt x="3386073" y="1634590"/>
                </a:cubicBezTo>
                <a:cubicBezTo>
                  <a:pt x="3389266" y="1625003"/>
                  <a:pt x="3387669" y="1625003"/>
                  <a:pt x="3382880" y="1618612"/>
                </a:cubicBezTo>
                <a:cubicBezTo>
                  <a:pt x="3387669" y="1621808"/>
                  <a:pt x="3390862" y="1617014"/>
                  <a:pt x="3392459" y="1621808"/>
                </a:cubicBezTo>
                <a:cubicBezTo>
                  <a:pt x="3390862" y="1621808"/>
                  <a:pt x="3389266" y="1621808"/>
                  <a:pt x="3389266" y="1625003"/>
                </a:cubicBezTo>
                <a:cubicBezTo>
                  <a:pt x="3392459" y="1625003"/>
                  <a:pt x="3397248" y="1626601"/>
                  <a:pt x="3400441" y="1625003"/>
                </a:cubicBezTo>
                <a:cubicBezTo>
                  <a:pt x="3395652" y="1623405"/>
                  <a:pt x="3390862" y="1609025"/>
                  <a:pt x="3378091" y="1617014"/>
                </a:cubicBezTo>
                <a:cubicBezTo>
                  <a:pt x="3378091" y="1612220"/>
                  <a:pt x="3373301" y="1612220"/>
                  <a:pt x="3371705" y="1607427"/>
                </a:cubicBezTo>
                <a:cubicBezTo>
                  <a:pt x="3378091" y="1605829"/>
                  <a:pt x="3381283" y="1612220"/>
                  <a:pt x="3382880" y="1605829"/>
                </a:cubicBezTo>
                <a:cubicBezTo>
                  <a:pt x="3382880" y="1601036"/>
                  <a:pt x="3373301" y="1605829"/>
                  <a:pt x="3373301" y="1601036"/>
                </a:cubicBezTo>
                <a:cubicBezTo>
                  <a:pt x="3365319" y="1609025"/>
                  <a:pt x="3360530" y="1593046"/>
                  <a:pt x="3354144" y="1596242"/>
                </a:cubicBezTo>
                <a:cubicBezTo>
                  <a:pt x="3355740" y="1591449"/>
                  <a:pt x="3357337" y="1594644"/>
                  <a:pt x="3358933" y="1593046"/>
                </a:cubicBezTo>
                <a:cubicBezTo>
                  <a:pt x="3358933" y="1589851"/>
                  <a:pt x="3355740" y="1585057"/>
                  <a:pt x="3350951" y="1588253"/>
                </a:cubicBezTo>
                <a:cubicBezTo>
                  <a:pt x="3352547" y="1581861"/>
                  <a:pt x="3347758" y="1585057"/>
                  <a:pt x="3350951" y="1578666"/>
                </a:cubicBezTo>
                <a:cubicBezTo>
                  <a:pt x="3346162" y="1577068"/>
                  <a:pt x="3341372" y="1575470"/>
                  <a:pt x="3338179" y="1580264"/>
                </a:cubicBezTo>
                <a:cubicBezTo>
                  <a:pt x="3333390" y="1577068"/>
                  <a:pt x="3344565" y="1573872"/>
                  <a:pt x="3338179" y="1572274"/>
                </a:cubicBezTo>
                <a:cubicBezTo>
                  <a:pt x="3336583" y="1575470"/>
                  <a:pt x="3331794" y="1575470"/>
                  <a:pt x="3330197" y="1569079"/>
                </a:cubicBezTo>
                <a:cubicBezTo>
                  <a:pt x="3330197" y="1565883"/>
                  <a:pt x="3333390" y="1567481"/>
                  <a:pt x="3334986" y="1565883"/>
                </a:cubicBezTo>
                <a:cubicBezTo>
                  <a:pt x="3331794" y="1562688"/>
                  <a:pt x="3331794" y="1567481"/>
                  <a:pt x="3328601" y="1567481"/>
                </a:cubicBezTo>
                <a:cubicBezTo>
                  <a:pt x="3328601" y="1564285"/>
                  <a:pt x="3327004" y="1564285"/>
                  <a:pt x="3327004" y="1561090"/>
                </a:cubicBezTo>
                <a:cubicBezTo>
                  <a:pt x="3330197" y="1556296"/>
                  <a:pt x="3331794" y="1565883"/>
                  <a:pt x="3334986" y="1561090"/>
                </a:cubicBezTo>
                <a:cubicBezTo>
                  <a:pt x="3333390" y="1554698"/>
                  <a:pt x="3323811" y="1554698"/>
                  <a:pt x="3320618" y="1559492"/>
                </a:cubicBezTo>
                <a:cubicBezTo>
                  <a:pt x="3323811" y="1553100"/>
                  <a:pt x="3322215" y="1545111"/>
                  <a:pt x="3315829" y="1551503"/>
                </a:cubicBezTo>
                <a:cubicBezTo>
                  <a:pt x="3312636" y="1548307"/>
                  <a:pt x="3315829" y="1548307"/>
                  <a:pt x="3317425" y="1545111"/>
                </a:cubicBezTo>
                <a:cubicBezTo>
                  <a:pt x="3304654" y="1538720"/>
                  <a:pt x="3303057" y="1529133"/>
                  <a:pt x="3290286" y="1524339"/>
                </a:cubicBezTo>
                <a:cubicBezTo>
                  <a:pt x="3288689" y="1519546"/>
                  <a:pt x="3291882" y="1519546"/>
                  <a:pt x="3293479" y="1517948"/>
                </a:cubicBezTo>
                <a:cubicBezTo>
                  <a:pt x="3287093" y="1513154"/>
                  <a:pt x="3277514" y="1516350"/>
                  <a:pt x="3280707" y="1508361"/>
                </a:cubicBezTo>
                <a:cubicBezTo>
                  <a:pt x="3274321" y="1509959"/>
                  <a:pt x="3274321" y="1503567"/>
                  <a:pt x="3269532" y="1505165"/>
                </a:cubicBezTo>
                <a:cubicBezTo>
                  <a:pt x="3272725" y="1503567"/>
                  <a:pt x="3272725" y="1501970"/>
                  <a:pt x="3272725" y="1500372"/>
                </a:cubicBezTo>
                <a:cubicBezTo>
                  <a:pt x="3267935" y="1500372"/>
                  <a:pt x="3248778" y="1495578"/>
                  <a:pt x="3256760" y="1489187"/>
                </a:cubicBezTo>
                <a:cubicBezTo>
                  <a:pt x="3248778" y="1489187"/>
                  <a:pt x="3240796" y="1484393"/>
                  <a:pt x="3236006" y="1487589"/>
                </a:cubicBezTo>
                <a:cubicBezTo>
                  <a:pt x="3239199" y="1474806"/>
                  <a:pt x="3213656" y="1468415"/>
                  <a:pt x="3226428" y="1465219"/>
                </a:cubicBezTo>
                <a:cubicBezTo>
                  <a:pt x="3224831" y="1458828"/>
                  <a:pt x="3218445" y="1466817"/>
                  <a:pt x="3218445" y="1458828"/>
                </a:cubicBezTo>
                <a:cubicBezTo>
                  <a:pt x="3218445" y="1454034"/>
                  <a:pt x="3223235" y="1465219"/>
                  <a:pt x="3224831" y="1458828"/>
                </a:cubicBezTo>
                <a:cubicBezTo>
                  <a:pt x="3221638" y="1454034"/>
                  <a:pt x="3215253" y="1446045"/>
                  <a:pt x="3210463" y="1454034"/>
                </a:cubicBezTo>
                <a:cubicBezTo>
                  <a:pt x="3213656" y="1454034"/>
                  <a:pt x="3218445" y="1460426"/>
                  <a:pt x="3215253" y="1460426"/>
                </a:cubicBezTo>
                <a:cubicBezTo>
                  <a:pt x="3210463" y="1455632"/>
                  <a:pt x="3202481" y="1449241"/>
                  <a:pt x="3202481" y="1442850"/>
                </a:cubicBezTo>
                <a:cubicBezTo>
                  <a:pt x="3197692" y="1441252"/>
                  <a:pt x="3200885" y="1447643"/>
                  <a:pt x="3196095" y="1446045"/>
                </a:cubicBezTo>
                <a:cubicBezTo>
                  <a:pt x="3196095" y="1438056"/>
                  <a:pt x="3192902" y="1442850"/>
                  <a:pt x="3189709" y="1438056"/>
                </a:cubicBezTo>
                <a:cubicBezTo>
                  <a:pt x="3189709" y="1442850"/>
                  <a:pt x="3189709" y="1446045"/>
                  <a:pt x="3188113" y="1447643"/>
                </a:cubicBezTo>
                <a:cubicBezTo>
                  <a:pt x="3192902" y="1449241"/>
                  <a:pt x="3197692" y="1450839"/>
                  <a:pt x="3196095" y="1457230"/>
                </a:cubicBezTo>
                <a:cubicBezTo>
                  <a:pt x="3191306" y="1457230"/>
                  <a:pt x="3192902" y="1450839"/>
                  <a:pt x="3186516" y="1450839"/>
                </a:cubicBezTo>
                <a:cubicBezTo>
                  <a:pt x="3184920" y="1444447"/>
                  <a:pt x="3191306" y="1438056"/>
                  <a:pt x="3184920" y="1438056"/>
                </a:cubicBezTo>
                <a:cubicBezTo>
                  <a:pt x="3180131" y="1438056"/>
                  <a:pt x="3180131" y="1441252"/>
                  <a:pt x="3175341" y="1441252"/>
                </a:cubicBezTo>
                <a:cubicBezTo>
                  <a:pt x="3175341" y="1439654"/>
                  <a:pt x="3175341" y="1439654"/>
                  <a:pt x="3175341" y="1438056"/>
                </a:cubicBezTo>
                <a:cubicBezTo>
                  <a:pt x="3175341" y="1438056"/>
                  <a:pt x="3173745" y="1438056"/>
                  <a:pt x="3173745" y="1436458"/>
                </a:cubicBezTo>
                <a:cubicBezTo>
                  <a:pt x="3178534" y="1436458"/>
                  <a:pt x="3183324" y="1436458"/>
                  <a:pt x="3184920" y="1433263"/>
                </a:cubicBezTo>
                <a:cubicBezTo>
                  <a:pt x="3178534" y="1430067"/>
                  <a:pt x="3184920" y="1430067"/>
                  <a:pt x="3188113" y="1426871"/>
                </a:cubicBezTo>
                <a:cubicBezTo>
                  <a:pt x="3184920" y="1420480"/>
                  <a:pt x="3181727" y="1426871"/>
                  <a:pt x="3175341" y="1425273"/>
                </a:cubicBezTo>
                <a:cubicBezTo>
                  <a:pt x="3173745" y="1417284"/>
                  <a:pt x="3164166" y="1407697"/>
                  <a:pt x="3156184" y="1415686"/>
                </a:cubicBezTo>
                <a:cubicBezTo>
                  <a:pt x="3156184" y="1409295"/>
                  <a:pt x="3165763" y="1410893"/>
                  <a:pt x="3165763" y="1406099"/>
                </a:cubicBezTo>
                <a:cubicBezTo>
                  <a:pt x="3164166" y="1406099"/>
                  <a:pt x="3162570" y="1407697"/>
                  <a:pt x="3160973" y="1407697"/>
                </a:cubicBezTo>
                <a:cubicBezTo>
                  <a:pt x="3159377" y="1407697"/>
                  <a:pt x="3159377" y="1407697"/>
                  <a:pt x="3159377" y="1407697"/>
                </a:cubicBezTo>
                <a:cubicBezTo>
                  <a:pt x="3157780" y="1407697"/>
                  <a:pt x="3154587" y="1409295"/>
                  <a:pt x="3152991" y="1409295"/>
                </a:cubicBezTo>
                <a:cubicBezTo>
                  <a:pt x="3151395" y="1404501"/>
                  <a:pt x="3149798" y="1401306"/>
                  <a:pt x="3141816" y="1401306"/>
                </a:cubicBezTo>
                <a:cubicBezTo>
                  <a:pt x="3141816" y="1396512"/>
                  <a:pt x="3149798" y="1399708"/>
                  <a:pt x="3148202" y="1393316"/>
                </a:cubicBezTo>
                <a:cubicBezTo>
                  <a:pt x="3148202" y="1393316"/>
                  <a:pt x="3148202" y="1393316"/>
                  <a:pt x="3146605" y="1393316"/>
                </a:cubicBezTo>
                <a:cubicBezTo>
                  <a:pt x="3146605" y="1393316"/>
                  <a:pt x="3146605" y="1393316"/>
                  <a:pt x="3146605" y="1391719"/>
                </a:cubicBezTo>
                <a:cubicBezTo>
                  <a:pt x="3143412" y="1393316"/>
                  <a:pt x="3140219" y="1393316"/>
                  <a:pt x="3137026" y="1393316"/>
                </a:cubicBezTo>
                <a:cubicBezTo>
                  <a:pt x="3143412" y="1388523"/>
                  <a:pt x="3135430" y="1386925"/>
                  <a:pt x="3133834" y="1380534"/>
                </a:cubicBezTo>
                <a:cubicBezTo>
                  <a:pt x="3132237" y="1380534"/>
                  <a:pt x="3132237" y="1382132"/>
                  <a:pt x="3129044" y="1382132"/>
                </a:cubicBezTo>
                <a:cubicBezTo>
                  <a:pt x="3127448" y="1375740"/>
                  <a:pt x="3119466" y="1367751"/>
                  <a:pt x="3109887" y="1374142"/>
                </a:cubicBezTo>
                <a:cubicBezTo>
                  <a:pt x="3113080" y="1367751"/>
                  <a:pt x="3106694" y="1362957"/>
                  <a:pt x="3101905" y="1366153"/>
                </a:cubicBezTo>
                <a:cubicBezTo>
                  <a:pt x="3105097" y="1354968"/>
                  <a:pt x="3092326" y="1359762"/>
                  <a:pt x="3090729" y="1353370"/>
                </a:cubicBezTo>
                <a:cubicBezTo>
                  <a:pt x="3087536" y="1356566"/>
                  <a:pt x="3089133" y="1353370"/>
                  <a:pt x="3085940" y="1351773"/>
                </a:cubicBezTo>
                <a:cubicBezTo>
                  <a:pt x="3085940" y="1354968"/>
                  <a:pt x="3084344" y="1354968"/>
                  <a:pt x="3084344" y="1356566"/>
                </a:cubicBezTo>
                <a:cubicBezTo>
                  <a:pt x="3079554" y="1356566"/>
                  <a:pt x="3074765" y="1356566"/>
                  <a:pt x="3074765" y="1351773"/>
                </a:cubicBezTo>
                <a:cubicBezTo>
                  <a:pt x="3079554" y="1351773"/>
                  <a:pt x="3082747" y="1358164"/>
                  <a:pt x="3084344" y="1350175"/>
                </a:cubicBezTo>
                <a:cubicBezTo>
                  <a:pt x="3074765" y="1348577"/>
                  <a:pt x="3076361" y="1334196"/>
                  <a:pt x="3068379" y="1331001"/>
                </a:cubicBezTo>
                <a:cubicBezTo>
                  <a:pt x="3065186" y="1331001"/>
                  <a:pt x="3061993" y="1331001"/>
                  <a:pt x="3060397" y="1335794"/>
                </a:cubicBezTo>
                <a:cubicBezTo>
                  <a:pt x="3061993" y="1345381"/>
                  <a:pt x="3068379" y="1332598"/>
                  <a:pt x="3071572" y="1338990"/>
                </a:cubicBezTo>
                <a:cubicBezTo>
                  <a:pt x="3063590" y="1338990"/>
                  <a:pt x="3063590" y="1345381"/>
                  <a:pt x="3060397" y="1346979"/>
                </a:cubicBezTo>
                <a:cubicBezTo>
                  <a:pt x="3061993" y="1343783"/>
                  <a:pt x="3060397" y="1342186"/>
                  <a:pt x="3060397" y="1340588"/>
                </a:cubicBezTo>
                <a:cubicBezTo>
                  <a:pt x="3058800" y="1338990"/>
                  <a:pt x="3055607" y="1337392"/>
                  <a:pt x="3054011" y="1334196"/>
                </a:cubicBezTo>
                <a:cubicBezTo>
                  <a:pt x="3058800" y="1332598"/>
                  <a:pt x="3063590" y="1331001"/>
                  <a:pt x="3061993" y="1326207"/>
                </a:cubicBezTo>
                <a:cubicBezTo>
                  <a:pt x="3058800" y="1326207"/>
                  <a:pt x="3055607" y="1331001"/>
                  <a:pt x="3054011" y="1327805"/>
                </a:cubicBezTo>
                <a:cubicBezTo>
                  <a:pt x="3055607" y="1326207"/>
                  <a:pt x="3057204" y="1324609"/>
                  <a:pt x="3058800" y="1323012"/>
                </a:cubicBezTo>
                <a:cubicBezTo>
                  <a:pt x="3054011" y="1321414"/>
                  <a:pt x="3049222" y="1319816"/>
                  <a:pt x="3046029" y="1318218"/>
                </a:cubicBezTo>
                <a:cubicBezTo>
                  <a:pt x="3047625" y="1308631"/>
                  <a:pt x="3033257" y="1307033"/>
                  <a:pt x="3028468" y="1299044"/>
                </a:cubicBezTo>
                <a:cubicBezTo>
                  <a:pt x="3028468" y="1300642"/>
                  <a:pt x="3025275" y="1300642"/>
                  <a:pt x="3023678" y="1302240"/>
                </a:cubicBezTo>
                <a:cubicBezTo>
                  <a:pt x="3023678" y="1300642"/>
                  <a:pt x="3022082" y="1295848"/>
                  <a:pt x="3017293" y="1299044"/>
                </a:cubicBezTo>
                <a:cubicBezTo>
                  <a:pt x="3020486" y="1287859"/>
                  <a:pt x="3010907" y="1291055"/>
                  <a:pt x="3004521" y="1287859"/>
                </a:cubicBezTo>
                <a:cubicBezTo>
                  <a:pt x="3009310" y="1286261"/>
                  <a:pt x="3001328" y="1284663"/>
                  <a:pt x="3006117" y="1281468"/>
                </a:cubicBezTo>
                <a:cubicBezTo>
                  <a:pt x="3010907" y="1279870"/>
                  <a:pt x="3014100" y="1281468"/>
                  <a:pt x="3015696" y="1283065"/>
                </a:cubicBezTo>
                <a:cubicBezTo>
                  <a:pt x="3018889" y="1275076"/>
                  <a:pt x="3009310" y="1271881"/>
                  <a:pt x="3001328" y="1270283"/>
                </a:cubicBezTo>
                <a:cubicBezTo>
                  <a:pt x="3002925" y="1273478"/>
                  <a:pt x="3007714" y="1273478"/>
                  <a:pt x="3006117" y="1278272"/>
                </a:cubicBezTo>
                <a:cubicBezTo>
                  <a:pt x="2996539" y="1275076"/>
                  <a:pt x="2990153" y="1268685"/>
                  <a:pt x="2978978" y="1267087"/>
                </a:cubicBezTo>
                <a:cubicBezTo>
                  <a:pt x="2977381" y="1267087"/>
                  <a:pt x="2977381" y="1268685"/>
                  <a:pt x="2977381" y="1271881"/>
                </a:cubicBezTo>
                <a:cubicBezTo>
                  <a:pt x="2977381" y="1271881"/>
                  <a:pt x="2977381" y="1271881"/>
                  <a:pt x="2969399" y="1271881"/>
                </a:cubicBezTo>
                <a:cubicBezTo>
                  <a:pt x="2967803" y="1267087"/>
                  <a:pt x="2974188" y="1267087"/>
                  <a:pt x="2974188" y="1262294"/>
                </a:cubicBezTo>
                <a:cubicBezTo>
                  <a:pt x="2969399" y="1254304"/>
                  <a:pt x="2963013" y="1262294"/>
                  <a:pt x="2963013" y="1254304"/>
                </a:cubicBezTo>
                <a:cubicBezTo>
                  <a:pt x="2956628" y="1257500"/>
                  <a:pt x="2963013" y="1263891"/>
                  <a:pt x="2966206" y="1265489"/>
                </a:cubicBezTo>
                <a:cubicBezTo>
                  <a:pt x="2958224" y="1268685"/>
                  <a:pt x="2959820" y="1257500"/>
                  <a:pt x="2955031" y="1262294"/>
                </a:cubicBezTo>
                <a:cubicBezTo>
                  <a:pt x="2953435" y="1255902"/>
                  <a:pt x="2963013" y="1255902"/>
                  <a:pt x="2961417" y="1246315"/>
                </a:cubicBezTo>
                <a:cubicBezTo>
                  <a:pt x="2953435" y="1246315"/>
                  <a:pt x="2942259" y="1231935"/>
                  <a:pt x="2935874" y="1246315"/>
                </a:cubicBezTo>
                <a:cubicBezTo>
                  <a:pt x="2942259" y="1246315"/>
                  <a:pt x="2945452" y="1247913"/>
                  <a:pt x="2950242" y="1251109"/>
                </a:cubicBezTo>
                <a:cubicBezTo>
                  <a:pt x="2947049" y="1255902"/>
                  <a:pt x="2945452" y="1247913"/>
                  <a:pt x="2942259" y="1254304"/>
                </a:cubicBezTo>
                <a:cubicBezTo>
                  <a:pt x="2937470" y="1246315"/>
                  <a:pt x="2923102" y="1243119"/>
                  <a:pt x="2921506" y="1238326"/>
                </a:cubicBezTo>
                <a:cubicBezTo>
                  <a:pt x="2921506" y="1239924"/>
                  <a:pt x="2923102" y="1239924"/>
                  <a:pt x="2924698" y="1239924"/>
                </a:cubicBezTo>
                <a:cubicBezTo>
                  <a:pt x="2924698" y="1235130"/>
                  <a:pt x="2919909" y="1233532"/>
                  <a:pt x="2927891" y="1233532"/>
                </a:cubicBezTo>
                <a:cubicBezTo>
                  <a:pt x="2932681" y="1233532"/>
                  <a:pt x="2923102" y="1238326"/>
                  <a:pt x="2927891" y="1238326"/>
                </a:cubicBezTo>
                <a:cubicBezTo>
                  <a:pt x="2935874" y="1238326"/>
                  <a:pt x="2927891" y="1235130"/>
                  <a:pt x="2932681" y="1233532"/>
                </a:cubicBezTo>
                <a:cubicBezTo>
                  <a:pt x="2935874" y="1236728"/>
                  <a:pt x="2939067" y="1230337"/>
                  <a:pt x="2945452" y="1235130"/>
                </a:cubicBezTo>
                <a:cubicBezTo>
                  <a:pt x="2945452" y="1230337"/>
                  <a:pt x="2940663" y="1228739"/>
                  <a:pt x="2937470" y="1227141"/>
                </a:cubicBezTo>
                <a:cubicBezTo>
                  <a:pt x="2934277" y="1228739"/>
                  <a:pt x="2929488" y="1231935"/>
                  <a:pt x="2927891" y="1227141"/>
                </a:cubicBezTo>
                <a:cubicBezTo>
                  <a:pt x="2931084" y="1225543"/>
                  <a:pt x="2934277" y="1225543"/>
                  <a:pt x="2934277" y="1222348"/>
                </a:cubicBezTo>
                <a:cubicBezTo>
                  <a:pt x="2931084" y="1220750"/>
                  <a:pt x="2926295" y="1219152"/>
                  <a:pt x="2924698" y="1223946"/>
                </a:cubicBezTo>
                <a:cubicBezTo>
                  <a:pt x="2929488" y="1223946"/>
                  <a:pt x="2923102" y="1230337"/>
                  <a:pt x="2927891" y="1231935"/>
                </a:cubicBezTo>
                <a:cubicBezTo>
                  <a:pt x="2919909" y="1235130"/>
                  <a:pt x="2921506" y="1227141"/>
                  <a:pt x="2918313" y="1223946"/>
                </a:cubicBezTo>
                <a:cubicBezTo>
                  <a:pt x="2916716" y="1225543"/>
                  <a:pt x="2913523" y="1225543"/>
                  <a:pt x="2911927" y="1227141"/>
                </a:cubicBezTo>
                <a:cubicBezTo>
                  <a:pt x="2916716" y="1227141"/>
                  <a:pt x="2918313" y="1230337"/>
                  <a:pt x="2919909" y="1233532"/>
                </a:cubicBezTo>
                <a:cubicBezTo>
                  <a:pt x="2913523" y="1238326"/>
                  <a:pt x="2916716" y="1231935"/>
                  <a:pt x="2910330" y="1233532"/>
                </a:cubicBezTo>
                <a:cubicBezTo>
                  <a:pt x="2913523" y="1238326"/>
                  <a:pt x="2918313" y="1239924"/>
                  <a:pt x="2923102" y="1243119"/>
                </a:cubicBezTo>
                <a:cubicBezTo>
                  <a:pt x="2919909" y="1244717"/>
                  <a:pt x="2918313" y="1244717"/>
                  <a:pt x="2918313" y="1246315"/>
                </a:cubicBezTo>
                <a:cubicBezTo>
                  <a:pt x="2921506" y="1247913"/>
                  <a:pt x="2923102" y="1249511"/>
                  <a:pt x="2926295" y="1244717"/>
                </a:cubicBezTo>
                <a:cubicBezTo>
                  <a:pt x="2929488" y="1249511"/>
                  <a:pt x="2932681" y="1254304"/>
                  <a:pt x="2937470" y="1252706"/>
                </a:cubicBezTo>
                <a:cubicBezTo>
                  <a:pt x="2932681" y="1254304"/>
                  <a:pt x="2937470" y="1257500"/>
                  <a:pt x="2940663" y="1255902"/>
                </a:cubicBezTo>
                <a:cubicBezTo>
                  <a:pt x="2940663" y="1257500"/>
                  <a:pt x="2940663" y="1259098"/>
                  <a:pt x="2939067" y="1260696"/>
                </a:cubicBezTo>
                <a:cubicBezTo>
                  <a:pt x="2942259" y="1262294"/>
                  <a:pt x="2943856" y="1262294"/>
                  <a:pt x="2947049" y="1260696"/>
                </a:cubicBezTo>
                <a:cubicBezTo>
                  <a:pt x="2947049" y="1270283"/>
                  <a:pt x="2953435" y="1270283"/>
                  <a:pt x="2959820" y="1270283"/>
                </a:cubicBezTo>
                <a:cubicBezTo>
                  <a:pt x="2956628" y="1271881"/>
                  <a:pt x="2959820" y="1276674"/>
                  <a:pt x="2956628" y="1278272"/>
                </a:cubicBezTo>
                <a:cubicBezTo>
                  <a:pt x="2969399" y="1276674"/>
                  <a:pt x="2970996" y="1295848"/>
                  <a:pt x="2982171" y="1289457"/>
                </a:cubicBezTo>
                <a:cubicBezTo>
                  <a:pt x="2980574" y="1295848"/>
                  <a:pt x="2986960" y="1292653"/>
                  <a:pt x="2990153" y="1294250"/>
                </a:cubicBezTo>
                <a:cubicBezTo>
                  <a:pt x="2991749" y="1297446"/>
                  <a:pt x="2988557" y="1299044"/>
                  <a:pt x="2988557" y="1302240"/>
                </a:cubicBezTo>
                <a:cubicBezTo>
                  <a:pt x="2998135" y="1297446"/>
                  <a:pt x="2999732" y="1315022"/>
                  <a:pt x="3006117" y="1316620"/>
                </a:cubicBezTo>
                <a:cubicBezTo>
                  <a:pt x="3007714" y="1316620"/>
                  <a:pt x="3009310" y="1315022"/>
                  <a:pt x="3010907" y="1313425"/>
                </a:cubicBezTo>
                <a:cubicBezTo>
                  <a:pt x="3014100" y="1318218"/>
                  <a:pt x="3015696" y="1318218"/>
                  <a:pt x="3020486" y="1323012"/>
                </a:cubicBezTo>
                <a:cubicBezTo>
                  <a:pt x="3018889" y="1326207"/>
                  <a:pt x="3014100" y="1321414"/>
                  <a:pt x="3012503" y="1326207"/>
                </a:cubicBezTo>
                <a:cubicBezTo>
                  <a:pt x="3030064" y="1321414"/>
                  <a:pt x="3036450" y="1338990"/>
                  <a:pt x="3044432" y="1345381"/>
                </a:cubicBezTo>
                <a:cubicBezTo>
                  <a:pt x="3046029" y="1342186"/>
                  <a:pt x="3046029" y="1340588"/>
                  <a:pt x="3050818" y="1340588"/>
                </a:cubicBezTo>
                <a:cubicBezTo>
                  <a:pt x="3050818" y="1345381"/>
                  <a:pt x="3057204" y="1343783"/>
                  <a:pt x="3058800" y="1348577"/>
                </a:cubicBezTo>
                <a:cubicBezTo>
                  <a:pt x="3054011" y="1348577"/>
                  <a:pt x="3050818" y="1350175"/>
                  <a:pt x="3049222" y="1351773"/>
                </a:cubicBezTo>
                <a:cubicBezTo>
                  <a:pt x="3055607" y="1359762"/>
                  <a:pt x="3065186" y="1364555"/>
                  <a:pt x="3074765" y="1370947"/>
                </a:cubicBezTo>
                <a:cubicBezTo>
                  <a:pt x="3082747" y="1377338"/>
                  <a:pt x="3090729" y="1382132"/>
                  <a:pt x="3093922" y="1391719"/>
                </a:cubicBezTo>
                <a:cubicBezTo>
                  <a:pt x="3092326" y="1390121"/>
                  <a:pt x="3090729" y="1386925"/>
                  <a:pt x="3087536" y="1388523"/>
                </a:cubicBezTo>
                <a:cubicBezTo>
                  <a:pt x="3087536" y="1391719"/>
                  <a:pt x="3084344" y="1391719"/>
                  <a:pt x="3085940" y="1396512"/>
                </a:cubicBezTo>
                <a:cubicBezTo>
                  <a:pt x="3095519" y="1393316"/>
                  <a:pt x="3090729" y="1402903"/>
                  <a:pt x="3093922" y="1404501"/>
                </a:cubicBezTo>
                <a:cubicBezTo>
                  <a:pt x="3098712" y="1404501"/>
                  <a:pt x="3098712" y="1401306"/>
                  <a:pt x="3103501" y="1401306"/>
                </a:cubicBezTo>
                <a:cubicBezTo>
                  <a:pt x="3100308" y="1407697"/>
                  <a:pt x="3103501" y="1407697"/>
                  <a:pt x="3105097" y="1412491"/>
                </a:cubicBezTo>
                <a:cubicBezTo>
                  <a:pt x="3108290" y="1412491"/>
                  <a:pt x="3108290" y="1409295"/>
                  <a:pt x="3109887" y="1409295"/>
                </a:cubicBezTo>
                <a:cubicBezTo>
                  <a:pt x="3111483" y="1412491"/>
                  <a:pt x="3122658" y="1414088"/>
                  <a:pt x="3119466" y="1417284"/>
                </a:cubicBezTo>
                <a:cubicBezTo>
                  <a:pt x="3116273" y="1417284"/>
                  <a:pt x="3116273" y="1412491"/>
                  <a:pt x="3111483" y="1414088"/>
                </a:cubicBezTo>
                <a:cubicBezTo>
                  <a:pt x="3116273" y="1420480"/>
                  <a:pt x="3109887" y="1420480"/>
                  <a:pt x="3108290" y="1426871"/>
                </a:cubicBezTo>
                <a:cubicBezTo>
                  <a:pt x="3113080" y="1426871"/>
                  <a:pt x="3113080" y="1425273"/>
                  <a:pt x="3116273" y="1422078"/>
                </a:cubicBezTo>
                <a:cubicBezTo>
                  <a:pt x="3121062" y="1425273"/>
                  <a:pt x="3127448" y="1433263"/>
                  <a:pt x="3132237" y="1441252"/>
                </a:cubicBezTo>
                <a:cubicBezTo>
                  <a:pt x="3137026" y="1436458"/>
                  <a:pt x="3140219" y="1439654"/>
                  <a:pt x="3145009" y="1439654"/>
                </a:cubicBezTo>
                <a:cubicBezTo>
                  <a:pt x="3146605" y="1444447"/>
                  <a:pt x="3138623" y="1442850"/>
                  <a:pt x="3140219" y="1447643"/>
                </a:cubicBezTo>
                <a:cubicBezTo>
                  <a:pt x="3148202" y="1446045"/>
                  <a:pt x="3151395" y="1447643"/>
                  <a:pt x="3156184" y="1449241"/>
                </a:cubicBezTo>
                <a:cubicBezTo>
                  <a:pt x="3157780" y="1446045"/>
                  <a:pt x="3154587" y="1446045"/>
                  <a:pt x="3156184" y="1444447"/>
                </a:cubicBezTo>
                <a:cubicBezTo>
                  <a:pt x="3157780" y="1449241"/>
                  <a:pt x="3164166" y="1447643"/>
                  <a:pt x="3164166" y="1444447"/>
                </a:cubicBezTo>
                <a:cubicBezTo>
                  <a:pt x="3165763" y="1447643"/>
                  <a:pt x="3170552" y="1447643"/>
                  <a:pt x="3170552" y="1452436"/>
                </a:cubicBezTo>
                <a:cubicBezTo>
                  <a:pt x="3165763" y="1454034"/>
                  <a:pt x="3167359" y="1450839"/>
                  <a:pt x="3164166" y="1449241"/>
                </a:cubicBezTo>
                <a:cubicBezTo>
                  <a:pt x="3165763" y="1454034"/>
                  <a:pt x="3160973" y="1452436"/>
                  <a:pt x="3159377" y="1452436"/>
                </a:cubicBezTo>
                <a:cubicBezTo>
                  <a:pt x="3162570" y="1454034"/>
                  <a:pt x="3164166" y="1458828"/>
                  <a:pt x="3162570" y="1462023"/>
                </a:cubicBezTo>
                <a:cubicBezTo>
                  <a:pt x="3162570" y="1460426"/>
                  <a:pt x="3157780" y="1460426"/>
                  <a:pt x="3157780" y="1462023"/>
                </a:cubicBezTo>
                <a:cubicBezTo>
                  <a:pt x="3160973" y="1470013"/>
                  <a:pt x="3172148" y="1468415"/>
                  <a:pt x="3178534" y="1473208"/>
                </a:cubicBezTo>
                <a:cubicBezTo>
                  <a:pt x="3173745" y="1473208"/>
                  <a:pt x="3168955" y="1471611"/>
                  <a:pt x="3170552" y="1478002"/>
                </a:cubicBezTo>
                <a:cubicBezTo>
                  <a:pt x="3176938" y="1474806"/>
                  <a:pt x="3189709" y="1474806"/>
                  <a:pt x="3188113" y="1482795"/>
                </a:cubicBezTo>
                <a:cubicBezTo>
                  <a:pt x="3188113" y="1481198"/>
                  <a:pt x="3183324" y="1478002"/>
                  <a:pt x="3183324" y="1481198"/>
                </a:cubicBezTo>
                <a:cubicBezTo>
                  <a:pt x="3186516" y="1484393"/>
                  <a:pt x="3189709" y="1489187"/>
                  <a:pt x="3194499" y="1490785"/>
                </a:cubicBezTo>
                <a:cubicBezTo>
                  <a:pt x="3196095" y="1493980"/>
                  <a:pt x="3194499" y="1497176"/>
                  <a:pt x="3192902" y="1498774"/>
                </a:cubicBezTo>
                <a:cubicBezTo>
                  <a:pt x="3197692" y="1500372"/>
                  <a:pt x="3196095" y="1498774"/>
                  <a:pt x="3202481" y="1498774"/>
                </a:cubicBezTo>
                <a:cubicBezTo>
                  <a:pt x="3202481" y="1500372"/>
                  <a:pt x="3204077" y="1501970"/>
                  <a:pt x="3204077" y="1503567"/>
                </a:cubicBezTo>
                <a:cubicBezTo>
                  <a:pt x="3204077" y="1505165"/>
                  <a:pt x="3200885" y="1505165"/>
                  <a:pt x="3200885" y="1506763"/>
                </a:cubicBezTo>
                <a:cubicBezTo>
                  <a:pt x="3205674" y="1517948"/>
                  <a:pt x="3218445" y="1517948"/>
                  <a:pt x="3226428" y="1522741"/>
                </a:cubicBezTo>
                <a:cubicBezTo>
                  <a:pt x="3223235" y="1525937"/>
                  <a:pt x="3220042" y="1527535"/>
                  <a:pt x="3216849" y="1530731"/>
                </a:cubicBezTo>
                <a:cubicBezTo>
                  <a:pt x="3218446" y="1531530"/>
                  <a:pt x="3219643" y="1533127"/>
                  <a:pt x="3221239" y="1534326"/>
                </a:cubicBezTo>
                <a:lnTo>
                  <a:pt x="3227459" y="1535424"/>
                </a:lnTo>
                <a:lnTo>
                  <a:pt x="3229621" y="1541915"/>
                </a:lnTo>
                <a:cubicBezTo>
                  <a:pt x="3239199" y="1543513"/>
                  <a:pt x="3231217" y="1537122"/>
                  <a:pt x="3236006" y="1535524"/>
                </a:cubicBezTo>
                <a:cubicBezTo>
                  <a:pt x="3240796" y="1546709"/>
                  <a:pt x="3253567" y="1549905"/>
                  <a:pt x="3263146" y="1556296"/>
                </a:cubicBezTo>
                <a:cubicBezTo>
                  <a:pt x="3258357" y="1557894"/>
                  <a:pt x="3259953" y="1553100"/>
                  <a:pt x="3256760" y="1553100"/>
                </a:cubicBezTo>
                <a:cubicBezTo>
                  <a:pt x="3256760" y="1557894"/>
                  <a:pt x="3251971" y="1556296"/>
                  <a:pt x="3253567" y="1561090"/>
                </a:cubicBezTo>
                <a:cubicBezTo>
                  <a:pt x="3271128" y="1561090"/>
                  <a:pt x="3269532" y="1578666"/>
                  <a:pt x="3280707" y="1585057"/>
                </a:cubicBezTo>
                <a:cubicBezTo>
                  <a:pt x="3277514" y="1585057"/>
                  <a:pt x="3274321" y="1586655"/>
                  <a:pt x="3275918" y="1589851"/>
                </a:cubicBezTo>
                <a:cubicBezTo>
                  <a:pt x="3282304" y="1589851"/>
                  <a:pt x="3287093" y="1589851"/>
                  <a:pt x="3290286" y="1593046"/>
                </a:cubicBezTo>
                <a:cubicBezTo>
                  <a:pt x="3287093" y="1593046"/>
                  <a:pt x="3287093" y="1594644"/>
                  <a:pt x="3285496" y="1596242"/>
                </a:cubicBezTo>
                <a:cubicBezTo>
                  <a:pt x="3296672" y="1599438"/>
                  <a:pt x="3298268" y="1610623"/>
                  <a:pt x="3309443" y="1612220"/>
                </a:cubicBezTo>
                <a:cubicBezTo>
                  <a:pt x="3306250" y="1612220"/>
                  <a:pt x="3306250" y="1613818"/>
                  <a:pt x="3304654" y="1615416"/>
                </a:cubicBezTo>
                <a:cubicBezTo>
                  <a:pt x="3317425" y="1625003"/>
                  <a:pt x="3314233" y="1625003"/>
                  <a:pt x="3319022" y="1636188"/>
                </a:cubicBezTo>
                <a:cubicBezTo>
                  <a:pt x="3315829" y="1636188"/>
                  <a:pt x="3314233" y="1637786"/>
                  <a:pt x="3312636" y="1639384"/>
                </a:cubicBezTo>
                <a:cubicBezTo>
                  <a:pt x="3320618" y="1639384"/>
                  <a:pt x="3312636" y="1644177"/>
                  <a:pt x="3319022" y="1645775"/>
                </a:cubicBezTo>
                <a:cubicBezTo>
                  <a:pt x="3322215" y="1645775"/>
                  <a:pt x="3325408" y="1645775"/>
                  <a:pt x="3327004" y="1644177"/>
                </a:cubicBezTo>
                <a:cubicBezTo>
                  <a:pt x="3327004" y="1647373"/>
                  <a:pt x="3327004" y="1648971"/>
                  <a:pt x="3328601" y="1650569"/>
                </a:cubicBezTo>
                <a:cubicBezTo>
                  <a:pt x="3331794" y="1650569"/>
                  <a:pt x="3330197" y="1645775"/>
                  <a:pt x="3333390" y="1645775"/>
                </a:cubicBezTo>
                <a:cubicBezTo>
                  <a:pt x="3336583" y="1652167"/>
                  <a:pt x="3331794" y="1650569"/>
                  <a:pt x="3338179" y="1656960"/>
                </a:cubicBezTo>
                <a:cubicBezTo>
                  <a:pt x="3338179" y="1655362"/>
                  <a:pt x="3336583" y="1650569"/>
                  <a:pt x="3341372" y="1650569"/>
                </a:cubicBezTo>
                <a:cubicBezTo>
                  <a:pt x="3339776" y="1663351"/>
                  <a:pt x="3357337" y="1672938"/>
                  <a:pt x="3342969" y="1676134"/>
                </a:cubicBezTo>
                <a:cubicBezTo>
                  <a:pt x="3344565" y="1682525"/>
                  <a:pt x="3352547" y="1682525"/>
                  <a:pt x="3354144" y="1687319"/>
                </a:cubicBezTo>
                <a:cubicBezTo>
                  <a:pt x="3352547" y="1687319"/>
                  <a:pt x="3349354" y="1687319"/>
                  <a:pt x="3349354" y="1688917"/>
                </a:cubicBezTo>
                <a:cubicBezTo>
                  <a:pt x="3355740" y="1690515"/>
                  <a:pt x="3347758" y="1696906"/>
                  <a:pt x="3354144" y="1698504"/>
                </a:cubicBezTo>
                <a:cubicBezTo>
                  <a:pt x="3358933" y="1696906"/>
                  <a:pt x="3360530" y="1692112"/>
                  <a:pt x="3366915" y="1690515"/>
                </a:cubicBezTo>
                <a:cubicBezTo>
                  <a:pt x="3362126" y="1695308"/>
                  <a:pt x="3365319" y="1706493"/>
                  <a:pt x="3373301" y="1701699"/>
                </a:cubicBezTo>
                <a:cubicBezTo>
                  <a:pt x="3378091" y="1709689"/>
                  <a:pt x="3381283" y="1716080"/>
                  <a:pt x="3386073" y="1722471"/>
                </a:cubicBezTo>
                <a:cubicBezTo>
                  <a:pt x="3389266" y="1728863"/>
                  <a:pt x="3394055" y="1735254"/>
                  <a:pt x="3398844" y="1741646"/>
                </a:cubicBezTo>
                <a:cubicBezTo>
                  <a:pt x="3408423" y="1754428"/>
                  <a:pt x="3416405" y="1767211"/>
                  <a:pt x="3424388" y="1781591"/>
                </a:cubicBezTo>
                <a:cubicBezTo>
                  <a:pt x="3418002" y="1781591"/>
                  <a:pt x="3422791" y="1775200"/>
                  <a:pt x="3418002" y="1775200"/>
                </a:cubicBezTo>
                <a:cubicBezTo>
                  <a:pt x="3414809" y="1776798"/>
                  <a:pt x="3413213" y="1772005"/>
                  <a:pt x="3411616" y="1776798"/>
                </a:cubicBezTo>
                <a:cubicBezTo>
                  <a:pt x="3413213" y="1776798"/>
                  <a:pt x="3411616" y="1779994"/>
                  <a:pt x="3413213" y="1779994"/>
                </a:cubicBezTo>
                <a:cubicBezTo>
                  <a:pt x="3416405" y="1779994"/>
                  <a:pt x="3416405" y="1778396"/>
                  <a:pt x="3419598" y="1779994"/>
                </a:cubicBezTo>
                <a:cubicBezTo>
                  <a:pt x="3421195" y="1783189"/>
                  <a:pt x="3416405" y="1783189"/>
                  <a:pt x="3416405" y="1784787"/>
                </a:cubicBezTo>
                <a:cubicBezTo>
                  <a:pt x="3416405" y="1786385"/>
                  <a:pt x="3418002" y="1789581"/>
                  <a:pt x="3419598" y="1791178"/>
                </a:cubicBezTo>
                <a:cubicBezTo>
                  <a:pt x="3421195" y="1791178"/>
                  <a:pt x="3422791" y="1789581"/>
                  <a:pt x="3424388" y="1787983"/>
                </a:cubicBezTo>
                <a:cubicBezTo>
                  <a:pt x="3424388" y="1781591"/>
                  <a:pt x="3427581" y="1778396"/>
                  <a:pt x="3430773" y="1775200"/>
                </a:cubicBezTo>
                <a:cubicBezTo>
                  <a:pt x="3430773" y="1778396"/>
                  <a:pt x="3435563" y="1778396"/>
                  <a:pt x="3433966" y="1783189"/>
                </a:cubicBezTo>
                <a:cubicBezTo>
                  <a:pt x="3430773" y="1783189"/>
                  <a:pt x="3425984" y="1781591"/>
                  <a:pt x="3425984" y="1784787"/>
                </a:cubicBezTo>
                <a:cubicBezTo>
                  <a:pt x="3433966" y="1789581"/>
                  <a:pt x="3429177" y="1802363"/>
                  <a:pt x="3440352" y="1803961"/>
                </a:cubicBezTo>
                <a:cubicBezTo>
                  <a:pt x="3437159" y="1808755"/>
                  <a:pt x="3438756" y="1808755"/>
                  <a:pt x="3441949" y="1807157"/>
                </a:cubicBezTo>
                <a:cubicBezTo>
                  <a:pt x="3440352" y="1811950"/>
                  <a:pt x="3443545" y="1813548"/>
                  <a:pt x="3443545" y="1816744"/>
                </a:cubicBezTo>
                <a:cubicBezTo>
                  <a:pt x="3438756" y="1815146"/>
                  <a:pt x="3438756" y="1810353"/>
                  <a:pt x="3432370" y="1808755"/>
                </a:cubicBezTo>
                <a:cubicBezTo>
                  <a:pt x="3429177" y="1819940"/>
                  <a:pt x="3440352" y="1819940"/>
                  <a:pt x="3443545" y="1826331"/>
                </a:cubicBezTo>
                <a:cubicBezTo>
                  <a:pt x="3437159" y="1829527"/>
                  <a:pt x="3445142" y="1832722"/>
                  <a:pt x="3443545" y="1835918"/>
                </a:cubicBezTo>
                <a:cubicBezTo>
                  <a:pt x="3440352" y="1839114"/>
                  <a:pt x="3432370" y="1835918"/>
                  <a:pt x="3430773" y="1840712"/>
                </a:cubicBezTo>
                <a:cubicBezTo>
                  <a:pt x="3437159" y="1840712"/>
                  <a:pt x="3437159" y="1845505"/>
                  <a:pt x="3440352" y="1848701"/>
                </a:cubicBezTo>
                <a:cubicBezTo>
                  <a:pt x="3446738" y="1848701"/>
                  <a:pt x="3445142" y="1847103"/>
                  <a:pt x="3451527" y="1845505"/>
                </a:cubicBezTo>
                <a:cubicBezTo>
                  <a:pt x="3448334" y="1851896"/>
                  <a:pt x="3449931" y="1850299"/>
                  <a:pt x="3448334" y="1856690"/>
                </a:cubicBezTo>
                <a:cubicBezTo>
                  <a:pt x="3443545" y="1856690"/>
                  <a:pt x="3443545" y="1858288"/>
                  <a:pt x="3437159" y="1861484"/>
                </a:cubicBezTo>
                <a:cubicBezTo>
                  <a:pt x="3435563" y="1858288"/>
                  <a:pt x="3437159" y="1853494"/>
                  <a:pt x="3430773" y="1855092"/>
                </a:cubicBezTo>
                <a:cubicBezTo>
                  <a:pt x="3430773" y="1843907"/>
                  <a:pt x="3422791" y="1839114"/>
                  <a:pt x="3419598" y="1829527"/>
                </a:cubicBezTo>
                <a:cubicBezTo>
                  <a:pt x="3406827" y="1831124"/>
                  <a:pt x="3411616" y="1819940"/>
                  <a:pt x="3406827" y="1816744"/>
                </a:cubicBezTo>
                <a:cubicBezTo>
                  <a:pt x="3405230" y="1818342"/>
                  <a:pt x="3405230" y="1819940"/>
                  <a:pt x="3402037" y="1819940"/>
                </a:cubicBezTo>
                <a:cubicBezTo>
                  <a:pt x="3403634" y="1815146"/>
                  <a:pt x="3398844" y="1816744"/>
                  <a:pt x="3400441" y="1810353"/>
                </a:cubicBezTo>
                <a:cubicBezTo>
                  <a:pt x="3403634" y="1808755"/>
                  <a:pt x="3408423" y="1810353"/>
                  <a:pt x="3408423" y="1805559"/>
                </a:cubicBezTo>
                <a:cubicBezTo>
                  <a:pt x="3406827" y="1805559"/>
                  <a:pt x="3406827" y="1803961"/>
                  <a:pt x="3405230" y="1803961"/>
                </a:cubicBezTo>
                <a:cubicBezTo>
                  <a:pt x="3398844" y="1802363"/>
                  <a:pt x="3398844" y="1808755"/>
                  <a:pt x="3392459" y="1807157"/>
                </a:cubicBezTo>
                <a:cubicBezTo>
                  <a:pt x="3394055" y="1802363"/>
                  <a:pt x="3392459" y="1800766"/>
                  <a:pt x="3386073" y="1800766"/>
                </a:cubicBezTo>
                <a:cubicBezTo>
                  <a:pt x="3386073" y="1799168"/>
                  <a:pt x="3387669" y="1797570"/>
                  <a:pt x="3387669" y="1797570"/>
                </a:cubicBezTo>
                <a:cubicBezTo>
                  <a:pt x="3386073" y="1795972"/>
                  <a:pt x="3381283" y="1795972"/>
                  <a:pt x="3379687" y="1794374"/>
                </a:cubicBezTo>
                <a:cubicBezTo>
                  <a:pt x="3386073" y="1787983"/>
                  <a:pt x="3387669" y="1797570"/>
                  <a:pt x="3392459" y="1800766"/>
                </a:cubicBezTo>
                <a:cubicBezTo>
                  <a:pt x="3394055" y="1797570"/>
                  <a:pt x="3398844" y="1799168"/>
                  <a:pt x="3398844" y="1794374"/>
                </a:cubicBezTo>
                <a:cubicBezTo>
                  <a:pt x="3392459" y="1792776"/>
                  <a:pt x="3392459" y="1787983"/>
                  <a:pt x="3386073" y="1786385"/>
                </a:cubicBezTo>
                <a:cubicBezTo>
                  <a:pt x="3384476" y="1783189"/>
                  <a:pt x="3389266" y="1779994"/>
                  <a:pt x="3382880" y="1779994"/>
                </a:cubicBezTo>
                <a:cubicBezTo>
                  <a:pt x="3382880" y="1776798"/>
                  <a:pt x="3386073" y="1778396"/>
                  <a:pt x="3384476" y="1773602"/>
                </a:cubicBezTo>
                <a:cubicBezTo>
                  <a:pt x="3379687" y="1773602"/>
                  <a:pt x="3379687" y="1772005"/>
                  <a:pt x="3376494" y="1772005"/>
                </a:cubicBezTo>
                <a:cubicBezTo>
                  <a:pt x="3376494" y="1768809"/>
                  <a:pt x="3381283" y="1764015"/>
                  <a:pt x="3378091" y="1762417"/>
                </a:cubicBezTo>
                <a:cubicBezTo>
                  <a:pt x="3374898" y="1767211"/>
                  <a:pt x="3373301" y="1770407"/>
                  <a:pt x="3366915" y="1770407"/>
                </a:cubicBezTo>
                <a:cubicBezTo>
                  <a:pt x="3373301" y="1762417"/>
                  <a:pt x="3365319" y="1765613"/>
                  <a:pt x="3371705" y="1757624"/>
                </a:cubicBezTo>
                <a:cubicBezTo>
                  <a:pt x="3363723" y="1757624"/>
                  <a:pt x="3365319" y="1756026"/>
                  <a:pt x="3360530" y="1754428"/>
                </a:cubicBezTo>
                <a:cubicBezTo>
                  <a:pt x="3360530" y="1759222"/>
                  <a:pt x="3368512" y="1762417"/>
                  <a:pt x="3363723" y="1765613"/>
                </a:cubicBezTo>
                <a:cubicBezTo>
                  <a:pt x="3358933" y="1762417"/>
                  <a:pt x="3357337" y="1754428"/>
                  <a:pt x="3354144" y="1751233"/>
                </a:cubicBezTo>
                <a:cubicBezTo>
                  <a:pt x="3347758" y="1756026"/>
                  <a:pt x="3342969" y="1741646"/>
                  <a:pt x="3336583" y="1738450"/>
                </a:cubicBezTo>
                <a:cubicBezTo>
                  <a:pt x="3336583" y="1744841"/>
                  <a:pt x="3344565" y="1759222"/>
                  <a:pt x="3334986" y="1762417"/>
                </a:cubicBezTo>
                <a:cubicBezTo>
                  <a:pt x="3334986" y="1764015"/>
                  <a:pt x="3336583" y="1765613"/>
                  <a:pt x="3339776" y="1765613"/>
                </a:cubicBezTo>
                <a:cubicBezTo>
                  <a:pt x="3339776" y="1762417"/>
                  <a:pt x="3341372" y="1760820"/>
                  <a:pt x="3344565" y="1760820"/>
                </a:cubicBezTo>
                <a:cubicBezTo>
                  <a:pt x="3346162" y="1768809"/>
                  <a:pt x="3354144" y="1759222"/>
                  <a:pt x="3357337" y="1765613"/>
                </a:cubicBezTo>
                <a:cubicBezTo>
                  <a:pt x="3354144" y="1765613"/>
                  <a:pt x="3349354" y="1765613"/>
                  <a:pt x="3349354" y="1768809"/>
                </a:cubicBezTo>
                <a:cubicBezTo>
                  <a:pt x="3349354" y="1770407"/>
                  <a:pt x="3349354" y="1772005"/>
                  <a:pt x="3350951" y="1772005"/>
                </a:cubicBezTo>
                <a:cubicBezTo>
                  <a:pt x="3352547" y="1772005"/>
                  <a:pt x="3355740" y="1772005"/>
                  <a:pt x="3357337" y="1772005"/>
                </a:cubicBezTo>
                <a:cubicBezTo>
                  <a:pt x="3357337" y="1776798"/>
                  <a:pt x="3358933" y="1778396"/>
                  <a:pt x="3358933" y="1783189"/>
                </a:cubicBezTo>
                <a:cubicBezTo>
                  <a:pt x="3352547" y="1784787"/>
                  <a:pt x="3352547" y="1779994"/>
                  <a:pt x="3347758" y="1779994"/>
                </a:cubicBezTo>
                <a:cubicBezTo>
                  <a:pt x="3347758" y="1783189"/>
                  <a:pt x="3347758" y="1784787"/>
                  <a:pt x="3350951" y="1786385"/>
                </a:cubicBezTo>
                <a:cubicBezTo>
                  <a:pt x="3354144" y="1786385"/>
                  <a:pt x="3355740" y="1786385"/>
                  <a:pt x="3358933" y="1786385"/>
                </a:cubicBezTo>
                <a:cubicBezTo>
                  <a:pt x="3358933" y="1783189"/>
                  <a:pt x="3358933" y="1781591"/>
                  <a:pt x="3362126" y="1781591"/>
                </a:cubicBezTo>
                <a:cubicBezTo>
                  <a:pt x="3362126" y="1789581"/>
                  <a:pt x="3368512" y="1792776"/>
                  <a:pt x="3371705" y="1797570"/>
                </a:cubicBezTo>
                <a:cubicBezTo>
                  <a:pt x="3382880" y="1794374"/>
                  <a:pt x="3386073" y="1800766"/>
                  <a:pt x="3387669" y="1808755"/>
                </a:cubicBezTo>
                <a:cubicBezTo>
                  <a:pt x="3389266" y="1815146"/>
                  <a:pt x="3390862" y="1823135"/>
                  <a:pt x="3398844" y="1823135"/>
                </a:cubicBezTo>
                <a:cubicBezTo>
                  <a:pt x="3392459" y="1823135"/>
                  <a:pt x="3389266" y="1824733"/>
                  <a:pt x="3387669" y="1826331"/>
                </a:cubicBezTo>
                <a:cubicBezTo>
                  <a:pt x="3387669" y="1818342"/>
                  <a:pt x="3387669" y="1807157"/>
                  <a:pt x="3378091" y="1810353"/>
                </a:cubicBezTo>
                <a:cubicBezTo>
                  <a:pt x="3379687" y="1803961"/>
                  <a:pt x="3376494" y="1802363"/>
                  <a:pt x="3373301" y="1799168"/>
                </a:cubicBezTo>
                <a:cubicBezTo>
                  <a:pt x="3370108" y="1803961"/>
                  <a:pt x="3376494" y="1803961"/>
                  <a:pt x="3370108" y="1808755"/>
                </a:cubicBezTo>
                <a:cubicBezTo>
                  <a:pt x="3381283" y="1805559"/>
                  <a:pt x="3370108" y="1819940"/>
                  <a:pt x="3381283" y="1815146"/>
                </a:cubicBezTo>
                <a:cubicBezTo>
                  <a:pt x="3378091" y="1823135"/>
                  <a:pt x="3386073" y="1824733"/>
                  <a:pt x="3386073" y="1831124"/>
                </a:cubicBezTo>
                <a:cubicBezTo>
                  <a:pt x="3382880" y="1829527"/>
                  <a:pt x="3381283" y="1827929"/>
                  <a:pt x="3379687" y="1831124"/>
                </a:cubicBezTo>
                <a:cubicBezTo>
                  <a:pt x="3382880" y="1832722"/>
                  <a:pt x="3379687" y="1835918"/>
                  <a:pt x="3378091" y="1837516"/>
                </a:cubicBezTo>
                <a:cubicBezTo>
                  <a:pt x="3382880" y="1834320"/>
                  <a:pt x="3381283" y="1840712"/>
                  <a:pt x="3387669" y="1839114"/>
                </a:cubicBezTo>
                <a:cubicBezTo>
                  <a:pt x="3386073" y="1837516"/>
                  <a:pt x="3386073" y="1835918"/>
                  <a:pt x="3389266" y="1834320"/>
                </a:cubicBezTo>
                <a:cubicBezTo>
                  <a:pt x="3389266" y="1840712"/>
                  <a:pt x="3395652" y="1840712"/>
                  <a:pt x="3392459" y="1848701"/>
                </a:cubicBezTo>
                <a:cubicBezTo>
                  <a:pt x="3390862" y="1848701"/>
                  <a:pt x="3387669" y="1847103"/>
                  <a:pt x="3386073" y="1850299"/>
                </a:cubicBezTo>
                <a:cubicBezTo>
                  <a:pt x="3389266" y="1853494"/>
                  <a:pt x="3392459" y="1850299"/>
                  <a:pt x="3397248" y="1853494"/>
                </a:cubicBezTo>
                <a:cubicBezTo>
                  <a:pt x="3392459" y="1861484"/>
                  <a:pt x="3400441" y="1861484"/>
                  <a:pt x="3395652" y="1869473"/>
                </a:cubicBezTo>
                <a:cubicBezTo>
                  <a:pt x="3398844" y="1872668"/>
                  <a:pt x="3398844" y="1879060"/>
                  <a:pt x="3398844" y="1882255"/>
                </a:cubicBezTo>
                <a:cubicBezTo>
                  <a:pt x="3397248" y="1880657"/>
                  <a:pt x="3394055" y="1883853"/>
                  <a:pt x="3392459" y="1883853"/>
                </a:cubicBezTo>
                <a:cubicBezTo>
                  <a:pt x="3395652" y="1887049"/>
                  <a:pt x="3392459" y="1896636"/>
                  <a:pt x="3397248" y="1890245"/>
                </a:cubicBezTo>
                <a:cubicBezTo>
                  <a:pt x="3398844" y="1896636"/>
                  <a:pt x="3395652" y="1893440"/>
                  <a:pt x="3392459" y="1898234"/>
                </a:cubicBezTo>
                <a:cubicBezTo>
                  <a:pt x="3397248" y="1896636"/>
                  <a:pt x="3392459" y="1903027"/>
                  <a:pt x="3395652" y="1903027"/>
                </a:cubicBezTo>
                <a:cubicBezTo>
                  <a:pt x="3402037" y="1901429"/>
                  <a:pt x="3397248" y="1899832"/>
                  <a:pt x="3397248" y="1896636"/>
                </a:cubicBezTo>
                <a:cubicBezTo>
                  <a:pt x="3402037" y="1893440"/>
                  <a:pt x="3400441" y="1896636"/>
                  <a:pt x="3405230" y="1896636"/>
                </a:cubicBezTo>
                <a:cubicBezTo>
                  <a:pt x="3403634" y="1899832"/>
                  <a:pt x="3405230" y="1901429"/>
                  <a:pt x="3408423" y="1901429"/>
                </a:cubicBezTo>
                <a:cubicBezTo>
                  <a:pt x="3405230" y="1904625"/>
                  <a:pt x="3410020" y="1909419"/>
                  <a:pt x="3403634" y="1909419"/>
                </a:cubicBezTo>
                <a:cubicBezTo>
                  <a:pt x="3403634" y="1907821"/>
                  <a:pt x="3408423" y="1901429"/>
                  <a:pt x="3398844" y="1901429"/>
                </a:cubicBezTo>
                <a:cubicBezTo>
                  <a:pt x="3400441" y="1909419"/>
                  <a:pt x="3395652" y="1907821"/>
                  <a:pt x="3392459" y="1912614"/>
                </a:cubicBezTo>
                <a:cubicBezTo>
                  <a:pt x="3400441" y="1912614"/>
                  <a:pt x="3394055" y="1922201"/>
                  <a:pt x="3398844" y="1923799"/>
                </a:cubicBezTo>
                <a:cubicBezTo>
                  <a:pt x="3394055" y="1923799"/>
                  <a:pt x="3395652" y="1920603"/>
                  <a:pt x="3390862" y="1922201"/>
                </a:cubicBezTo>
                <a:cubicBezTo>
                  <a:pt x="3394055" y="1915810"/>
                  <a:pt x="3390862" y="1914212"/>
                  <a:pt x="3387669" y="1911016"/>
                </a:cubicBezTo>
                <a:cubicBezTo>
                  <a:pt x="3386073" y="1912614"/>
                  <a:pt x="3384476" y="1914212"/>
                  <a:pt x="3384476" y="1912614"/>
                </a:cubicBezTo>
                <a:cubicBezTo>
                  <a:pt x="3387669" y="1907821"/>
                  <a:pt x="3378091" y="1903027"/>
                  <a:pt x="3371705" y="1901429"/>
                </a:cubicBezTo>
                <a:cubicBezTo>
                  <a:pt x="3371705" y="1898234"/>
                  <a:pt x="3374898" y="1899832"/>
                  <a:pt x="3374898" y="1895038"/>
                </a:cubicBezTo>
                <a:cubicBezTo>
                  <a:pt x="3370108" y="1893440"/>
                  <a:pt x="3365319" y="1888647"/>
                  <a:pt x="3368512" y="1885451"/>
                </a:cubicBezTo>
                <a:cubicBezTo>
                  <a:pt x="3374898" y="1882255"/>
                  <a:pt x="3366915" y="1890245"/>
                  <a:pt x="3371705" y="1890245"/>
                </a:cubicBezTo>
                <a:cubicBezTo>
                  <a:pt x="3374898" y="1888647"/>
                  <a:pt x="3381283" y="1891842"/>
                  <a:pt x="3382880" y="1887049"/>
                </a:cubicBezTo>
                <a:cubicBezTo>
                  <a:pt x="3381283" y="1883853"/>
                  <a:pt x="3379687" y="1887049"/>
                  <a:pt x="3374898" y="1887049"/>
                </a:cubicBezTo>
                <a:cubicBezTo>
                  <a:pt x="3376494" y="1882255"/>
                  <a:pt x="3371705" y="1882255"/>
                  <a:pt x="3371705" y="1879060"/>
                </a:cubicBezTo>
                <a:cubicBezTo>
                  <a:pt x="3370108" y="1874266"/>
                  <a:pt x="3376494" y="1879060"/>
                  <a:pt x="3376494" y="1874266"/>
                </a:cubicBezTo>
                <a:cubicBezTo>
                  <a:pt x="3371705" y="1877462"/>
                  <a:pt x="3365319" y="1872668"/>
                  <a:pt x="3363723" y="1871071"/>
                </a:cubicBezTo>
                <a:cubicBezTo>
                  <a:pt x="3358933" y="1872668"/>
                  <a:pt x="3358933" y="1874266"/>
                  <a:pt x="3354144" y="1874266"/>
                </a:cubicBezTo>
                <a:cubicBezTo>
                  <a:pt x="3354144" y="1867875"/>
                  <a:pt x="3346162" y="1866277"/>
                  <a:pt x="3347758" y="1859886"/>
                </a:cubicBezTo>
                <a:cubicBezTo>
                  <a:pt x="3350951" y="1858288"/>
                  <a:pt x="3350951" y="1864679"/>
                  <a:pt x="3352547" y="1859886"/>
                </a:cubicBezTo>
                <a:cubicBezTo>
                  <a:pt x="3347758" y="1856690"/>
                  <a:pt x="3352547" y="1853494"/>
                  <a:pt x="3346162" y="1850299"/>
                </a:cubicBezTo>
                <a:cubicBezTo>
                  <a:pt x="3349354" y="1848701"/>
                  <a:pt x="3346162" y="1839114"/>
                  <a:pt x="3341372" y="1837516"/>
                </a:cubicBezTo>
                <a:cubicBezTo>
                  <a:pt x="3341372" y="1832722"/>
                  <a:pt x="3347758" y="1834320"/>
                  <a:pt x="3347758" y="1827929"/>
                </a:cubicBezTo>
                <a:cubicBezTo>
                  <a:pt x="3342969" y="1831124"/>
                  <a:pt x="3341372" y="1824733"/>
                  <a:pt x="3334986" y="1827929"/>
                </a:cubicBezTo>
                <a:cubicBezTo>
                  <a:pt x="3338179" y="1823135"/>
                  <a:pt x="3333390" y="1824733"/>
                  <a:pt x="3333390" y="1821537"/>
                </a:cubicBezTo>
                <a:cubicBezTo>
                  <a:pt x="3336583" y="1821537"/>
                  <a:pt x="3339776" y="1821537"/>
                  <a:pt x="3339776" y="1818342"/>
                </a:cubicBezTo>
                <a:cubicBezTo>
                  <a:pt x="3336583" y="1819940"/>
                  <a:pt x="3336583" y="1816744"/>
                  <a:pt x="3333390" y="1816744"/>
                </a:cubicBezTo>
                <a:cubicBezTo>
                  <a:pt x="3333390" y="1813548"/>
                  <a:pt x="3338179" y="1813548"/>
                  <a:pt x="3339776" y="1810353"/>
                </a:cubicBezTo>
                <a:cubicBezTo>
                  <a:pt x="3330197" y="1811950"/>
                  <a:pt x="3333390" y="1805559"/>
                  <a:pt x="3328601" y="1803961"/>
                </a:cubicBezTo>
                <a:cubicBezTo>
                  <a:pt x="3328601" y="1808755"/>
                  <a:pt x="3328601" y="1811950"/>
                  <a:pt x="3330197" y="1815146"/>
                </a:cubicBezTo>
                <a:cubicBezTo>
                  <a:pt x="3323811" y="1813548"/>
                  <a:pt x="3325408" y="1802363"/>
                  <a:pt x="3319022" y="1799168"/>
                </a:cubicBezTo>
                <a:cubicBezTo>
                  <a:pt x="3320618" y="1807157"/>
                  <a:pt x="3320618" y="1818342"/>
                  <a:pt x="3327004" y="1823135"/>
                </a:cubicBezTo>
                <a:cubicBezTo>
                  <a:pt x="3328601" y="1821537"/>
                  <a:pt x="3328601" y="1818342"/>
                  <a:pt x="3331794" y="1818342"/>
                </a:cubicBezTo>
                <a:cubicBezTo>
                  <a:pt x="3330197" y="1824733"/>
                  <a:pt x="3328601" y="1823135"/>
                  <a:pt x="3330197" y="1827929"/>
                </a:cubicBezTo>
                <a:cubicBezTo>
                  <a:pt x="3327004" y="1829527"/>
                  <a:pt x="3323811" y="1829527"/>
                  <a:pt x="3320618" y="1829527"/>
                </a:cubicBezTo>
                <a:cubicBezTo>
                  <a:pt x="3322215" y="1818342"/>
                  <a:pt x="3319022" y="1808755"/>
                  <a:pt x="3309443" y="1810353"/>
                </a:cubicBezTo>
                <a:cubicBezTo>
                  <a:pt x="3312636" y="1808755"/>
                  <a:pt x="3311040" y="1803961"/>
                  <a:pt x="3306250" y="1805559"/>
                </a:cubicBezTo>
                <a:cubicBezTo>
                  <a:pt x="3306250" y="1800766"/>
                  <a:pt x="3312636" y="1803961"/>
                  <a:pt x="3314233" y="1799168"/>
                </a:cubicBezTo>
                <a:cubicBezTo>
                  <a:pt x="3311040" y="1799168"/>
                  <a:pt x="3311040" y="1795972"/>
                  <a:pt x="3309443" y="1794374"/>
                </a:cubicBezTo>
                <a:cubicBezTo>
                  <a:pt x="3307847" y="1795972"/>
                  <a:pt x="3312636" y="1802363"/>
                  <a:pt x="3306250" y="1800766"/>
                </a:cubicBezTo>
                <a:cubicBezTo>
                  <a:pt x="3301461" y="1802363"/>
                  <a:pt x="3307847" y="1794374"/>
                  <a:pt x="3304654" y="1795972"/>
                </a:cubicBezTo>
                <a:cubicBezTo>
                  <a:pt x="3296672" y="1797570"/>
                  <a:pt x="3298268" y="1797570"/>
                  <a:pt x="3293479" y="1795972"/>
                </a:cubicBezTo>
                <a:cubicBezTo>
                  <a:pt x="3293479" y="1800766"/>
                  <a:pt x="3290286" y="1799168"/>
                  <a:pt x="3287093" y="1800766"/>
                </a:cubicBezTo>
                <a:cubicBezTo>
                  <a:pt x="3288689" y="1794374"/>
                  <a:pt x="3280707" y="1799168"/>
                  <a:pt x="3279111" y="1799168"/>
                </a:cubicBezTo>
                <a:cubicBezTo>
                  <a:pt x="3279111" y="1794374"/>
                  <a:pt x="3287093" y="1797570"/>
                  <a:pt x="3287093" y="1792776"/>
                </a:cubicBezTo>
                <a:cubicBezTo>
                  <a:pt x="3282304" y="1791178"/>
                  <a:pt x="3280707" y="1787983"/>
                  <a:pt x="3279111" y="1783189"/>
                </a:cubicBezTo>
                <a:cubicBezTo>
                  <a:pt x="3282304" y="1784787"/>
                  <a:pt x="3282304" y="1786385"/>
                  <a:pt x="3285496" y="1783189"/>
                </a:cubicBezTo>
                <a:cubicBezTo>
                  <a:pt x="3282304" y="1779994"/>
                  <a:pt x="3287093" y="1778396"/>
                  <a:pt x="3287093" y="1773602"/>
                </a:cubicBezTo>
                <a:cubicBezTo>
                  <a:pt x="3280707" y="1778396"/>
                  <a:pt x="3282304" y="1770407"/>
                  <a:pt x="3283900" y="1765613"/>
                </a:cubicBezTo>
                <a:cubicBezTo>
                  <a:pt x="3277514" y="1764015"/>
                  <a:pt x="3274321" y="1762417"/>
                  <a:pt x="3271128" y="1767211"/>
                </a:cubicBezTo>
                <a:cubicBezTo>
                  <a:pt x="3271128" y="1760820"/>
                  <a:pt x="3274321" y="1757624"/>
                  <a:pt x="3277514" y="1756026"/>
                </a:cubicBezTo>
                <a:cubicBezTo>
                  <a:pt x="3269532" y="1757624"/>
                  <a:pt x="3269532" y="1748037"/>
                  <a:pt x="3263146" y="1752830"/>
                </a:cubicBezTo>
                <a:cubicBezTo>
                  <a:pt x="3263146" y="1749635"/>
                  <a:pt x="3266339" y="1744841"/>
                  <a:pt x="3263146" y="1744841"/>
                </a:cubicBezTo>
                <a:cubicBezTo>
                  <a:pt x="3253567" y="1752830"/>
                  <a:pt x="3271128" y="1760820"/>
                  <a:pt x="3263146" y="1768809"/>
                </a:cubicBezTo>
                <a:cubicBezTo>
                  <a:pt x="3261550" y="1764015"/>
                  <a:pt x="3259953" y="1757624"/>
                  <a:pt x="3256760" y="1754428"/>
                </a:cubicBezTo>
                <a:cubicBezTo>
                  <a:pt x="3250374" y="1762417"/>
                  <a:pt x="3242392" y="1760820"/>
                  <a:pt x="3236006" y="1767211"/>
                </a:cubicBezTo>
                <a:cubicBezTo>
                  <a:pt x="3237603" y="1759222"/>
                  <a:pt x="3224831" y="1757624"/>
                  <a:pt x="3218445" y="1751233"/>
                </a:cubicBezTo>
                <a:cubicBezTo>
                  <a:pt x="3223235" y="1751233"/>
                  <a:pt x="3226428" y="1749635"/>
                  <a:pt x="3231217" y="1751233"/>
                </a:cubicBezTo>
                <a:cubicBezTo>
                  <a:pt x="3231217" y="1740048"/>
                  <a:pt x="3229621" y="1730461"/>
                  <a:pt x="3218445" y="1728863"/>
                </a:cubicBezTo>
                <a:cubicBezTo>
                  <a:pt x="3221638" y="1714482"/>
                  <a:pt x="3207270" y="1717678"/>
                  <a:pt x="3210463" y="1703297"/>
                </a:cubicBezTo>
                <a:cubicBezTo>
                  <a:pt x="3205674" y="1704895"/>
                  <a:pt x="3207270" y="1700102"/>
                  <a:pt x="3204077" y="1700102"/>
                </a:cubicBezTo>
                <a:cubicBezTo>
                  <a:pt x="3204077" y="1698504"/>
                  <a:pt x="3204077" y="1695308"/>
                  <a:pt x="3204077" y="1693710"/>
                </a:cubicBezTo>
                <a:cubicBezTo>
                  <a:pt x="3199288" y="1692112"/>
                  <a:pt x="3196095" y="1685721"/>
                  <a:pt x="3194499" y="1680928"/>
                </a:cubicBezTo>
                <a:cubicBezTo>
                  <a:pt x="3192902" y="1674536"/>
                  <a:pt x="3191306" y="1669743"/>
                  <a:pt x="3188113" y="1666547"/>
                </a:cubicBezTo>
                <a:cubicBezTo>
                  <a:pt x="3188113" y="1668145"/>
                  <a:pt x="3188113" y="1669743"/>
                  <a:pt x="3186516" y="1671340"/>
                </a:cubicBezTo>
                <a:cubicBezTo>
                  <a:pt x="3184920" y="1669743"/>
                  <a:pt x="3178534" y="1671340"/>
                  <a:pt x="3181727" y="1666547"/>
                </a:cubicBezTo>
                <a:cubicBezTo>
                  <a:pt x="3181727" y="1669743"/>
                  <a:pt x="3186516" y="1666547"/>
                  <a:pt x="3184920" y="1663351"/>
                </a:cubicBezTo>
                <a:cubicBezTo>
                  <a:pt x="3181727" y="1663351"/>
                  <a:pt x="3176938" y="1650569"/>
                  <a:pt x="3175341" y="1648971"/>
                </a:cubicBezTo>
                <a:cubicBezTo>
                  <a:pt x="3178534" y="1648971"/>
                  <a:pt x="3181727" y="1653764"/>
                  <a:pt x="3183324" y="1650569"/>
                </a:cubicBezTo>
                <a:cubicBezTo>
                  <a:pt x="3181727" y="1645775"/>
                  <a:pt x="3178534" y="1642579"/>
                  <a:pt x="3176938" y="1639384"/>
                </a:cubicBezTo>
                <a:cubicBezTo>
                  <a:pt x="3172148" y="1640982"/>
                  <a:pt x="3170552" y="1645775"/>
                  <a:pt x="3165763" y="1647373"/>
                </a:cubicBezTo>
                <a:cubicBezTo>
                  <a:pt x="3172148" y="1640982"/>
                  <a:pt x="3178534" y="1629797"/>
                  <a:pt x="3165763" y="1626601"/>
                </a:cubicBezTo>
                <a:cubicBezTo>
                  <a:pt x="3165763" y="1631395"/>
                  <a:pt x="3162570" y="1629797"/>
                  <a:pt x="3165763" y="1632992"/>
                </a:cubicBezTo>
                <a:cubicBezTo>
                  <a:pt x="3159377" y="1632992"/>
                  <a:pt x="3156184" y="1631395"/>
                  <a:pt x="3154587" y="1628199"/>
                </a:cubicBezTo>
                <a:cubicBezTo>
                  <a:pt x="3151395" y="1629797"/>
                  <a:pt x="3151395" y="1631395"/>
                  <a:pt x="3151395" y="1632992"/>
                </a:cubicBezTo>
                <a:cubicBezTo>
                  <a:pt x="3148202" y="1632992"/>
                  <a:pt x="3148202" y="1631395"/>
                  <a:pt x="3146605" y="1629797"/>
                </a:cubicBezTo>
                <a:cubicBezTo>
                  <a:pt x="3146605" y="1626601"/>
                  <a:pt x="3149798" y="1628199"/>
                  <a:pt x="3151395" y="1626601"/>
                </a:cubicBezTo>
                <a:cubicBezTo>
                  <a:pt x="3149798" y="1625003"/>
                  <a:pt x="3148202" y="1623405"/>
                  <a:pt x="3145009" y="1623405"/>
                </a:cubicBezTo>
                <a:cubicBezTo>
                  <a:pt x="3145009" y="1625003"/>
                  <a:pt x="3143412" y="1626601"/>
                  <a:pt x="3140219" y="1625003"/>
                </a:cubicBezTo>
                <a:cubicBezTo>
                  <a:pt x="3143412" y="1621808"/>
                  <a:pt x="3137026" y="1617014"/>
                  <a:pt x="3137026" y="1610623"/>
                </a:cubicBezTo>
                <a:cubicBezTo>
                  <a:pt x="3135430" y="1607427"/>
                  <a:pt x="3133834" y="1605829"/>
                  <a:pt x="3135430" y="1601036"/>
                </a:cubicBezTo>
                <a:cubicBezTo>
                  <a:pt x="3130641" y="1602633"/>
                  <a:pt x="3132237" y="1596242"/>
                  <a:pt x="3125851" y="1599438"/>
                </a:cubicBezTo>
                <a:cubicBezTo>
                  <a:pt x="3125851" y="1601036"/>
                  <a:pt x="3125851" y="1602633"/>
                  <a:pt x="3124255" y="1604231"/>
                </a:cubicBezTo>
                <a:cubicBezTo>
                  <a:pt x="3125851" y="1594644"/>
                  <a:pt x="3111483" y="1597840"/>
                  <a:pt x="3109887" y="1588253"/>
                </a:cubicBezTo>
                <a:cubicBezTo>
                  <a:pt x="3117869" y="1586655"/>
                  <a:pt x="3119466" y="1597840"/>
                  <a:pt x="3122658" y="1593046"/>
                </a:cubicBezTo>
                <a:cubicBezTo>
                  <a:pt x="3122658" y="1589851"/>
                  <a:pt x="3116273" y="1585057"/>
                  <a:pt x="3113080" y="1580264"/>
                </a:cubicBezTo>
                <a:cubicBezTo>
                  <a:pt x="3109887" y="1577068"/>
                  <a:pt x="3106694" y="1573872"/>
                  <a:pt x="3113080" y="1572274"/>
                </a:cubicBezTo>
                <a:cubicBezTo>
                  <a:pt x="3106694" y="1567481"/>
                  <a:pt x="3095519" y="1565883"/>
                  <a:pt x="3092326" y="1556296"/>
                </a:cubicBezTo>
                <a:cubicBezTo>
                  <a:pt x="3090729" y="1549905"/>
                  <a:pt x="3093922" y="1548307"/>
                  <a:pt x="3090729" y="1545111"/>
                </a:cubicBezTo>
                <a:cubicBezTo>
                  <a:pt x="3093922" y="1540318"/>
                  <a:pt x="3097115" y="1543513"/>
                  <a:pt x="3100308" y="1540318"/>
                </a:cubicBezTo>
                <a:cubicBezTo>
                  <a:pt x="3100308" y="1538720"/>
                  <a:pt x="3098712" y="1538720"/>
                  <a:pt x="3097115" y="1538720"/>
                </a:cubicBezTo>
                <a:cubicBezTo>
                  <a:pt x="3093922" y="1538720"/>
                  <a:pt x="3092326" y="1541915"/>
                  <a:pt x="3087536" y="1540318"/>
                </a:cubicBezTo>
                <a:cubicBezTo>
                  <a:pt x="3085940" y="1535524"/>
                  <a:pt x="3093922" y="1537122"/>
                  <a:pt x="3095519" y="1533926"/>
                </a:cubicBezTo>
                <a:cubicBezTo>
                  <a:pt x="3095519" y="1527535"/>
                  <a:pt x="3085940" y="1537122"/>
                  <a:pt x="3084344" y="1530731"/>
                </a:cubicBezTo>
                <a:cubicBezTo>
                  <a:pt x="3087536" y="1530731"/>
                  <a:pt x="3089133" y="1529133"/>
                  <a:pt x="3089133" y="1525937"/>
                </a:cubicBezTo>
                <a:cubicBezTo>
                  <a:pt x="3084344" y="1524339"/>
                  <a:pt x="3084344" y="1525937"/>
                  <a:pt x="3079554" y="1527535"/>
                </a:cubicBezTo>
                <a:cubicBezTo>
                  <a:pt x="3082747" y="1522741"/>
                  <a:pt x="3074765" y="1527535"/>
                  <a:pt x="3077958" y="1522741"/>
                </a:cubicBezTo>
                <a:cubicBezTo>
                  <a:pt x="3079554" y="1519546"/>
                  <a:pt x="3081151" y="1524339"/>
                  <a:pt x="3082747" y="1521144"/>
                </a:cubicBezTo>
                <a:cubicBezTo>
                  <a:pt x="3084344" y="1514752"/>
                  <a:pt x="3073168" y="1519546"/>
                  <a:pt x="3069976" y="1519546"/>
                </a:cubicBezTo>
                <a:cubicBezTo>
                  <a:pt x="3073168" y="1521144"/>
                  <a:pt x="3074765" y="1529133"/>
                  <a:pt x="3068379" y="1529133"/>
                </a:cubicBezTo>
                <a:lnTo>
                  <a:pt x="3051233" y="1513532"/>
                </a:lnTo>
                <a:lnTo>
                  <a:pt x="3053213" y="1510758"/>
                </a:lnTo>
                <a:cubicBezTo>
                  <a:pt x="3055608" y="1509559"/>
                  <a:pt x="3058002" y="1508361"/>
                  <a:pt x="3057204" y="1505165"/>
                </a:cubicBezTo>
                <a:cubicBezTo>
                  <a:pt x="3050818" y="1508361"/>
                  <a:pt x="3055607" y="1497176"/>
                  <a:pt x="3049222" y="1497176"/>
                </a:cubicBezTo>
                <a:cubicBezTo>
                  <a:pt x="3047625" y="1501970"/>
                  <a:pt x="3054011" y="1505165"/>
                  <a:pt x="3044432" y="1508361"/>
                </a:cubicBezTo>
                <a:cubicBezTo>
                  <a:pt x="3044432" y="1503567"/>
                  <a:pt x="3046029" y="1501970"/>
                  <a:pt x="3047625" y="1498774"/>
                </a:cubicBezTo>
                <a:cubicBezTo>
                  <a:pt x="3042836" y="1498774"/>
                  <a:pt x="3039643" y="1498774"/>
                  <a:pt x="3036450" y="1498774"/>
                </a:cubicBezTo>
                <a:cubicBezTo>
                  <a:pt x="3034854" y="1492382"/>
                  <a:pt x="3026871" y="1490785"/>
                  <a:pt x="3025275" y="1484393"/>
                </a:cubicBezTo>
                <a:cubicBezTo>
                  <a:pt x="3031661" y="1482795"/>
                  <a:pt x="3023678" y="1487589"/>
                  <a:pt x="3028468" y="1487589"/>
                </a:cubicBezTo>
                <a:cubicBezTo>
                  <a:pt x="3030064" y="1485991"/>
                  <a:pt x="3030064" y="1482795"/>
                  <a:pt x="3031661" y="1482795"/>
                </a:cubicBezTo>
                <a:cubicBezTo>
                  <a:pt x="3025275" y="1482795"/>
                  <a:pt x="3015696" y="1479600"/>
                  <a:pt x="3010907" y="1474806"/>
                </a:cubicBezTo>
                <a:cubicBezTo>
                  <a:pt x="3010907" y="1470013"/>
                  <a:pt x="3015696" y="1471611"/>
                  <a:pt x="3014100" y="1466817"/>
                </a:cubicBezTo>
                <a:cubicBezTo>
                  <a:pt x="3010907" y="1462023"/>
                  <a:pt x="3012503" y="1460426"/>
                  <a:pt x="3004521" y="1463621"/>
                </a:cubicBezTo>
                <a:cubicBezTo>
                  <a:pt x="3002925" y="1457230"/>
                  <a:pt x="3007714" y="1458828"/>
                  <a:pt x="3009310" y="1455632"/>
                </a:cubicBezTo>
                <a:cubicBezTo>
                  <a:pt x="3006117" y="1454034"/>
                  <a:pt x="3002925" y="1452436"/>
                  <a:pt x="2999732" y="1450839"/>
                </a:cubicBezTo>
                <a:cubicBezTo>
                  <a:pt x="3007714" y="1449241"/>
                  <a:pt x="3002925" y="1447643"/>
                  <a:pt x="3002925" y="1442850"/>
                </a:cubicBezTo>
                <a:cubicBezTo>
                  <a:pt x="3010907" y="1449241"/>
                  <a:pt x="3017293" y="1457230"/>
                  <a:pt x="3023678" y="1465219"/>
                </a:cubicBezTo>
                <a:cubicBezTo>
                  <a:pt x="3023678" y="1462023"/>
                  <a:pt x="3030064" y="1462023"/>
                  <a:pt x="3031661" y="1460426"/>
                </a:cubicBezTo>
                <a:cubicBezTo>
                  <a:pt x="3026871" y="1457230"/>
                  <a:pt x="3023678" y="1452436"/>
                  <a:pt x="3020486" y="1447643"/>
                </a:cubicBezTo>
                <a:cubicBezTo>
                  <a:pt x="3020486" y="1449241"/>
                  <a:pt x="3018889" y="1450839"/>
                  <a:pt x="3017293" y="1452436"/>
                </a:cubicBezTo>
                <a:cubicBezTo>
                  <a:pt x="3017293" y="1449241"/>
                  <a:pt x="3017293" y="1447643"/>
                  <a:pt x="3017293" y="1444447"/>
                </a:cubicBezTo>
                <a:cubicBezTo>
                  <a:pt x="3010907" y="1438056"/>
                  <a:pt x="3004521" y="1433263"/>
                  <a:pt x="2994942" y="1438056"/>
                </a:cubicBezTo>
                <a:cubicBezTo>
                  <a:pt x="2991749" y="1434860"/>
                  <a:pt x="2998135" y="1434860"/>
                  <a:pt x="2996539" y="1430067"/>
                </a:cubicBezTo>
                <a:cubicBezTo>
                  <a:pt x="2991749" y="1430067"/>
                  <a:pt x="2990153" y="1426871"/>
                  <a:pt x="2985364" y="1423675"/>
                </a:cubicBezTo>
                <a:cubicBezTo>
                  <a:pt x="2982171" y="1426871"/>
                  <a:pt x="2980574" y="1423675"/>
                  <a:pt x="2977381" y="1426871"/>
                </a:cubicBezTo>
                <a:cubicBezTo>
                  <a:pt x="2980574" y="1430067"/>
                  <a:pt x="2980574" y="1433263"/>
                  <a:pt x="2985364" y="1433263"/>
                </a:cubicBezTo>
                <a:cubicBezTo>
                  <a:pt x="2986960" y="1431665"/>
                  <a:pt x="2985364" y="1428469"/>
                  <a:pt x="2986960" y="1428469"/>
                </a:cubicBezTo>
                <a:cubicBezTo>
                  <a:pt x="2986960" y="1431665"/>
                  <a:pt x="2991749" y="1431665"/>
                  <a:pt x="2991749" y="1434860"/>
                </a:cubicBezTo>
                <a:cubicBezTo>
                  <a:pt x="2986960" y="1436458"/>
                  <a:pt x="2986960" y="1442850"/>
                  <a:pt x="2982171" y="1444447"/>
                </a:cubicBezTo>
                <a:cubicBezTo>
                  <a:pt x="2977381" y="1441252"/>
                  <a:pt x="2983767" y="1441252"/>
                  <a:pt x="2983767" y="1436458"/>
                </a:cubicBezTo>
                <a:cubicBezTo>
                  <a:pt x="2972592" y="1439654"/>
                  <a:pt x="2977381" y="1420480"/>
                  <a:pt x="2967803" y="1431665"/>
                </a:cubicBezTo>
                <a:cubicBezTo>
                  <a:pt x="2966206" y="1430067"/>
                  <a:pt x="2964610" y="1428469"/>
                  <a:pt x="2963013" y="1428469"/>
                </a:cubicBezTo>
                <a:cubicBezTo>
                  <a:pt x="2959820" y="1425273"/>
                  <a:pt x="2967803" y="1422078"/>
                  <a:pt x="2963013" y="1422078"/>
                </a:cubicBezTo>
                <a:cubicBezTo>
                  <a:pt x="2959820" y="1422078"/>
                  <a:pt x="2961417" y="1425273"/>
                  <a:pt x="2959820" y="1425273"/>
                </a:cubicBezTo>
                <a:cubicBezTo>
                  <a:pt x="2956628" y="1422078"/>
                  <a:pt x="2951838" y="1418882"/>
                  <a:pt x="2950242" y="1414088"/>
                </a:cubicBezTo>
                <a:cubicBezTo>
                  <a:pt x="2950242" y="1420480"/>
                  <a:pt x="2943856" y="1412491"/>
                  <a:pt x="2945452" y="1417284"/>
                </a:cubicBezTo>
                <a:cubicBezTo>
                  <a:pt x="2950242" y="1417284"/>
                  <a:pt x="2951838" y="1423675"/>
                  <a:pt x="2953435" y="1428469"/>
                </a:cubicBezTo>
                <a:cubicBezTo>
                  <a:pt x="2948645" y="1422078"/>
                  <a:pt x="2945452" y="1423675"/>
                  <a:pt x="2939067" y="1420480"/>
                </a:cubicBezTo>
                <a:cubicBezTo>
                  <a:pt x="2940663" y="1418882"/>
                  <a:pt x="2945452" y="1418882"/>
                  <a:pt x="2943856" y="1415686"/>
                </a:cubicBezTo>
                <a:cubicBezTo>
                  <a:pt x="2942259" y="1415686"/>
                  <a:pt x="2942259" y="1414088"/>
                  <a:pt x="2939067" y="1415686"/>
                </a:cubicBezTo>
                <a:cubicBezTo>
                  <a:pt x="2937470" y="1417284"/>
                  <a:pt x="2934277" y="1418882"/>
                  <a:pt x="2932681" y="1422078"/>
                </a:cubicBezTo>
                <a:cubicBezTo>
                  <a:pt x="2934277" y="1422078"/>
                  <a:pt x="2935874" y="1422078"/>
                  <a:pt x="2935874" y="1423675"/>
                </a:cubicBezTo>
                <a:cubicBezTo>
                  <a:pt x="2937470" y="1422078"/>
                  <a:pt x="2939067" y="1422078"/>
                  <a:pt x="2942259" y="1422078"/>
                </a:cubicBezTo>
                <a:cubicBezTo>
                  <a:pt x="2942259" y="1425273"/>
                  <a:pt x="2942259" y="1426871"/>
                  <a:pt x="2943856" y="1426871"/>
                </a:cubicBezTo>
                <a:cubicBezTo>
                  <a:pt x="2943856" y="1426871"/>
                  <a:pt x="2945452" y="1426871"/>
                  <a:pt x="2945452" y="1426871"/>
                </a:cubicBezTo>
                <a:cubicBezTo>
                  <a:pt x="2945452" y="1428469"/>
                  <a:pt x="2945452" y="1430067"/>
                  <a:pt x="2945452" y="1430067"/>
                </a:cubicBezTo>
                <a:cubicBezTo>
                  <a:pt x="2947049" y="1431665"/>
                  <a:pt x="2947049" y="1431665"/>
                  <a:pt x="2948645" y="1433263"/>
                </a:cubicBezTo>
                <a:cubicBezTo>
                  <a:pt x="2948645" y="1434860"/>
                  <a:pt x="2950242" y="1436458"/>
                  <a:pt x="2951838" y="1438056"/>
                </a:cubicBezTo>
                <a:cubicBezTo>
                  <a:pt x="2956628" y="1438056"/>
                  <a:pt x="2961417" y="1438056"/>
                  <a:pt x="2963013" y="1446045"/>
                </a:cubicBezTo>
                <a:cubicBezTo>
                  <a:pt x="2961417" y="1449241"/>
                  <a:pt x="2956628" y="1444447"/>
                  <a:pt x="2956628" y="1449241"/>
                </a:cubicBezTo>
                <a:cubicBezTo>
                  <a:pt x="2958224" y="1447643"/>
                  <a:pt x="2958224" y="1447643"/>
                  <a:pt x="2959820" y="1447643"/>
                </a:cubicBezTo>
                <a:cubicBezTo>
                  <a:pt x="2958224" y="1447643"/>
                  <a:pt x="2958224" y="1449241"/>
                  <a:pt x="2958224" y="1449241"/>
                </a:cubicBezTo>
                <a:cubicBezTo>
                  <a:pt x="2963013" y="1447643"/>
                  <a:pt x="2964610" y="1447643"/>
                  <a:pt x="2967803" y="1450839"/>
                </a:cubicBezTo>
                <a:cubicBezTo>
                  <a:pt x="2966206" y="1454034"/>
                  <a:pt x="2958224" y="1447643"/>
                  <a:pt x="2958224" y="1455632"/>
                </a:cubicBezTo>
                <a:cubicBezTo>
                  <a:pt x="2964610" y="1452436"/>
                  <a:pt x="2966206" y="1457230"/>
                  <a:pt x="2972592" y="1450839"/>
                </a:cubicBezTo>
                <a:cubicBezTo>
                  <a:pt x="2974188" y="1458828"/>
                  <a:pt x="2967803" y="1454034"/>
                  <a:pt x="2966206" y="1457230"/>
                </a:cubicBezTo>
                <a:cubicBezTo>
                  <a:pt x="2964610" y="1458828"/>
                  <a:pt x="2964610" y="1458828"/>
                  <a:pt x="2964610" y="1460426"/>
                </a:cubicBezTo>
                <a:cubicBezTo>
                  <a:pt x="2972592" y="1458828"/>
                  <a:pt x="2972592" y="1465219"/>
                  <a:pt x="2975785" y="1457230"/>
                </a:cubicBezTo>
                <a:cubicBezTo>
                  <a:pt x="2975785" y="1465219"/>
                  <a:pt x="2978978" y="1468415"/>
                  <a:pt x="2983767" y="1463621"/>
                </a:cubicBezTo>
                <a:cubicBezTo>
                  <a:pt x="2983767" y="1465219"/>
                  <a:pt x="2983767" y="1466817"/>
                  <a:pt x="2986960" y="1465219"/>
                </a:cubicBezTo>
                <a:cubicBezTo>
                  <a:pt x="2986960" y="1468415"/>
                  <a:pt x="2980574" y="1473208"/>
                  <a:pt x="2985364" y="1474806"/>
                </a:cubicBezTo>
                <a:cubicBezTo>
                  <a:pt x="2988557" y="1473208"/>
                  <a:pt x="2990153" y="1471611"/>
                  <a:pt x="2993346" y="1470013"/>
                </a:cubicBezTo>
                <a:cubicBezTo>
                  <a:pt x="2994942" y="1471611"/>
                  <a:pt x="3002925" y="1474806"/>
                  <a:pt x="2999732" y="1479600"/>
                </a:cubicBezTo>
                <a:cubicBezTo>
                  <a:pt x="2998135" y="1474806"/>
                  <a:pt x="2994942" y="1474806"/>
                  <a:pt x="2993346" y="1473208"/>
                </a:cubicBezTo>
                <a:cubicBezTo>
                  <a:pt x="2994942" y="1482795"/>
                  <a:pt x="3009310" y="1482795"/>
                  <a:pt x="2999732" y="1493980"/>
                </a:cubicBezTo>
                <a:cubicBezTo>
                  <a:pt x="3006117" y="1493980"/>
                  <a:pt x="3004521" y="1501970"/>
                  <a:pt x="3010907" y="1500372"/>
                </a:cubicBezTo>
                <a:cubicBezTo>
                  <a:pt x="3009310" y="1498774"/>
                  <a:pt x="3010907" y="1490785"/>
                  <a:pt x="3004521" y="1492382"/>
                </a:cubicBezTo>
                <a:cubicBezTo>
                  <a:pt x="3004521" y="1492382"/>
                  <a:pt x="3004521" y="1492382"/>
                  <a:pt x="3004521" y="1487589"/>
                </a:cubicBezTo>
                <a:cubicBezTo>
                  <a:pt x="3006117" y="1487589"/>
                  <a:pt x="3007714" y="1485991"/>
                  <a:pt x="3009310" y="1485991"/>
                </a:cubicBezTo>
                <a:cubicBezTo>
                  <a:pt x="3009310" y="1490785"/>
                  <a:pt x="3014100" y="1493980"/>
                  <a:pt x="3015696" y="1500372"/>
                </a:cubicBezTo>
                <a:cubicBezTo>
                  <a:pt x="3014100" y="1501970"/>
                  <a:pt x="3009310" y="1501970"/>
                  <a:pt x="3009310" y="1506763"/>
                </a:cubicBezTo>
                <a:cubicBezTo>
                  <a:pt x="3018889" y="1506763"/>
                  <a:pt x="3020486" y="1516350"/>
                  <a:pt x="3022082" y="1519546"/>
                </a:cubicBezTo>
                <a:cubicBezTo>
                  <a:pt x="3026871" y="1514752"/>
                  <a:pt x="3031661" y="1519546"/>
                  <a:pt x="3034854" y="1514752"/>
                </a:cubicBezTo>
                <a:cubicBezTo>
                  <a:pt x="3034854" y="1514752"/>
                  <a:pt x="3034854" y="1516350"/>
                  <a:pt x="3038047" y="1514752"/>
                </a:cubicBezTo>
                <a:cubicBezTo>
                  <a:pt x="3033257" y="1521144"/>
                  <a:pt x="3036450" y="1524339"/>
                  <a:pt x="3031661" y="1525937"/>
                </a:cubicBezTo>
                <a:cubicBezTo>
                  <a:pt x="3034854" y="1529133"/>
                  <a:pt x="3039643" y="1524339"/>
                  <a:pt x="3041239" y="1522741"/>
                </a:cubicBezTo>
                <a:cubicBezTo>
                  <a:pt x="3042836" y="1529133"/>
                  <a:pt x="3058800" y="1532329"/>
                  <a:pt x="3047625" y="1535524"/>
                </a:cubicBezTo>
                <a:cubicBezTo>
                  <a:pt x="3047625" y="1537122"/>
                  <a:pt x="3055607" y="1540318"/>
                  <a:pt x="3050818" y="1543513"/>
                </a:cubicBezTo>
                <a:cubicBezTo>
                  <a:pt x="3047625" y="1541915"/>
                  <a:pt x="3047625" y="1538720"/>
                  <a:pt x="3044432" y="1540318"/>
                </a:cubicBezTo>
                <a:cubicBezTo>
                  <a:pt x="3042836" y="1546709"/>
                  <a:pt x="3049222" y="1545111"/>
                  <a:pt x="3050818" y="1549905"/>
                </a:cubicBezTo>
                <a:cubicBezTo>
                  <a:pt x="3049222" y="1549905"/>
                  <a:pt x="3047625" y="1549905"/>
                  <a:pt x="3047625" y="1549905"/>
                </a:cubicBezTo>
                <a:cubicBezTo>
                  <a:pt x="3047625" y="1551503"/>
                  <a:pt x="3046029" y="1551503"/>
                  <a:pt x="3044432" y="1551503"/>
                </a:cubicBezTo>
                <a:cubicBezTo>
                  <a:pt x="3044432" y="1549905"/>
                  <a:pt x="3044432" y="1546709"/>
                  <a:pt x="3042836" y="1545111"/>
                </a:cubicBezTo>
                <a:cubicBezTo>
                  <a:pt x="3041239" y="1546709"/>
                  <a:pt x="3038047" y="1546709"/>
                  <a:pt x="3038047" y="1548307"/>
                </a:cubicBezTo>
                <a:cubicBezTo>
                  <a:pt x="3041239" y="1551503"/>
                  <a:pt x="3044432" y="1557894"/>
                  <a:pt x="3052415" y="1553100"/>
                </a:cubicBezTo>
                <a:cubicBezTo>
                  <a:pt x="3055607" y="1559492"/>
                  <a:pt x="3058800" y="1565883"/>
                  <a:pt x="3066783" y="1567481"/>
                </a:cubicBezTo>
                <a:cubicBezTo>
                  <a:pt x="3068379" y="1564285"/>
                  <a:pt x="3069976" y="1561090"/>
                  <a:pt x="3074765" y="1559492"/>
                </a:cubicBezTo>
                <a:cubicBezTo>
                  <a:pt x="3068379" y="1569079"/>
                  <a:pt x="3077958" y="1561090"/>
                  <a:pt x="3079554" y="1567481"/>
                </a:cubicBezTo>
                <a:cubicBezTo>
                  <a:pt x="3073168" y="1572274"/>
                  <a:pt x="3068379" y="1565883"/>
                  <a:pt x="3066783" y="1572274"/>
                </a:cubicBezTo>
                <a:cubicBezTo>
                  <a:pt x="3071572" y="1577068"/>
                  <a:pt x="3074765" y="1586655"/>
                  <a:pt x="3085940" y="1586655"/>
                </a:cubicBezTo>
                <a:cubicBezTo>
                  <a:pt x="3084344" y="1591449"/>
                  <a:pt x="3087536" y="1596242"/>
                  <a:pt x="3090729" y="1599438"/>
                </a:cubicBezTo>
                <a:cubicBezTo>
                  <a:pt x="3093922" y="1604231"/>
                  <a:pt x="3097115" y="1607427"/>
                  <a:pt x="3097115" y="1612220"/>
                </a:cubicBezTo>
                <a:cubicBezTo>
                  <a:pt x="3093922" y="1612220"/>
                  <a:pt x="3092326" y="1610623"/>
                  <a:pt x="3092326" y="1612220"/>
                </a:cubicBezTo>
                <a:cubicBezTo>
                  <a:pt x="3093922" y="1617014"/>
                  <a:pt x="3084344" y="1618612"/>
                  <a:pt x="3089133" y="1621808"/>
                </a:cubicBezTo>
                <a:cubicBezTo>
                  <a:pt x="3092326" y="1620210"/>
                  <a:pt x="3093922" y="1617014"/>
                  <a:pt x="3095519" y="1615416"/>
                </a:cubicBezTo>
                <a:cubicBezTo>
                  <a:pt x="3103501" y="1615416"/>
                  <a:pt x="3105097" y="1621808"/>
                  <a:pt x="3111483" y="1623405"/>
                </a:cubicBezTo>
                <a:lnTo>
                  <a:pt x="3113465" y="1618446"/>
                </a:lnTo>
                <a:lnTo>
                  <a:pt x="3114477" y="1622207"/>
                </a:lnTo>
                <a:cubicBezTo>
                  <a:pt x="3114277" y="1623006"/>
                  <a:pt x="3113080" y="1623405"/>
                  <a:pt x="3109887" y="1625003"/>
                </a:cubicBezTo>
                <a:cubicBezTo>
                  <a:pt x="3114676" y="1629797"/>
                  <a:pt x="3117869" y="1636188"/>
                  <a:pt x="3121062" y="1640982"/>
                </a:cubicBezTo>
                <a:lnTo>
                  <a:pt x="3119147" y="1644177"/>
                </a:lnTo>
                <a:lnTo>
                  <a:pt x="3116273" y="1644177"/>
                </a:lnTo>
                <a:lnTo>
                  <a:pt x="3118291" y="1645604"/>
                </a:lnTo>
                <a:lnTo>
                  <a:pt x="3116273" y="1648971"/>
                </a:lnTo>
                <a:cubicBezTo>
                  <a:pt x="3111483" y="1652167"/>
                  <a:pt x="3116273" y="1642579"/>
                  <a:pt x="3111483" y="1644177"/>
                </a:cubicBezTo>
                <a:cubicBezTo>
                  <a:pt x="3108290" y="1648971"/>
                  <a:pt x="3108290" y="1655362"/>
                  <a:pt x="3119466" y="1655362"/>
                </a:cubicBezTo>
                <a:cubicBezTo>
                  <a:pt x="3121062" y="1648971"/>
                  <a:pt x="3119466" y="1650569"/>
                  <a:pt x="3124255" y="1648971"/>
                </a:cubicBezTo>
                <a:cubicBezTo>
                  <a:pt x="3123457" y="1645775"/>
                  <a:pt x="3121461" y="1646175"/>
                  <a:pt x="3119665" y="1646574"/>
                </a:cubicBezTo>
                <a:lnTo>
                  <a:pt x="3118291" y="1645604"/>
                </a:lnTo>
                <a:lnTo>
                  <a:pt x="3119147" y="1644177"/>
                </a:lnTo>
                <a:lnTo>
                  <a:pt x="3125851" y="1644177"/>
                </a:lnTo>
                <a:cubicBezTo>
                  <a:pt x="3130641" y="1652167"/>
                  <a:pt x="3135430" y="1664949"/>
                  <a:pt x="3145009" y="1664949"/>
                </a:cubicBezTo>
                <a:cubicBezTo>
                  <a:pt x="3146605" y="1669743"/>
                  <a:pt x="3141816" y="1669743"/>
                  <a:pt x="3143412" y="1672938"/>
                </a:cubicBezTo>
                <a:cubicBezTo>
                  <a:pt x="3145009" y="1672938"/>
                  <a:pt x="3145009" y="1674536"/>
                  <a:pt x="3146605" y="1674536"/>
                </a:cubicBezTo>
                <a:cubicBezTo>
                  <a:pt x="3148202" y="1676134"/>
                  <a:pt x="3151395" y="1669743"/>
                  <a:pt x="3151395" y="1674536"/>
                </a:cubicBezTo>
                <a:cubicBezTo>
                  <a:pt x="3149798" y="1680928"/>
                  <a:pt x="3159377" y="1695308"/>
                  <a:pt x="3168955" y="1692112"/>
                </a:cubicBezTo>
                <a:cubicBezTo>
                  <a:pt x="3170552" y="1696906"/>
                  <a:pt x="3162570" y="1693710"/>
                  <a:pt x="3162570" y="1696906"/>
                </a:cubicBezTo>
                <a:cubicBezTo>
                  <a:pt x="3165763" y="1696906"/>
                  <a:pt x="3164166" y="1700102"/>
                  <a:pt x="3164166" y="1703297"/>
                </a:cubicBezTo>
                <a:cubicBezTo>
                  <a:pt x="3168955" y="1700102"/>
                  <a:pt x="3168955" y="1704895"/>
                  <a:pt x="3167359" y="1708091"/>
                </a:cubicBezTo>
                <a:cubicBezTo>
                  <a:pt x="3170552" y="1708091"/>
                  <a:pt x="3170552" y="1706493"/>
                  <a:pt x="3172148" y="1706493"/>
                </a:cubicBezTo>
                <a:cubicBezTo>
                  <a:pt x="3172148" y="1711286"/>
                  <a:pt x="3175341" y="1711286"/>
                  <a:pt x="3175341" y="1714482"/>
                </a:cubicBezTo>
                <a:cubicBezTo>
                  <a:pt x="3172148" y="1714482"/>
                  <a:pt x="3170552" y="1716080"/>
                  <a:pt x="3170552" y="1717678"/>
                </a:cubicBezTo>
                <a:cubicBezTo>
                  <a:pt x="3172148" y="1719276"/>
                  <a:pt x="3173745" y="1720874"/>
                  <a:pt x="3175341" y="1720874"/>
                </a:cubicBezTo>
                <a:cubicBezTo>
                  <a:pt x="3176938" y="1717678"/>
                  <a:pt x="3173745" y="1717678"/>
                  <a:pt x="3175341" y="1714482"/>
                </a:cubicBezTo>
                <a:cubicBezTo>
                  <a:pt x="3178534" y="1717678"/>
                  <a:pt x="3180131" y="1719276"/>
                  <a:pt x="3183324" y="1719276"/>
                </a:cubicBezTo>
                <a:cubicBezTo>
                  <a:pt x="3175341" y="1722471"/>
                  <a:pt x="3188113" y="1725667"/>
                  <a:pt x="3181727" y="1730461"/>
                </a:cubicBezTo>
                <a:cubicBezTo>
                  <a:pt x="3191306" y="1735254"/>
                  <a:pt x="3196095" y="1743243"/>
                  <a:pt x="3197692" y="1756026"/>
                </a:cubicBezTo>
                <a:cubicBezTo>
                  <a:pt x="3204077" y="1754428"/>
                  <a:pt x="3200885" y="1756026"/>
                  <a:pt x="3200885" y="1759222"/>
                </a:cubicBezTo>
                <a:cubicBezTo>
                  <a:pt x="3204077" y="1760820"/>
                  <a:pt x="3207270" y="1764015"/>
                  <a:pt x="3208867" y="1767211"/>
                </a:cubicBezTo>
                <a:cubicBezTo>
                  <a:pt x="3212060" y="1770407"/>
                  <a:pt x="3213656" y="1773602"/>
                  <a:pt x="3212060" y="1776798"/>
                </a:cubicBezTo>
                <a:cubicBezTo>
                  <a:pt x="3220042" y="1775200"/>
                  <a:pt x="3218445" y="1789581"/>
                  <a:pt x="3216849" y="1792776"/>
                </a:cubicBezTo>
                <a:cubicBezTo>
                  <a:pt x="3216849" y="1791178"/>
                  <a:pt x="3212060" y="1787983"/>
                  <a:pt x="3212060" y="1791178"/>
                </a:cubicBezTo>
                <a:cubicBezTo>
                  <a:pt x="3212060" y="1794374"/>
                  <a:pt x="3213656" y="1795972"/>
                  <a:pt x="3216849" y="1795972"/>
                </a:cubicBezTo>
                <a:cubicBezTo>
                  <a:pt x="3216849" y="1794374"/>
                  <a:pt x="3218445" y="1792776"/>
                  <a:pt x="3220042" y="1794374"/>
                </a:cubicBezTo>
                <a:cubicBezTo>
                  <a:pt x="3221638" y="1797570"/>
                  <a:pt x="3226428" y="1799168"/>
                  <a:pt x="3229621" y="1802363"/>
                </a:cubicBezTo>
                <a:cubicBezTo>
                  <a:pt x="3216849" y="1799168"/>
                  <a:pt x="3210463" y="1805559"/>
                  <a:pt x="3212060" y="1795972"/>
                </a:cubicBezTo>
                <a:cubicBezTo>
                  <a:pt x="3204077" y="1794374"/>
                  <a:pt x="3204077" y="1787983"/>
                  <a:pt x="3197692" y="1787983"/>
                </a:cubicBezTo>
                <a:cubicBezTo>
                  <a:pt x="3197692" y="1783189"/>
                  <a:pt x="3202481" y="1781591"/>
                  <a:pt x="3199288" y="1778396"/>
                </a:cubicBezTo>
                <a:cubicBezTo>
                  <a:pt x="3202481" y="1776798"/>
                  <a:pt x="3204077" y="1783189"/>
                  <a:pt x="3205674" y="1778396"/>
                </a:cubicBezTo>
                <a:cubicBezTo>
                  <a:pt x="3199288" y="1772005"/>
                  <a:pt x="3191306" y="1764015"/>
                  <a:pt x="3183324" y="1767211"/>
                </a:cubicBezTo>
                <a:cubicBezTo>
                  <a:pt x="3183324" y="1760820"/>
                  <a:pt x="3188113" y="1762417"/>
                  <a:pt x="3188113" y="1757624"/>
                </a:cubicBezTo>
                <a:cubicBezTo>
                  <a:pt x="3180131" y="1759222"/>
                  <a:pt x="3180131" y="1748037"/>
                  <a:pt x="3178534" y="1746439"/>
                </a:cubicBezTo>
                <a:cubicBezTo>
                  <a:pt x="3180131" y="1748037"/>
                  <a:pt x="3183324" y="1749635"/>
                  <a:pt x="3186516" y="1749635"/>
                </a:cubicBezTo>
                <a:cubicBezTo>
                  <a:pt x="3184920" y="1754428"/>
                  <a:pt x="3191306" y="1759222"/>
                  <a:pt x="3194499" y="1756026"/>
                </a:cubicBezTo>
                <a:cubicBezTo>
                  <a:pt x="3194499" y="1748037"/>
                  <a:pt x="3186516" y="1748037"/>
                  <a:pt x="3186516" y="1740048"/>
                </a:cubicBezTo>
                <a:cubicBezTo>
                  <a:pt x="3184920" y="1740048"/>
                  <a:pt x="3183324" y="1740048"/>
                  <a:pt x="3181727" y="1740048"/>
                </a:cubicBezTo>
                <a:cubicBezTo>
                  <a:pt x="3180131" y="1743243"/>
                  <a:pt x="3184920" y="1746439"/>
                  <a:pt x="3181727" y="1746439"/>
                </a:cubicBezTo>
                <a:cubicBezTo>
                  <a:pt x="3181727" y="1743243"/>
                  <a:pt x="3175341" y="1746439"/>
                  <a:pt x="3173745" y="1744841"/>
                </a:cubicBezTo>
                <a:cubicBezTo>
                  <a:pt x="3175341" y="1733656"/>
                  <a:pt x="3162570" y="1743243"/>
                  <a:pt x="3159377" y="1736852"/>
                </a:cubicBezTo>
                <a:cubicBezTo>
                  <a:pt x="3164166" y="1733656"/>
                  <a:pt x="3167359" y="1738450"/>
                  <a:pt x="3167359" y="1735254"/>
                </a:cubicBezTo>
                <a:cubicBezTo>
                  <a:pt x="3164166" y="1732058"/>
                  <a:pt x="3160973" y="1725667"/>
                  <a:pt x="3156184" y="1724069"/>
                </a:cubicBezTo>
                <a:cubicBezTo>
                  <a:pt x="3154587" y="1719276"/>
                  <a:pt x="3157780" y="1719276"/>
                  <a:pt x="3157780" y="1716080"/>
                </a:cubicBezTo>
                <a:cubicBezTo>
                  <a:pt x="3154587" y="1716080"/>
                  <a:pt x="3149798" y="1714482"/>
                  <a:pt x="3148202" y="1714482"/>
                </a:cubicBezTo>
                <a:cubicBezTo>
                  <a:pt x="3149798" y="1709689"/>
                  <a:pt x="3157780" y="1711286"/>
                  <a:pt x="3160973" y="1708091"/>
                </a:cubicBezTo>
                <a:cubicBezTo>
                  <a:pt x="3160973" y="1704895"/>
                  <a:pt x="3157780" y="1704895"/>
                  <a:pt x="3156184" y="1703297"/>
                </a:cubicBezTo>
                <a:cubicBezTo>
                  <a:pt x="3152991" y="1708091"/>
                  <a:pt x="3149798" y="1703297"/>
                  <a:pt x="3149798" y="1700102"/>
                </a:cubicBezTo>
                <a:cubicBezTo>
                  <a:pt x="3145009" y="1706493"/>
                  <a:pt x="3143412" y="1700102"/>
                  <a:pt x="3141816" y="1703297"/>
                </a:cubicBezTo>
                <a:cubicBezTo>
                  <a:pt x="3141816" y="1703297"/>
                  <a:pt x="3140219" y="1704895"/>
                  <a:pt x="3140219" y="1704895"/>
                </a:cubicBezTo>
                <a:cubicBezTo>
                  <a:pt x="3138623" y="1698504"/>
                  <a:pt x="3145009" y="1701699"/>
                  <a:pt x="3145009" y="1696906"/>
                </a:cubicBezTo>
                <a:cubicBezTo>
                  <a:pt x="3143412" y="1690515"/>
                  <a:pt x="3130641" y="1696906"/>
                  <a:pt x="3130641" y="1692112"/>
                </a:cubicBezTo>
                <a:cubicBezTo>
                  <a:pt x="3133834" y="1692112"/>
                  <a:pt x="3137026" y="1690515"/>
                  <a:pt x="3137026" y="1688917"/>
                </a:cubicBezTo>
                <a:cubicBezTo>
                  <a:pt x="3135430" y="1679330"/>
                  <a:pt x="3121062" y="1685721"/>
                  <a:pt x="3119466" y="1685721"/>
                </a:cubicBezTo>
                <a:cubicBezTo>
                  <a:pt x="3122658" y="1684123"/>
                  <a:pt x="3122658" y="1680928"/>
                  <a:pt x="3124255" y="1679330"/>
                </a:cubicBezTo>
                <a:cubicBezTo>
                  <a:pt x="3127448" y="1679330"/>
                  <a:pt x="3133834" y="1682525"/>
                  <a:pt x="3137026" y="1679330"/>
                </a:cubicBezTo>
                <a:cubicBezTo>
                  <a:pt x="3132237" y="1669743"/>
                  <a:pt x="3125851" y="1677732"/>
                  <a:pt x="3117869" y="1674536"/>
                </a:cubicBezTo>
                <a:cubicBezTo>
                  <a:pt x="3117869" y="1671340"/>
                  <a:pt x="3119466" y="1671340"/>
                  <a:pt x="3119466" y="1668145"/>
                </a:cubicBezTo>
                <a:cubicBezTo>
                  <a:pt x="3116273" y="1668145"/>
                  <a:pt x="3113080" y="1668145"/>
                  <a:pt x="3109887" y="1669743"/>
                </a:cubicBezTo>
                <a:cubicBezTo>
                  <a:pt x="3109887" y="1671340"/>
                  <a:pt x="3117869" y="1672938"/>
                  <a:pt x="3113080" y="1676134"/>
                </a:cubicBezTo>
                <a:cubicBezTo>
                  <a:pt x="3109887" y="1672938"/>
                  <a:pt x="3108290" y="1668145"/>
                  <a:pt x="3103501" y="1668145"/>
                </a:cubicBezTo>
                <a:cubicBezTo>
                  <a:pt x="3109887" y="1677732"/>
                  <a:pt x="3117869" y="1685721"/>
                  <a:pt x="3124255" y="1695308"/>
                </a:cubicBezTo>
                <a:cubicBezTo>
                  <a:pt x="3111483" y="1693710"/>
                  <a:pt x="3109887" y="1669743"/>
                  <a:pt x="3098712" y="1676134"/>
                </a:cubicBezTo>
                <a:cubicBezTo>
                  <a:pt x="3093922" y="1676134"/>
                  <a:pt x="3093922" y="1672938"/>
                  <a:pt x="3092326" y="1669743"/>
                </a:cubicBezTo>
                <a:cubicBezTo>
                  <a:pt x="3093922" y="1669743"/>
                  <a:pt x="3095519" y="1669743"/>
                  <a:pt x="3097115" y="1668145"/>
                </a:cubicBezTo>
                <a:cubicBezTo>
                  <a:pt x="3092326" y="1663351"/>
                  <a:pt x="3090729" y="1656960"/>
                  <a:pt x="3087536" y="1652167"/>
                </a:cubicBezTo>
                <a:cubicBezTo>
                  <a:pt x="3089133" y="1652167"/>
                  <a:pt x="3092326" y="1652167"/>
                  <a:pt x="3092326" y="1650569"/>
                </a:cubicBezTo>
                <a:cubicBezTo>
                  <a:pt x="3087536" y="1650569"/>
                  <a:pt x="3089133" y="1644177"/>
                  <a:pt x="3084344" y="1645775"/>
                </a:cubicBezTo>
                <a:cubicBezTo>
                  <a:pt x="3085940" y="1647373"/>
                  <a:pt x="3087536" y="1648971"/>
                  <a:pt x="3087536" y="1652167"/>
                </a:cubicBezTo>
                <a:cubicBezTo>
                  <a:pt x="3079554" y="1650569"/>
                  <a:pt x="3077958" y="1647373"/>
                  <a:pt x="3068379" y="1650569"/>
                </a:cubicBezTo>
                <a:cubicBezTo>
                  <a:pt x="3066783" y="1644177"/>
                  <a:pt x="3063590" y="1652167"/>
                  <a:pt x="3060397" y="1640982"/>
                </a:cubicBezTo>
                <a:cubicBezTo>
                  <a:pt x="3050818" y="1644177"/>
                  <a:pt x="3046029" y="1628199"/>
                  <a:pt x="3039643" y="1621808"/>
                </a:cubicBezTo>
                <a:cubicBezTo>
                  <a:pt x="3041239" y="1621808"/>
                  <a:pt x="3044432" y="1621808"/>
                  <a:pt x="3044432" y="1620210"/>
                </a:cubicBezTo>
                <a:cubicBezTo>
                  <a:pt x="3042836" y="1620210"/>
                  <a:pt x="3042836" y="1618612"/>
                  <a:pt x="3042836" y="1617014"/>
                </a:cubicBezTo>
                <a:cubicBezTo>
                  <a:pt x="3039643" y="1621808"/>
                  <a:pt x="3033257" y="1621808"/>
                  <a:pt x="3033257" y="1615416"/>
                </a:cubicBezTo>
                <a:cubicBezTo>
                  <a:pt x="3033257" y="1613818"/>
                  <a:pt x="3036450" y="1613818"/>
                  <a:pt x="3036450" y="1612220"/>
                </a:cubicBezTo>
                <a:cubicBezTo>
                  <a:pt x="3033257" y="1612220"/>
                  <a:pt x="3033257" y="1615416"/>
                  <a:pt x="3031661" y="1613818"/>
                </a:cubicBezTo>
                <a:cubicBezTo>
                  <a:pt x="3030064" y="1610623"/>
                  <a:pt x="3033257" y="1610623"/>
                  <a:pt x="3034854" y="1609025"/>
                </a:cubicBezTo>
                <a:cubicBezTo>
                  <a:pt x="3031661" y="1609025"/>
                  <a:pt x="3031661" y="1610623"/>
                  <a:pt x="3028468" y="1610623"/>
                </a:cubicBezTo>
                <a:cubicBezTo>
                  <a:pt x="3023678" y="1607427"/>
                  <a:pt x="3020486" y="1594644"/>
                  <a:pt x="3014100" y="1597840"/>
                </a:cubicBezTo>
                <a:cubicBezTo>
                  <a:pt x="3012503" y="1593046"/>
                  <a:pt x="3020486" y="1596242"/>
                  <a:pt x="3020486" y="1591449"/>
                </a:cubicBezTo>
                <a:cubicBezTo>
                  <a:pt x="3002925" y="1593046"/>
                  <a:pt x="3001328" y="1581861"/>
                  <a:pt x="3001328" y="1572274"/>
                </a:cubicBezTo>
                <a:cubicBezTo>
                  <a:pt x="3001328" y="1573872"/>
                  <a:pt x="3002925" y="1573872"/>
                  <a:pt x="3002925" y="1570677"/>
                </a:cubicBezTo>
                <a:cubicBezTo>
                  <a:pt x="3006117" y="1573872"/>
                  <a:pt x="3015696" y="1572274"/>
                  <a:pt x="3017293" y="1565883"/>
                </a:cubicBezTo>
                <a:cubicBezTo>
                  <a:pt x="3012503" y="1565883"/>
                  <a:pt x="3010907" y="1569079"/>
                  <a:pt x="3009310" y="1564285"/>
                </a:cubicBezTo>
                <a:cubicBezTo>
                  <a:pt x="3007714" y="1567481"/>
                  <a:pt x="3006117" y="1570677"/>
                  <a:pt x="3001328" y="1570677"/>
                </a:cubicBezTo>
                <a:cubicBezTo>
                  <a:pt x="3001328" y="1565883"/>
                  <a:pt x="3007714" y="1565883"/>
                  <a:pt x="3007714" y="1562688"/>
                </a:cubicBezTo>
                <a:cubicBezTo>
                  <a:pt x="3006117" y="1559492"/>
                  <a:pt x="3007714" y="1556296"/>
                  <a:pt x="3002925" y="1554698"/>
                </a:cubicBezTo>
                <a:cubicBezTo>
                  <a:pt x="2988557" y="1561090"/>
                  <a:pt x="2980574" y="1548307"/>
                  <a:pt x="2969399" y="1546709"/>
                </a:cubicBezTo>
                <a:cubicBezTo>
                  <a:pt x="2974188" y="1546709"/>
                  <a:pt x="2977381" y="1545111"/>
                  <a:pt x="2977381" y="1541915"/>
                </a:cubicBezTo>
                <a:cubicBezTo>
                  <a:pt x="2972592" y="1538720"/>
                  <a:pt x="2974188" y="1535524"/>
                  <a:pt x="2966206" y="1541915"/>
                </a:cubicBezTo>
                <a:cubicBezTo>
                  <a:pt x="2966206" y="1532329"/>
                  <a:pt x="2961417" y="1545111"/>
                  <a:pt x="2959820" y="1537122"/>
                </a:cubicBezTo>
                <a:cubicBezTo>
                  <a:pt x="2964610" y="1537122"/>
                  <a:pt x="2966206" y="1533926"/>
                  <a:pt x="2967803" y="1532329"/>
                </a:cubicBezTo>
                <a:cubicBezTo>
                  <a:pt x="2967803" y="1530731"/>
                  <a:pt x="2966206" y="1530731"/>
                  <a:pt x="2964610" y="1529133"/>
                </a:cubicBezTo>
                <a:cubicBezTo>
                  <a:pt x="2963013" y="1532329"/>
                  <a:pt x="2963013" y="1533926"/>
                  <a:pt x="2958224" y="1533926"/>
                </a:cubicBezTo>
                <a:cubicBezTo>
                  <a:pt x="2961417" y="1527535"/>
                  <a:pt x="2955031" y="1527535"/>
                  <a:pt x="2951838" y="1532329"/>
                </a:cubicBezTo>
                <a:cubicBezTo>
                  <a:pt x="2942259" y="1514752"/>
                  <a:pt x="2919909" y="1511557"/>
                  <a:pt x="2923102" y="1493980"/>
                </a:cubicBezTo>
                <a:cubicBezTo>
                  <a:pt x="2916716" y="1495578"/>
                  <a:pt x="2916716" y="1490785"/>
                  <a:pt x="2910330" y="1492382"/>
                </a:cubicBezTo>
                <a:cubicBezTo>
                  <a:pt x="2911927" y="1484393"/>
                  <a:pt x="2905541" y="1484393"/>
                  <a:pt x="2899155" y="1487589"/>
                </a:cubicBezTo>
                <a:cubicBezTo>
                  <a:pt x="2897559" y="1484393"/>
                  <a:pt x="2897559" y="1482795"/>
                  <a:pt x="2895962" y="1481198"/>
                </a:cubicBezTo>
                <a:cubicBezTo>
                  <a:pt x="2895962" y="1481198"/>
                  <a:pt x="2895962" y="1482795"/>
                  <a:pt x="2895962" y="1484393"/>
                </a:cubicBezTo>
                <a:cubicBezTo>
                  <a:pt x="2892769" y="1482795"/>
                  <a:pt x="2892769" y="1479600"/>
                  <a:pt x="2886384" y="1481198"/>
                </a:cubicBezTo>
                <a:cubicBezTo>
                  <a:pt x="2886384" y="1478002"/>
                  <a:pt x="2889577" y="1476404"/>
                  <a:pt x="2891173" y="1476404"/>
                </a:cubicBezTo>
                <a:cubicBezTo>
                  <a:pt x="2892769" y="1476404"/>
                  <a:pt x="2894366" y="1476404"/>
                  <a:pt x="2894366" y="1474806"/>
                </a:cubicBezTo>
                <a:cubicBezTo>
                  <a:pt x="2894366" y="1470013"/>
                  <a:pt x="2887980" y="1473208"/>
                  <a:pt x="2891173" y="1466817"/>
                </a:cubicBezTo>
                <a:cubicBezTo>
                  <a:pt x="2886384" y="1468415"/>
                  <a:pt x="2884787" y="1466817"/>
                  <a:pt x="2883191" y="1463621"/>
                </a:cubicBezTo>
                <a:cubicBezTo>
                  <a:pt x="2884787" y="1462023"/>
                  <a:pt x="2887980" y="1462023"/>
                  <a:pt x="2887980" y="1460426"/>
                </a:cubicBezTo>
                <a:cubicBezTo>
                  <a:pt x="2881594" y="1457230"/>
                  <a:pt x="2873612" y="1452436"/>
                  <a:pt x="2867226" y="1447643"/>
                </a:cubicBezTo>
                <a:cubicBezTo>
                  <a:pt x="2867226" y="1447643"/>
                  <a:pt x="2865630" y="1447643"/>
                  <a:pt x="2865630" y="1449241"/>
                </a:cubicBezTo>
                <a:cubicBezTo>
                  <a:pt x="2865630" y="1447643"/>
                  <a:pt x="2865630" y="1447643"/>
                  <a:pt x="2865630" y="1446045"/>
                </a:cubicBezTo>
                <a:cubicBezTo>
                  <a:pt x="2864033" y="1446045"/>
                  <a:pt x="2864033" y="1444447"/>
                  <a:pt x="2862437" y="1444447"/>
                </a:cubicBezTo>
                <a:cubicBezTo>
                  <a:pt x="2857648" y="1441252"/>
                  <a:pt x="2854455" y="1438056"/>
                  <a:pt x="2849665" y="1434860"/>
                </a:cubicBezTo>
                <a:cubicBezTo>
                  <a:pt x="2844876" y="1433263"/>
                  <a:pt x="2841683" y="1431665"/>
                  <a:pt x="2836894" y="1430067"/>
                </a:cubicBezTo>
                <a:cubicBezTo>
                  <a:pt x="2838490" y="1434860"/>
                  <a:pt x="2849665" y="1438056"/>
                  <a:pt x="2848069" y="1442850"/>
                </a:cubicBezTo>
                <a:cubicBezTo>
                  <a:pt x="2848069" y="1441252"/>
                  <a:pt x="2844876" y="1439654"/>
                  <a:pt x="2844876" y="1442850"/>
                </a:cubicBezTo>
                <a:cubicBezTo>
                  <a:pt x="2846472" y="1446045"/>
                  <a:pt x="2848069" y="1449241"/>
                  <a:pt x="2851262" y="1444447"/>
                </a:cubicBezTo>
                <a:cubicBezTo>
                  <a:pt x="2856051" y="1449241"/>
                  <a:pt x="2849665" y="1452436"/>
                  <a:pt x="2843279" y="1454034"/>
                </a:cubicBezTo>
                <a:cubicBezTo>
                  <a:pt x="2841683" y="1446045"/>
                  <a:pt x="2838490" y="1433263"/>
                  <a:pt x="2828911" y="1441252"/>
                </a:cubicBezTo>
                <a:cubicBezTo>
                  <a:pt x="2830508" y="1434860"/>
                  <a:pt x="2824122" y="1439654"/>
                  <a:pt x="2824122" y="1434860"/>
                </a:cubicBezTo>
                <a:cubicBezTo>
                  <a:pt x="2827315" y="1431665"/>
                  <a:pt x="2830508" y="1436458"/>
                  <a:pt x="2830508" y="1433263"/>
                </a:cubicBezTo>
                <a:lnTo>
                  <a:pt x="2823825" y="1429249"/>
                </a:lnTo>
                <a:lnTo>
                  <a:pt x="2830508" y="1423675"/>
                </a:lnTo>
                <a:cubicBezTo>
                  <a:pt x="2832104" y="1426871"/>
                  <a:pt x="2830508" y="1430067"/>
                  <a:pt x="2836894" y="1428469"/>
                </a:cubicBezTo>
                <a:cubicBezTo>
                  <a:pt x="2833701" y="1423675"/>
                  <a:pt x="2843279" y="1423675"/>
                  <a:pt x="2841683" y="1418882"/>
                </a:cubicBezTo>
                <a:cubicBezTo>
                  <a:pt x="2838490" y="1418882"/>
                  <a:pt x="2838490" y="1417284"/>
                  <a:pt x="2835297" y="1415686"/>
                </a:cubicBezTo>
                <a:cubicBezTo>
                  <a:pt x="2825719" y="1425273"/>
                  <a:pt x="2811350" y="1423675"/>
                  <a:pt x="2803368" y="1418882"/>
                </a:cubicBezTo>
                <a:cubicBezTo>
                  <a:pt x="2809754" y="1418882"/>
                  <a:pt x="2804965" y="1414088"/>
                  <a:pt x="2803368" y="1414088"/>
                </a:cubicBezTo>
                <a:cubicBezTo>
                  <a:pt x="2796982" y="1417284"/>
                  <a:pt x="2793789" y="1407697"/>
                  <a:pt x="2790597" y="1404501"/>
                </a:cubicBezTo>
                <a:cubicBezTo>
                  <a:pt x="2792193" y="1402903"/>
                  <a:pt x="2795386" y="1402903"/>
                  <a:pt x="2796982" y="1401306"/>
                </a:cubicBezTo>
                <a:cubicBezTo>
                  <a:pt x="2793789" y="1396512"/>
                  <a:pt x="2785807" y="1404501"/>
                  <a:pt x="2784211" y="1401306"/>
                </a:cubicBezTo>
                <a:cubicBezTo>
                  <a:pt x="2790597" y="1396512"/>
                  <a:pt x="2781018" y="1398110"/>
                  <a:pt x="2779421" y="1396512"/>
                </a:cubicBezTo>
                <a:cubicBezTo>
                  <a:pt x="2782614" y="1394914"/>
                  <a:pt x="2779421" y="1390121"/>
                  <a:pt x="2779421" y="1386925"/>
                </a:cubicBezTo>
                <a:cubicBezTo>
                  <a:pt x="2777825" y="1388523"/>
                  <a:pt x="2776229" y="1385327"/>
                  <a:pt x="2773036" y="1386925"/>
                </a:cubicBezTo>
                <a:cubicBezTo>
                  <a:pt x="2776229" y="1388523"/>
                  <a:pt x="2779421" y="1390121"/>
                  <a:pt x="2774632" y="1393316"/>
                </a:cubicBezTo>
                <a:cubicBezTo>
                  <a:pt x="2773036" y="1386925"/>
                  <a:pt x="2768246" y="1383729"/>
                  <a:pt x="2765053" y="1390121"/>
                </a:cubicBezTo>
                <a:cubicBezTo>
                  <a:pt x="2763457" y="1385327"/>
                  <a:pt x="2769843" y="1388523"/>
                  <a:pt x="2766650" y="1383729"/>
                </a:cubicBezTo>
                <a:cubicBezTo>
                  <a:pt x="2758668" y="1386925"/>
                  <a:pt x="2765053" y="1382132"/>
                  <a:pt x="2761860" y="1380534"/>
                </a:cubicBezTo>
                <a:cubicBezTo>
                  <a:pt x="2757071" y="1380534"/>
                  <a:pt x="2757071" y="1383729"/>
                  <a:pt x="2755475" y="1386925"/>
                </a:cubicBezTo>
                <a:cubicBezTo>
                  <a:pt x="2760264" y="1382132"/>
                  <a:pt x="2761860" y="1391719"/>
                  <a:pt x="2765053" y="1393316"/>
                </a:cubicBezTo>
                <a:cubicBezTo>
                  <a:pt x="2760264" y="1393316"/>
                  <a:pt x="2761860" y="1396512"/>
                  <a:pt x="2758668" y="1398110"/>
                </a:cubicBezTo>
                <a:cubicBezTo>
                  <a:pt x="2757071" y="1394914"/>
                  <a:pt x="2755475" y="1391719"/>
                  <a:pt x="2750685" y="1393316"/>
                </a:cubicBezTo>
                <a:cubicBezTo>
                  <a:pt x="2749089" y="1396512"/>
                  <a:pt x="2750685" y="1398110"/>
                  <a:pt x="2752282" y="1402903"/>
                </a:cubicBezTo>
                <a:cubicBezTo>
                  <a:pt x="2745896" y="1396512"/>
                  <a:pt x="2747492" y="1393316"/>
                  <a:pt x="2747492" y="1385327"/>
                </a:cubicBezTo>
                <a:cubicBezTo>
                  <a:pt x="2741107" y="1385327"/>
                  <a:pt x="2742703" y="1375740"/>
                  <a:pt x="2739510" y="1372544"/>
                </a:cubicBezTo>
                <a:cubicBezTo>
                  <a:pt x="2742703" y="1369349"/>
                  <a:pt x="2747492" y="1367751"/>
                  <a:pt x="2749089" y="1366153"/>
                </a:cubicBezTo>
                <a:cubicBezTo>
                  <a:pt x="2744300" y="1362957"/>
                  <a:pt x="2742703" y="1358164"/>
                  <a:pt x="2737914" y="1358164"/>
                </a:cubicBezTo>
                <a:cubicBezTo>
                  <a:pt x="2734721" y="1359762"/>
                  <a:pt x="2731528" y="1364555"/>
                  <a:pt x="2729931" y="1359762"/>
                </a:cubicBezTo>
                <a:cubicBezTo>
                  <a:pt x="2731528" y="1356566"/>
                  <a:pt x="2736317" y="1359762"/>
                  <a:pt x="2734721" y="1353370"/>
                </a:cubicBezTo>
                <a:cubicBezTo>
                  <a:pt x="2729931" y="1356566"/>
                  <a:pt x="2733124" y="1353370"/>
                  <a:pt x="2729931" y="1351773"/>
                </a:cubicBezTo>
                <a:cubicBezTo>
                  <a:pt x="2726739" y="1353370"/>
                  <a:pt x="2725142" y="1354968"/>
                  <a:pt x="2723546" y="1358164"/>
                </a:cubicBezTo>
                <a:cubicBezTo>
                  <a:pt x="2725142" y="1358164"/>
                  <a:pt x="2729931" y="1361360"/>
                  <a:pt x="2725142" y="1362957"/>
                </a:cubicBezTo>
                <a:cubicBezTo>
                  <a:pt x="2723546" y="1361360"/>
                  <a:pt x="2723546" y="1356566"/>
                  <a:pt x="2718756" y="1358164"/>
                </a:cubicBezTo>
                <a:cubicBezTo>
                  <a:pt x="2717160" y="1362957"/>
                  <a:pt x="2723546" y="1362957"/>
                  <a:pt x="2720353" y="1364555"/>
                </a:cubicBezTo>
                <a:cubicBezTo>
                  <a:pt x="2718756" y="1362957"/>
                  <a:pt x="2715563" y="1364555"/>
                  <a:pt x="2715563" y="1366153"/>
                </a:cubicBezTo>
                <a:cubicBezTo>
                  <a:pt x="2713967" y="1361360"/>
                  <a:pt x="2715563" y="1358164"/>
                  <a:pt x="2717160" y="1356566"/>
                </a:cubicBezTo>
                <a:cubicBezTo>
                  <a:pt x="2713967" y="1354968"/>
                  <a:pt x="2713967" y="1351773"/>
                  <a:pt x="2710774" y="1351773"/>
                </a:cubicBezTo>
                <a:cubicBezTo>
                  <a:pt x="2710774" y="1346979"/>
                  <a:pt x="2715563" y="1338990"/>
                  <a:pt x="2709178" y="1340588"/>
                </a:cubicBezTo>
                <a:cubicBezTo>
                  <a:pt x="2702792" y="1340588"/>
                  <a:pt x="2707581" y="1346979"/>
                  <a:pt x="2701195" y="1346979"/>
                </a:cubicBezTo>
                <a:cubicBezTo>
                  <a:pt x="2699599" y="1340588"/>
                  <a:pt x="2707581" y="1343783"/>
                  <a:pt x="2705985" y="1337392"/>
                </a:cubicBezTo>
                <a:cubicBezTo>
                  <a:pt x="2699599" y="1332598"/>
                  <a:pt x="2694810" y="1327805"/>
                  <a:pt x="2685231" y="1327805"/>
                </a:cubicBezTo>
                <a:cubicBezTo>
                  <a:pt x="2690020" y="1323012"/>
                  <a:pt x="2678845" y="1324609"/>
                  <a:pt x="2677249" y="1321414"/>
                </a:cubicBezTo>
                <a:cubicBezTo>
                  <a:pt x="2675652" y="1318218"/>
                  <a:pt x="2682038" y="1313425"/>
                  <a:pt x="2677249" y="1311827"/>
                </a:cubicBezTo>
                <a:cubicBezTo>
                  <a:pt x="2670863" y="1313425"/>
                  <a:pt x="2664477" y="1316620"/>
                  <a:pt x="2661284" y="1318218"/>
                </a:cubicBezTo>
                <a:cubicBezTo>
                  <a:pt x="2661284" y="1315022"/>
                  <a:pt x="2661284" y="1311827"/>
                  <a:pt x="2659688" y="1308631"/>
                </a:cubicBezTo>
                <a:cubicBezTo>
                  <a:pt x="2661284" y="1303837"/>
                  <a:pt x="2664477" y="1311827"/>
                  <a:pt x="2667670" y="1307033"/>
                </a:cubicBezTo>
                <a:cubicBezTo>
                  <a:pt x="2662881" y="1303837"/>
                  <a:pt x="2654898" y="1297446"/>
                  <a:pt x="2650109" y="1302240"/>
                </a:cubicBezTo>
                <a:cubicBezTo>
                  <a:pt x="2651705" y="1305435"/>
                  <a:pt x="2658091" y="1303837"/>
                  <a:pt x="2654898" y="1308631"/>
                </a:cubicBezTo>
                <a:cubicBezTo>
                  <a:pt x="2643723" y="1307033"/>
                  <a:pt x="2638934" y="1292653"/>
                  <a:pt x="2629355" y="1295848"/>
                </a:cubicBezTo>
                <a:cubicBezTo>
                  <a:pt x="2622969" y="1286261"/>
                  <a:pt x="2622969" y="1276674"/>
                  <a:pt x="2611794" y="1279870"/>
                </a:cubicBezTo>
                <a:cubicBezTo>
                  <a:pt x="2611794" y="1276674"/>
                  <a:pt x="2614987" y="1273478"/>
                  <a:pt x="2610198" y="1273478"/>
                </a:cubicBezTo>
                <a:cubicBezTo>
                  <a:pt x="2608601" y="1275076"/>
                  <a:pt x="2607005" y="1276674"/>
                  <a:pt x="2608601" y="1279870"/>
                </a:cubicBezTo>
                <a:cubicBezTo>
                  <a:pt x="2605408" y="1279870"/>
                  <a:pt x="2602215" y="1281468"/>
                  <a:pt x="2600619" y="1281468"/>
                </a:cubicBezTo>
                <a:cubicBezTo>
                  <a:pt x="2605408" y="1271881"/>
                  <a:pt x="2586251" y="1278272"/>
                  <a:pt x="2591040" y="1271881"/>
                </a:cubicBezTo>
                <a:cubicBezTo>
                  <a:pt x="2591040" y="1275076"/>
                  <a:pt x="2595830" y="1271881"/>
                  <a:pt x="2595830" y="1268685"/>
                </a:cubicBezTo>
                <a:cubicBezTo>
                  <a:pt x="2592637" y="1270283"/>
                  <a:pt x="2594233" y="1262294"/>
                  <a:pt x="2587847" y="1263891"/>
                </a:cubicBezTo>
                <a:cubicBezTo>
                  <a:pt x="2586251" y="1270283"/>
                  <a:pt x="2583058" y="1263891"/>
                  <a:pt x="2578269" y="1265489"/>
                </a:cubicBezTo>
                <a:cubicBezTo>
                  <a:pt x="2576672" y="1260696"/>
                  <a:pt x="2583058" y="1262294"/>
                  <a:pt x="2579865" y="1259098"/>
                </a:cubicBezTo>
                <a:cubicBezTo>
                  <a:pt x="2579865" y="1259098"/>
                  <a:pt x="2578269" y="1259098"/>
                  <a:pt x="2576672" y="1257500"/>
                </a:cubicBezTo>
                <a:cubicBezTo>
                  <a:pt x="2581462" y="1254304"/>
                  <a:pt x="2587847" y="1260696"/>
                  <a:pt x="2591040" y="1252706"/>
                </a:cubicBezTo>
                <a:cubicBezTo>
                  <a:pt x="2583058" y="1254304"/>
                  <a:pt x="2581462" y="1239924"/>
                  <a:pt x="2573479" y="1247913"/>
                </a:cubicBezTo>
                <a:cubicBezTo>
                  <a:pt x="2571883" y="1246315"/>
                  <a:pt x="2573479" y="1244717"/>
                  <a:pt x="2573479" y="1241522"/>
                </a:cubicBezTo>
                <a:cubicBezTo>
                  <a:pt x="2568690" y="1244717"/>
                  <a:pt x="2565497" y="1238326"/>
                  <a:pt x="2562304" y="1243119"/>
                </a:cubicBezTo>
                <a:cubicBezTo>
                  <a:pt x="2562304" y="1246315"/>
                  <a:pt x="2568690" y="1241522"/>
                  <a:pt x="2568690" y="1246315"/>
                </a:cubicBezTo>
                <a:cubicBezTo>
                  <a:pt x="2557515" y="1246315"/>
                  <a:pt x="2555918" y="1241522"/>
                  <a:pt x="2547936" y="1246315"/>
                </a:cubicBezTo>
                <a:cubicBezTo>
                  <a:pt x="2547936" y="1243119"/>
                  <a:pt x="2552725" y="1241522"/>
                  <a:pt x="2552725" y="1238326"/>
                </a:cubicBezTo>
                <a:cubicBezTo>
                  <a:pt x="2552725" y="1244717"/>
                  <a:pt x="2562304" y="1241522"/>
                  <a:pt x="2562304" y="1236728"/>
                </a:cubicBezTo>
                <a:cubicBezTo>
                  <a:pt x="2557515" y="1236728"/>
                  <a:pt x="2554322" y="1233532"/>
                  <a:pt x="2547936" y="1233532"/>
                </a:cubicBezTo>
                <a:cubicBezTo>
                  <a:pt x="2547936" y="1235130"/>
                  <a:pt x="2546340" y="1236728"/>
                  <a:pt x="2547936" y="1239924"/>
                </a:cubicBezTo>
                <a:cubicBezTo>
                  <a:pt x="2541550" y="1243119"/>
                  <a:pt x="2539954" y="1239924"/>
                  <a:pt x="2535164" y="1239924"/>
                </a:cubicBezTo>
                <a:cubicBezTo>
                  <a:pt x="2533568" y="1235130"/>
                  <a:pt x="2536761" y="1235130"/>
                  <a:pt x="2536761" y="1231935"/>
                </a:cubicBezTo>
                <a:cubicBezTo>
                  <a:pt x="2533568" y="1231935"/>
                  <a:pt x="2530375" y="1231935"/>
                  <a:pt x="2528779" y="1231935"/>
                </a:cubicBezTo>
                <a:cubicBezTo>
                  <a:pt x="2528779" y="1231935"/>
                  <a:pt x="2528779" y="1231935"/>
                  <a:pt x="2527182" y="1231935"/>
                </a:cubicBezTo>
                <a:cubicBezTo>
                  <a:pt x="2527182" y="1230337"/>
                  <a:pt x="2527182" y="1230337"/>
                  <a:pt x="2527182" y="1230337"/>
                </a:cubicBezTo>
                <a:cubicBezTo>
                  <a:pt x="2520796" y="1228739"/>
                  <a:pt x="2516007" y="1222348"/>
                  <a:pt x="2508025" y="1225543"/>
                </a:cubicBezTo>
                <a:cubicBezTo>
                  <a:pt x="2508025" y="1220750"/>
                  <a:pt x="2512814" y="1219152"/>
                  <a:pt x="2514411" y="1217554"/>
                </a:cubicBezTo>
                <a:cubicBezTo>
                  <a:pt x="2509621" y="1211163"/>
                  <a:pt x="2508025" y="1222348"/>
                  <a:pt x="2504832" y="1215956"/>
                </a:cubicBezTo>
                <a:cubicBezTo>
                  <a:pt x="2506428" y="1215956"/>
                  <a:pt x="2508025" y="1214358"/>
                  <a:pt x="2506428" y="1212761"/>
                </a:cubicBezTo>
                <a:cubicBezTo>
                  <a:pt x="2504832" y="1212761"/>
                  <a:pt x="2500042" y="1212761"/>
                  <a:pt x="2498446" y="1215956"/>
                </a:cubicBezTo>
                <a:cubicBezTo>
                  <a:pt x="2500042" y="1217554"/>
                  <a:pt x="2503235" y="1219152"/>
                  <a:pt x="2504832" y="1220750"/>
                </a:cubicBezTo>
                <a:cubicBezTo>
                  <a:pt x="2503235" y="1222348"/>
                  <a:pt x="2503235" y="1223946"/>
                  <a:pt x="2503235" y="1227141"/>
                </a:cubicBezTo>
                <a:cubicBezTo>
                  <a:pt x="2501639" y="1227141"/>
                  <a:pt x="2501639" y="1227141"/>
                  <a:pt x="2500042" y="1227141"/>
                </a:cubicBezTo>
                <a:cubicBezTo>
                  <a:pt x="2508025" y="1233532"/>
                  <a:pt x="2517603" y="1238326"/>
                  <a:pt x="2527182" y="1241522"/>
                </a:cubicBezTo>
                <a:cubicBezTo>
                  <a:pt x="2527182" y="1244717"/>
                  <a:pt x="2528779" y="1247913"/>
                  <a:pt x="2528779" y="1251109"/>
                </a:cubicBezTo>
                <a:cubicBezTo>
                  <a:pt x="2530375" y="1251109"/>
                  <a:pt x="2531972" y="1251109"/>
                  <a:pt x="2531972" y="1251109"/>
                </a:cubicBezTo>
                <a:cubicBezTo>
                  <a:pt x="2531972" y="1249511"/>
                  <a:pt x="2530375" y="1249511"/>
                  <a:pt x="2528779" y="1247913"/>
                </a:cubicBezTo>
                <a:cubicBezTo>
                  <a:pt x="2533568" y="1247913"/>
                  <a:pt x="2535164" y="1251109"/>
                  <a:pt x="2538357" y="1252706"/>
                </a:cubicBezTo>
                <a:cubicBezTo>
                  <a:pt x="2536761" y="1252706"/>
                  <a:pt x="2536761" y="1252706"/>
                  <a:pt x="2536761" y="1252706"/>
                </a:cubicBezTo>
                <a:cubicBezTo>
                  <a:pt x="2538357" y="1254304"/>
                  <a:pt x="2538357" y="1254304"/>
                  <a:pt x="2539954" y="1255902"/>
                </a:cubicBezTo>
                <a:cubicBezTo>
                  <a:pt x="2541550" y="1254304"/>
                  <a:pt x="2543147" y="1254304"/>
                  <a:pt x="2543147" y="1255902"/>
                </a:cubicBezTo>
                <a:cubicBezTo>
                  <a:pt x="2543147" y="1255902"/>
                  <a:pt x="2543147" y="1257500"/>
                  <a:pt x="2541550" y="1257500"/>
                </a:cubicBezTo>
                <a:lnTo>
                  <a:pt x="2544743" y="1260696"/>
                </a:lnTo>
                <a:lnTo>
                  <a:pt x="2544743" y="1260696"/>
                </a:lnTo>
                <a:lnTo>
                  <a:pt x="2544743" y="1260696"/>
                </a:lnTo>
                <a:lnTo>
                  <a:pt x="2547936" y="1263891"/>
                </a:lnTo>
                <a:cubicBezTo>
                  <a:pt x="2549532" y="1263891"/>
                  <a:pt x="2549532" y="1262294"/>
                  <a:pt x="2549532" y="1260696"/>
                </a:cubicBezTo>
                <a:lnTo>
                  <a:pt x="2544743" y="1260696"/>
                </a:lnTo>
                <a:lnTo>
                  <a:pt x="2544743" y="1260696"/>
                </a:lnTo>
                <a:lnTo>
                  <a:pt x="2546140" y="1256701"/>
                </a:lnTo>
                <a:cubicBezTo>
                  <a:pt x="2545142" y="1255103"/>
                  <a:pt x="2543945" y="1253505"/>
                  <a:pt x="2546340" y="1252706"/>
                </a:cubicBezTo>
                <a:cubicBezTo>
                  <a:pt x="2549532" y="1257500"/>
                  <a:pt x="2557515" y="1262294"/>
                  <a:pt x="2555918" y="1267087"/>
                </a:cubicBezTo>
                <a:cubicBezTo>
                  <a:pt x="2555918" y="1263891"/>
                  <a:pt x="2552725" y="1262294"/>
                  <a:pt x="2551129" y="1262294"/>
                </a:cubicBezTo>
                <a:cubicBezTo>
                  <a:pt x="2554322" y="1265489"/>
                  <a:pt x="2554322" y="1273478"/>
                  <a:pt x="2559111" y="1273478"/>
                </a:cubicBezTo>
                <a:cubicBezTo>
                  <a:pt x="2570286" y="1276674"/>
                  <a:pt x="2578269" y="1283065"/>
                  <a:pt x="2586251" y="1289457"/>
                </a:cubicBezTo>
                <a:cubicBezTo>
                  <a:pt x="2594233" y="1295848"/>
                  <a:pt x="2600619" y="1303837"/>
                  <a:pt x="2607005" y="1310229"/>
                </a:cubicBezTo>
                <a:cubicBezTo>
                  <a:pt x="2607005" y="1308631"/>
                  <a:pt x="2608601" y="1308631"/>
                  <a:pt x="2611794" y="1307033"/>
                </a:cubicBezTo>
                <a:cubicBezTo>
                  <a:pt x="2626162" y="1327805"/>
                  <a:pt x="2648512" y="1340588"/>
                  <a:pt x="2667670" y="1356566"/>
                </a:cubicBezTo>
                <a:cubicBezTo>
                  <a:pt x="2669266" y="1359762"/>
                  <a:pt x="2664477" y="1359762"/>
                  <a:pt x="2666073" y="1364555"/>
                </a:cubicBezTo>
                <a:cubicBezTo>
                  <a:pt x="2675652" y="1361360"/>
                  <a:pt x="2675652" y="1367751"/>
                  <a:pt x="2683634" y="1366153"/>
                </a:cubicBezTo>
                <a:cubicBezTo>
                  <a:pt x="2682038" y="1377338"/>
                  <a:pt x="2693213" y="1375740"/>
                  <a:pt x="2693213" y="1385327"/>
                </a:cubicBezTo>
                <a:cubicBezTo>
                  <a:pt x="2705985" y="1386925"/>
                  <a:pt x="2715563" y="1402903"/>
                  <a:pt x="2726739" y="1410893"/>
                </a:cubicBezTo>
                <a:cubicBezTo>
                  <a:pt x="2720353" y="1418882"/>
                  <a:pt x="2744300" y="1422078"/>
                  <a:pt x="2744300" y="1433263"/>
                </a:cubicBezTo>
                <a:cubicBezTo>
                  <a:pt x="2749089" y="1433263"/>
                  <a:pt x="2747492" y="1430067"/>
                  <a:pt x="2750685" y="1430067"/>
                </a:cubicBezTo>
                <a:cubicBezTo>
                  <a:pt x="2752282" y="1431665"/>
                  <a:pt x="2752282" y="1439654"/>
                  <a:pt x="2760264" y="1438056"/>
                </a:cubicBezTo>
                <a:cubicBezTo>
                  <a:pt x="2765053" y="1449241"/>
                  <a:pt x="2774632" y="1455632"/>
                  <a:pt x="2784211" y="1463621"/>
                </a:cubicBezTo>
                <a:cubicBezTo>
                  <a:pt x="2784211" y="1468415"/>
                  <a:pt x="2774632" y="1465219"/>
                  <a:pt x="2777825" y="1471611"/>
                </a:cubicBezTo>
                <a:cubicBezTo>
                  <a:pt x="2790597" y="1474806"/>
                  <a:pt x="2800175" y="1478002"/>
                  <a:pt x="2809754" y="1487589"/>
                </a:cubicBezTo>
                <a:cubicBezTo>
                  <a:pt x="2806561" y="1490785"/>
                  <a:pt x="2804965" y="1485991"/>
                  <a:pt x="2800175" y="1485991"/>
                </a:cubicBezTo>
                <a:cubicBezTo>
                  <a:pt x="2800175" y="1490785"/>
                  <a:pt x="2795386" y="1489187"/>
                  <a:pt x="2796982" y="1493980"/>
                </a:cubicBezTo>
                <a:cubicBezTo>
                  <a:pt x="2803368" y="1493980"/>
                  <a:pt x="2812947" y="1497176"/>
                  <a:pt x="2812947" y="1503567"/>
                </a:cubicBezTo>
                <a:cubicBezTo>
                  <a:pt x="2811350" y="1501970"/>
                  <a:pt x="2806561" y="1497176"/>
                  <a:pt x="2804965" y="1500372"/>
                </a:cubicBezTo>
                <a:cubicBezTo>
                  <a:pt x="2809754" y="1505165"/>
                  <a:pt x="2812947" y="1511557"/>
                  <a:pt x="2822526" y="1511557"/>
                </a:cubicBezTo>
                <a:cubicBezTo>
                  <a:pt x="2822526" y="1516350"/>
                  <a:pt x="2819333" y="1516350"/>
                  <a:pt x="2820929" y="1519546"/>
                </a:cubicBezTo>
                <a:cubicBezTo>
                  <a:pt x="2825719" y="1521144"/>
                  <a:pt x="2827315" y="1527535"/>
                  <a:pt x="2835297" y="1522741"/>
                </a:cubicBezTo>
                <a:cubicBezTo>
                  <a:pt x="2835297" y="1525937"/>
                  <a:pt x="2835297" y="1529133"/>
                  <a:pt x="2836894" y="1530731"/>
                </a:cubicBezTo>
                <a:cubicBezTo>
                  <a:pt x="2838490" y="1530731"/>
                  <a:pt x="2838490" y="1530731"/>
                  <a:pt x="2838490" y="1530731"/>
                </a:cubicBezTo>
                <a:cubicBezTo>
                  <a:pt x="2844876" y="1529133"/>
                  <a:pt x="2848069" y="1537122"/>
                  <a:pt x="2854455" y="1535524"/>
                </a:cubicBezTo>
                <a:cubicBezTo>
                  <a:pt x="2854455" y="1537122"/>
                  <a:pt x="2854455" y="1540318"/>
                  <a:pt x="2854455" y="1541915"/>
                </a:cubicBezTo>
                <a:cubicBezTo>
                  <a:pt x="2856051" y="1540318"/>
                  <a:pt x="2852858" y="1533926"/>
                  <a:pt x="2857648" y="1535524"/>
                </a:cubicBezTo>
                <a:cubicBezTo>
                  <a:pt x="2860840" y="1541915"/>
                  <a:pt x="2851262" y="1543513"/>
                  <a:pt x="2856051" y="1546709"/>
                </a:cubicBezTo>
                <a:cubicBezTo>
                  <a:pt x="2856051" y="1546709"/>
                  <a:pt x="2857648" y="1545111"/>
                  <a:pt x="2857648" y="1545111"/>
                </a:cubicBezTo>
                <a:cubicBezTo>
                  <a:pt x="2857648" y="1543513"/>
                  <a:pt x="2859244" y="1541915"/>
                  <a:pt x="2860840" y="1540318"/>
                </a:cubicBezTo>
                <a:cubicBezTo>
                  <a:pt x="2862437" y="1541915"/>
                  <a:pt x="2864033" y="1543513"/>
                  <a:pt x="2864033" y="1543513"/>
                </a:cubicBezTo>
                <a:cubicBezTo>
                  <a:pt x="2865630" y="1543513"/>
                  <a:pt x="2865630" y="1543513"/>
                  <a:pt x="2865630" y="1545111"/>
                </a:cubicBezTo>
                <a:cubicBezTo>
                  <a:pt x="2868823" y="1548307"/>
                  <a:pt x="2870419" y="1551503"/>
                  <a:pt x="2876805" y="1549905"/>
                </a:cubicBezTo>
                <a:cubicBezTo>
                  <a:pt x="2878401" y="1551503"/>
                  <a:pt x="2878401" y="1553100"/>
                  <a:pt x="2876805" y="1554698"/>
                </a:cubicBezTo>
                <a:cubicBezTo>
                  <a:pt x="2891173" y="1565883"/>
                  <a:pt x="2902348" y="1572274"/>
                  <a:pt x="2913523" y="1580264"/>
                </a:cubicBezTo>
                <a:cubicBezTo>
                  <a:pt x="2918313" y="1583459"/>
                  <a:pt x="2923102" y="1586655"/>
                  <a:pt x="2929488" y="1591449"/>
                </a:cubicBezTo>
                <a:cubicBezTo>
                  <a:pt x="2934277" y="1594644"/>
                  <a:pt x="2940663" y="1599438"/>
                  <a:pt x="2947049" y="1605829"/>
                </a:cubicBezTo>
                <a:cubicBezTo>
                  <a:pt x="2945452" y="1607427"/>
                  <a:pt x="2943856" y="1609025"/>
                  <a:pt x="2945452" y="1610623"/>
                </a:cubicBezTo>
                <a:cubicBezTo>
                  <a:pt x="2950242" y="1613818"/>
                  <a:pt x="2945452" y="1605829"/>
                  <a:pt x="2948645" y="1604231"/>
                </a:cubicBezTo>
                <a:cubicBezTo>
                  <a:pt x="2969399" y="1625003"/>
                  <a:pt x="2986960" y="1636188"/>
                  <a:pt x="3009310" y="1655362"/>
                </a:cubicBezTo>
                <a:cubicBezTo>
                  <a:pt x="3010907" y="1653764"/>
                  <a:pt x="3010907" y="1652167"/>
                  <a:pt x="3009310" y="1650569"/>
                </a:cubicBezTo>
                <a:cubicBezTo>
                  <a:pt x="3010907" y="1650569"/>
                  <a:pt x="3012503" y="1652167"/>
                  <a:pt x="3017293" y="1653764"/>
                </a:cubicBezTo>
                <a:cubicBezTo>
                  <a:pt x="3012503" y="1655362"/>
                  <a:pt x="3012503" y="1656960"/>
                  <a:pt x="3015696" y="1660156"/>
                </a:cubicBezTo>
                <a:cubicBezTo>
                  <a:pt x="3017293" y="1661753"/>
                  <a:pt x="3018889" y="1658558"/>
                  <a:pt x="3020486" y="1658558"/>
                </a:cubicBezTo>
                <a:cubicBezTo>
                  <a:pt x="3022082" y="1660156"/>
                  <a:pt x="3022082" y="1661753"/>
                  <a:pt x="3018889" y="1663351"/>
                </a:cubicBezTo>
                <a:cubicBezTo>
                  <a:pt x="3025275" y="1668145"/>
                  <a:pt x="3031661" y="1674536"/>
                  <a:pt x="3036450" y="1679330"/>
                </a:cubicBezTo>
                <a:cubicBezTo>
                  <a:pt x="3038047" y="1674536"/>
                  <a:pt x="3033257" y="1674536"/>
                  <a:pt x="3034854" y="1669743"/>
                </a:cubicBezTo>
                <a:cubicBezTo>
                  <a:pt x="3047625" y="1671340"/>
                  <a:pt x="3031661" y="1682525"/>
                  <a:pt x="3047625" y="1690515"/>
                </a:cubicBezTo>
                <a:cubicBezTo>
                  <a:pt x="3050818" y="1687319"/>
                  <a:pt x="3044432" y="1684123"/>
                  <a:pt x="3042836" y="1679330"/>
                </a:cubicBezTo>
                <a:cubicBezTo>
                  <a:pt x="3050818" y="1680928"/>
                  <a:pt x="3046029" y="1676134"/>
                  <a:pt x="3050818" y="1672938"/>
                </a:cubicBezTo>
                <a:cubicBezTo>
                  <a:pt x="3049222" y="1672938"/>
                  <a:pt x="3046029" y="1671340"/>
                  <a:pt x="3044432" y="1671340"/>
                </a:cubicBezTo>
                <a:cubicBezTo>
                  <a:pt x="3046029" y="1668145"/>
                  <a:pt x="3050818" y="1671340"/>
                  <a:pt x="3041239" y="1664949"/>
                </a:cubicBezTo>
                <a:cubicBezTo>
                  <a:pt x="3044432" y="1664949"/>
                  <a:pt x="3047625" y="1666547"/>
                  <a:pt x="3050818" y="1668145"/>
                </a:cubicBezTo>
                <a:cubicBezTo>
                  <a:pt x="3054011" y="1671340"/>
                  <a:pt x="3055607" y="1674536"/>
                  <a:pt x="3058800" y="1674536"/>
                </a:cubicBezTo>
                <a:cubicBezTo>
                  <a:pt x="3060397" y="1676134"/>
                  <a:pt x="3057204" y="1677732"/>
                  <a:pt x="3058800" y="1679330"/>
                </a:cubicBezTo>
                <a:cubicBezTo>
                  <a:pt x="3071572" y="1685721"/>
                  <a:pt x="3089133" y="1700102"/>
                  <a:pt x="3097115" y="1712884"/>
                </a:cubicBezTo>
                <a:cubicBezTo>
                  <a:pt x="3093922" y="1717678"/>
                  <a:pt x="3093922" y="1708091"/>
                  <a:pt x="3089133" y="1708091"/>
                </a:cubicBezTo>
                <a:cubicBezTo>
                  <a:pt x="3089133" y="1711286"/>
                  <a:pt x="3092326" y="1714482"/>
                  <a:pt x="3090729" y="1716080"/>
                </a:cubicBezTo>
                <a:cubicBezTo>
                  <a:pt x="3097115" y="1719276"/>
                  <a:pt x="3097115" y="1722471"/>
                  <a:pt x="3105097" y="1728863"/>
                </a:cubicBezTo>
                <a:cubicBezTo>
                  <a:pt x="3103501" y="1725667"/>
                  <a:pt x="3098712" y="1717678"/>
                  <a:pt x="3106694" y="1724069"/>
                </a:cubicBezTo>
                <a:cubicBezTo>
                  <a:pt x="3108290" y="1722471"/>
                  <a:pt x="3105097" y="1719276"/>
                  <a:pt x="3108290" y="1717678"/>
                </a:cubicBezTo>
                <a:cubicBezTo>
                  <a:pt x="3109887" y="1720874"/>
                  <a:pt x="3109887" y="1724069"/>
                  <a:pt x="3111483" y="1727265"/>
                </a:cubicBezTo>
                <a:cubicBezTo>
                  <a:pt x="3113080" y="1728863"/>
                  <a:pt x="3114676" y="1725667"/>
                  <a:pt x="3117869" y="1728863"/>
                </a:cubicBezTo>
                <a:cubicBezTo>
                  <a:pt x="3117869" y="1730461"/>
                  <a:pt x="3116273" y="1732058"/>
                  <a:pt x="3114676" y="1733656"/>
                </a:cubicBezTo>
                <a:cubicBezTo>
                  <a:pt x="3122658" y="1738450"/>
                  <a:pt x="3124255" y="1741646"/>
                  <a:pt x="3130641" y="1741646"/>
                </a:cubicBezTo>
                <a:cubicBezTo>
                  <a:pt x="3140219" y="1749635"/>
                  <a:pt x="3133834" y="1754428"/>
                  <a:pt x="3145009" y="1759222"/>
                </a:cubicBezTo>
                <a:cubicBezTo>
                  <a:pt x="3146605" y="1762417"/>
                  <a:pt x="3145009" y="1760820"/>
                  <a:pt x="3141816" y="1762417"/>
                </a:cubicBezTo>
                <a:cubicBezTo>
                  <a:pt x="3146605" y="1767211"/>
                  <a:pt x="3151395" y="1768809"/>
                  <a:pt x="3154587" y="1767211"/>
                </a:cubicBezTo>
                <a:cubicBezTo>
                  <a:pt x="3151395" y="1778396"/>
                  <a:pt x="3167359" y="1779994"/>
                  <a:pt x="3173745" y="1791178"/>
                </a:cubicBezTo>
                <a:cubicBezTo>
                  <a:pt x="3173745" y="1791178"/>
                  <a:pt x="3175341" y="1789581"/>
                  <a:pt x="3175341" y="1789581"/>
                </a:cubicBezTo>
                <a:cubicBezTo>
                  <a:pt x="3176938" y="1787983"/>
                  <a:pt x="3172148" y="1784787"/>
                  <a:pt x="3170552" y="1783189"/>
                </a:cubicBezTo>
                <a:cubicBezTo>
                  <a:pt x="3175341" y="1784787"/>
                  <a:pt x="3172148" y="1781591"/>
                  <a:pt x="3176938" y="1781591"/>
                </a:cubicBezTo>
                <a:cubicBezTo>
                  <a:pt x="3178534" y="1783189"/>
                  <a:pt x="3180131" y="1784787"/>
                  <a:pt x="3181727" y="1786385"/>
                </a:cubicBezTo>
                <a:cubicBezTo>
                  <a:pt x="3183324" y="1784787"/>
                  <a:pt x="3175341" y="1781591"/>
                  <a:pt x="3176938" y="1778396"/>
                </a:cubicBezTo>
                <a:cubicBezTo>
                  <a:pt x="3183324" y="1779994"/>
                  <a:pt x="3184920" y="1783189"/>
                  <a:pt x="3189709" y="1786385"/>
                </a:cubicBezTo>
                <a:cubicBezTo>
                  <a:pt x="3188113" y="1787983"/>
                  <a:pt x="3192902" y="1791178"/>
                  <a:pt x="3189709" y="1792776"/>
                </a:cubicBezTo>
                <a:cubicBezTo>
                  <a:pt x="3191306" y="1795972"/>
                  <a:pt x="3196095" y="1794374"/>
                  <a:pt x="3191306" y="1797570"/>
                </a:cubicBezTo>
                <a:cubicBezTo>
                  <a:pt x="3202481" y="1805559"/>
                  <a:pt x="3202481" y="1805559"/>
                  <a:pt x="3210463" y="1813548"/>
                </a:cubicBezTo>
                <a:cubicBezTo>
                  <a:pt x="3215253" y="1816744"/>
                  <a:pt x="3220042" y="1813548"/>
                  <a:pt x="3223235" y="1813548"/>
                </a:cubicBezTo>
                <a:cubicBezTo>
                  <a:pt x="3228024" y="1816744"/>
                  <a:pt x="3224831" y="1819940"/>
                  <a:pt x="3224831" y="1821537"/>
                </a:cubicBezTo>
                <a:cubicBezTo>
                  <a:pt x="3228024" y="1824733"/>
                  <a:pt x="3231217" y="1819940"/>
                  <a:pt x="3234410" y="1823135"/>
                </a:cubicBezTo>
                <a:lnTo>
                  <a:pt x="3235474" y="1829527"/>
                </a:lnTo>
                <a:lnTo>
                  <a:pt x="3232814" y="1829527"/>
                </a:lnTo>
                <a:cubicBezTo>
                  <a:pt x="3228024" y="1832722"/>
                  <a:pt x="3239199" y="1834320"/>
                  <a:pt x="3236006" y="1839114"/>
                </a:cubicBezTo>
                <a:cubicBezTo>
                  <a:pt x="3240796" y="1840712"/>
                  <a:pt x="3236006" y="1829527"/>
                  <a:pt x="3240796" y="1832722"/>
                </a:cubicBezTo>
                <a:cubicBezTo>
                  <a:pt x="3243989" y="1834320"/>
                  <a:pt x="3242392" y="1835918"/>
                  <a:pt x="3240796" y="1837516"/>
                </a:cubicBezTo>
                <a:cubicBezTo>
                  <a:pt x="3243989" y="1840712"/>
                  <a:pt x="3245585" y="1837516"/>
                  <a:pt x="3247182" y="1840712"/>
                </a:cubicBezTo>
                <a:cubicBezTo>
                  <a:pt x="3250374" y="1839114"/>
                  <a:pt x="3239199" y="1834320"/>
                  <a:pt x="3245585" y="1832722"/>
                </a:cubicBezTo>
                <a:cubicBezTo>
                  <a:pt x="3247182" y="1835918"/>
                  <a:pt x="3250374" y="1837516"/>
                  <a:pt x="3251971" y="1840712"/>
                </a:cubicBezTo>
                <a:cubicBezTo>
                  <a:pt x="3255164" y="1839114"/>
                  <a:pt x="3255164" y="1837516"/>
                  <a:pt x="3253567" y="1835918"/>
                </a:cubicBezTo>
                <a:cubicBezTo>
                  <a:pt x="3261550" y="1837516"/>
                  <a:pt x="3255164" y="1843907"/>
                  <a:pt x="3256760" y="1851896"/>
                </a:cubicBezTo>
                <a:cubicBezTo>
                  <a:pt x="3261550" y="1855092"/>
                  <a:pt x="3264743" y="1855092"/>
                  <a:pt x="3266339" y="1859886"/>
                </a:cubicBezTo>
                <a:cubicBezTo>
                  <a:pt x="3267935" y="1861484"/>
                  <a:pt x="3266339" y="1856690"/>
                  <a:pt x="3267935" y="1859886"/>
                </a:cubicBezTo>
                <a:cubicBezTo>
                  <a:pt x="3267935" y="1858288"/>
                  <a:pt x="3267935" y="1856690"/>
                  <a:pt x="3266339" y="1853494"/>
                </a:cubicBezTo>
                <a:cubicBezTo>
                  <a:pt x="3264743" y="1847103"/>
                  <a:pt x="3272725" y="1861484"/>
                  <a:pt x="3269532" y="1855092"/>
                </a:cubicBezTo>
                <a:cubicBezTo>
                  <a:pt x="3274321" y="1855092"/>
                  <a:pt x="3271128" y="1861484"/>
                  <a:pt x="3274321" y="1863081"/>
                </a:cubicBezTo>
                <a:cubicBezTo>
                  <a:pt x="3279111" y="1866277"/>
                  <a:pt x="3272725" y="1858288"/>
                  <a:pt x="3277514" y="1858288"/>
                </a:cubicBezTo>
                <a:cubicBezTo>
                  <a:pt x="3279111" y="1859886"/>
                  <a:pt x="3280707" y="1859886"/>
                  <a:pt x="3280707" y="1859886"/>
                </a:cubicBezTo>
                <a:cubicBezTo>
                  <a:pt x="3282304" y="1863081"/>
                  <a:pt x="3280707" y="1864679"/>
                  <a:pt x="3277514" y="1867875"/>
                </a:cubicBezTo>
                <a:cubicBezTo>
                  <a:pt x="3275918" y="1869473"/>
                  <a:pt x="3280707" y="1872668"/>
                  <a:pt x="3279111" y="1874266"/>
                </a:cubicBezTo>
                <a:cubicBezTo>
                  <a:pt x="3283900" y="1879060"/>
                  <a:pt x="3280707" y="1872668"/>
                  <a:pt x="3285496" y="1874266"/>
                </a:cubicBezTo>
                <a:cubicBezTo>
                  <a:pt x="3285496" y="1872668"/>
                  <a:pt x="3282304" y="1872668"/>
                  <a:pt x="3283900" y="1871071"/>
                </a:cubicBezTo>
                <a:cubicBezTo>
                  <a:pt x="3288689" y="1867875"/>
                  <a:pt x="3285496" y="1891842"/>
                  <a:pt x="3296672" y="1883853"/>
                </a:cubicBezTo>
                <a:cubicBezTo>
                  <a:pt x="3299864" y="1888647"/>
                  <a:pt x="3301461" y="1893440"/>
                  <a:pt x="3307847" y="1898234"/>
                </a:cubicBezTo>
                <a:cubicBezTo>
                  <a:pt x="3307847" y="1896636"/>
                  <a:pt x="3307847" y="1896636"/>
                  <a:pt x="3309443" y="1896636"/>
                </a:cubicBezTo>
                <a:cubicBezTo>
                  <a:pt x="3307847" y="1891842"/>
                  <a:pt x="3311040" y="1893440"/>
                  <a:pt x="3311040" y="1885451"/>
                </a:cubicBezTo>
                <a:cubicBezTo>
                  <a:pt x="3312636" y="1887049"/>
                  <a:pt x="3309443" y="1895038"/>
                  <a:pt x="3315829" y="1895038"/>
                </a:cubicBezTo>
                <a:cubicBezTo>
                  <a:pt x="3314233" y="1896636"/>
                  <a:pt x="3312636" y="1898234"/>
                  <a:pt x="3315829" y="1901429"/>
                </a:cubicBezTo>
                <a:cubicBezTo>
                  <a:pt x="3317425" y="1903027"/>
                  <a:pt x="3319022" y="1899832"/>
                  <a:pt x="3320618" y="1899832"/>
                </a:cubicBezTo>
                <a:cubicBezTo>
                  <a:pt x="3320618" y="1901429"/>
                  <a:pt x="3323811" y="1906223"/>
                  <a:pt x="3322215" y="1901429"/>
                </a:cubicBezTo>
                <a:cubicBezTo>
                  <a:pt x="3330197" y="1904625"/>
                  <a:pt x="3323811" y="1912614"/>
                  <a:pt x="3322215" y="1912614"/>
                </a:cubicBezTo>
                <a:cubicBezTo>
                  <a:pt x="3334986" y="1919006"/>
                  <a:pt x="3328601" y="1904625"/>
                  <a:pt x="3334986" y="1899832"/>
                </a:cubicBezTo>
                <a:cubicBezTo>
                  <a:pt x="3334986" y="1903027"/>
                  <a:pt x="3339776" y="1903027"/>
                  <a:pt x="3336583" y="1899832"/>
                </a:cubicBezTo>
                <a:cubicBezTo>
                  <a:pt x="3347758" y="1903027"/>
                  <a:pt x="3333390" y="1904625"/>
                  <a:pt x="3339776" y="1911016"/>
                </a:cubicBezTo>
                <a:cubicBezTo>
                  <a:pt x="3350951" y="1911016"/>
                  <a:pt x="3347758" y="1901429"/>
                  <a:pt x="3354144" y="1906223"/>
                </a:cubicBezTo>
                <a:cubicBezTo>
                  <a:pt x="3354144" y="1901429"/>
                  <a:pt x="3339776" y="1893440"/>
                  <a:pt x="3344565" y="1887049"/>
                </a:cubicBezTo>
                <a:cubicBezTo>
                  <a:pt x="3347758" y="1887049"/>
                  <a:pt x="3350951" y="1895038"/>
                  <a:pt x="3347758" y="1896636"/>
                </a:cubicBezTo>
                <a:cubicBezTo>
                  <a:pt x="3352547" y="1899832"/>
                  <a:pt x="3355740" y="1896636"/>
                  <a:pt x="3362126" y="1903027"/>
                </a:cubicBezTo>
                <a:cubicBezTo>
                  <a:pt x="3357337" y="1904625"/>
                  <a:pt x="3360530" y="1907821"/>
                  <a:pt x="3357337" y="1909419"/>
                </a:cubicBezTo>
                <a:cubicBezTo>
                  <a:pt x="3363723" y="1911016"/>
                  <a:pt x="3368512" y="1904625"/>
                  <a:pt x="3374898" y="1909419"/>
                </a:cubicBezTo>
                <a:cubicBezTo>
                  <a:pt x="3370108" y="1909419"/>
                  <a:pt x="3366915" y="1909419"/>
                  <a:pt x="3371705" y="1915810"/>
                </a:cubicBezTo>
                <a:cubicBezTo>
                  <a:pt x="3371705" y="1917408"/>
                  <a:pt x="3365319" y="1912614"/>
                  <a:pt x="3366915" y="1912614"/>
                </a:cubicBezTo>
                <a:cubicBezTo>
                  <a:pt x="3365319" y="1911016"/>
                  <a:pt x="3363723" y="1912614"/>
                  <a:pt x="3362126" y="1911016"/>
                </a:cubicBezTo>
                <a:cubicBezTo>
                  <a:pt x="3358933" y="1912614"/>
                  <a:pt x="3363723" y="1915810"/>
                  <a:pt x="3360530" y="1917408"/>
                </a:cubicBezTo>
                <a:cubicBezTo>
                  <a:pt x="3363723" y="1919006"/>
                  <a:pt x="3366915" y="1915810"/>
                  <a:pt x="3362126" y="1914212"/>
                </a:cubicBezTo>
                <a:cubicBezTo>
                  <a:pt x="3366915" y="1912614"/>
                  <a:pt x="3368512" y="1919006"/>
                  <a:pt x="3368512" y="1922201"/>
                </a:cubicBezTo>
                <a:cubicBezTo>
                  <a:pt x="3360530" y="1920603"/>
                  <a:pt x="3373301" y="1931788"/>
                  <a:pt x="3365319" y="1930191"/>
                </a:cubicBezTo>
                <a:cubicBezTo>
                  <a:pt x="3370108" y="1933386"/>
                  <a:pt x="3368512" y="1934984"/>
                  <a:pt x="3371705" y="1938180"/>
                </a:cubicBezTo>
                <a:cubicBezTo>
                  <a:pt x="3370108" y="1931788"/>
                  <a:pt x="3373301" y="1931788"/>
                  <a:pt x="3374898" y="1925397"/>
                </a:cubicBezTo>
                <a:cubicBezTo>
                  <a:pt x="3376494" y="1925397"/>
                  <a:pt x="3379687" y="1926995"/>
                  <a:pt x="3381283" y="1930191"/>
                </a:cubicBezTo>
                <a:cubicBezTo>
                  <a:pt x="3376494" y="1928593"/>
                  <a:pt x="3379687" y="1933386"/>
                  <a:pt x="3374898" y="1931788"/>
                </a:cubicBezTo>
                <a:cubicBezTo>
                  <a:pt x="3376494" y="1934984"/>
                  <a:pt x="3379687" y="1939778"/>
                  <a:pt x="3381283" y="1939778"/>
                </a:cubicBezTo>
                <a:cubicBezTo>
                  <a:pt x="3384476" y="1938180"/>
                  <a:pt x="3381283" y="1934984"/>
                  <a:pt x="3381283" y="1933386"/>
                </a:cubicBezTo>
                <a:cubicBezTo>
                  <a:pt x="3386073" y="1933386"/>
                  <a:pt x="3387669" y="1944571"/>
                  <a:pt x="3392459" y="1941375"/>
                </a:cubicBezTo>
                <a:cubicBezTo>
                  <a:pt x="3394055" y="1949365"/>
                  <a:pt x="3400441" y="1952560"/>
                  <a:pt x="3410020" y="1963745"/>
                </a:cubicBezTo>
                <a:cubicBezTo>
                  <a:pt x="3410020" y="1965343"/>
                  <a:pt x="3408423" y="1962147"/>
                  <a:pt x="3406827" y="1962147"/>
                </a:cubicBezTo>
                <a:cubicBezTo>
                  <a:pt x="3406827" y="1963745"/>
                  <a:pt x="3408423" y="1963745"/>
                  <a:pt x="3408423" y="1965343"/>
                </a:cubicBezTo>
                <a:cubicBezTo>
                  <a:pt x="3403634" y="1965343"/>
                  <a:pt x="3405230" y="1958952"/>
                  <a:pt x="3400441" y="1957354"/>
                </a:cubicBezTo>
                <a:cubicBezTo>
                  <a:pt x="3400441" y="1957354"/>
                  <a:pt x="3398844" y="1957354"/>
                  <a:pt x="3398844" y="1958952"/>
                </a:cubicBezTo>
                <a:cubicBezTo>
                  <a:pt x="3398844" y="1962147"/>
                  <a:pt x="3405230" y="1966941"/>
                  <a:pt x="3402037" y="1970137"/>
                </a:cubicBezTo>
                <a:cubicBezTo>
                  <a:pt x="3406827" y="1968539"/>
                  <a:pt x="3414809" y="1965343"/>
                  <a:pt x="3413213" y="1958952"/>
                </a:cubicBezTo>
                <a:cubicBezTo>
                  <a:pt x="3414809" y="1960550"/>
                  <a:pt x="3418002" y="1966941"/>
                  <a:pt x="3418002" y="1962147"/>
                </a:cubicBezTo>
                <a:cubicBezTo>
                  <a:pt x="3421195" y="1962147"/>
                  <a:pt x="3418002" y="1968539"/>
                  <a:pt x="3419598" y="1970137"/>
                </a:cubicBezTo>
                <a:cubicBezTo>
                  <a:pt x="3421195" y="1968539"/>
                  <a:pt x="3422791" y="1966941"/>
                  <a:pt x="3421195" y="1965343"/>
                </a:cubicBezTo>
                <a:cubicBezTo>
                  <a:pt x="3425984" y="1966941"/>
                  <a:pt x="3432370" y="1973332"/>
                  <a:pt x="3435563" y="1970137"/>
                </a:cubicBezTo>
                <a:cubicBezTo>
                  <a:pt x="3437159" y="1971734"/>
                  <a:pt x="3435563" y="1973332"/>
                  <a:pt x="3433966" y="1971734"/>
                </a:cubicBezTo>
                <a:cubicBezTo>
                  <a:pt x="3432370" y="1974930"/>
                  <a:pt x="3438756" y="1978126"/>
                  <a:pt x="3433966" y="1979724"/>
                </a:cubicBezTo>
                <a:cubicBezTo>
                  <a:pt x="3429177" y="1978126"/>
                  <a:pt x="3432370" y="1976528"/>
                  <a:pt x="3427581" y="1973332"/>
                </a:cubicBezTo>
                <a:cubicBezTo>
                  <a:pt x="3425984" y="1973332"/>
                  <a:pt x="3427581" y="1974930"/>
                  <a:pt x="3425984" y="1976528"/>
                </a:cubicBezTo>
                <a:cubicBezTo>
                  <a:pt x="3429177" y="1982919"/>
                  <a:pt x="3433966" y="1978126"/>
                  <a:pt x="3433966" y="1982919"/>
                </a:cubicBezTo>
                <a:cubicBezTo>
                  <a:pt x="3440352" y="1979724"/>
                  <a:pt x="3445142" y="1981321"/>
                  <a:pt x="3449931" y="1987713"/>
                </a:cubicBezTo>
                <a:cubicBezTo>
                  <a:pt x="3445142" y="1990908"/>
                  <a:pt x="3440352" y="1987713"/>
                  <a:pt x="3437159" y="1986115"/>
                </a:cubicBezTo>
                <a:cubicBezTo>
                  <a:pt x="3437159" y="1987713"/>
                  <a:pt x="3435563" y="1987713"/>
                  <a:pt x="3435563" y="1989311"/>
                </a:cubicBezTo>
                <a:cubicBezTo>
                  <a:pt x="3437159" y="1989311"/>
                  <a:pt x="3440352" y="1990908"/>
                  <a:pt x="3443545" y="1990908"/>
                </a:cubicBezTo>
                <a:cubicBezTo>
                  <a:pt x="3446738" y="1992506"/>
                  <a:pt x="3445142" y="1994104"/>
                  <a:pt x="3441949" y="1997300"/>
                </a:cubicBezTo>
                <a:cubicBezTo>
                  <a:pt x="3445142" y="1997300"/>
                  <a:pt x="3449931" y="1997300"/>
                  <a:pt x="3449931" y="2002093"/>
                </a:cubicBezTo>
                <a:cubicBezTo>
                  <a:pt x="3451527" y="2000495"/>
                  <a:pt x="3454720" y="2000495"/>
                  <a:pt x="3453124" y="1997300"/>
                </a:cubicBezTo>
                <a:cubicBezTo>
                  <a:pt x="3456317" y="1995702"/>
                  <a:pt x="3456317" y="2002093"/>
                  <a:pt x="3453124" y="2002093"/>
                </a:cubicBezTo>
                <a:cubicBezTo>
                  <a:pt x="3454720" y="2003691"/>
                  <a:pt x="3459510" y="2000495"/>
                  <a:pt x="3457913" y="2005289"/>
                </a:cubicBezTo>
                <a:cubicBezTo>
                  <a:pt x="3459510" y="2005289"/>
                  <a:pt x="3462702" y="1997300"/>
                  <a:pt x="3469088" y="2002093"/>
                </a:cubicBezTo>
                <a:cubicBezTo>
                  <a:pt x="3472281" y="1998898"/>
                  <a:pt x="3464299" y="1994104"/>
                  <a:pt x="3464299" y="1990908"/>
                </a:cubicBezTo>
                <a:cubicBezTo>
                  <a:pt x="3461106" y="1989311"/>
                  <a:pt x="3459510" y="1989311"/>
                  <a:pt x="3457913" y="1992506"/>
                </a:cubicBezTo>
                <a:cubicBezTo>
                  <a:pt x="3457913" y="1987713"/>
                  <a:pt x="3457913" y="1989311"/>
                  <a:pt x="3454720" y="1986115"/>
                </a:cubicBezTo>
                <a:cubicBezTo>
                  <a:pt x="3457913" y="1982919"/>
                  <a:pt x="3462702" y="1989311"/>
                  <a:pt x="3465895" y="1982919"/>
                </a:cubicBezTo>
                <a:cubicBezTo>
                  <a:pt x="3470685" y="1987713"/>
                  <a:pt x="3464299" y="1987713"/>
                  <a:pt x="3462702" y="1987713"/>
                </a:cubicBezTo>
                <a:cubicBezTo>
                  <a:pt x="3469088" y="1992506"/>
                  <a:pt x="3469088" y="1992506"/>
                  <a:pt x="3475474" y="1995702"/>
                </a:cubicBezTo>
                <a:cubicBezTo>
                  <a:pt x="3475474" y="1994104"/>
                  <a:pt x="3473878" y="1990908"/>
                  <a:pt x="3475474" y="1990908"/>
                </a:cubicBezTo>
                <a:cubicBezTo>
                  <a:pt x="3478667" y="1995702"/>
                  <a:pt x="3480263" y="2000495"/>
                  <a:pt x="3486649" y="2003691"/>
                </a:cubicBezTo>
                <a:cubicBezTo>
                  <a:pt x="3481860" y="2002093"/>
                  <a:pt x="3483456" y="2002093"/>
                  <a:pt x="3481860" y="2005289"/>
                </a:cubicBezTo>
                <a:cubicBezTo>
                  <a:pt x="3483456" y="2005289"/>
                  <a:pt x="3488246" y="2008485"/>
                  <a:pt x="3489842" y="2006887"/>
                </a:cubicBezTo>
                <a:cubicBezTo>
                  <a:pt x="3491439" y="2008485"/>
                  <a:pt x="3489842" y="2010083"/>
                  <a:pt x="3488246" y="2013278"/>
                </a:cubicBezTo>
                <a:cubicBezTo>
                  <a:pt x="3494632" y="2018072"/>
                  <a:pt x="3501017" y="2024463"/>
                  <a:pt x="3501017" y="2030854"/>
                </a:cubicBezTo>
                <a:cubicBezTo>
                  <a:pt x="3504210" y="2032452"/>
                  <a:pt x="3505807" y="2026061"/>
                  <a:pt x="3501017" y="2022865"/>
                </a:cubicBezTo>
                <a:cubicBezTo>
                  <a:pt x="3505807" y="2021267"/>
                  <a:pt x="3510596" y="2030854"/>
                  <a:pt x="3504210" y="2032452"/>
                </a:cubicBezTo>
                <a:cubicBezTo>
                  <a:pt x="3507403" y="2035648"/>
                  <a:pt x="3510596" y="2038844"/>
                  <a:pt x="3513789" y="2040441"/>
                </a:cubicBezTo>
                <a:cubicBezTo>
                  <a:pt x="3513789" y="2035648"/>
                  <a:pt x="3509000" y="2037246"/>
                  <a:pt x="3510596" y="2032452"/>
                </a:cubicBezTo>
                <a:cubicBezTo>
                  <a:pt x="3513789" y="2034050"/>
                  <a:pt x="3518578" y="2037246"/>
                  <a:pt x="3521771" y="2040441"/>
                </a:cubicBezTo>
                <a:cubicBezTo>
                  <a:pt x="3526561" y="2045235"/>
                  <a:pt x="3529753" y="2050028"/>
                  <a:pt x="3532946" y="2054822"/>
                </a:cubicBezTo>
                <a:cubicBezTo>
                  <a:pt x="3529753" y="2046833"/>
                  <a:pt x="3540929" y="2058018"/>
                  <a:pt x="3544121" y="2056420"/>
                </a:cubicBezTo>
                <a:cubicBezTo>
                  <a:pt x="3545718" y="2058018"/>
                  <a:pt x="3542525" y="2059616"/>
                  <a:pt x="3544121" y="2062811"/>
                </a:cubicBezTo>
                <a:cubicBezTo>
                  <a:pt x="3540929" y="2062811"/>
                  <a:pt x="3542525" y="2061213"/>
                  <a:pt x="3537736" y="2058018"/>
                </a:cubicBezTo>
                <a:cubicBezTo>
                  <a:pt x="3536139" y="2061213"/>
                  <a:pt x="3545718" y="2069203"/>
                  <a:pt x="3550507" y="2070800"/>
                </a:cubicBezTo>
                <a:cubicBezTo>
                  <a:pt x="3552104" y="2069203"/>
                  <a:pt x="3545718" y="2069203"/>
                  <a:pt x="3544121" y="2064409"/>
                </a:cubicBezTo>
                <a:cubicBezTo>
                  <a:pt x="3552104" y="2064409"/>
                  <a:pt x="3555297" y="2070800"/>
                  <a:pt x="3563279" y="2075594"/>
                </a:cubicBezTo>
                <a:cubicBezTo>
                  <a:pt x="3561682" y="2077192"/>
                  <a:pt x="3558490" y="2078790"/>
                  <a:pt x="3560086" y="2080387"/>
                </a:cubicBezTo>
                <a:cubicBezTo>
                  <a:pt x="3558490" y="2081985"/>
                  <a:pt x="3556893" y="2075594"/>
                  <a:pt x="3553700" y="2078790"/>
                </a:cubicBezTo>
                <a:cubicBezTo>
                  <a:pt x="3555297" y="2080387"/>
                  <a:pt x="3558490" y="2083583"/>
                  <a:pt x="3558490" y="2083583"/>
                </a:cubicBezTo>
                <a:cubicBezTo>
                  <a:pt x="3560086" y="2088377"/>
                  <a:pt x="3553700" y="2081985"/>
                  <a:pt x="3552104" y="2086779"/>
                </a:cubicBezTo>
                <a:cubicBezTo>
                  <a:pt x="3561682" y="2086779"/>
                  <a:pt x="3560086" y="2089974"/>
                  <a:pt x="3568068" y="2088377"/>
                </a:cubicBezTo>
                <a:cubicBezTo>
                  <a:pt x="3572858" y="2094768"/>
                  <a:pt x="3585629" y="2102757"/>
                  <a:pt x="3580840" y="2109149"/>
                </a:cubicBezTo>
                <a:cubicBezTo>
                  <a:pt x="3584033" y="2110746"/>
                  <a:pt x="3585629" y="2105953"/>
                  <a:pt x="3587226" y="2105953"/>
                </a:cubicBezTo>
                <a:cubicBezTo>
                  <a:pt x="3588822" y="2107551"/>
                  <a:pt x="3590419" y="2113942"/>
                  <a:pt x="3587226" y="2112344"/>
                </a:cubicBezTo>
                <a:cubicBezTo>
                  <a:pt x="3588822" y="2115540"/>
                  <a:pt x="3592015" y="2115540"/>
                  <a:pt x="3592015" y="2118736"/>
                </a:cubicBezTo>
                <a:cubicBezTo>
                  <a:pt x="3590419" y="2121931"/>
                  <a:pt x="3588822" y="2118736"/>
                  <a:pt x="3585629" y="2121931"/>
                </a:cubicBezTo>
                <a:cubicBezTo>
                  <a:pt x="3590419" y="2125127"/>
                  <a:pt x="3592015" y="2121931"/>
                  <a:pt x="3595208" y="2120333"/>
                </a:cubicBezTo>
                <a:cubicBezTo>
                  <a:pt x="3598401" y="2117138"/>
                  <a:pt x="3590419" y="2118736"/>
                  <a:pt x="3593611" y="2115540"/>
                </a:cubicBezTo>
                <a:cubicBezTo>
                  <a:pt x="3595208" y="2113942"/>
                  <a:pt x="3601594" y="2120333"/>
                  <a:pt x="3598401" y="2121931"/>
                </a:cubicBezTo>
                <a:cubicBezTo>
                  <a:pt x="3599997" y="2121931"/>
                  <a:pt x="3603190" y="2121931"/>
                  <a:pt x="3604787" y="2123529"/>
                </a:cubicBezTo>
                <a:cubicBezTo>
                  <a:pt x="3609576" y="2128323"/>
                  <a:pt x="3606383" y="2131518"/>
                  <a:pt x="3609576" y="2136312"/>
                </a:cubicBezTo>
                <a:cubicBezTo>
                  <a:pt x="3609576" y="2131518"/>
                  <a:pt x="3612769" y="2128323"/>
                  <a:pt x="3611172" y="2128323"/>
                </a:cubicBezTo>
                <a:cubicBezTo>
                  <a:pt x="3611172" y="2123529"/>
                  <a:pt x="3622348" y="2134714"/>
                  <a:pt x="3622348" y="2137910"/>
                </a:cubicBezTo>
                <a:cubicBezTo>
                  <a:pt x="3620751" y="2139507"/>
                  <a:pt x="3619155" y="2133116"/>
                  <a:pt x="3615962" y="2133116"/>
                </a:cubicBezTo>
                <a:cubicBezTo>
                  <a:pt x="3615962" y="2139507"/>
                  <a:pt x="3627137" y="2139507"/>
                  <a:pt x="3625540" y="2147497"/>
                </a:cubicBezTo>
                <a:cubicBezTo>
                  <a:pt x="3628733" y="2149094"/>
                  <a:pt x="3627137" y="2142703"/>
                  <a:pt x="3630330" y="2144301"/>
                </a:cubicBezTo>
                <a:cubicBezTo>
                  <a:pt x="3630330" y="2147497"/>
                  <a:pt x="3631926" y="2150692"/>
                  <a:pt x="3631926" y="2153888"/>
                </a:cubicBezTo>
                <a:cubicBezTo>
                  <a:pt x="3635119" y="2152290"/>
                  <a:pt x="3638312" y="2158682"/>
                  <a:pt x="3641505" y="2155486"/>
                </a:cubicBezTo>
                <a:cubicBezTo>
                  <a:pt x="3644698" y="2160279"/>
                  <a:pt x="3646294" y="2165073"/>
                  <a:pt x="3649487" y="2168269"/>
                </a:cubicBezTo>
                <a:cubicBezTo>
                  <a:pt x="3652680" y="2171464"/>
                  <a:pt x="3654277" y="2174660"/>
                  <a:pt x="3659066" y="2177856"/>
                </a:cubicBezTo>
                <a:cubicBezTo>
                  <a:pt x="3657470" y="2177856"/>
                  <a:pt x="3655873" y="2177856"/>
                  <a:pt x="3654277" y="2179453"/>
                </a:cubicBezTo>
                <a:cubicBezTo>
                  <a:pt x="3667048" y="2181051"/>
                  <a:pt x="3678223" y="2201823"/>
                  <a:pt x="3687802" y="2211410"/>
                </a:cubicBezTo>
                <a:cubicBezTo>
                  <a:pt x="3689399" y="2213008"/>
                  <a:pt x="3690995" y="2209812"/>
                  <a:pt x="3690995" y="2214606"/>
                </a:cubicBezTo>
                <a:cubicBezTo>
                  <a:pt x="3692591" y="2216204"/>
                  <a:pt x="3692591" y="2216204"/>
                  <a:pt x="3694188" y="2216204"/>
                </a:cubicBezTo>
                <a:cubicBezTo>
                  <a:pt x="3694188" y="2214606"/>
                  <a:pt x="3694188" y="2213008"/>
                  <a:pt x="3692591" y="2211410"/>
                </a:cubicBezTo>
                <a:cubicBezTo>
                  <a:pt x="3697381" y="2214606"/>
                  <a:pt x="3702170" y="2227389"/>
                  <a:pt x="3711749" y="2227389"/>
                </a:cubicBezTo>
                <a:cubicBezTo>
                  <a:pt x="3711749" y="2232182"/>
                  <a:pt x="3714942" y="2240171"/>
                  <a:pt x="3722924" y="2241769"/>
                </a:cubicBezTo>
                <a:cubicBezTo>
                  <a:pt x="3724520" y="2249758"/>
                  <a:pt x="3740485" y="2265737"/>
                  <a:pt x="3750064" y="2275324"/>
                </a:cubicBezTo>
                <a:cubicBezTo>
                  <a:pt x="3748467" y="2275324"/>
                  <a:pt x="3746871" y="2273726"/>
                  <a:pt x="3745274" y="2275324"/>
                </a:cubicBezTo>
                <a:cubicBezTo>
                  <a:pt x="3750064" y="2278520"/>
                  <a:pt x="3750064" y="2281715"/>
                  <a:pt x="3751660" y="2284911"/>
                </a:cubicBezTo>
                <a:cubicBezTo>
                  <a:pt x="3754853" y="2286509"/>
                  <a:pt x="3753257" y="2283313"/>
                  <a:pt x="3754853" y="2281715"/>
                </a:cubicBezTo>
                <a:cubicBezTo>
                  <a:pt x="3759642" y="2283313"/>
                  <a:pt x="3762835" y="2288107"/>
                  <a:pt x="3766028" y="2294498"/>
                </a:cubicBezTo>
                <a:cubicBezTo>
                  <a:pt x="3769221" y="2299291"/>
                  <a:pt x="3772414" y="2305683"/>
                  <a:pt x="3777203" y="2308878"/>
                </a:cubicBezTo>
                <a:cubicBezTo>
                  <a:pt x="3775607" y="2310476"/>
                  <a:pt x="3774010" y="2312074"/>
                  <a:pt x="3774010" y="2313672"/>
                </a:cubicBezTo>
                <a:cubicBezTo>
                  <a:pt x="3778800" y="2316868"/>
                  <a:pt x="3777203" y="2321661"/>
                  <a:pt x="3781993" y="2320063"/>
                </a:cubicBezTo>
                <a:cubicBezTo>
                  <a:pt x="3785186" y="2323259"/>
                  <a:pt x="3780396" y="2324857"/>
                  <a:pt x="3781993" y="2326455"/>
                </a:cubicBezTo>
                <a:cubicBezTo>
                  <a:pt x="3786782" y="2329650"/>
                  <a:pt x="3783589" y="2321661"/>
                  <a:pt x="3786782" y="2320063"/>
                </a:cubicBezTo>
                <a:cubicBezTo>
                  <a:pt x="3788379" y="2324857"/>
                  <a:pt x="3791571" y="2324857"/>
                  <a:pt x="3793168" y="2329650"/>
                </a:cubicBezTo>
                <a:cubicBezTo>
                  <a:pt x="3780396" y="2329650"/>
                  <a:pt x="3799554" y="2344031"/>
                  <a:pt x="3802747" y="2350422"/>
                </a:cubicBezTo>
                <a:cubicBezTo>
                  <a:pt x="3801150" y="2347227"/>
                  <a:pt x="3805939" y="2345629"/>
                  <a:pt x="3804343" y="2342433"/>
                </a:cubicBezTo>
                <a:cubicBezTo>
                  <a:pt x="3805939" y="2340835"/>
                  <a:pt x="3805939" y="2344031"/>
                  <a:pt x="3805939" y="2345629"/>
                </a:cubicBezTo>
                <a:cubicBezTo>
                  <a:pt x="3812325" y="2355216"/>
                  <a:pt x="3815518" y="2350422"/>
                  <a:pt x="3815518" y="2358411"/>
                </a:cubicBezTo>
                <a:cubicBezTo>
                  <a:pt x="3817115" y="2360009"/>
                  <a:pt x="3815518" y="2356814"/>
                  <a:pt x="3818711" y="2356814"/>
                </a:cubicBezTo>
                <a:cubicBezTo>
                  <a:pt x="3823500" y="2361607"/>
                  <a:pt x="3820308" y="2364803"/>
                  <a:pt x="3823500" y="2367999"/>
                </a:cubicBezTo>
                <a:cubicBezTo>
                  <a:pt x="3825097" y="2367999"/>
                  <a:pt x="3833079" y="2369596"/>
                  <a:pt x="3829886" y="2375988"/>
                </a:cubicBezTo>
                <a:cubicBezTo>
                  <a:pt x="3831483" y="2375988"/>
                  <a:pt x="3837868" y="2379183"/>
                  <a:pt x="3833079" y="2380781"/>
                </a:cubicBezTo>
                <a:cubicBezTo>
                  <a:pt x="3834676" y="2383977"/>
                  <a:pt x="3837868" y="2382379"/>
                  <a:pt x="3839465" y="2383977"/>
                </a:cubicBezTo>
                <a:cubicBezTo>
                  <a:pt x="3842658" y="2382379"/>
                  <a:pt x="3836272" y="2379183"/>
                  <a:pt x="3836272" y="2377586"/>
                </a:cubicBezTo>
                <a:cubicBezTo>
                  <a:pt x="3844254" y="2374390"/>
                  <a:pt x="3842658" y="2367999"/>
                  <a:pt x="3849044" y="2364803"/>
                </a:cubicBezTo>
                <a:cubicBezTo>
                  <a:pt x="3849044" y="2380781"/>
                  <a:pt x="3845851" y="2393564"/>
                  <a:pt x="3845851" y="2409542"/>
                </a:cubicBezTo>
                <a:cubicBezTo>
                  <a:pt x="3850640" y="2412738"/>
                  <a:pt x="3847447" y="2398357"/>
                  <a:pt x="3853833" y="2407945"/>
                </a:cubicBezTo>
                <a:cubicBezTo>
                  <a:pt x="3855429" y="2406347"/>
                  <a:pt x="3850640" y="2403151"/>
                  <a:pt x="3855429" y="2401553"/>
                </a:cubicBezTo>
                <a:cubicBezTo>
                  <a:pt x="3852237" y="2396760"/>
                  <a:pt x="3850640" y="2399955"/>
                  <a:pt x="3850640" y="2395162"/>
                </a:cubicBezTo>
                <a:cubicBezTo>
                  <a:pt x="3852237" y="2393564"/>
                  <a:pt x="3855429" y="2396760"/>
                  <a:pt x="3857026" y="2399955"/>
                </a:cubicBezTo>
                <a:cubicBezTo>
                  <a:pt x="3857026" y="2398357"/>
                  <a:pt x="3858622" y="2391966"/>
                  <a:pt x="3863412" y="2393564"/>
                </a:cubicBezTo>
                <a:cubicBezTo>
                  <a:pt x="3863412" y="2390368"/>
                  <a:pt x="3861815" y="2382379"/>
                  <a:pt x="3866605" y="2382379"/>
                </a:cubicBezTo>
                <a:cubicBezTo>
                  <a:pt x="3868201" y="2385575"/>
                  <a:pt x="3871394" y="2390368"/>
                  <a:pt x="3872990" y="2393564"/>
                </a:cubicBezTo>
                <a:cubicBezTo>
                  <a:pt x="3866605" y="2399955"/>
                  <a:pt x="3871394" y="2407945"/>
                  <a:pt x="3863412" y="2409542"/>
                </a:cubicBezTo>
                <a:cubicBezTo>
                  <a:pt x="3865008" y="2414336"/>
                  <a:pt x="3863412" y="2417532"/>
                  <a:pt x="3860219" y="2419129"/>
                </a:cubicBezTo>
                <a:cubicBezTo>
                  <a:pt x="3865008" y="2422325"/>
                  <a:pt x="3868201" y="2430314"/>
                  <a:pt x="3872990" y="2430314"/>
                </a:cubicBezTo>
                <a:cubicBezTo>
                  <a:pt x="3872990" y="2427119"/>
                  <a:pt x="3868201" y="2427119"/>
                  <a:pt x="3868201" y="2422325"/>
                </a:cubicBezTo>
                <a:cubicBezTo>
                  <a:pt x="3869798" y="2417532"/>
                  <a:pt x="3882569" y="2420727"/>
                  <a:pt x="3879376" y="2414336"/>
                </a:cubicBezTo>
                <a:cubicBezTo>
                  <a:pt x="3882569" y="2412738"/>
                  <a:pt x="3880973" y="2417532"/>
                  <a:pt x="3885762" y="2420727"/>
                </a:cubicBezTo>
                <a:cubicBezTo>
                  <a:pt x="3882569" y="2425521"/>
                  <a:pt x="3876183" y="2425521"/>
                  <a:pt x="3880973" y="2433510"/>
                </a:cubicBezTo>
                <a:cubicBezTo>
                  <a:pt x="3877780" y="2433510"/>
                  <a:pt x="3879376" y="2430314"/>
                  <a:pt x="3874587" y="2430314"/>
                </a:cubicBezTo>
                <a:cubicBezTo>
                  <a:pt x="3877780" y="2436706"/>
                  <a:pt x="3874587" y="2441499"/>
                  <a:pt x="3877780" y="2446293"/>
                </a:cubicBezTo>
                <a:cubicBezTo>
                  <a:pt x="3879376" y="2447891"/>
                  <a:pt x="3880973" y="2444695"/>
                  <a:pt x="3884166" y="2444695"/>
                </a:cubicBezTo>
                <a:cubicBezTo>
                  <a:pt x="3885762" y="2449488"/>
                  <a:pt x="3888955" y="2454282"/>
                  <a:pt x="3892148" y="2451086"/>
                </a:cubicBezTo>
                <a:cubicBezTo>
                  <a:pt x="3895341" y="2449488"/>
                  <a:pt x="3888955" y="2446293"/>
                  <a:pt x="3887358" y="2443097"/>
                </a:cubicBezTo>
                <a:cubicBezTo>
                  <a:pt x="3885762" y="2433510"/>
                  <a:pt x="3900130" y="2439901"/>
                  <a:pt x="3893744" y="2431912"/>
                </a:cubicBezTo>
                <a:cubicBezTo>
                  <a:pt x="3898534" y="2435108"/>
                  <a:pt x="3900130" y="2435108"/>
                  <a:pt x="3901727" y="2430314"/>
                </a:cubicBezTo>
                <a:cubicBezTo>
                  <a:pt x="3903323" y="2431912"/>
                  <a:pt x="3904919" y="2433510"/>
                  <a:pt x="3906516" y="2433510"/>
                </a:cubicBezTo>
                <a:cubicBezTo>
                  <a:pt x="3906516" y="2441499"/>
                  <a:pt x="3888955" y="2462271"/>
                  <a:pt x="3908112" y="2463869"/>
                </a:cubicBezTo>
                <a:cubicBezTo>
                  <a:pt x="3908112" y="2459075"/>
                  <a:pt x="3911305" y="2457478"/>
                  <a:pt x="3919287" y="2457478"/>
                </a:cubicBezTo>
                <a:cubicBezTo>
                  <a:pt x="3919287" y="2452684"/>
                  <a:pt x="3917691" y="2444695"/>
                  <a:pt x="3925673" y="2446293"/>
                </a:cubicBezTo>
                <a:cubicBezTo>
                  <a:pt x="3932059" y="2467065"/>
                  <a:pt x="3901727" y="2476652"/>
                  <a:pt x="3912902" y="2495826"/>
                </a:cubicBezTo>
                <a:cubicBezTo>
                  <a:pt x="3916095" y="2499021"/>
                  <a:pt x="3919287" y="2494228"/>
                  <a:pt x="3922480" y="2495826"/>
                </a:cubicBezTo>
                <a:cubicBezTo>
                  <a:pt x="3922480" y="2486239"/>
                  <a:pt x="3938445" y="2478249"/>
                  <a:pt x="3941638" y="2470260"/>
                </a:cubicBezTo>
                <a:cubicBezTo>
                  <a:pt x="3949620" y="2479847"/>
                  <a:pt x="3932059" y="2478249"/>
                  <a:pt x="3938445" y="2489434"/>
                </a:cubicBezTo>
                <a:cubicBezTo>
                  <a:pt x="3930463" y="2495826"/>
                  <a:pt x="3933656" y="2503815"/>
                  <a:pt x="3925673" y="2508608"/>
                </a:cubicBezTo>
                <a:cubicBezTo>
                  <a:pt x="3927270" y="2510206"/>
                  <a:pt x="3928866" y="2510206"/>
                  <a:pt x="3930463" y="2513402"/>
                </a:cubicBezTo>
                <a:cubicBezTo>
                  <a:pt x="3928866" y="2513402"/>
                  <a:pt x="3927270" y="2510206"/>
                  <a:pt x="3925673" y="2513402"/>
                </a:cubicBezTo>
                <a:cubicBezTo>
                  <a:pt x="3927270" y="2516598"/>
                  <a:pt x="3925673" y="2521391"/>
                  <a:pt x="3930463" y="2527782"/>
                </a:cubicBezTo>
                <a:cubicBezTo>
                  <a:pt x="3940041" y="2522989"/>
                  <a:pt x="3936848" y="2513402"/>
                  <a:pt x="3946427" y="2513402"/>
                </a:cubicBezTo>
                <a:cubicBezTo>
                  <a:pt x="3944831" y="2505413"/>
                  <a:pt x="3949620" y="2503815"/>
                  <a:pt x="3957602" y="2500619"/>
                </a:cubicBezTo>
                <a:cubicBezTo>
                  <a:pt x="3963988" y="2513402"/>
                  <a:pt x="3949620" y="2529380"/>
                  <a:pt x="3944831" y="2529380"/>
                </a:cubicBezTo>
                <a:cubicBezTo>
                  <a:pt x="3943234" y="2530978"/>
                  <a:pt x="3944831" y="2534174"/>
                  <a:pt x="3946427" y="2537370"/>
                </a:cubicBezTo>
                <a:cubicBezTo>
                  <a:pt x="3936848" y="2535772"/>
                  <a:pt x="3936848" y="2553348"/>
                  <a:pt x="3927270" y="2548554"/>
                </a:cubicBezTo>
                <a:cubicBezTo>
                  <a:pt x="3928866" y="2554946"/>
                  <a:pt x="3927270" y="2553348"/>
                  <a:pt x="3922480" y="2553348"/>
                </a:cubicBezTo>
                <a:cubicBezTo>
                  <a:pt x="3925673" y="2562935"/>
                  <a:pt x="3922480" y="2569326"/>
                  <a:pt x="3933656" y="2575718"/>
                </a:cubicBezTo>
                <a:cubicBezTo>
                  <a:pt x="3935252" y="2570924"/>
                  <a:pt x="3935252" y="2567728"/>
                  <a:pt x="3940041" y="2572522"/>
                </a:cubicBezTo>
                <a:cubicBezTo>
                  <a:pt x="3941638" y="2569326"/>
                  <a:pt x="3940041" y="2567728"/>
                  <a:pt x="3938445" y="2564533"/>
                </a:cubicBezTo>
                <a:cubicBezTo>
                  <a:pt x="3940041" y="2561337"/>
                  <a:pt x="3943234" y="2567728"/>
                  <a:pt x="3946427" y="2566131"/>
                </a:cubicBezTo>
                <a:cubicBezTo>
                  <a:pt x="3948024" y="2564533"/>
                  <a:pt x="3943234" y="2564533"/>
                  <a:pt x="3943234" y="2561337"/>
                </a:cubicBezTo>
                <a:cubicBezTo>
                  <a:pt x="3944831" y="2559739"/>
                  <a:pt x="3948024" y="2564533"/>
                  <a:pt x="3949620" y="2562935"/>
                </a:cubicBezTo>
                <a:cubicBezTo>
                  <a:pt x="3951217" y="2570924"/>
                  <a:pt x="3946427" y="2572522"/>
                  <a:pt x="3946427" y="2578913"/>
                </a:cubicBezTo>
                <a:cubicBezTo>
                  <a:pt x="3941638" y="2575718"/>
                  <a:pt x="3941638" y="2580511"/>
                  <a:pt x="3938445" y="2578913"/>
                </a:cubicBezTo>
                <a:cubicBezTo>
                  <a:pt x="3941638" y="2580511"/>
                  <a:pt x="3943234" y="2583707"/>
                  <a:pt x="3946427" y="2586903"/>
                </a:cubicBezTo>
                <a:cubicBezTo>
                  <a:pt x="3938445" y="2585305"/>
                  <a:pt x="3940041" y="2590098"/>
                  <a:pt x="3935252" y="2590098"/>
                </a:cubicBezTo>
                <a:cubicBezTo>
                  <a:pt x="3935252" y="2591696"/>
                  <a:pt x="3935252" y="2593294"/>
                  <a:pt x="3936848" y="2596490"/>
                </a:cubicBezTo>
                <a:cubicBezTo>
                  <a:pt x="3927270" y="2599685"/>
                  <a:pt x="3919287" y="2610870"/>
                  <a:pt x="3908112" y="2607674"/>
                </a:cubicBezTo>
                <a:cubicBezTo>
                  <a:pt x="3908112" y="2610870"/>
                  <a:pt x="3909709" y="2615664"/>
                  <a:pt x="3904919" y="2617262"/>
                </a:cubicBezTo>
                <a:cubicBezTo>
                  <a:pt x="3898534" y="2609272"/>
                  <a:pt x="3893744" y="2615664"/>
                  <a:pt x="3888955" y="2615664"/>
                </a:cubicBezTo>
                <a:cubicBezTo>
                  <a:pt x="3893744" y="2622055"/>
                  <a:pt x="3900130" y="2623653"/>
                  <a:pt x="3904919" y="2628446"/>
                </a:cubicBezTo>
                <a:cubicBezTo>
                  <a:pt x="3896937" y="2625251"/>
                  <a:pt x="3901727" y="2633240"/>
                  <a:pt x="3893744" y="2628446"/>
                </a:cubicBezTo>
                <a:cubicBezTo>
                  <a:pt x="3888955" y="2641229"/>
                  <a:pt x="3877780" y="2649218"/>
                  <a:pt x="3865008" y="2652414"/>
                </a:cubicBezTo>
                <a:cubicBezTo>
                  <a:pt x="3861815" y="2647620"/>
                  <a:pt x="3855429" y="2642827"/>
                  <a:pt x="3855429" y="2639631"/>
                </a:cubicBezTo>
                <a:cubicBezTo>
                  <a:pt x="3855429" y="2639631"/>
                  <a:pt x="3853833" y="2639631"/>
                  <a:pt x="3852237" y="2638033"/>
                </a:cubicBezTo>
                <a:cubicBezTo>
                  <a:pt x="3852237" y="2638033"/>
                  <a:pt x="3853833" y="2639631"/>
                  <a:pt x="3853833" y="2641229"/>
                </a:cubicBezTo>
                <a:cubicBezTo>
                  <a:pt x="3849044" y="2641229"/>
                  <a:pt x="3850640" y="2634838"/>
                  <a:pt x="3850640" y="2633240"/>
                </a:cubicBezTo>
                <a:cubicBezTo>
                  <a:pt x="3844254" y="2636436"/>
                  <a:pt x="3837868" y="2636436"/>
                  <a:pt x="3836272" y="2644425"/>
                </a:cubicBezTo>
                <a:cubicBezTo>
                  <a:pt x="3841061" y="2647620"/>
                  <a:pt x="3845851" y="2649218"/>
                  <a:pt x="3847447" y="2654012"/>
                </a:cubicBezTo>
                <a:cubicBezTo>
                  <a:pt x="3837868" y="2660403"/>
                  <a:pt x="3823500" y="2657208"/>
                  <a:pt x="3810729" y="2660403"/>
                </a:cubicBezTo>
                <a:cubicBezTo>
                  <a:pt x="3810729" y="2663599"/>
                  <a:pt x="3818711" y="2669990"/>
                  <a:pt x="3821904" y="2671588"/>
                </a:cubicBezTo>
                <a:cubicBezTo>
                  <a:pt x="3825097" y="2676382"/>
                  <a:pt x="3820308" y="2679577"/>
                  <a:pt x="3823500" y="2685969"/>
                </a:cubicBezTo>
                <a:cubicBezTo>
                  <a:pt x="3818711" y="2689164"/>
                  <a:pt x="3818711" y="2687566"/>
                  <a:pt x="3815518" y="2690762"/>
                </a:cubicBezTo>
                <a:cubicBezTo>
                  <a:pt x="3807536" y="2687566"/>
                  <a:pt x="3799554" y="2689164"/>
                  <a:pt x="3791571" y="2684371"/>
                </a:cubicBezTo>
                <a:cubicBezTo>
                  <a:pt x="3789975" y="2681175"/>
                  <a:pt x="3793168" y="2679577"/>
                  <a:pt x="3791571" y="2676382"/>
                </a:cubicBezTo>
                <a:cubicBezTo>
                  <a:pt x="3786782" y="2674784"/>
                  <a:pt x="3777203" y="2668392"/>
                  <a:pt x="3777203" y="2663599"/>
                </a:cubicBezTo>
                <a:cubicBezTo>
                  <a:pt x="3775607" y="2668392"/>
                  <a:pt x="3766028" y="2662001"/>
                  <a:pt x="3764432" y="2655610"/>
                </a:cubicBezTo>
                <a:cubicBezTo>
                  <a:pt x="3764432" y="2665197"/>
                  <a:pt x="3754853" y="2665197"/>
                  <a:pt x="3762835" y="2676382"/>
                </a:cubicBezTo>
                <a:cubicBezTo>
                  <a:pt x="3764432" y="2669990"/>
                  <a:pt x="3766028" y="2673186"/>
                  <a:pt x="3764432" y="2677979"/>
                </a:cubicBezTo>
                <a:cubicBezTo>
                  <a:pt x="3766028" y="2679577"/>
                  <a:pt x="3766028" y="2676382"/>
                  <a:pt x="3767625" y="2676382"/>
                </a:cubicBezTo>
                <a:cubicBezTo>
                  <a:pt x="3769221" y="2677979"/>
                  <a:pt x="3769221" y="2677979"/>
                  <a:pt x="3769221" y="2679577"/>
                </a:cubicBezTo>
                <a:cubicBezTo>
                  <a:pt x="3774010" y="2682773"/>
                  <a:pt x="3778800" y="2681175"/>
                  <a:pt x="3783589" y="2681175"/>
                </a:cubicBezTo>
                <a:cubicBezTo>
                  <a:pt x="3783589" y="2684371"/>
                  <a:pt x="3785186" y="2687566"/>
                  <a:pt x="3789975" y="2692360"/>
                </a:cubicBezTo>
                <a:cubicBezTo>
                  <a:pt x="3783589" y="2695556"/>
                  <a:pt x="3777203" y="2685969"/>
                  <a:pt x="3775607" y="2692360"/>
                </a:cubicBezTo>
                <a:cubicBezTo>
                  <a:pt x="3772414" y="2689164"/>
                  <a:pt x="3769221" y="2684371"/>
                  <a:pt x="3766028" y="2687566"/>
                </a:cubicBezTo>
                <a:cubicBezTo>
                  <a:pt x="3767625" y="2684371"/>
                  <a:pt x="3759642" y="2681175"/>
                  <a:pt x="3761239" y="2677979"/>
                </a:cubicBezTo>
                <a:cubicBezTo>
                  <a:pt x="3758046" y="2677979"/>
                  <a:pt x="3754853" y="2677979"/>
                  <a:pt x="3751660" y="2679577"/>
                </a:cubicBezTo>
                <a:cubicBezTo>
                  <a:pt x="3750064" y="2676382"/>
                  <a:pt x="3756449" y="2674784"/>
                  <a:pt x="3758046" y="2673186"/>
                </a:cubicBezTo>
                <a:cubicBezTo>
                  <a:pt x="3758046" y="2669990"/>
                  <a:pt x="3756449" y="2666795"/>
                  <a:pt x="3756449" y="2665197"/>
                </a:cubicBezTo>
                <a:cubicBezTo>
                  <a:pt x="3754853" y="2663599"/>
                  <a:pt x="3753257" y="2663599"/>
                  <a:pt x="3751660" y="2662001"/>
                </a:cubicBezTo>
                <a:cubicBezTo>
                  <a:pt x="3751660" y="2673186"/>
                  <a:pt x="3742081" y="2684371"/>
                  <a:pt x="3737292" y="2684371"/>
                </a:cubicBezTo>
                <a:cubicBezTo>
                  <a:pt x="3735696" y="2685969"/>
                  <a:pt x="3738889" y="2689164"/>
                  <a:pt x="3738889" y="2692360"/>
                </a:cubicBezTo>
                <a:cubicBezTo>
                  <a:pt x="3729310" y="2690762"/>
                  <a:pt x="3729310" y="2708338"/>
                  <a:pt x="3719731" y="2703545"/>
                </a:cubicBezTo>
                <a:cubicBezTo>
                  <a:pt x="3721328" y="2709936"/>
                  <a:pt x="3721328" y="2708338"/>
                  <a:pt x="3714942" y="2708338"/>
                </a:cubicBezTo>
                <a:cubicBezTo>
                  <a:pt x="3718135" y="2716328"/>
                  <a:pt x="3714942" y="2724317"/>
                  <a:pt x="3726117" y="2729110"/>
                </a:cubicBezTo>
                <a:cubicBezTo>
                  <a:pt x="3727713" y="2725915"/>
                  <a:pt x="3727713" y="2721121"/>
                  <a:pt x="3734099" y="2725915"/>
                </a:cubicBezTo>
                <a:cubicBezTo>
                  <a:pt x="3734099" y="2724317"/>
                  <a:pt x="3732503" y="2722719"/>
                  <a:pt x="3730906" y="2719523"/>
                </a:cubicBezTo>
                <a:cubicBezTo>
                  <a:pt x="3734099" y="2716328"/>
                  <a:pt x="3735696" y="2721121"/>
                  <a:pt x="3738889" y="2721121"/>
                </a:cubicBezTo>
                <a:cubicBezTo>
                  <a:pt x="3740485" y="2717925"/>
                  <a:pt x="3735696" y="2719523"/>
                  <a:pt x="3735696" y="2716328"/>
                </a:cubicBezTo>
                <a:cubicBezTo>
                  <a:pt x="3738889" y="2714730"/>
                  <a:pt x="3740485" y="2719523"/>
                  <a:pt x="3742081" y="2717925"/>
                </a:cubicBezTo>
                <a:cubicBezTo>
                  <a:pt x="3743678" y="2725915"/>
                  <a:pt x="3738889" y="2725915"/>
                  <a:pt x="3738889" y="2732306"/>
                </a:cubicBezTo>
                <a:cubicBezTo>
                  <a:pt x="3734099" y="2730708"/>
                  <a:pt x="3735696" y="2733904"/>
                  <a:pt x="3732503" y="2733904"/>
                </a:cubicBezTo>
                <a:cubicBezTo>
                  <a:pt x="3734099" y="2735502"/>
                  <a:pt x="3737292" y="2737099"/>
                  <a:pt x="3738889" y="2741893"/>
                </a:cubicBezTo>
                <a:cubicBezTo>
                  <a:pt x="3732503" y="2740295"/>
                  <a:pt x="3732503" y="2745089"/>
                  <a:pt x="3727713" y="2745089"/>
                </a:cubicBezTo>
                <a:cubicBezTo>
                  <a:pt x="3727713" y="2746687"/>
                  <a:pt x="3727713" y="2748284"/>
                  <a:pt x="3729310" y="2749882"/>
                </a:cubicBezTo>
                <a:cubicBezTo>
                  <a:pt x="3719731" y="2754676"/>
                  <a:pt x="3711749" y="2765861"/>
                  <a:pt x="3700574" y="2762665"/>
                </a:cubicBezTo>
                <a:cubicBezTo>
                  <a:pt x="3700574" y="2765861"/>
                  <a:pt x="3702170" y="2769056"/>
                  <a:pt x="3697381" y="2770654"/>
                </a:cubicBezTo>
                <a:cubicBezTo>
                  <a:pt x="3692591" y="2764263"/>
                  <a:pt x="3686206" y="2769056"/>
                  <a:pt x="3681416" y="2770654"/>
                </a:cubicBezTo>
                <a:cubicBezTo>
                  <a:pt x="3686206" y="2777045"/>
                  <a:pt x="3692591" y="2778643"/>
                  <a:pt x="3697381" y="2783437"/>
                </a:cubicBezTo>
                <a:cubicBezTo>
                  <a:pt x="3689399" y="2780241"/>
                  <a:pt x="3694188" y="2788230"/>
                  <a:pt x="3686206" y="2783437"/>
                </a:cubicBezTo>
                <a:cubicBezTo>
                  <a:pt x="3681416" y="2796220"/>
                  <a:pt x="3671838" y="2804209"/>
                  <a:pt x="3657470" y="2807404"/>
                </a:cubicBezTo>
                <a:cubicBezTo>
                  <a:pt x="3654277" y="2802611"/>
                  <a:pt x="3649487" y="2797817"/>
                  <a:pt x="3649487" y="2794622"/>
                </a:cubicBezTo>
                <a:cubicBezTo>
                  <a:pt x="3647891" y="2793024"/>
                  <a:pt x="3646294" y="2794622"/>
                  <a:pt x="3646294" y="2793024"/>
                </a:cubicBezTo>
                <a:cubicBezTo>
                  <a:pt x="3644698" y="2793024"/>
                  <a:pt x="3646294" y="2794622"/>
                  <a:pt x="3646294" y="2796220"/>
                </a:cubicBezTo>
                <a:cubicBezTo>
                  <a:pt x="3643101" y="2796220"/>
                  <a:pt x="3644698" y="2789828"/>
                  <a:pt x="3643101" y="2788230"/>
                </a:cubicBezTo>
                <a:cubicBezTo>
                  <a:pt x="3636716" y="2791426"/>
                  <a:pt x="3631926" y="2791426"/>
                  <a:pt x="3630330" y="2797817"/>
                </a:cubicBezTo>
                <a:cubicBezTo>
                  <a:pt x="3633523" y="2802611"/>
                  <a:pt x="3638312" y="2804209"/>
                  <a:pt x="3639909" y="2809002"/>
                </a:cubicBezTo>
                <a:cubicBezTo>
                  <a:pt x="3630330" y="2815394"/>
                  <a:pt x="3615962" y="2812198"/>
                  <a:pt x="3603190" y="2815394"/>
                </a:cubicBezTo>
                <a:cubicBezTo>
                  <a:pt x="3603190" y="2818589"/>
                  <a:pt x="3611172" y="2824981"/>
                  <a:pt x="3614365" y="2824981"/>
                </a:cubicBezTo>
                <a:cubicBezTo>
                  <a:pt x="3617558" y="2831372"/>
                  <a:pt x="3612769" y="2834568"/>
                  <a:pt x="3617558" y="2839361"/>
                </a:cubicBezTo>
                <a:cubicBezTo>
                  <a:pt x="3612769" y="2842557"/>
                  <a:pt x="3612769" y="2842557"/>
                  <a:pt x="3609576" y="2845753"/>
                </a:cubicBezTo>
                <a:cubicBezTo>
                  <a:pt x="3601594" y="2842557"/>
                  <a:pt x="3593611" y="2842557"/>
                  <a:pt x="3585629" y="2839361"/>
                </a:cubicBezTo>
                <a:cubicBezTo>
                  <a:pt x="3584033" y="2836166"/>
                  <a:pt x="3585629" y="2834568"/>
                  <a:pt x="3584033" y="2831372"/>
                </a:cubicBezTo>
                <a:cubicBezTo>
                  <a:pt x="3579243" y="2829774"/>
                  <a:pt x="3571261" y="2823383"/>
                  <a:pt x="3569665" y="2818589"/>
                </a:cubicBezTo>
                <a:cubicBezTo>
                  <a:pt x="3568068" y="2823383"/>
                  <a:pt x="3558490" y="2816991"/>
                  <a:pt x="3556893" y="2810600"/>
                </a:cubicBezTo>
                <a:cubicBezTo>
                  <a:pt x="3556893" y="2820187"/>
                  <a:pt x="3548911" y="2820187"/>
                  <a:pt x="3556893" y="2831372"/>
                </a:cubicBezTo>
                <a:cubicBezTo>
                  <a:pt x="3556893" y="2824981"/>
                  <a:pt x="3558490" y="2828176"/>
                  <a:pt x="3556893" y="2832970"/>
                </a:cubicBezTo>
                <a:cubicBezTo>
                  <a:pt x="3560086" y="2834568"/>
                  <a:pt x="3558490" y="2831372"/>
                  <a:pt x="3560086" y="2829774"/>
                </a:cubicBezTo>
                <a:cubicBezTo>
                  <a:pt x="3563279" y="2832970"/>
                  <a:pt x="3561682" y="2832970"/>
                  <a:pt x="3563279" y="2834568"/>
                </a:cubicBezTo>
                <a:cubicBezTo>
                  <a:pt x="3566472" y="2836166"/>
                  <a:pt x="3571261" y="2836166"/>
                  <a:pt x="3576051" y="2836166"/>
                </a:cubicBezTo>
                <a:cubicBezTo>
                  <a:pt x="3576051" y="2839361"/>
                  <a:pt x="3577647" y="2842557"/>
                  <a:pt x="3582436" y="2847350"/>
                </a:cubicBezTo>
                <a:cubicBezTo>
                  <a:pt x="3577647" y="2850546"/>
                  <a:pt x="3569665" y="2840959"/>
                  <a:pt x="3568068" y="2847350"/>
                </a:cubicBezTo>
                <a:cubicBezTo>
                  <a:pt x="3564875" y="2844155"/>
                  <a:pt x="3561682" y="2839361"/>
                  <a:pt x="3558490" y="2842557"/>
                </a:cubicBezTo>
                <a:cubicBezTo>
                  <a:pt x="3560086" y="2839361"/>
                  <a:pt x="3552104" y="2834568"/>
                  <a:pt x="3553700" y="2832970"/>
                </a:cubicBezTo>
                <a:cubicBezTo>
                  <a:pt x="3552104" y="2832970"/>
                  <a:pt x="3548911" y="2832970"/>
                  <a:pt x="3545718" y="2832970"/>
                </a:cubicBezTo>
                <a:cubicBezTo>
                  <a:pt x="3544121" y="2829774"/>
                  <a:pt x="3550507" y="2829774"/>
                  <a:pt x="3550507" y="2826579"/>
                </a:cubicBezTo>
                <a:cubicBezTo>
                  <a:pt x="3552104" y="2824981"/>
                  <a:pt x="3548911" y="2821785"/>
                  <a:pt x="3550507" y="2820187"/>
                </a:cubicBezTo>
                <a:cubicBezTo>
                  <a:pt x="3537736" y="2810600"/>
                  <a:pt x="3531350" y="2821785"/>
                  <a:pt x="3518578" y="2813796"/>
                </a:cubicBezTo>
                <a:cubicBezTo>
                  <a:pt x="3516982" y="2815394"/>
                  <a:pt x="3524964" y="2820187"/>
                  <a:pt x="3523368" y="2823383"/>
                </a:cubicBezTo>
                <a:cubicBezTo>
                  <a:pt x="3524964" y="2824981"/>
                  <a:pt x="3524964" y="2821785"/>
                  <a:pt x="3524964" y="2820187"/>
                </a:cubicBezTo>
                <a:cubicBezTo>
                  <a:pt x="3528157" y="2816991"/>
                  <a:pt x="3524964" y="2824981"/>
                  <a:pt x="3528157" y="2823383"/>
                </a:cubicBezTo>
                <a:cubicBezTo>
                  <a:pt x="3531350" y="2826579"/>
                  <a:pt x="3526561" y="2826579"/>
                  <a:pt x="3528157" y="2829774"/>
                </a:cubicBezTo>
                <a:cubicBezTo>
                  <a:pt x="3521771" y="2826579"/>
                  <a:pt x="3521771" y="2831372"/>
                  <a:pt x="3515385" y="2832970"/>
                </a:cubicBezTo>
                <a:cubicBezTo>
                  <a:pt x="3510596" y="2829774"/>
                  <a:pt x="3505807" y="2828176"/>
                  <a:pt x="3502614" y="2832970"/>
                </a:cubicBezTo>
                <a:cubicBezTo>
                  <a:pt x="3497824" y="2826579"/>
                  <a:pt x="3491439" y="2831372"/>
                  <a:pt x="3486649" y="2823383"/>
                </a:cubicBezTo>
                <a:cubicBezTo>
                  <a:pt x="3486649" y="2823383"/>
                  <a:pt x="3486649" y="2823383"/>
                  <a:pt x="3481860" y="2826579"/>
                </a:cubicBezTo>
                <a:cubicBezTo>
                  <a:pt x="3477071" y="2824981"/>
                  <a:pt x="3473878" y="2821785"/>
                  <a:pt x="3469088" y="2815394"/>
                </a:cubicBezTo>
                <a:cubicBezTo>
                  <a:pt x="3469088" y="2813796"/>
                  <a:pt x="3472281" y="2812198"/>
                  <a:pt x="3473878" y="2810600"/>
                </a:cubicBezTo>
                <a:cubicBezTo>
                  <a:pt x="3477071" y="2813796"/>
                  <a:pt x="3478667" y="2815394"/>
                  <a:pt x="3480263" y="2815394"/>
                </a:cubicBezTo>
                <a:cubicBezTo>
                  <a:pt x="3481860" y="2815394"/>
                  <a:pt x="3478667" y="2809002"/>
                  <a:pt x="3483456" y="2813796"/>
                </a:cubicBezTo>
                <a:cubicBezTo>
                  <a:pt x="3483456" y="2812198"/>
                  <a:pt x="3483456" y="2809002"/>
                  <a:pt x="3480263" y="2805807"/>
                </a:cubicBezTo>
                <a:cubicBezTo>
                  <a:pt x="3478667" y="2804209"/>
                  <a:pt x="3480263" y="2807404"/>
                  <a:pt x="3477071" y="2809002"/>
                </a:cubicBezTo>
                <a:cubicBezTo>
                  <a:pt x="3477071" y="2799415"/>
                  <a:pt x="3467492" y="2807404"/>
                  <a:pt x="3467492" y="2799415"/>
                </a:cubicBezTo>
                <a:cubicBezTo>
                  <a:pt x="3464299" y="2804209"/>
                  <a:pt x="3462702" y="2802611"/>
                  <a:pt x="3459510" y="2801013"/>
                </a:cubicBezTo>
                <a:cubicBezTo>
                  <a:pt x="3459510" y="2801013"/>
                  <a:pt x="3459510" y="2802611"/>
                  <a:pt x="3457913" y="2802611"/>
                </a:cubicBezTo>
                <a:cubicBezTo>
                  <a:pt x="3461106" y="2807404"/>
                  <a:pt x="3465895" y="2809002"/>
                  <a:pt x="3467492" y="2813796"/>
                </a:cubicBezTo>
                <a:cubicBezTo>
                  <a:pt x="3462702" y="2813796"/>
                  <a:pt x="3457913" y="2807404"/>
                  <a:pt x="3453124" y="2802611"/>
                </a:cubicBezTo>
                <a:cubicBezTo>
                  <a:pt x="3451527" y="2802611"/>
                  <a:pt x="3451527" y="2802611"/>
                  <a:pt x="3451527" y="2802611"/>
                </a:cubicBezTo>
                <a:cubicBezTo>
                  <a:pt x="3451527" y="2799415"/>
                  <a:pt x="3446738" y="2799415"/>
                  <a:pt x="3445142" y="2797817"/>
                </a:cubicBezTo>
                <a:cubicBezTo>
                  <a:pt x="3443545" y="2799415"/>
                  <a:pt x="3441949" y="2799415"/>
                  <a:pt x="3441949" y="2802611"/>
                </a:cubicBezTo>
                <a:cubicBezTo>
                  <a:pt x="3445142" y="2802611"/>
                  <a:pt x="3448334" y="2804209"/>
                  <a:pt x="3449931" y="2804209"/>
                </a:cubicBezTo>
                <a:cubicBezTo>
                  <a:pt x="3445142" y="2809002"/>
                  <a:pt x="3453124" y="2810600"/>
                  <a:pt x="3453124" y="2815394"/>
                </a:cubicBezTo>
                <a:cubicBezTo>
                  <a:pt x="3443545" y="2812198"/>
                  <a:pt x="3441949" y="2801013"/>
                  <a:pt x="3427581" y="2805807"/>
                </a:cubicBezTo>
                <a:cubicBezTo>
                  <a:pt x="3429177" y="2813796"/>
                  <a:pt x="3454720" y="2816991"/>
                  <a:pt x="3443545" y="2828176"/>
                </a:cubicBezTo>
                <a:cubicBezTo>
                  <a:pt x="3443545" y="2829774"/>
                  <a:pt x="3448334" y="2831372"/>
                  <a:pt x="3451527" y="2832970"/>
                </a:cubicBezTo>
                <a:cubicBezTo>
                  <a:pt x="3451527" y="2831372"/>
                  <a:pt x="3451527" y="2828176"/>
                  <a:pt x="3453124" y="2828176"/>
                </a:cubicBezTo>
                <a:cubicBezTo>
                  <a:pt x="3457913" y="2842557"/>
                  <a:pt x="3473878" y="2850546"/>
                  <a:pt x="3478667" y="2864927"/>
                </a:cubicBezTo>
                <a:cubicBezTo>
                  <a:pt x="3478667" y="2863329"/>
                  <a:pt x="3481860" y="2864927"/>
                  <a:pt x="3483456" y="2864927"/>
                </a:cubicBezTo>
                <a:cubicBezTo>
                  <a:pt x="3480263" y="2868122"/>
                  <a:pt x="3486649" y="2868122"/>
                  <a:pt x="3486649" y="2872916"/>
                </a:cubicBezTo>
                <a:cubicBezTo>
                  <a:pt x="3481860" y="2872916"/>
                  <a:pt x="3480263" y="2866525"/>
                  <a:pt x="3477071" y="2871318"/>
                </a:cubicBezTo>
                <a:cubicBezTo>
                  <a:pt x="3480263" y="2876112"/>
                  <a:pt x="3483456" y="2882503"/>
                  <a:pt x="3488246" y="2885699"/>
                </a:cubicBezTo>
                <a:cubicBezTo>
                  <a:pt x="3488246" y="2890492"/>
                  <a:pt x="3485053" y="2888894"/>
                  <a:pt x="3485053" y="2892090"/>
                </a:cubicBezTo>
                <a:cubicBezTo>
                  <a:pt x="3486649" y="2892090"/>
                  <a:pt x="3488246" y="2890492"/>
                  <a:pt x="3489842" y="2892090"/>
                </a:cubicBezTo>
                <a:cubicBezTo>
                  <a:pt x="3489842" y="2895286"/>
                  <a:pt x="3486649" y="2895286"/>
                  <a:pt x="3486649" y="2900079"/>
                </a:cubicBezTo>
                <a:cubicBezTo>
                  <a:pt x="3491439" y="2901677"/>
                  <a:pt x="3489842" y="2903275"/>
                  <a:pt x="3494632" y="2903275"/>
                </a:cubicBezTo>
                <a:cubicBezTo>
                  <a:pt x="3491439" y="2906471"/>
                  <a:pt x="3486649" y="2906471"/>
                  <a:pt x="3485053" y="2909666"/>
                </a:cubicBezTo>
                <a:cubicBezTo>
                  <a:pt x="3488246" y="2912862"/>
                  <a:pt x="3493035" y="2914460"/>
                  <a:pt x="3491439" y="2919253"/>
                </a:cubicBezTo>
                <a:cubicBezTo>
                  <a:pt x="3491439" y="2919253"/>
                  <a:pt x="3489842" y="2919253"/>
                  <a:pt x="3489842" y="2919253"/>
                </a:cubicBezTo>
                <a:lnTo>
                  <a:pt x="3488246" y="2919253"/>
                </a:lnTo>
                <a:lnTo>
                  <a:pt x="3486713" y="2917719"/>
                </a:lnTo>
                <a:lnTo>
                  <a:pt x="3486849" y="2914460"/>
                </a:lnTo>
                <a:cubicBezTo>
                  <a:pt x="3485851" y="2913261"/>
                  <a:pt x="3484255" y="2912862"/>
                  <a:pt x="3483456" y="2914460"/>
                </a:cubicBezTo>
                <a:lnTo>
                  <a:pt x="3486713" y="2917719"/>
                </a:lnTo>
                <a:lnTo>
                  <a:pt x="3486649" y="2919253"/>
                </a:lnTo>
                <a:lnTo>
                  <a:pt x="3488246" y="2919253"/>
                </a:lnTo>
                <a:lnTo>
                  <a:pt x="3496228" y="2927242"/>
                </a:lnTo>
                <a:cubicBezTo>
                  <a:pt x="3491439" y="2930438"/>
                  <a:pt x="3497824" y="2932036"/>
                  <a:pt x="3494632" y="2935232"/>
                </a:cubicBezTo>
                <a:cubicBezTo>
                  <a:pt x="3496228" y="2933634"/>
                  <a:pt x="3499421" y="2935232"/>
                  <a:pt x="3499421" y="2938427"/>
                </a:cubicBezTo>
                <a:cubicBezTo>
                  <a:pt x="3493035" y="2936829"/>
                  <a:pt x="3489842" y="2938427"/>
                  <a:pt x="3488246" y="2943221"/>
                </a:cubicBezTo>
                <a:cubicBezTo>
                  <a:pt x="3485053" y="2940025"/>
                  <a:pt x="3481860" y="2936829"/>
                  <a:pt x="3478667" y="2933634"/>
                </a:cubicBezTo>
                <a:cubicBezTo>
                  <a:pt x="3477071" y="2936829"/>
                  <a:pt x="3472281" y="2933634"/>
                  <a:pt x="3472281" y="2940025"/>
                </a:cubicBezTo>
                <a:cubicBezTo>
                  <a:pt x="3481860" y="2940025"/>
                  <a:pt x="3485053" y="2944819"/>
                  <a:pt x="3489842" y="2951210"/>
                </a:cubicBezTo>
                <a:cubicBezTo>
                  <a:pt x="3493035" y="2948014"/>
                  <a:pt x="3501017" y="2948014"/>
                  <a:pt x="3501017" y="2954406"/>
                </a:cubicBezTo>
                <a:cubicBezTo>
                  <a:pt x="3497824" y="2952808"/>
                  <a:pt x="3497824" y="2951210"/>
                  <a:pt x="3493035" y="2951210"/>
                </a:cubicBezTo>
                <a:cubicBezTo>
                  <a:pt x="3489842" y="2952808"/>
                  <a:pt x="3489842" y="2957601"/>
                  <a:pt x="3489842" y="2957601"/>
                </a:cubicBezTo>
                <a:cubicBezTo>
                  <a:pt x="3491439" y="2959199"/>
                  <a:pt x="3497824" y="2954406"/>
                  <a:pt x="3497824" y="2959199"/>
                </a:cubicBezTo>
                <a:cubicBezTo>
                  <a:pt x="3496228" y="2957601"/>
                  <a:pt x="3491439" y="2960797"/>
                  <a:pt x="3494632" y="2962395"/>
                </a:cubicBezTo>
                <a:cubicBezTo>
                  <a:pt x="3499421" y="2963993"/>
                  <a:pt x="3501017" y="2959199"/>
                  <a:pt x="3505807" y="2963993"/>
                </a:cubicBezTo>
                <a:cubicBezTo>
                  <a:pt x="3504210" y="2967188"/>
                  <a:pt x="3499421" y="2968786"/>
                  <a:pt x="3501017" y="2970384"/>
                </a:cubicBezTo>
                <a:cubicBezTo>
                  <a:pt x="3502614" y="2968786"/>
                  <a:pt x="3512192" y="2968786"/>
                  <a:pt x="3513789" y="2971982"/>
                </a:cubicBezTo>
                <a:cubicBezTo>
                  <a:pt x="3510596" y="2975178"/>
                  <a:pt x="3509000" y="2970384"/>
                  <a:pt x="3507403" y="2971982"/>
                </a:cubicBezTo>
                <a:cubicBezTo>
                  <a:pt x="3510596" y="2975178"/>
                  <a:pt x="3502614" y="2976775"/>
                  <a:pt x="3505807" y="2978373"/>
                </a:cubicBezTo>
                <a:cubicBezTo>
                  <a:pt x="3512192" y="2971982"/>
                  <a:pt x="3521771" y="2981569"/>
                  <a:pt x="3521771" y="2987960"/>
                </a:cubicBezTo>
                <a:cubicBezTo>
                  <a:pt x="3524964" y="2987960"/>
                  <a:pt x="3528157" y="2986362"/>
                  <a:pt x="3529753" y="2984765"/>
                </a:cubicBezTo>
                <a:cubicBezTo>
                  <a:pt x="3528157" y="2989558"/>
                  <a:pt x="3531350" y="2991156"/>
                  <a:pt x="3534543" y="2987960"/>
                </a:cubicBezTo>
                <a:cubicBezTo>
                  <a:pt x="3532946" y="2991156"/>
                  <a:pt x="3537736" y="2992754"/>
                  <a:pt x="3536139" y="2995950"/>
                </a:cubicBezTo>
                <a:cubicBezTo>
                  <a:pt x="3529753" y="2995950"/>
                  <a:pt x="3521771" y="2989558"/>
                  <a:pt x="3516982" y="2984765"/>
                </a:cubicBezTo>
                <a:cubicBezTo>
                  <a:pt x="3516982" y="2986362"/>
                  <a:pt x="3515385" y="2986362"/>
                  <a:pt x="3515385" y="2987960"/>
                </a:cubicBezTo>
                <a:cubicBezTo>
                  <a:pt x="3529753" y="2999145"/>
                  <a:pt x="3531350" y="3010330"/>
                  <a:pt x="3548911" y="3019917"/>
                </a:cubicBezTo>
                <a:cubicBezTo>
                  <a:pt x="3545718" y="3023113"/>
                  <a:pt x="3548911" y="3024711"/>
                  <a:pt x="3547314" y="3026308"/>
                </a:cubicBezTo>
                <a:cubicBezTo>
                  <a:pt x="3537736" y="3024711"/>
                  <a:pt x="3532946" y="3015124"/>
                  <a:pt x="3521771" y="3015124"/>
                </a:cubicBezTo>
                <a:cubicBezTo>
                  <a:pt x="3520175" y="3016721"/>
                  <a:pt x="3520175" y="3018319"/>
                  <a:pt x="3520175" y="3018319"/>
                </a:cubicBezTo>
                <a:cubicBezTo>
                  <a:pt x="3531350" y="3024711"/>
                  <a:pt x="3548911" y="3029504"/>
                  <a:pt x="3545718" y="3043885"/>
                </a:cubicBezTo>
                <a:cubicBezTo>
                  <a:pt x="3553700" y="3050276"/>
                  <a:pt x="3564875" y="3061461"/>
                  <a:pt x="3561682" y="3069450"/>
                </a:cubicBezTo>
                <a:cubicBezTo>
                  <a:pt x="3564875" y="3067852"/>
                  <a:pt x="3566472" y="3069450"/>
                  <a:pt x="3566472" y="3072646"/>
                </a:cubicBezTo>
                <a:cubicBezTo>
                  <a:pt x="3563279" y="3071048"/>
                  <a:pt x="3560086" y="3071048"/>
                  <a:pt x="3560086" y="3074244"/>
                </a:cubicBezTo>
                <a:cubicBezTo>
                  <a:pt x="3561682" y="3075842"/>
                  <a:pt x="3561682" y="3079037"/>
                  <a:pt x="3558490" y="3083831"/>
                </a:cubicBezTo>
                <a:cubicBezTo>
                  <a:pt x="3563279" y="3083831"/>
                  <a:pt x="3561682" y="3087026"/>
                  <a:pt x="3564875" y="3083831"/>
                </a:cubicBezTo>
                <a:cubicBezTo>
                  <a:pt x="3563279" y="3082233"/>
                  <a:pt x="3561682" y="3082233"/>
                  <a:pt x="3561682" y="3080635"/>
                </a:cubicBezTo>
                <a:cubicBezTo>
                  <a:pt x="3568068" y="3079037"/>
                  <a:pt x="3569665" y="3087026"/>
                  <a:pt x="3576051" y="3088624"/>
                </a:cubicBezTo>
                <a:cubicBezTo>
                  <a:pt x="3564875" y="3095016"/>
                  <a:pt x="3572858" y="3106200"/>
                  <a:pt x="3572858" y="3115787"/>
                </a:cubicBezTo>
                <a:cubicBezTo>
                  <a:pt x="3566472" y="3115787"/>
                  <a:pt x="3566472" y="3123777"/>
                  <a:pt x="3564875" y="3128570"/>
                </a:cubicBezTo>
                <a:cubicBezTo>
                  <a:pt x="3552104" y="3133364"/>
                  <a:pt x="3536139" y="3123777"/>
                  <a:pt x="3523368" y="3112592"/>
                </a:cubicBezTo>
                <a:cubicBezTo>
                  <a:pt x="3526561" y="3109396"/>
                  <a:pt x="3528157" y="3112592"/>
                  <a:pt x="3529753" y="3112592"/>
                </a:cubicBezTo>
                <a:cubicBezTo>
                  <a:pt x="3531350" y="3104603"/>
                  <a:pt x="3521771" y="3106200"/>
                  <a:pt x="3520175" y="3099809"/>
                </a:cubicBezTo>
                <a:cubicBezTo>
                  <a:pt x="3502614" y="3104603"/>
                  <a:pt x="3497824" y="3075842"/>
                  <a:pt x="3486649" y="3072646"/>
                </a:cubicBezTo>
                <a:cubicBezTo>
                  <a:pt x="3488246" y="3058265"/>
                  <a:pt x="3472281" y="3047080"/>
                  <a:pt x="3465895" y="3042287"/>
                </a:cubicBezTo>
                <a:cubicBezTo>
                  <a:pt x="3467492" y="3045483"/>
                  <a:pt x="3475474" y="3050276"/>
                  <a:pt x="3469088" y="3051874"/>
                </a:cubicBezTo>
                <a:cubicBezTo>
                  <a:pt x="3462702" y="3047080"/>
                  <a:pt x="3461106" y="3039091"/>
                  <a:pt x="3453124" y="3037493"/>
                </a:cubicBezTo>
                <a:cubicBezTo>
                  <a:pt x="3451527" y="3029504"/>
                  <a:pt x="3445142" y="3018319"/>
                  <a:pt x="3438756" y="3019917"/>
                </a:cubicBezTo>
                <a:cubicBezTo>
                  <a:pt x="3437159" y="3015124"/>
                  <a:pt x="3441949" y="3019917"/>
                  <a:pt x="3441949" y="3015124"/>
                </a:cubicBezTo>
                <a:cubicBezTo>
                  <a:pt x="3440352" y="3013526"/>
                  <a:pt x="3437159" y="3011928"/>
                  <a:pt x="3433966" y="3010330"/>
                </a:cubicBezTo>
                <a:cubicBezTo>
                  <a:pt x="3430773" y="3008732"/>
                  <a:pt x="3429177" y="3007134"/>
                  <a:pt x="3429177" y="3003939"/>
                </a:cubicBezTo>
                <a:cubicBezTo>
                  <a:pt x="3433966" y="3003939"/>
                  <a:pt x="3432370" y="3011928"/>
                  <a:pt x="3435563" y="3008732"/>
                </a:cubicBezTo>
                <a:cubicBezTo>
                  <a:pt x="3433966" y="3003939"/>
                  <a:pt x="3432370" y="2995950"/>
                  <a:pt x="3425984" y="3002341"/>
                </a:cubicBezTo>
                <a:cubicBezTo>
                  <a:pt x="3422791" y="2989558"/>
                  <a:pt x="3414809" y="2979971"/>
                  <a:pt x="3406827" y="2970384"/>
                </a:cubicBezTo>
                <a:cubicBezTo>
                  <a:pt x="3398844" y="2971982"/>
                  <a:pt x="3386073" y="2965591"/>
                  <a:pt x="3381283" y="2959199"/>
                </a:cubicBezTo>
                <a:cubicBezTo>
                  <a:pt x="3378091" y="2962395"/>
                  <a:pt x="3374898" y="2963993"/>
                  <a:pt x="3371705" y="2968786"/>
                </a:cubicBezTo>
                <a:cubicBezTo>
                  <a:pt x="3373301" y="2970384"/>
                  <a:pt x="3374898" y="2970384"/>
                  <a:pt x="3378091" y="2971982"/>
                </a:cubicBezTo>
                <a:cubicBezTo>
                  <a:pt x="3379687" y="2968786"/>
                  <a:pt x="3381283" y="2967188"/>
                  <a:pt x="3386073" y="2968786"/>
                </a:cubicBezTo>
                <a:cubicBezTo>
                  <a:pt x="3387669" y="2975178"/>
                  <a:pt x="3389266" y="2979971"/>
                  <a:pt x="3395652" y="2984765"/>
                </a:cubicBezTo>
                <a:cubicBezTo>
                  <a:pt x="3395652" y="2986362"/>
                  <a:pt x="3394055" y="2986362"/>
                  <a:pt x="3392459" y="2989558"/>
                </a:cubicBezTo>
                <a:cubicBezTo>
                  <a:pt x="3398844" y="2987960"/>
                  <a:pt x="3395652" y="2992754"/>
                  <a:pt x="3400441" y="2994352"/>
                </a:cubicBezTo>
                <a:cubicBezTo>
                  <a:pt x="3400441" y="2994352"/>
                  <a:pt x="3400441" y="2991156"/>
                  <a:pt x="3402037" y="2992754"/>
                </a:cubicBezTo>
                <a:cubicBezTo>
                  <a:pt x="3402037" y="2994352"/>
                  <a:pt x="3400441" y="2995950"/>
                  <a:pt x="3402037" y="2997547"/>
                </a:cubicBezTo>
                <a:cubicBezTo>
                  <a:pt x="3397248" y="2995950"/>
                  <a:pt x="3389266" y="2989558"/>
                  <a:pt x="3384476" y="2994352"/>
                </a:cubicBezTo>
                <a:cubicBezTo>
                  <a:pt x="3390862" y="3000743"/>
                  <a:pt x="3398844" y="3000743"/>
                  <a:pt x="3400441" y="3008732"/>
                </a:cubicBezTo>
                <a:cubicBezTo>
                  <a:pt x="3400441" y="3011928"/>
                  <a:pt x="3395652" y="3008732"/>
                  <a:pt x="3394055" y="3013526"/>
                </a:cubicBezTo>
                <a:cubicBezTo>
                  <a:pt x="3395652" y="3018319"/>
                  <a:pt x="3403634" y="3019917"/>
                  <a:pt x="3402037" y="3026308"/>
                </a:cubicBezTo>
                <a:cubicBezTo>
                  <a:pt x="3398844" y="3024711"/>
                  <a:pt x="3395652" y="3024711"/>
                  <a:pt x="3394055" y="3026308"/>
                </a:cubicBezTo>
                <a:cubicBezTo>
                  <a:pt x="3392459" y="3031102"/>
                  <a:pt x="3400441" y="3032700"/>
                  <a:pt x="3397248" y="3039091"/>
                </a:cubicBezTo>
                <a:cubicBezTo>
                  <a:pt x="3398844" y="3039091"/>
                  <a:pt x="3398844" y="3037493"/>
                  <a:pt x="3400441" y="3039091"/>
                </a:cubicBezTo>
                <a:cubicBezTo>
                  <a:pt x="3398844" y="3045483"/>
                  <a:pt x="3400441" y="3051874"/>
                  <a:pt x="3405230" y="3055070"/>
                </a:cubicBezTo>
                <a:cubicBezTo>
                  <a:pt x="3402037" y="3063059"/>
                  <a:pt x="3406827" y="3066254"/>
                  <a:pt x="3405230" y="3072646"/>
                </a:cubicBezTo>
                <a:cubicBezTo>
                  <a:pt x="3394055" y="3064657"/>
                  <a:pt x="3387669" y="3055070"/>
                  <a:pt x="3379687" y="3045483"/>
                </a:cubicBezTo>
                <a:cubicBezTo>
                  <a:pt x="3376494" y="3040689"/>
                  <a:pt x="3373301" y="3037493"/>
                  <a:pt x="3368512" y="3032700"/>
                </a:cubicBezTo>
                <a:cubicBezTo>
                  <a:pt x="3363723" y="3027906"/>
                  <a:pt x="3358933" y="3024711"/>
                  <a:pt x="3354144" y="3021515"/>
                </a:cubicBezTo>
                <a:cubicBezTo>
                  <a:pt x="3354144" y="3013526"/>
                  <a:pt x="3346162" y="3008732"/>
                  <a:pt x="3338179" y="3003939"/>
                </a:cubicBezTo>
                <a:cubicBezTo>
                  <a:pt x="3339776" y="2995950"/>
                  <a:pt x="3331794" y="2987960"/>
                  <a:pt x="3320618" y="2989558"/>
                </a:cubicBezTo>
                <a:cubicBezTo>
                  <a:pt x="3325408" y="2992754"/>
                  <a:pt x="3336583" y="2994352"/>
                  <a:pt x="3336583" y="3000743"/>
                </a:cubicBezTo>
                <a:cubicBezTo>
                  <a:pt x="3327004" y="2995950"/>
                  <a:pt x="3314233" y="2991156"/>
                  <a:pt x="3312636" y="2981569"/>
                </a:cubicBezTo>
                <a:cubicBezTo>
                  <a:pt x="3309443" y="2984765"/>
                  <a:pt x="3304654" y="2979971"/>
                  <a:pt x="3303057" y="2976775"/>
                </a:cubicBezTo>
                <a:cubicBezTo>
                  <a:pt x="3307847" y="2976775"/>
                  <a:pt x="3314233" y="2981569"/>
                  <a:pt x="3317425" y="2979971"/>
                </a:cubicBezTo>
                <a:cubicBezTo>
                  <a:pt x="3311040" y="2973580"/>
                  <a:pt x="3301461" y="2976775"/>
                  <a:pt x="3295075" y="2971982"/>
                </a:cubicBezTo>
                <a:cubicBezTo>
                  <a:pt x="3295075" y="2968786"/>
                  <a:pt x="3296672" y="2968786"/>
                  <a:pt x="3298268" y="2967188"/>
                </a:cubicBezTo>
                <a:cubicBezTo>
                  <a:pt x="3295075" y="2963993"/>
                  <a:pt x="3287093" y="2959199"/>
                  <a:pt x="3293479" y="2959199"/>
                </a:cubicBezTo>
                <a:cubicBezTo>
                  <a:pt x="3291882" y="2957601"/>
                  <a:pt x="3291882" y="2957601"/>
                  <a:pt x="3290286" y="2956004"/>
                </a:cubicBezTo>
                <a:cubicBezTo>
                  <a:pt x="3288689" y="2957601"/>
                  <a:pt x="3283900" y="2956004"/>
                  <a:pt x="3280707" y="2957601"/>
                </a:cubicBezTo>
                <a:cubicBezTo>
                  <a:pt x="3280707" y="2959199"/>
                  <a:pt x="3280707" y="2960797"/>
                  <a:pt x="3282304" y="2960797"/>
                </a:cubicBezTo>
                <a:cubicBezTo>
                  <a:pt x="3285496" y="2962395"/>
                  <a:pt x="3285496" y="2959199"/>
                  <a:pt x="3288689" y="2962395"/>
                </a:cubicBezTo>
                <a:cubicBezTo>
                  <a:pt x="3285496" y="2965591"/>
                  <a:pt x="3295075" y="2963993"/>
                  <a:pt x="3293479" y="2967188"/>
                </a:cubicBezTo>
                <a:cubicBezTo>
                  <a:pt x="3285496" y="2967188"/>
                  <a:pt x="3288689" y="2963993"/>
                  <a:pt x="3282304" y="2962395"/>
                </a:cubicBezTo>
                <a:cubicBezTo>
                  <a:pt x="3279111" y="2963993"/>
                  <a:pt x="3279111" y="2968786"/>
                  <a:pt x="3282304" y="2970384"/>
                </a:cubicBezTo>
                <a:cubicBezTo>
                  <a:pt x="3277514" y="2970384"/>
                  <a:pt x="3272725" y="2967188"/>
                  <a:pt x="3271128" y="2971982"/>
                </a:cubicBezTo>
                <a:cubicBezTo>
                  <a:pt x="3279111" y="2973580"/>
                  <a:pt x="3298268" y="2975178"/>
                  <a:pt x="3291882" y="2983167"/>
                </a:cubicBezTo>
                <a:cubicBezTo>
                  <a:pt x="3293479" y="2984765"/>
                  <a:pt x="3296672" y="2986362"/>
                  <a:pt x="3298268" y="2989558"/>
                </a:cubicBezTo>
                <a:cubicBezTo>
                  <a:pt x="3299864" y="2987960"/>
                  <a:pt x="3301461" y="2986362"/>
                  <a:pt x="3303057" y="2986362"/>
                </a:cubicBezTo>
                <a:cubicBezTo>
                  <a:pt x="3301461" y="2989558"/>
                  <a:pt x="3301461" y="2992754"/>
                  <a:pt x="3304654" y="2994352"/>
                </a:cubicBezTo>
                <a:cubicBezTo>
                  <a:pt x="3315829" y="3002341"/>
                  <a:pt x="3327004" y="3013526"/>
                  <a:pt x="3334986" y="3023113"/>
                </a:cubicBezTo>
                <a:cubicBezTo>
                  <a:pt x="3339776" y="3029504"/>
                  <a:pt x="3344565" y="3034298"/>
                  <a:pt x="3347758" y="3040689"/>
                </a:cubicBezTo>
                <a:cubicBezTo>
                  <a:pt x="3352547" y="3045483"/>
                  <a:pt x="3355740" y="3050276"/>
                  <a:pt x="3358933" y="3055070"/>
                </a:cubicBezTo>
                <a:cubicBezTo>
                  <a:pt x="3347758" y="3051874"/>
                  <a:pt x="3346162" y="3050276"/>
                  <a:pt x="3339776" y="3047080"/>
                </a:cubicBezTo>
                <a:cubicBezTo>
                  <a:pt x="3341372" y="3050276"/>
                  <a:pt x="3342969" y="3051874"/>
                  <a:pt x="3344565" y="3055070"/>
                </a:cubicBezTo>
                <a:cubicBezTo>
                  <a:pt x="3346162" y="3056667"/>
                  <a:pt x="3347758" y="3059863"/>
                  <a:pt x="3349354" y="3061461"/>
                </a:cubicBezTo>
                <a:cubicBezTo>
                  <a:pt x="3349354" y="3064657"/>
                  <a:pt x="3346162" y="3069450"/>
                  <a:pt x="3347758" y="3069450"/>
                </a:cubicBezTo>
                <a:cubicBezTo>
                  <a:pt x="3355740" y="3067852"/>
                  <a:pt x="3350951" y="3079037"/>
                  <a:pt x="3358933" y="3080635"/>
                </a:cubicBezTo>
                <a:cubicBezTo>
                  <a:pt x="3355740" y="3085429"/>
                  <a:pt x="3360530" y="3085429"/>
                  <a:pt x="3360530" y="3090222"/>
                </a:cubicBezTo>
                <a:cubicBezTo>
                  <a:pt x="3357337" y="3088624"/>
                  <a:pt x="3358933" y="3085429"/>
                  <a:pt x="3354144" y="3085429"/>
                </a:cubicBezTo>
                <a:cubicBezTo>
                  <a:pt x="3352547" y="3088624"/>
                  <a:pt x="3349354" y="3088624"/>
                  <a:pt x="3350951" y="3091820"/>
                </a:cubicBezTo>
                <a:cubicBezTo>
                  <a:pt x="3336583" y="3088624"/>
                  <a:pt x="3325408" y="3080635"/>
                  <a:pt x="3312636" y="3072646"/>
                </a:cubicBezTo>
                <a:cubicBezTo>
                  <a:pt x="3304654" y="3067852"/>
                  <a:pt x="3285496" y="3058265"/>
                  <a:pt x="3282304" y="3048678"/>
                </a:cubicBezTo>
                <a:cubicBezTo>
                  <a:pt x="3266339" y="3043885"/>
                  <a:pt x="3253567" y="3029504"/>
                  <a:pt x="3243989" y="3018319"/>
                </a:cubicBezTo>
                <a:cubicBezTo>
                  <a:pt x="3231217" y="3013526"/>
                  <a:pt x="3223235" y="3003939"/>
                  <a:pt x="3213656" y="2992754"/>
                </a:cubicBezTo>
                <a:cubicBezTo>
                  <a:pt x="3215253" y="2992754"/>
                  <a:pt x="3216849" y="2992754"/>
                  <a:pt x="3218445" y="2991156"/>
                </a:cubicBezTo>
                <a:cubicBezTo>
                  <a:pt x="3212060" y="2989558"/>
                  <a:pt x="3208867" y="2979971"/>
                  <a:pt x="3204077" y="2984765"/>
                </a:cubicBezTo>
                <a:cubicBezTo>
                  <a:pt x="3205674" y="2981569"/>
                  <a:pt x="3205674" y="2979971"/>
                  <a:pt x="3207270" y="2976775"/>
                </a:cubicBezTo>
                <a:cubicBezTo>
                  <a:pt x="3200885" y="2971982"/>
                  <a:pt x="3194499" y="2967188"/>
                  <a:pt x="3186516" y="2963993"/>
                </a:cubicBezTo>
                <a:cubicBezTo>
                  <a:pt x="3178534" y="2959199"/>
                  <a:pt x="3170552" y="2956004"/>
                  <a:pt x="3160973" y="2956004"/>
                </a:cubicBezTo>
                <a:cubicBezTo>
                  <a:pt x="3159377" y="2949612"/>
                  <a:pt x="3154587" y="2946416"/>
                  <a:pt x="3146605" y="2948014"/>
                </a:cubicBezTo>
                <a:cubicBezTo>
                  <a:pt x="3148202" y="2938427"/>
                  <a:pt x="3145009" y="2930438"/>
                  <a:pt x="3140219" y="2924047"/>
                </a:cubicBezTo>
                <a:cubicBezTo>
                  <a:pt x="3138623" y="2919253"/>
                  <a:pt x="3137026" y="2916058"/>
                  <a:pt x="3133834" y="2912862"/>
                </a:cubicBezTo>
                <a:cubicBezTo>
                  <a:pt x="3130641" y="2911264"/>
                  <a:pt x="3127448" y="2908068"/>
                  <a:pt x="3124255" y="2906471"/>
                </a:cubicBezTo>
                <a:cubicBezTo>
                  <a:pt x="3124255" y="2909666"/>
                  <a:pt x="3129044" y="2908068"/>
                  <a:pt x="3127448" y="2911264"/>
                </a:cubicBezTo>
                <a:cubicBezTo>
                  <a:pt x="3122658" y="2912862"/>
                  <a:pt x="3121062" y="2909666"/>
                  <a:pt x="3116273" y="2911264"/>
                </a:cubicBezTo>
                <a:cubicBezTo>
                  <a:pt x="3114676" y="2909666"/>
                  <a:pt x="3114676" y="2906471"/>
                  <a:pt x="3109887" y="2906471"/>
                </a:cubicBezTo>
                <a:cubicBezTo>
                  <a:pt x="3111483" y="2901677"/>
                  <a:pt x="3109887" y="2898481"/>
                  <a:pt x="3108290" y="2895286"/>
                </a:cubicBezTo>
                <a:cubicBezTo>
                  <a:pt x="3105097" y="2898481"/>
                  <a:pt x="3101905" y="2898481"/>
                  <a:pt x="3097115" y="2896883"/>
                </a:cubicBezTo>
                <a:cubicBezTo>
                  <a:pt x="3095519" y="2887296"/>
                  <a:pt x="3092326" y="2877709"/>
                  <a:pt x="3087536" y="2869720"/>
                </a:cubicBezTo>
                <a:cubicBezTo>
                  <a:pt x="3084344" y="2866525"/>
                  <a:pt x="3081151" y="2863329"/>
                  <a:pt x="3076361" y="2860133"/>
                </a:cubicBezTo>
                <a:cubicBezTo>
                  <a:pt x="3073168" y="2856937"/>
                  <a:pt x="3068379" y="2853742"/>
                  <a:pt x="3063590" y="2850546"/>
                </a:cubicBezTo>
                <a:cubicBezTo>
                  <a:pt x="3066783" y="2842557"/>
                  <a:pt x="3054011" y="2844155"/>
                  <a:pt x="3052415" y="2840959"/>
                </a:cubicBezTo>
                <a:cubicBezTo>
                  <a:pt x="3042836" y="2847350"/>
                  <a:pt x="3036450" y="2828176"/>
                  <a:pt x="3030064" y="2839361"/>
                </a:cubicBezTo>
                <a:cubicBezTo>
                  <a:pt x="3028468" y="2832970"/>
                  <a:pt x="3026871" y="2826579"/>
                  <a:pt x="3022082" y="2821785"/>
                </a:cubicBezTo>
                <a:cubicBezTo>
                  <a:pt x="3020486" y="2820187"/>
                  <a:pt x="3018889" y="2816991"/>
                  <a:pt x="3015696" y="2815394"/>
                </a:cubicBezTo>
                <a:cubicBezTo>
                  <a:pt x="3014100" y="2812198"/>
                  <a:pt x="3010907" y="2810600"/>
                  <a:pt x="3007714" y="2809002"/>
                </a:cubicBezTo>
                <a:cubicBezTo>
                  <a:pt x="2998135" y="2799415"/>
                  <a:pt x="2985364" y="2793024"/>
                  <a:pt x="2982171" y="2785035"/>
                </a:cubicBezTo>
                <a:cubicBezTo>
                  <a:pt x="2974188" y="2783437"/>
                  <a:pt x="2963013" y="2775448"/>
                  <a:pt x="2958224" y="2769056"/>
                </a:cubicBezTo>
                <a:cubicBezTo>
                  <a:pt x="2942259" y="2762665"/>
                  <a:pt x="2932681" y="2751480"/>
                  <a:pt x="2924698" y="2740295"/>
                </a:cubicBezTo>
                <a:cubicBezTo>
                  <a:pt x="2911927" y="2735502"/>
                  <a:pt x="2908734" y="2729110"/>
                  <a:pt x="2897559" y="2724317"/>
                </a:cubicBezTo>
                <a:cubicBezTo>
                  <a:pt x="2895962" y="2722719"/>
                  <a:pt x="2902348" y="2721121"/>
                  <a:pt x="2899155" y="2717925"/>
                </a:cubicBezTo>
                <a:cubicBezTo>
                  <a:pt x="2891173" y="2722719"/>
                  <a:pt x="2883191" y="2714730"/>
                  <a:pt x="2879998" y="2709936"/>
                </a:cubicBezTo>
                <a:cubicBezTo>
                  <a:pt x="2881594" y="2709936"/>
                  <a:pt x="2884787" y="2711534"/>
                  <a:pt x="2884787" y="2709936"/>
                </a:cubicBezTo>
                <a:cubicBezTo>
                  <a:pt x="2872016" y="2706741"/>
                  <a:pt x="2857648" y="2695556"/>
                  <a:pt x="2856051" y="2684371"/>
                </a:cubicBezTo>
                <a:cubicBezTo>
                  <a:pt x="2859244" y="2685969"/>
                  <a:pt x="2875208" y="2690762"/>
                  <a:pt x="2867226" y="2697154"/>
                </a:cubicBezTo>
                <a:cubicBezTo>
                  <a:pt x="2872016" y="2700349"/>
                  <a:pt x="2879998" y="2700349"/>
                  <a:pt x="2884787" y="2703545"/>
                </a:cubicBezTo>
                <a:cubicBezTo>
                  <a:pt x="2886384" y="2701947"/>
                  <a:pt x="2884787" y="2700349"/>
                  <a:pt x="2884787" y="2698751"/>
                </a:cubicBezTo>
                <a:cubicBezTo>
                  <a:pt x="2889577" y="2698751"/>
                  <a:pt x="2891173" y="2706741"/>
                  <a:pt x="2895962" y="2703545"/>
                </a:cubicBezTo>
                <a:cubicBezTo>
                  <a:pt x="2891173" y="2700349"/>
                  <a:pt x="2886384" y="2692360"/>
                  <a:pt x="2876805" y="2693958"/>
                </a:cubicBezTo>
                <a:cubicBezTo>
                  <a:pt x="2878401" y="2685969"/>
                  <a:pt x="2870419" y="2681175"/>
                  <a:pt x="2864033" y="2676382"/>
                </a:cubicBezTo>
                <a:cubicBezTo>
                  <a:pt x="2860840" y="2673186"/>
                  <a:pt x="2856051" y="2671588"/>
                  <a:pt x="2852858" y="2668392"/>
                </a:cubicBezTo>
                <a:cubicBezTo>
                  <a:pt x="2849665" y="2665197"/>
                  <a:pt x="2848069" y="2662001"/>
                  <a:pt x="2846472" y="2658805"/>
                </a:cubicBezTo>
                <a:cubicBezTo>
                  <a:pt x="2841683" y="2658805"/>
                  <a:pt x="2840087" y="2652414"/>
                  <a:pt x="2836894" y="2657208"/>
                </a:cubicBezTo>
                <a:cubicBezTo>
                  <a:pt x="2840087" y="2654012"/>
                  <a:pt x="2835297" y="2654012"/>
                  <a:pt x="2835297" y="2652414"/>
                </a:cubicBezTo>
                <a:cubicBezTo>
                  <a:pt x="2836894" y="2652414"/>
                  <a:pt x="2840087" y="2652414"/>
                  <a:pt x="2840087" y="2650816"/>
                </a:cubicBezTo>
                <a:cubicBezTo>
                  <a:pt x="2830508" y="2649218"/>
                  <a:pt x="2830508" y="2641229"/>
                  <a:pt x="2822526" y="2639631"/>
                </a:cubicBezTo>
                <a:cubicBezTo>
                  <a:pt x="2822526" y="2641229"/>
                  <a:pt x="2827315" y="2646023"/>
                  <a:pt x="2822526" y="2644425"/>
                </a:cubicBezTo>
                <a:cubicBezTo>
                  <a:pt x="2822526" y="2636436"/>
                  <a:pt x="2817736" y="2641229"/>
                  <a:pt x="2816140" y="2638033"/>
                </a:cubicBezTo>
                <a:cubicBezTo>
                  <a:pt x="2822526" y="2639631"/>
                  <a:pt x="2816140" y="2634838"/>
                  <a:pt x="2819333" y="2631642"/>
                </a:cubicBezTo>
                <a:cubicBezTo>
                  <a:pt x="2811350" y="2628446"/>
                  <a:pt x="2809754" y="2623653"/>
                  <a:pt x="2803368" y="2622055"/>
                </a:cubicBezTo>
                <a:cubicBezTo>
                  <a:pt x="2804965" y="2626849"/>
                  <a:pt x="2796982" y="2628446"/>
                  <a:pt x="2800175" y="2626849"/>
                </a:cubicBezTo>
                <a:cubicBezTo>
                  <a:pt x="2801772" y="2623653"/>
                  <a:pt x="2801772" y="2622055"/>
                  <a:pt x="2801772" y="2620457"/>
                </a:cubicBezTo>
                <a:cubicBezTo>
                  <a:pt x="2792193" y="2614066"/>
                  <a:pt x="2784211" y="2606077"/>
                  <a:pt x="2773036" y="2601283"/>
                </a:cubicBezTo>
                <a:cubicBezTo>
                  <a:pt x="2776229" y="2601283"/>
                  <a:pt x="2777825" y="2607674"/>
                  <a:pt x="2781018" y="2601283"/>
                </a:cubicBezTo>
                <a:cubicBezTo>
                  <a:pt x="2777825" y="2598087"/>
                  <a:pt x="2771439" y="2594892"/>
                  <a:pt x="2766650" y="2593294"/>
                </a:cubicBezTo>
                <a:cubicBezTo>
                  <a:pt x="2768246" y="2593294"/>
                  <a:pt x="2769843" y="2593294"/>
                  <a:pt x="2769843" y="2591696"/>
                </a:cubicBezTo>
                <a:cubicBezTo>
                  <a:pt x="2765053" y="2591696"/>
                  <a:pt x="2766650" y="2588500"/>
                  <a:pt x="2763457" y="2586903"/>
                </a:cubicBezTo>
                <a:cubicBezTo>
                  <a:pt x="2761860" y="2588500"/>
                  <a:pt x="2761860" y="2590098"/>
                  <a:pt x="2760264" y="2590098"/>
                </a:cubicBezTo>
                <a:cubicBezTo>
                  <a:pt x="2761860" y="2583707"/>
                  <a:pt x="2753878" y="2586903"/>
                  <a:pt x="2753878" y="2585305"/>
                </a:cubicBezTo>
                <a:cubicBezTo>
                  <a:pt x="2755475" y="2583707"/>
                  <a:pt x="2757071" y="2583707"/>
                  <a:pt x="2757071" y="2580511"/>
                </a:cubicBezTo>
                <a:cubicBezTo>
                  <a:pt x="2755475" y="2578913"/>
                  <a:pt x="2753878" y="2577316"/>
                  <a:pt x="2752282" y="2574120"/>
                </a:cubicBezTo>
                <a:cubicBezTo>
                  <a:pt x="2750685" y="2572522"/>
                  <a:pt x="2747492" y="2570924"/>
                  <a:pt x="2745896" y="2569326"/>
                </a:cubicBezTo>
                <a:cubicBezTo>
                  <a:pt x="2742703" y="2564533"/>
                  <a:pt x="2737914" y="2561337"/>
                  <a:pt x="2733124" y="2561337"/>
                </a:cubicBezTo>
                <a:cubicBezTo>
                  <a:pt x="2733124" y="2558141"/>
                  <a:pt x="2734721" y="2551750"/>
                  <a:pt x="2726739" y="2554946"/>
                </a:cubicBezTo>
                <a:cubicBezTo>
                  <a:pt x="2728335" y="2551750"/>
                  <a:pt x="2729931" y="2551750"/>
                  <a:pt x="2729931" y="2550152"/>
                </a:cubicBezTo>
                <a:cubicBezTo>
                  <a:pt x="2723546" y="2550152"/>
                  <a:pt x="2717160" y="2543761"/>
                  <a:pt x="2717160" y="2537370"/>
                </a:cubicBezTo>
                <a:cubicBezTo>
                  <a:pt x="2715563" y="2537370"/>
                  <a:pt x="2713967" y="2537370"/>
                  <a:pt x="2710774" y="2535772"/>
                </a:cubicBezTo>
                <a:cubicBezTo>
                  <a:pt x="2709178" y="2532576"/>
                  <a:pt x="2707581" y="2529380"/>
                  <a:pt x="2705985" y="2526185"/>
                </a:cubicBezTo>
                <a:cubicBezTo>
                  <a:pt x="2702792" y="2521391"/>
                  <a:pt x="2699599" y="2518195"/>
                  <a:pt x="2698002" y="2515000"/>
                </a:cubicBezTo>
                <a:cubicBezTo>
                  <a:pt x="2691617" y="2508608"/>
                  <a:pt x="2686827" y="2503815"/>
                  <a:pt x="2680441" y="2497424"/>
                </a:cubicBezTo>
                <a:cubicBezTo>
                  <a:pt x="2674056" y="2492630"/>
                  <a:pt x="2667670" y="2486239"/>
                  <a:pt x="2661284" y="2479847"/>
                </a:cubicBezTo>
                <a:cubicBezTo>
                  <a:pt x="2654898" y="2475054"/>
                  <a:pt x="2650109" y="2468662"/>
                  <a:pt x="2645320" y="2460673"/>
                </a:cubicBezTo>
                <a:cubicBezTo>
                  <a:pt x="2637337" y="2459075"/>
                  <a:pt x="2632548" y="2452684"/>
                  <a:pt x="2629355" y="2447891"/>
                </a:cubicBezTo>
                <a:cubicBezTo>
                  <a:pt x="2626162" y="2447891"/>
                  <a:pt x="2624566" y="2447891"/>
                  <a:pt x="2622969" y="2447891"/>
                </a:cubicBezTo>
                <a:cubicBezTo>
                  <a:pt x="2622969" y="2441499"/>
                  <a:pt x="2614987" y="2436706"/>
                  <a:pt x="2611794" y="2436706"/>
                </a:cubicBezTo>
                <a:cubicBezTo>
                  <a:pt x="2614987" y="2431912"/>
                  <a:pt x="2608601" y="2433510"/>
                  <a:pt x="2605408" y="2431912"/>
                </a:cubicBezTo>
                <a:cubicBezTo>
                  <a:pt x="2595830" y="2414336"/>
                  <a:pt x="2573479" y="2406347"/>
                  <a:pt x="2562304" y="2390368"/>
                </a:cubicBezTo>
                <a:cubicBezTo>
                  <a:pt x="2560708" y="2390368"/>
                  <a:pt x="2559111" y="2390368"/>
                  <a:pt x="2557515" y="2390368"/>
                </a:cubicBezTo>
                <a:cubicBezTo>
                  <a:pt x="2503235" y="2340835"/>
                  <a:pt x="2445763" y="2294498"/>
                  <a:pt x="2388291" y="2251356"/>
                </a:cubicBezTo>
                <a:cubicBezTo>
                  <a:pt x="2329222" y="2206617"/>
                  <a:pt x="2270154" y="2163475"/>
                  <a:pt x="2212681" y="2115540"/>
                </a:cubicBezTo>
                <a:cubicBezTo>
                  <a:pt x="2211085" y="2118736"/>
                  <a:pt x="2207892" y="2117138"/>
                  <a:pt x="2206295" y="2113942"/>
                </a:cubicBezTo>
                <a:cubicBezTo>
                  <a:pt x="2209488" y="2113942"/>
                  <a:pt x="2209488" y="2115540"/>
                  <a:pt x="2211085" y="2113942"/>
                </a:cubicBezTo>
                <a:cubicBezTo>
                  <a:pt x="2207892" y="2107551"/>
                  <a:pt x="2206295" y="2113942"/>
                  <a:pt x="2203103" y="2112344"/>
                </a:cubicBezTo>
                <a:cubicBezTo>
                  <a:pt x="2203103" y="2110746"/>
                  <a:pt x="2203103" y="2109149"/>
                  <a:pt x="2203103" y="2107551"/>
                </a:cubicBezTo>
                <a:cubicBezTo>
                  <a:pt x="2193524" y="2101159"/>
                  <a:pt x="2185542" y="2096366"/>
                  <a:pt x="2179156" y="2091572"/>
                </a:cubicBezTo>
                <a:cubicBezTo>
                  <a:pt x="2171174" y="2086779"/>
                  <a:pt x="2164788" y="2081985"/>
                  <a:pt x="2155209" y="2077192"/>
                </a:cubicBezTo>
                <a:cubicBezTo>
                  <a:pt x="2156806" y="2077192"/>
                  <a:pt x="2158402" y="2073996"/>
                  <a:pt x="2156806" y="2073996"/>
                </a:cubicBezTo>
                <a:cubicBezTo>
                  <a:pt x="2155209" y="2073996"/>
                  <a:pt x="2153613" y="2073996"/>
                  <a:pt x="2152016" y="2075594"/>
                </a:cubicBezTo>
                <a:cubicBezTo>
                  <a:pt x="2123280" y="2050028"/>
                  <a:pt x="2088158" y="2032452"/>
                  <a:pt x="2059422" y="2008485"/>
                </a:cubicBezTo>
                <a:cubicBezTo>
                  <a:pt x="2053036" y="2003691"/>
                  <a:pt x="2045054" y="2000495"/>
                  <a:pt x="2038668" y="1995702"/>
                </a:cubicBezTo>
                <a:cubicBezTo>
                  <a:pt x="2037072" y="1994104"/>
                  <a:pt x="2035475" y="1992506"/>
                  <a:pt x="2033879" y="1992506"/>
                </a:cubicBezTo>
                <a:cubicBezTo>
                  <a:pt x="2037072" y="1995702"/>
                  <a:pt x="2038668" y="1998898"/>
                  <a:pt x="2041861" y="2000495"/>
                </a:cubicBezTo>
                <a:lnTo>
                  <a:pt x="2040177" y="2002743"/>
                </a:lnTo>
                <a:lnTo>
                  <a:pt x="2037072" y="2000495"/>
                </a:lnTo>
                <a:cubicBezTo>
                  <a:pt x="2039467" y="2003691"/>
                  <a:pt x="2039866" y="2003691"/>
                  <a:pt x="2040065" y="2002892"/>
                </a:cubicBezTo>
                <a:lnTo>
                  <a:pt x="2040177" y="2002743"/>
                </a:lnTo>
                <a:lnTo>
                  <a:pt x="2046451" y="2007286"/>
                </a:lnTo>
                <a:cubicBezTo>
                  <a:pt x="2049843" y="2008085"/>
                  <a:pt x="2053036" y="2008484"/>
                  <a:pt x="2054633" y="2011680"/>
                </a:cubicBezTo>
                <a:cubicBezTo>
                  <a:pt x="2051440" y="2013278"/>
                  <a:pt x="2053036" y="2010083"/>
                  <a:pt x="2048247" y="2008485"/>
                </a:cubicBezTo>
                <a:cubicBezTo>
                  <a:pt x="2048247" y="2008485"/>
                  <a:pt x="2046650" y="2010083"/>
                  <a:pt x="2046650" y="2010083"/>
                </a:cubicBezTo>
                <a:cubicBezTo>
                  <a:pt x="2040265" y="2005289"/>
                  <a:pt x="2030686" y="2000495"/>
                  <a:pt x="2027493" y="2000495"/>
                </a:cubicBezTo>
                <a:cubicBezTo>
                  <a:pt x="2029089" y="2003691"/>
                  <a:pt x="2037072" y="2006887"/>
                  <a:pt x="2040265" y="2008485"/>
                </a:cubicBezTo>
                <a:cubicBezTo>
                  <a:pt x="2038668" y="2010083"/>
                  <a:pt x="2043458" y="2014876"/>
                  <a:pt x="2048247" y="2019670"/>
                </a:cubicBezTo>
                <a:cubicBezTo>
                  <a:pt x="2045054" y="2019670"/>
                  <a:pt x="2045054" y="2021267"/>
                  <a:pt x="2041861" y="2021267"/>
                </a:cubicBezTo>
                <a:cubicBezTo>
                  <a:pt x="2041861" y="2019670"/>
                  <a:pt x="2043458" y="2016474"/>
                  <a:pt x="2040265" y="2014876"/>
                </a:cubicBezTo>
                <a:cubicBezTo>
                  <a:pt x="2035475" y="2018072"/>
                  <a:pt x="2037072" y="2011680"/>
                  <a:pt x="2032282" y="2011680"/>
                </a:cubicBezTo>
                <a:cubicBezTo>
                  <a:pt x="2029089" y="2008485"/>
                  <a:pt x="2029089" y="2008485"/>
                  <a:pt x="2032282" y="2008485"/>
                </a:cubicBezTo>
                <a:cubicBezTo>
                  <a:pt x="2025897" y="2003691"/>
                  <a:pt x="2024300" y="2005289"/>
                  <a:pt x="2021107" y="2000495"/>
                </a:cubicBezTo>
                <a:cubicBezTo>
                  <a:pt x="2017914" y="1998898"/>
                  <a:pt x="2021107" y="2003691"/>
                  <a:pt x="2017914" y="2003691"/>
                </a:cubicBezTo>
                <a:cubicBezTo>
                  <a:pt x="2003546" y="1992506"/>
                  <a:pt x="1998757" y="1986115"/>
                  <a:pt x="1985985" y="1978126"/>
                </a:cubicBezTo>
                <a:cubicBezTo>
                  <a:pt x="1987582" y="1973332"/>
                  <a:pt x="1987582" y="1970137"/>
                  <a:pt x="1976407" y="1963745"/>
                </a:cubicBezTo>
                <a:cubicBezTo>
                  <a:pt x="1974810" y="1965343"/>
                  <a:pt x="1979600" y="1968539"/>
                  <a:pt x="1978003" y="1970137"/>
                </a:cubicBezTo>
                <a:cubicBezTo>
                  <a:pt x="1979600" y="1973332"/>
                  <a:pt x="1984389" y="1971734"/>
                  <a:pt x="1984389" y="1973332"/>
                </a:cubicBezTo>
                <a:cubicBezTo>
                  <a:pt x="1981196" y="1976528"/>
                  <a:pt x="1971617" y="1966941"/>
                  <a:pt x="1970021" y="1965343"/>
                </a:cubicBezTo>
                <a:cubicBezTo>
                  <a:pt x="1970021" y="1965343"/>
                  <a:pt x="1971617" y="1965343"/>
                  <a:pt x="1971617" y="1963745"/>
                </a:cubicBezTo>
                <a:cubicBezTo>
                  <a:pt x="1965231" y="1960550"/>
                  <a:pt x="1958846" y="1958952"/>
                  <a:pt x="1958846" y="1952560"/>
                </a:cubicBezTo>
                <a:cubicBezTo>
                  <a:pt x="1947670" y="1942973"/>
                  <a:pt x="1949267" y="1950962"/>
                  <a:pt x="1939688" y="1952560"/>
                </a:cubicBezTo>
                <a:cubicBezTo>
                  <a:pt x="1936495" y="1955756"/>
                  <a:pt x="1944478" y="1955756"/>
                  <a:pt x="1941285" y="1958952"/>
                </a:cubicBezTo>
                <a:cubicBezTo>
                  <a:pt x="1941285" y="1957354"/>
                  <a:pt x="1939688" y="1958952"/>
                  <a:pt x="1939688" y="1958952"/>
                </a:cubicBezTo>
                <a:cubicBezTo>
                  <a:pt x="1938092" y="1957354"/>
                  <a:pt x="1938092" y="1955756"/>
                  <a:pt x="1934899" y="1952560"/>
                </a:cubicBezTo>
                <a:cubicBezTo>
                  <a:pt x="1933302" y="1952560"/>
                  <a:pt x="1931706" y="1954158"/>
                  <a:pt x="1930110" y="1952560"/>
                </a:cubicBezTo>
                <a:cubicBezTo>
                  <a:pt x="1931706" y="1955756"/>
                  <a:pt x="1933302" y="1957354"/>
                  <a:pt x="1936495" y="1958952"/>
                </a:cubicBezTo>
                <a:cubicBezTo>
                  <a:pt x="1934899" y="1962147"/>
                  <a:pt x="1930110" y="1955756"/>
                  <a:pt x="1928513" y="1958952"/>
                </a:cubicBezTo>
                <a:cubicBezTo>
                  <a:pt x="1926917" y="1957354"/>
                  <a:pt x="1930110" y="1957354"/>
                  <a:pt x="1930110" y="1955756"/>
                </a:cubicBezTo>
                <a:cubicBezTo>
                  <a:pt x="1925320" y="1950962"/>
                  <a:pt x="1920531" y="1955756"/>
                  <a:pt x="1918934" y="1950962"/>
                </a:cubicBezTo>
                <a:cubicBezTo>
                  <a:pt x="1923724" y="1950962"/>
                  <a:pt x="1931706" y="1955756"/>
                  <a:pt x="1934899" y="1949365"/>
                </a:cubicBezTo>
                <a:cubicBezTo>
                  <a:pt x="1936495" y="1950962"/>
                  <a:pt x="1936495" y="1950962"/>
                  <a:pt x="1938092" y="1952560"/>
                </a:cubicBezTo>
                <a:cubicBezTo>
                  <a:pt x="1942881" y="1947767"/>
                  <a:pt x="1944478" y="1950962"/>
                  <a:pt x="1946074" y="1942973"/>
                </a:cubicBezTo>
                <a:cubicBezTo>
                  <a:pt x="1942881" y="1941375"/>
                  <a:pt x="1939688" y="1938180"/>
                  <a:pt x="1936495" y="1936582"/>
                </a:cubicBezTo>
                <a:cubicBezTo>
                  <a:pt x="1934899" y="1938180"/>
                  <a:pt x="1936495" y="1939778"/>
                  <a:pt x="1934899" y="1941375"/>
                </a:cubicBezTo>
                <a:cubicBezTo>
                  <a:pt x="1931706" y="1938180"/>
                  <a:pt x="1933302" y="1936582"/>
                  <a:pt x="1933302" y="1934984"/>
                </a:cubicBezTo>
                <a:cubicBezTo>
                  <a:pt x="1938092" y="1938180"/>
                  <a:pt x="1939688" y="1936582"/>
                  <a:pt x="1944478" y="1939778"/>
                </a:cubicBezTo>
                <a:cubicBezTo>
                  <a:pt x="1946074" y="1939778"/>
                  <a:pt x="1944478" y="1938180"/>
                  <a:pt x="1944478" y="1936582"/>
                </a:cubicBezTo>
                <a:cubicBezTo>
                  <a:pt x="1938092" y="1933386"/>
                  <a:pt x="1925320" y="1931788"/>
                  <a:pt x="1920531" y="1923799"/>
                </a:cubicBezTo>
                <a:cubicBezTo>
                  <a:pt x="1923724" y="1923799"/>
                  <a:pt x="1930110" y="1928593"/>
                  <a:pt x="1928513" y="1925397"/>
                </a:cubicBezTo>
                <a:cubicBezTo>
                  <a:pt x="1938092" y="1930191"/>
                  <a:pt x="1944478" y="1934984"/>
                  <a:pt x="1955653" y="1942973"/>
                </a:cubicBezTo>
                <a:cubicBezTo>
                  <a:pt x="1958846" y="1938180"/>
                  <a:pt x="1936495" y="1931788"/>
                  <a:pt x="1939688" y="1925397"/>
                </a:cubicBezTo>
                <a:cubicBezTo>
                  <a:pt x="1930110" y="1925397"/>
                  <a:pt x="1926917" y="1917408"/>
                  <a:pt x="1914145" y="1911016"/>
                </a:cubicBezTo>
                <a:cubicBezTo>
                  <a:pt x="1914145" y="1912614"/>
                  <a:pt x="1914145" y="1914212"/>
                  <a:pt x="1917338" y="1915810"/>
                </a:cubicBezTo>
                <a:cubicBezTo>
                  <a:pt x="1915741" y="1919006"/>
                  <a:pt x="1910952" y="1909419"/>
                  <a:pt x="1906163" y="1909419"/>
                </a:cubicBezTo>
                <a:cubicBezTo>
                  <a:pt x="1906163" y="1909419"/>
                  <a:pt x="1906163" y="1911016"/>
                  <a:pt x="1906163" y="1911016"/>
                </a:cubicBezTo>
                <a:cubicBezTo>
                  <a:pt x="1904566" y="1911016"/>
                  <a:pt x="1901373" y="1904625"/>
                  <a:pt x="1896584" y="1901429"/>
                </a:cubicBezTo>
                <a:cubicBezTo>
                  <a:pt x="1891795" y="1901429"/>
                  <a:pt x="1894988" y="1906223"/>
                  <a:pt x="1888602" y="1899832"/>
                </a:cubicBezTo>
                <a:cubicBezTo>
                  <a:pt x="1891795" y="1909419"/>
                  <a:pt x="1904566" y="1914212"/>
                  <a:pt x="1915741" y="1919006"/>
                </a:cubicBezTo>
                <a:cubicBezTo>
                  <a:pt x="1914145" y="1922201"/>
                  <a:pt x="1918934" y="1923799"/>
                  <a:pt x="1920531" y="1925397"/>
                </a:cubicBezTo>
                <a:cubicBezTo>
                  <a:pt x="1912549" y="1923799"/>
                  <a:pt x="1914145" y="1919006"/>
                  <a:pt x="1906163" y="1915810"/>
                </a:cubicBezTo>
                <a:cubicBezTo>
                  <a:pt x="1907759" y="1920603"/>
                  <a:pt x="1915741" y="1925397"/>
                  <a:pt x="1910952" y="1928593"/>
                </a:cubicBezTo>
                <a:cubicBezTo>
                  <a:pt x="1910952" y="1925397"/>
                  <a:pt x="1906163" y="1917408"/>
                  <a:pt x="1901373" y="1912614"/>
                </a:cubicBezTo>
                <a:cubicBezTo>
                  <a:pt x="1899777" y="1912614"/>
                  <a:pt x="1898181" y="1914212"/>
                  <a:pt x="1896584" y="1912614"/>
                </a:cubicBezTo>
                <a:cubicBezTo>
                  <a:pt x="1888602" y="1907821"/>
                  <a:pt x="1883812" y="1901429"/>
                  <a:pt x="1877427" y="1898234"/>
                </a:cubicBezTo>
                <a:cubicBezTo>
                  <a:pt x="1877427" y="1899832"/>
                  <a:pt x="1880620" y="1903027"/>
                  <a:pt x="1882216" y="1904625"/>
                </a:cubicBezTo>
                <a:cubicBezTo>
                  <a:pt x="1875830" y="1901429"/>
                  <a:pt x="1867848" y="1890245"/>
                  <a:pt x="1858269" y="1887049"/>
                </a:cubicBezTo>
                <a:cubicBezTo>
                  <a:pt x="1856673" y="1888647"/>
                  <a:pt x="1863059" y="1891842"/>
                  <a:pt x="1863059" y="1895038"/>
                </a:cubicBezTo>
                <a:cubicBezTo>
                  <a:pt x="1858269" y="1888647"/>
                  <a:pt x="1843901" y="1885451"/>
                  <a:pt x="1840708" y="1880657"/>
                </a:cubicBezTo>
                <a:cubicBezTo>
                  <a:pt x="1835919" y="1880657"/>
                  <a:pt x="1840708" y="1883853"/>
                  <a:pt x="1837515" y="1883853"/>
                </a:cubicBezTo>
                <a:cubicBezTo>
                  <a:pt x="1835919" y="1880657"/>
                  <a:pt x="1831130" y="1879060"/>
                  <a:pt x="1827937" y="1875864"/>
                </a:cubicBezTo>
                <a:cubicBezTo>
                  <a:pt x="1826340" y="1872668"/>
                  <a:pt x="1834322" y="1871071"/>
                  <a:pt x="1839112" y="1875864"/>
                </a:cubicBezTo>
                <a:cubicBezTo>
                  <a:pt x="1840708" y="1871071"/>
                  <a:pt x="1834322" y="1871071"/>
                  <a:pt x="1829533" y="1867875"/>
                </a:cubicBezTo>
                <a:cubicBezTo>
                  <a:pt x="1829533" y="1867875"/>
                  <a:pt x="1827937" y="1869473"/>
                  <a:pt x="1827937" y="1869473"/>
                </a:cubicBezTo>
                <a:cubicBezTo>
                  <a:pt x="1824744" y="1866277"/>
                  <a:pt x="1818358" y="1867875"/>
                  <a:pt x="1815165" y="1861484"/>
                </a:cubicBezTo>
                <a:cubicBezTo>
                  <a:pt x="1815165" y="1859886"/>
                  <a:pt x="1819954" y="1864679"/>
                  <a:pt x="1821551" y="1864679"/>
                </a:cubicBezTo>
                <a:cubicBezTo>
                  <a:pt x="1823147" y="1861484"/>
                  <a:pt x="1815165" y="1859886"/>
                  <a:pt x="1810376" y="1856690"/>
                </a:cubicBezTo>
                <a:cubicBezTo>
                  <a:pt x="1808779" y="1855092"/>
                  <a:pt x="1810376" y="1853494"/>
                  <a:pt x="1810376" y="1851896"/>
                </a:cubicBezTo>
                <a:cubicBezTo>
                  <a:pt x="1808779" y="1848701"/>
                  <a:pt x="1803990" y="1850299"/>
                  <a:pt x="1805586" y="1848701"/>
                </a:cubicBezTo>
                <a:cubicBezTo>
                  <a:pt x="1802393" y="1847103"/>
                  <a:pt x="1805586" y="1851896"/>
                  <a:pt x="1803990" y="1851896"/>
                </a:cubicBezTo>
                <a:cubicBezTo>
                  <a:pt x="1799201" y="1848701"/>
                  <a:pt x="1794411" y="1843907"/>
                  <a:pt x="1788025" y="1840712"/>
                </a:cubicBezTo>
                <a:cubicBezTo>
                  <a:pt x="1788025" y="1837516"/>
                  <a:pt x="1786429" y="1835918"/>
                  <a:pt x="1791218" y="1837516"/>
                </a:cubicBezTo>
                <a:cubicBezTo>
                  <a:pt x="1789622" y="1835918"/>
                  <a:pt x="1788025" y="1834320"/>
                  <a:pt x="1784832" y="1832722"/>
                </a:cubicBezTo>
                <a:cubicBezTo>
                  <a:pt x="1788025" y="1840712"/>
                  <a:pt x="1780043" y="1831124"/>
                  <a:pt x="1773657" y="1829527"/>
                </a:cubicBezTo>
                <a:cubicBezTo>
                  <a:pt x="1773657" y="1827929"/>
                  <a:pt x="1775254" y="1827929"/>
                  <a:pt x="1772061" y="1824733"/>
                </a:cubicBezTo>
                <a:cubicBezTo>
                  <a:pt x="1767272" y="1823135"/>
                  <a:pt x="1770464" y="1827929"/>
                  <a:pt x="1767272" y="1824733"/>
                </a:cubicBezTo>
                <a:cubicBezTo>
                  <a:pt x="1764079" y="1823135"/>
                  <a:pt x="1767272" y="1824733"/>
                  <a:pt x="1767272" y="1823135"/>
                </a:cubicBezTo>
                <a:cubicBezTo>
                  <a:pt x="1762482" y="1816744"/>
                  <a:pt x="1762482" y="1824733"/>
                  <a:pt x="1757693" y="1821537"/>
                </a:cubicBezTo>
                <a:cubicBezTo>
                  <a:pt x="1762482" y="1816744"/>
                  <a:pt x="1756096" y="1819940"/>
                  <a:pt x="1756096" y="1821537"/>
                </a:cubicBezTo>
                <a:cubicBezTo>
                  <a:pt x="1756096" y="1823135"/>
                  <a:pt x="1760886" y="1826331"/>
                  <a:pt x="1760886" y="1827929"/>
                </a:cubicBezTo>
                <a:cubicBezTo>
                  <a:pt x="1759289" y="1827929"/>
                  <a:pt x="1754500" y="1823135"/>
                  <a:pt x="1751307" y="1819940"/>
                </a:cubicBezTo>
                <a:cubicBezTo>
                  <a:pt x="1752903" y="1819940"/>
                  <a:pt x="1754500" y="1818342"/>
                  <a:pt x="1756096" y="1819940"/>
                </a:cubicBezTo>
                <a:cubicBezTo>
                  <a:pt x="1756096" y="1818342"/>
                  <a:pt x="1752903" y="1816744"/>
                  <a:pt x="1751307" y="1813548"/>
                </a:cubicBezTo>
                <a:cubicBezTo>
                  <a:pt x="1746518" y="1811950"/>
                  <a:pt x="1751307" y="1819940"/>
                  <a:pt x="1748114" y="1818342"/>
                </a:cubicBezTo>
                <a:cubicBezTo>
                  <a:pt x="1741728" y="1815146"/>
                  <a:pt x="1751307" y="1816744"/>
                  <a:pt x="1744921" y="1813548"/>
                </a:cubicBezTo>
                <a:cubicBezTo>
                  <a:pt x="1746518" y="1811950"/>
                  <a:pt x="1749711" y="1813548"/>
                  <a:pt x="1751307" y="1811950"/>
                </a:cubicBezTo>
                <a:cubicBezTo>
                  <a:pt x="1756096" y="1813548"/>
                  <a:pt x="1756096" y="1816744"/>
                  <a:pt x="1757693" y="1818342"/>
                </a:cubicBezTo>
                <a:cubicBezTo>
                  <a:pt x="1760886" y="1815146"/>
                  <a:pt x="1756096" y="1811950"/>
                  <a:pt x="1751307" y="1810353"/>
                </a:cubicBezTo>
                <a:cubicBezTo>
                  <a:pt x="1759289" y="1808755"/>
                  <a:pt x="1746518" y="1805559"/>
                  <a:pt x="1744921" y="1803961"/>
                </a:cubicBezTo>
                <a:cubicBezTo>
                  <a:pt x="1738535" y="1800766"/>
                  <a:pt x="1728957" y="1787983"/>
                  <a:pt x="1720974" y="1791178"/>
                </a:cubicBezTo>
                <a:cubicBezTo>
                  <a:pt x="1719378" y="1792776"/>
                  <a:pt x="1720974" y="1792776"/>
                  <a:pt x="1722571" y="1794374"/>
                </a:cubicBezTo>
                <a:cubicBezTo>
                  <a:pt x="1722571" y="1795972"/>
                  <a:pt x="1720974" y="1795972"/>
                  <a:pt x="1719378" y="1797570"/>
                </a:cubicBezTo>
                <a:cubicBezTo>
                  <a:pt x="1714589" y="1795972"/>
                  <a:pt x="1719378" y="1792776"/>
                  <a:pt x="1717782" y="1791178"/>
                </a:cubicBezTo>
                <a:cubicBezTo>
                  <a:pt x="1714589" y="1791178"/>
                  <a:pt x="1711396" y="1786385"/>
                  <a:pt x="1708203" y="1789581"/>
                </a:cubicBezTo>
                <a:cubicBezTo>
                  <a:pt x="1705010" y="1781591"/>
                  <a:pt x="1697028" y="1781591"/>
                  <a:pt x="1690642" y="1776798"/>
                </a:cubicBezTo>
                <a:cubicBezTo>
                  <a:pt x="1690642" y="1776798"/>
                  <a:pt x="1690642" y="1776798"/>
                  <a:pt x="1687449" y="1775200"/>
                </a:cubicBezTo>
                <a:cubicBezTo>
                  <a:pt x="1684256" y="1773602"/>
                  <a:pt x="1685853" y="1776798"/>
                  <a:pt x="1684256" y="1778396"/>
                </a:cubicBezTo>
                <a:cubicBezTo>
                  <a:pt x="1682660" y="1773602"/>
                  <a:pt x="1674677" y="1773602"/>
                  <a:pt x="1676274" y="1768809"/>
                </a:cubicBezTo>
                <a:cubicBezTo>
                  <a:pt x="1669888" y="1768809"/>
                  <a:pt x="1669888" y="1767211"/>
                  <a:pt x="1666695" y="1762417"/>
                </a:cubicBezTo>
                <a:cubicBezTo>
                  <a:pt x="1666695" y="1764015"/>
                  <a:pt x="1666695" y="1767211"/>
                  <a:pt x="1668292" y="1768809"/>
                </a:cubicBezTo>
                <a:cubicBezTo>
                  <a:pt x="1665099" y="1770407"/>
                  <a:pt x="1663502" y="1765613"/>
                  <a:pt x="1665099" y="1764015"/>
                </a:cubicBezTo>
                <a:cubicBezTo>
                  <a:pt x="1661906" y="1760820"/>
                  <a:pt x="1657116" y="1757624"/>
                  <a:pt x="1652327" y="1754428"/>
                </a:cubicBezTo>
                <a:cubicBezTo>
                  <a:pt x="1647538" y="1751233"/>
                  <a:pt x="1642748" y="1749635"/>
                  <a:pt x="1637959" y="1749635"/>
                </a:cubicBezTo>
                <a:cubicBezTo>
                  <a:pt x="1634766" y="1748037"/>
                  <a:pt x="1633170" y="1744841"/>
                  <a:pt x="1631573" y="1741646"/>
                </a:cubicBezTo>
                <a:cubicBezTo>
                  <a:pt x="1626784" y="1740048"/>
                  <a:pt x="1631573" y="1744841"/>
                  <a:pt x="1628380" y="1744841"/>
                </a:cubicBezTo>
                <a:cubicBezTo>
                  <a:pt x="1621994" y="1741646"/>
                  <a:pt x="1623591" y="1743243"/>
                  <a:pt x="1618802" y="1738450"/>
                </a:cubicBezTo>
                <a:cubicBezTo>
                  <a:pt x="1618802" y="1735254"/>
                  <a:pt x="1621994" y="1738450"/>
                  <a:pt x="1620398" y="1735254"/>
                </a:cubicBezTo>
                <a:cubicBezTo>
                  <a:pt x="1617205" y="1733656"/>
                  <a:pt x="1614012" y="1732058"/>
                  <a:pt x="1612416" y="1733656"/>
                </a:cubicBezTo>
                <a:cubicBezTo>
                  <a:pt x="1618802" y="1736852"/>
                  <a:pt x="1612416" y="1736852"/>
                  <a:pt x="1614012" y="1736852"/>
                </a:cubicBezTo>
                <a:cubicBezTo>
                  <a:pt x="1617205" y="1740048"/>
                  <a:pt x="1610819" y="1740048"/>
                  <a:pt x="1606030" y="1736852"/>
                </a:cubicBezTo>
                <a:cubicBezTo>
                  <a:pt x="1612416" y="1738450"/>
                  <a:pt x="1609223" y="1735254"/>
                  <a:pt x="1609223" y="1730461"/>
                </a:cubicBezTo>
                <a:cubicBezTo>
                  <a:pt x="1607626" y="1735254"/>
                  <a:pt x="1604434" y="1730461"/>
                  <a:pt x="1599644" y="1732058"/>
                </a:cubicBezTo>
                <a:cubicBezTo>
                  <a:pt x="1593259" y="1729662"/>
                  <a:pt x="1589267" y="1726067"/>
                  <a:pt x="1584877" y="1722671"/>
                </a:cubicBezTo>
                <a:lnTo>
                  <a:pt x="1567715" y="1714482"/>
                </a:lnTo>
                <a:lnTo>
                  <a:pt x="1564522" y="1711286"/>
                </a:lnTo>
                <a:cubicBezTo>
                  <a:pt x="1561329" y="1711286"/>
                  <a:pt x="1562926" y="1712884"/>
                  <a:pt x="1561329" y="1709689"/>
                </a:cubicBezTo>
                <a:cubicBezTo>
                  <a:pt x="1556540" y="1708091"/>
                  <a:pt x="1562926" y="1714482"/>
                  <a:pt x="1559733" y="1716080"/>
                </a:cubicBezTo>
                <a:cubicBezTo>
                  <a:pt x="1558136" y="1716080"/>
                  <a:pt x="1556540" y="1714482"/>
                  <a:pt x="1554944" y="1716080"/>
                </a:cubicBezTo>
                <a:cubicBezTo>
                  <a:pt x="1546961" y="1709689"/>
                  <a:pt x="1535786" y="1703297"/>
                  <a:pt x="1529400" y="1704895"/>
                </a:cubicBezTo>
                <a:cubicBezTo>
                  <a:pt x="1530997" y="1708091"/>
                  <a:pt x="1540575" y="1708091"/>
                  <a:pt x="1537383" y="1711286"/>
                </a:cubicBezTo>
                <a:cubicBezTo>
                  <a:pt x="1540575" y="1712884"/>
                  <a:pt x="1542172" y="1712884"/>
                  <a:pt x="1543768" y="1711286"/>
                </a:cubicBezTo>
                <a:cubicBezTo>
                  <a:pt x="1548558" y="1714482"/>
                  <a:pt x="1542172" y="1712884"/>
                  <a:pt x="1542172" y="1716080"/>
                </a:cubicBezTo>
                <a:cubicBezTo>
                  <a:pt x="1542172" y="1716080"/>
                  <a:pt x="1542172" y="1716080"/>
                  <a:pt x="1545365" y="1717678"/>
                </a:cubicBezTo>
                <a:cubicBezTo>
                  <a:pt x="1551751" y="1709689"/>
                  <a:pt x="1561329" y="1727265"/>
                  <a:pt x="1569312" y="1735254"/>
                </a:cubicBezTo>
                <a:cubicBezTo>
                  <a:pt x="1570908" y="1732058"/>
                  <a:pt x="1562926" y="1730461"/>
                  <a:pt x="1566119" y="1727265"/>
                </a:cubicBezTo>
                <a:cubicBezTo>
                  <a:pt x="1567715" y="1727265"/>
                  <a:pt x="1570908" y="1728863"/>
                  <a:pt x="1574101" y="1730461"/>
                </a:cubicBezTo>
                <a:cubicBezTo>
                  <a:pt x="1575697" y="1730461"/>
                  <a:pt x="1567715" y="1725667"/>
                  <a:pt x="1574101" y="1728863"/>
                </a:cubicBezTo>
                <a:cubicBezTo>
                  <a:pt x="1577294" y="1727265"/>
                  <a:pt x="1572504" y="1725667"/>
                  <a:pt x="1572504" y="1724069"/>
                </a:cubicBezTo>
                <a:cubicBezTo>
                  <a:pt x="1577294" y="1722471"/>
                  <a:pt x="1577294" y="1732058"/>
                  <a:pt x="1580487" y="1730461"/>
                </a:cubicBezTo>
                <a:cubicBezTo>
                  <a:pt x="1575697" y="1740048"/>
                  <a:pt x="1599644" y="1748037"/>
                  <a:pt x="1615609" y="1759222"/>
                </a:cubicBezTo>
                <a:cubicBezTo>
                  <a:pt x="1617205" y="1757624"/>
                  <a:pt x="1614012" y="1756026"/>
                  <a:pt x="1610819" y="1752830"/>
                </a:cubicBezTo>
                <a:cubicBezTo>
                  <a:pt x="1617205" y="1754428"/>
                  <a:pt x="1621994" y="1762417"/>
                  <a:pt x="1621994" y="1767211"/>
                </a:cubicBezTo>
                <a:cubicBezTo>
                  <a:pt x="1618802" y="1764015"/>
                  <a:pt x="1615609" y="1762417"/>
                  <a:pt x="1614012" y="1762417"/>
                </a:cubicBezTo>
                <a:cubicBezTo>
                  <a:pt x="1615609" y="1765613"/>
                  <a:pt x="1620398" y="1765613"/>
                  <a:pt x="1623591" y="1768809"/>
                </a:cubicBezTo>
                <a:cubicBezTo>
                  <a:pt x="1625187" y="1768809"/>
                  <a:pt x="1625187" y="1765613"/>
                  <a:pt x="1626784" y="1764015"/>
                </a:cubicBezTo>
                <a:cubicBezTo>
                  <a:pt x="1629977" y="1765613"/>
                  <a:pt x="1625187" y="1768809"/>
                  <a:pt x="1629977" y="1770407"/>
                </a:cubicBezTo>
                <a:cubicBezTo>
                  <a:pt x="1629977" y="1772005"/>
                  <a:pt x="1628380" y="1772005"/>
                  <a:pt x="1628380" y="1772005"/>
                </a:cubicBezTo>
                <a:cubicBezTo>
                  <a:pt x="1621994" y="1770407"/>
                  <a:pt x="1618802" y="1767211"/>
                  <a:pt x="1610819" y="1764015"/>
                </a:cubicBezTo>
                <a:cubicBezTo>
                  <a:pt x="1609223" y="1756026"/>
                  <a:pt x="1588469" y="1744841"/>
                  <a:pt x="1572504" y="1738450"/>
                </a:cubicBezTo>
                <a:cubicBezTo>
                  <a:pt x="1574101" y="1741646"/>
                  <a:pt x="1580487" y="1741646"/>
                  <a:pt x="1575697" y="1743243"/>
                </a:cubicBezTo>
                <a:cubicBezTo>
                  <a:pt x="1580487" y="1748037"/>
                  <a:pt x="1582083" y="1744841"/>
                  <a:pt x="1585276" y="1746439"/>
                </a:cubicBezTo>
                <a:cubicBezTo>
                  <a:pt x="1577294" y="1748037"/>
                  <a:pt x="1598048" y="1760820"/>
                  <a:pt x="1590065" y="1757624"/>
                </a:cubicBezTo>
                <a:cubicBezTo>
                  <a:pt x="1591662" y="1762417"/>
                  <a:pt x="1596451" y="1760820"/>
                  <a:pt x="1598048" y="1759222"/>
                </a:cubicBezTo>
                <a:cubicBezTo>
                  <a:pt x="1599644" y="1760820"/>
                  <a:pt x="1599644" y="1762417"/>
                  <a:pt x="1602837" y="1762417"/>
                </a:cubicBezTo>
                <a:cubicBezTo>
                  <a:pt x="1601241" y="1764015"/>
                  <a:pt x="1596451" y="1760820"/>
                  <a:pt x="1594855" y="1762417"/>
                </a:cubicBezTo>
                <a:cubicBezTo>
                  <a:pt x="1596451" y="1765613"/>
                  <a:pt x="1601241" y="1768809"/>
                  <a:pt x="1604434" y="1772005"/>
                </a:cubicBezTo>
                <a:cubicBezTo>
                  <a:pt x="1607626" y="1773602"/>
                  <a:pt x="1604434" y="1768809"/>
                  <a:pt x="1601241" y="1767211"/>
                </a:cubicBezTo>
                <a:cubicBezTo>
                  <a:pt x="1602837" y="1765613"/>
                  <a:pt x="1604434" y="1767211"/>
                  <a:pt x="1604434" y="1768809"/>
                </a:cubicBezTo>
                <a:cubicBezTo>
                  <a:pt x="1606030" y="1768809"/>
                  <a:pt x="1604434" y="1767211"/>
                  <a:pt x="1606030" y="1767211"/>
                </a:cubicBezTo>
                <a:cubicBezTo>
                  <a:pt x="1609223" y="1776798"/>
                  <a:pt x="1618802" y="1783189"/>
                  <a:pt x="1623591" y="1787983"/>
                </a:cubicBezTo>
                <a:cubicBezTo>
                  <a:pt x="1621994" y="1781591"/>
                  <a:pt x="1612416" y="1778396"/>
                  <a:pt x="1612416" y="1772005"/>
                </a:cubicBezTo>
                <a:cubicBezTo>
                  <a:pt x="1614012" y="1775200"/>
                  <a:pt x="1620398" y="1776798"/>
                  <a:pt x="1617205" y="1778396"/>
                </a:cubicBezTo>
                <a:cubicBezTo>
                  <a:pt x="1623591" y="1781591"/>
                  <a:pt x="1625187" y="1781591"/>
                  <a:pt x="1628380" y="1783189"/>
                </a:cubicBezTo>
                <a:cubicBezTo>
                  <a:pt x="1629977" y="1781591"/>
                  <a:pt x="1626784" y="1779994"/>
                  <a:pt x="1625187" y="1776798"/>
                </a:cubicBezTo>
                <a:cubicBezTo>
                  <a:pt x="1620398" y="1773602"/>
                  <a:pt x="1620398" y="1776798"/>
                  <a:pt x="1617205" y="1775200"/>
                </a:cubicBezTo>
                <a:cubicBezTo>
                  <a:pt x="1617205" y="1773602"/>
                  <a:pt x="1617205" y="1772005"/>
                  <a:pt x="1618802" y="1770407"/>
                </a:cubicBezTo>
                <a:cubicBezTo>
                  <a:pt x="1620398" y="1775200"/>
                  <a:pt x="1621994" y="1772005"/>
                  <a:pt x="1626784" y="1773602"/>
                </a:cubicBezTo>
                <a:cubicBezTo>
                  <a:pt x="1626784" y="1779994"/>
                  <a:pt x="1637959" y="1786385"/>
                  <a:pt x="1634766" y="1792776"/>
                </a:cubicBezTo>
                <a:cubicBezTo>
                  <a:pt x="1639555" y="1795972"/>
                  <a:pt x="1647538" y="1795972"/>
                  <a:pt x="1644345" y="1800766"/>
                </a:cubicBezTo>
                <a:cubicBezTo>
                  <a:pt x="1637959" y="1797570"/>
                  <a:pt x="1637959" y="1795972"/>
                  <a:pt x="1631573" y="1792776"/>
                </a:cubicBezTo>
                <a:cubicBezTo>
                  <a:pt x="1633170" y="1791178"/>
                  <a:pt x="1628380" y="1786385"/>
                  <a:pt x="1631573" y="1787983"/>
                </a:cubicBezTo>
                <a:cubicBezTo>
                  <a:pt x="1629977" y="1786385"/>
                  <a:pt x="1628380" y="1784787"/>
                  <a:pt x="1625187" y="1783189"/>
                </a:cubicBezTo>
                <a:cubicBezTo>
                  <a:pt x="1621994" y="1784787"/>
                  <a:pt x="1628380" y="1787983"/>
                  <a:pt x="1626784" y="1789581"/>
                </a:cubicBezTo>
                <a:cubicBezTo>
                  <a:pt x="1623591" y="1789581"/>
                  <a:pt x="1621994" y="1789581"/>
                  <a:pt x="1618802" y="1786385"/>
                </a:cubicBezTo>
                <a:cubicBezTo>
                  <a:pt x="1618802" y="1787983"/>
                  <a:pt x="1620398" y="1789581"/>
                  <a:pt x="1620398" y="1791178"/>
                </a:cubicBezTo>
                <a:cubicBezTo>
                  <a:pt x="1623591" y="1795972"/>
                  <a:pt x="1617205" y="1786385"/>
                  <a:pt x="1615609" y="1787983"/>
                </a:cubicBezTo>
                <a:cubicBezTo>
                  <a:pt x="1614012" y="1786385"/>
                  <a:pt x="1612416" y="1783189"/>
                  <a:pt x="1615609" y="1783189"/>
                </a:cubicBezTo>
                <a:cubicBezTo>
                  <a:pt x="1614012" y="1781591"/>
                  <a:pt x="1609223" y="1779994"/>
                  <a:pt x="1609223" y="1776798"/>
                </a:cubicBezTo>
                <a:cubicBezTo>
                  <a:pt x="1607626" y="1776798"/>
                  <a:pt x="1606030" y="1779994"/>
                  <a:pt x="1601241" y="1776798"/>
                </a:cubicBezTo>
                <a:cubicBezTo>
                  <a:pt x="1602837" y="1772005"/>
                  <a:pt x="1593258" y="1768809"/>
                  <a:pt x="1593258" y="1764015"/>
                </a:cubicBezTo>
                <a:cubicBezTo>
                  <a:pt x="1591662" y="1767211"/>
                  <a:pt x="1588469" y="1760820"/>
                  <a:pt x="1585276" y="1757624"/>
                </a:cubicBezTo>
                <a:cubicBezTo>
                  <a:pt x="1582083" y="1756026"/>
                  <a:pt x="1580487" y="1760820"/>
                  <a:pt x="1583680" y="1760820"/>
                </a:cubicBezTo>
                <a:cubicBezTo>
                  <a:pt x="1580487" y="1760820"/>
                  <a:pt x="1574101" y="1757624"/>
                  <a:pt x="1567715" y="1757624"/>
                </a:cubicBezTo>
                <a:cubicBezTo>
                  <a:pt x="1566119" y="1756026"/>
                  <a:pt x="1567715" y="1752830"/>
                  <a:pt x="1562926" y="1751233"/>
                </a:cubicBezTo>
                <a:cubicBezTo>
                  <a:pt x="1559733" y="1754428"/>
                  <a:pt x="1564522" y="1757624"/>
                  <a:pt x="1570908" y="1762417"/>
                </a:cubicBezTo>
                <a:cubicBezTo>
                  <a:pt x="1574101" y="1760820"/>
                  <a:pt x="1577294" y="1762417"/>
                  <a:pt x="1583680" y="1764015"/>
                </a:cubicBezTo>
                <a:cubicBezTo>
                  <a:pt x="1582083" y="1764015"/>
                  <a:pt x="1578890" y="1767211"/>
                  <a:pt x="1582083" y="1768809"/>
                </a:cubicBezTo>
                <a:cubicBezTo>
                  <a:pt x="1580487" y="1770407"/>
                  <a:pt x="1574101" y="1767211"/>
                  <a:pt x="1577294" y="1765613"/>
                </a:cubicBezTo>
                <a:cubicBezTo>
                  <a:pt x="1575697" y="1765613"/>
                  <a:pt x="1575697" y="1765613"/>
                  <a:pt x="1574101" y="1765613"/>
                </a:cubicBezTo>
                <a:cubicBezTo>
                  <a:pt x="1572504" y="1767211"/>
                  <a:pt x="1577294" y="1770407"/>
                  <a:pt x="1570908" y="1767211"/>
                </a:cubicBezTo>
                <a:cubicBezTo>
                  <a:pt x="1572504" y="1768809"/>
                  <a:pt x="1572504" y="1768809"/>
                  <a:pt x="1570908" y="1770407"/>
                </a:cubicBezTo>
                <a:cubicBezTo>
                  <a:pt x="1577294" y="1770407"/>
                  <a:pt x="1577294" y="1775200"/>
                  <a:pt x="1582083" y="1770407"/>
                </a:cubicBezTo>
                <a:cubicBezTo>
                  <a:pt x="1586873" y="1773602"/>
                  <a:pt x="1577294" y="1773602"/>
                  <a:pt x="1583680" y="1775200"/>
                </a:cubicBezTo>
                <a:cubicBezTo>
                  <a:pt x="1582083" y="1776798"/>
                  <a:pt x="1580487" y="1775200"/>
                  <a:pt x="1580487" y="1775200"/>
                </a:cubicBezTo>
                <a:cubicBezTo>
                  <a:pt x="1580487" y="1776798"/>
                  <a:pt x="1583680" y="1778396"/>
                  <a:pt x="1580487" y="1779994"/>
                </a:cubicBezTo>
                <a:cubicBezTo>
                  <a:pt x="1585276" y="1779994"/>
                  <a:pt x="1590065" y="1778396"/>
                  <a:pt x="1594855" y="1776798"/>
                </a:cubicBezTo>
                <a:cubicBezTo>
                  <a:pt x="1598048" y="1779994"/>
                  <a:pt x="1594855" y="1778396"/>
                  <a:pt x="1593258" y="1781591"/>
                </a:cubicBezTo>
                <a:cubicBezTo>
                  <a:pt x="1598048" y="1783189"/>
                  <a:pt x="1598048" y="1781591"/>
                  <a:pt x="1598048" y="1778396"/>
                </a:cubicBezTo>
                <a:cubicBezTo>
                  <a:pt x="1601241" y="1781591"/>
                  <a:pt x="1602837" y="1781591"/>
                  <a:pt x="1602837" y="1779994"/>
                </a:cubicBezTo>
                <a:cubicBezTo>
                  <a:pt x="1607626" y="1781591"/>
                  <a:pt x="1609223" y="1783189"/>
                  <a:pt x="1612416" y="1786385"/>
                </a:cubicBezTo>
                <a:cubicBezTo>
                  <a:pt x="1610819" y="1787983"/>
                  <a:pt x="1607626" y="1783189"/>
                  <a:pt x="1606030" y="1783189"/>
                </a:cubicBezTo>
                <a:cubicBezTo>
                  <a:pt x="1604434" y="1781591"/>
                  <a:pt x="1604434" y="1784787"/>
                  <a:pt x="1602837" y="1784787"/>
                </a:cubicBezTo>
                <a:cubicBezTo>
                  <a:pt x="1610819" y="1784787"/>
                  <a:pt x="1615609" y="1794374"/>
                  <a:pt x="1618802" y="1791178"/>
                </a:cubicBezTo>
                <a:cubicBezTo>
                  <a:pt x="1621994" y="1792776"/>
                  <a:pt x="1620398" y="1797570"/>
                  <a:pt x="1625187" y="1795972"/>
                </a:cubicBezTo>
                <a:cubicBezTo>
                  <a:pt x="1628380" y="1800766"/>
                  <a:pt x="1621994" y="1795972"/>
                  <a:pt x="1621994" y="1799168"/>
                </a:cubicBezTo>
                <a:cubicBezTo>
                  <a:pt x="1620398" y="1797570"/>
                  <a:pt x="1617205" y="1795972"/>
                  <a:pt x="1618802" y="1794374"/>
                </a:cubicBezTo>
                <a:cubicBezTo>
                  <a:pt x="1612416" y="1792776"/>
                  <a:pt x="1604434" y="1786385"/>
                  <a:pt x="1599644" y="1789581"/>
                </a:cubicBezTo>
                <a:cubicBezTo>
                  <a:pt x="1594855" y="1787983"/>
                  <a:pt x="1599644" y="1786385"/>
                  <a:pt x="1596451" y="1784787"/>
                </a:cubicBezTo>
                <a:cubicBezTo>
                  <a:pt x="1594855" y="1787983"/>
                  <a:pt x="1594855" y="1783189"/>
                  <a:pt x="1591662" y="1783189"/>
                </a:cubicBezTo>
                <a:cubicBezTo>
                  <a:pt x="1594855" y="1791178"/>
                  <a:pt x="1604434" y="1792776"/>
                  <a:pt x="1612416" y="1794374"/>
                </a:cubicBezTo>
                <a:cubicBezTo>
                  <a:pt x="1607626" y="1795972"/>
                  <a:pt x="1614012" y="1800766"/>
                  <a:pt x="1614012" y="1803961"/>
                </a:cubicBezTo>
                <a:cubicBezTo>
                  <a:pt x="1615609" y="1803961"/>
                  <a:pt x="1618802" y="1805559"/>
                  <a:pt x="1618802" y="1802363"/>
                </a:cubicBezTo>
                <a:cubicBezTo>
                  <a:pt x="1623591" y="1805559"/>
                  <a:pt x="1617205" y="1803961"/>
                  <a:pt x="1618802" y="1807157"/>
                </a:cubicBezTo>
                <a:cubicBezTo>
                  <a:pt x="1614012" y="1805559"/>
                  <a:pt x="1612416" y="1810353"/>
                  <a:pt x="1607626" y="1803961"/>
                </a:cubicBezTo>
                <a:cubicBezTo>
                  <a:pt x="1610819" y="1810353"/>
                  <a:pt x="1621994" y="1811950"/>
                  <a:pt x="1626784" y="1818342"/>
                </a:cubicBezTo>
                <a:cubicBezTo>
                  <a:pt x="1623591" y="1819940"/>
                  <a:pt x="1618802" y="1815146"/>
                  <a:pt x="1614012" y="1815146"/>
                </a:cubicBezTo>
                <a:cubicBezTo>
                  <a:pt x="1618802" y="1816744"/>
                  <a:pt x="1620398" y="1819940"/>
                  <a:pt x="1628380" y="1824733"/>
                </a:cubicBezTo>
                <a:cubicBezTo>
                  <a:pt x="1629977" y="1821537"/>
                  <a:pt x="1628380" y="1819940"/>
                  <a:pt x="1626784" y="1816744"/>
                </a:cubicBezTo>
                <a:cubicBezTo>
                  <a:pt x="1629977" y="1816744"/>
                  <a:pt x="1633170" y="1823135"/>
                  <a:pt x="1633170" y="1816744"/>
                </a:cubicBezTo>
                <a:cubicBezTo>
                  <a:pt x="1637959" y="1821537"/>
                  <a:pt x="1633170" y="1819940"/>
                  <a:pt x="1631573" y="1823135"/>
                </a:cubicBezTo>
                <a:cubicBezTo>
                  <a:pt x="1633170" y="1826331"/>
                  <a:pt x="1639555" y="1827929"/>
                  <a:pt x="1641152" y="1826331"/>
                </a:cubicBezTo>
                <a:cubicBezTo>
                  <a:pt x="1641152" y="1824733"/>
                  <a:pt x="1636363" y="1824733"/>
                  <a:pt x="1636363" y="1821537"/>
                </a:cubicBezTo>
                <a:cubicBezTo>
                  <a:pt x="1639555" y="1819940"/>
                  <a:pt x="1639555" y="1823135"/>
                  <a:pt x="1645941" y="1824733"/>
                </a:cubicBezTo>
                <a:cubicBezTo>
                  <a:pt x="1644345" y="1826331"/>
                  <a:pt x="1649134" y="1829527"/>
                  <a:pt x="1647538" y="1832722"/>
                </a:cubicBezTo>
                <a:cubicBezTo>
                  <a:pt x="1650731" y="1834320"/>
                  <a:pt x="1650731" y="1832722"/>
                  <a:pt x="1653923" y="1834320"/>
                </a:cubicBezTo>
                <a:cubicBezTo>
                  <a:pt x="1650731" y="1835918"/>
                  <a:pt x="1652327" y="1835918"/>
                  <a:pt x="1652327" y="1839114"/>
                </a:cubicBezTo>
                <a:cubicBezTo>
                  <a:pt x="1658713" y="1843907"/>
                  <a:pt x="1668292" y="1842309"/>
                  <a:pt x="1663502" y="1837516"/>
                </a:cubicBezTo>
                <a:cubicBezTo>
                  <a:pt x="1665099" y="1837516"/>
                  <a:pt x="1666695" y="1837516"/>
                  <a:pt x="1669888" y="1839114"/>
                </a:cubicBezTo>
                <a:cubicBezTo>
                  <a:pt x="1668292" y="1839114"/>
                  <a:pt x="1666695" y="1840712"/>
                  <a:pt x="1666695" y="1842309"/>
                </a:cubicBezTo>
                <a:cubicBezTo>
                  <a:pt x="1669888" y="1843907"/>
                  <a:pt x="1677870" y="1842309"/>
                  <a:pt x="1674677" y="1847103"/>
                </a:cubicBezTo>
                <a:cubicBezTo>
                  <a:pt x="1671484" y="1845505"/>
                  <a:pt x="1671484" y="1843907"/>
                  <a:pt x="1668292" y="1843907"/>
                </a:cubicBezTo>
                <a:cubicBezTo>
                  <a:pt x="1668292" y="1845505"/>
                  <a:pt x="1674677" y="1847103"/>
                  <a:pt x="1671484" y="1848701"/>
                </a:cubicBezTo>
                <a:cubicBezTo>
                  <a:pt x="1674677" y="1853494"/>
                  <a:pt x="1679467" y="1851896"/>
                  <a:pt x="1681063" y="1856690"/>
                </a:cubicBezTo>
                <a:cubicBezTo>
                  <a:pt x="1684256" y="1858288"/>
                  <a:pt x="1687449" y="1858288"/>
                  <a:pt x="1689045" y="1856690"/>
                </a:cubicBezTo>
                <a:cubicBezTo>
                  <a:pt x="1689045" y="1853494"/>
                  <a:pt x="1685853" y="1856690"/>
                  <a:pt x="1682660" y="1853494"/>
                </a:cubicBezTo>
                <a:cubicBezTo>
                  <a:pt x="1682660" y="1853494"/>
                  <a:pt x="1689045" y="1853494"/>
                  <a:pt x="1692238" y="1856690"/>
                </a:cubicBezTo>
                <a:cubicBezTo>
                  <a:pt x="1689045" y="1859886"/>
                  <a:pt x="1685853" y="1859886"/>
                  <a:pt x="1682660" y="1863081"/>
                </a:cubicBezTo>
                <a:cubicBezTo>
                  <a:pt x="1677870" y="1858288"/>
                  <a:pt x="1677870" y="1856690"/>
                  <a:pt x="1668292" y="1853494"/>
                </a:cubicBezTo>
                <a:lnTo>
                  <a:pt x="1676274" y="1860268"/>
                </a:lnTo>
                <a:lnTo>
                  <a:pt x="1676274" y="1863681"/>
                </a:lnTo>
                <a:cubicBezTo>
                  <a:pt x="1677471" y="1865478"/>
                  <a:pt x="1678669" y="1867076"/>
                  <a:pt x="1676274" y="1866277"/>
                </a:cubicBezTo>
                <a:cubicBezTo>
                  <a:pt x="1687449" y="1871071"/>
                  <a:pt x="1690642" y="1877462"/>
                  <a:pt x="1698624" y="1882255"/>
                </a:cubicBezTo>
                <a:cubicBezTo>
                  <a:pt x="1701817" y="1883853"/>
                  <a:pt x="1698624" y="1880657"/>
                  <a:pt x="1700221" y="1879060"/>
                </a:cubicBezTo>
                <a:cubicBezTo>
                  <a:pt x="1705010" y="1880657"/>
                  <a:pt x="1703413" y="1883853"/>
                  <a:pt x="1708203" y="1883853"/>
                </a:cubicBezTo>
                <a:cubicBezTo>
                  <a:pt x="1708203" y="1883853"/>
                  <a:pt x="1705010" y="1879060"/>
                  <a:pt x="1705010" y="1880657"/>
                </a:cubicBezTo>
                <a:cubicBezTo>
                  <a:pt x="1701817" y="1877462"/>
                  <a:pt x="1709799" y="1880657"/>
                  <a:pt x="1711396" y="1882255"/>
                </a:cubicBezTo>
                <a:cubicBezTo>
                  <a:pt x="1712992" y="1880657"/>
                  <a:pt x="1706606" y="1877462"/>
                  <a:pt x="1705010" y="1879060"/>
                </a:cubicBezTo>
                <a:cubicBezTo>
                  <a:pt x="1703413" y="1877462"/>
                  <a:pt x="1709799" y="1874266"/>
                  <a:pt x="1703413" y="1875864"/>
                </a:cubicBezTo>
                <a:cubicBezTo>
                  <a:pt x="1701817" y="1872668"/>
                  <a:pt x="1708203" y="1875864"/>
                  <a:pt x="1708203" y="1871071"/>
                </a:cubicBezTo>
                <a:cubicBezTo>
                  <a:pt x="1708203" y="1874266"/>
                  <a:pt x="1714589" y="1875864"/>
                  <a:pt x="1714589" y="1879060"/>
                </a:cubicBezTo>
                <a:cubicBezTo>
                  <a:pt x="1719378" y="1880657"/>
                  <a:pt x="1714589" y="1877462"/>
                  <a:pt x="1717782" y="1875864"/>
                </a:cubicBezTo>
                <a:cubicBezTo>
                  <a:pt x="1717782" y="1877462"/>
                  <a:pt x="1720974" y="1880657"/>
                  <a:pt x="1727360" y="1883853"/>
                </a:cubicBezTo>
                <a:cubicBezTo>
                  <a:pt x="1724167" y="1885451"/>
                  <a:pt x="1719378" y="1882255"/>
                  <a:pt x="1714589" y="1880657"/>
                </a:cubicBezTo>
                <a:cubicBezTo>
                  <a:pt x="1720974" y="1885451"/>
                  <a:pt x="1725764" y="1885451"/>
                  <a:pt x="1730553" y="1891842"/>
                </a:cubicBezTo>
                <a:cubicBezTo>
                  <a:pt x="1732150" y="1893440"/>
                  <a:pt x="1732150" y="1890245"/>
                  <a:pt x="1730553" y="1890245"/>
                </a:cubicBezTo>
                <a:cubicBezTo>
                  <a:pt x="1736939" y="1888647"/>
                  <a:pt x="1733746" y="1895038"/>
                  <a:pt x="1740132" y="1898234"/>
                </a:cubicBezTo>
                <a:cubicBezTo>
                  <a:pt x="1741728" y="1899832"/>
                  <a:pt x="1740132" y="1895038"/>
                  <a:pt x="1738535" y="1895038"/>
                </a:cubicBezTo>
                <a:cubicBezTo>
                  <a:pt x="1738535" y="1891842"/>
                  <a:pt x="1744921" y="1898234"/>
                  <a:pt x="1746518" y="1896636"/>
                </a:cubicBezTo>
                <a:cubicBezTo>
                  <a:pt x="1749711" y="1899832"/>
                  <a:pt x="1743325" y="1898234"/>
                  <a:pt x="1741728" y="1899832"/>
                </a:cubicBezTo>
                <a:cubicBezTo>
                  <a:pt x="1741728" y="1899832"/>
                  <a:pt x="1743325" y="1901429"/>
                  <a:pt x="1741728" y="1901429"/>
                </a:cubicBezTo>
                <a:cubicBezTo>
                  <a:pt x="1748114" y="1904625"/>
                  <a:pt x="1749711" y="1901429"/>
                  <a:pt x="1749711" y="1906223"/>
                </a:cubicBezTo>
                <a:cubicBezTo>
                  <a:pt x="1752903" y="1899832"/>
                  <a:pt x="1767272" y="1915810"/>
                  <a:pt x="1765675" y="1909419"/>
                </a:cubicBezTo>
                <a:cubicBezTo>
                  <a:pt x="1768070" y="1910218"/>
                  <a:pt x="1768469" y="1911016"/>
                  <a:pt x="1768669" y="1911815"/>
                </a:cubicBezTo>
                <a:lnTo>
                  <a:pt x="1769483" y="1912902"/>
                </a:lnTo>
                <a:lnTo>
                  <a:pt x="1768868" y="1912614"/>
                </a:lnTo>
                <a:lnTo>
                  <a:pt x="1769506" y="1912934"/>
                </a:lnTo>
                <a:lnTo>
                  <a:pt x="1770464" y="1914212"/>
                </a:lnTo>
                <a:cubicBezTo>
                  <a:pt x="1770464" y="1914212"/>
                  <a:pt x="1772061" y="1914212"/>
                  <a:pt x="1772061" y="1914212"/>
                </a:cubicBezTo>
                <a:lnTo>
                  <a:pt x="1769506" y="1912934"/>
                </a:lnTo>
                <a:lnTo>
                  <a:pt x="1769483" y="1912902"/>
                </a:lnTo>
                <a:lnTo>
                  <a:pt x="1778247" y="1917008"/>
                </a:lnTo>
                <a:cubicBezTo>
                  <a:pt x="1780842" y="1919405"/>
                  <a:pt x="1783236" y="1922201"/>
                  <a:pt x="1786429" y="1923799"/>
                </a:cubicBezTo>
                <a:lnTo>
                  <a:pt x="1786429" y="1922658"/>
                </a:lnTo>
                <a:lnTo>
                  <a:pt x="1791218" y="1930191"/>
                </a:lnTo>
                <a:cubicBezTo>
                  <a:pt x="1792815" y="1930191"/>
                  <a:pt x="1794411" y="1928593"/>
                  <a:pt x="1794411" y="1926995"/>
                </a:cubicBezTo>
                <a:cubicBezTo>
                  <a:pt x="1796008" y="1930191"/>
                  <a:pt x="1797604" y="1931788"/>
                  <a:pt x="1796008" y="1933386"/>
                </a:cubicBezTo>
                <a:cubicBezTo>
                  <a:pt x="1794411" y="1931788"/>
                  <a:pt x="1792815" y="1930191"/>
                  <a:pt x="1792815" y="1931788"/>
                </a:cubicBezTo>
                <a:cubicBezTo>
                  <a:pt x="1791218" y="1933386"/>
                  <a:pt x="1799201" y="1934984"/>
                  <a:pt x="1799201" y="1933386"/>
                </a:cubicBezTo>
                <a:cubicBezTo>
                  <a:pt x="1802393" y="1934984"/>
                  <a:pt x="1800797" y="1938180"/>
                  <a:pt x="1803990" y="1939778"/>
                </a:cubicBezTo>
                <a:cubicBezTo>
                  <a:pt x="1805586" y="1938180"/>
                  <a:pt x="1810376" y="1939778"/>
                  <a:pt x="1813569" y="1941375"/>
                </a:cubicBezTo>
                <a:cubicBezTo>
                  <a:pt x="1813569" y="1946169"/>
                  <a:pt x="1808779" y="1939778"/>
                  <a:pt x="1807183" y="1941375"/>
                </a:cubicBezTo>
                <a:cubicBezTo>
                  <a:pt x="1810376" y="1944571"/>
                  <a:pt x="1815165" y="1950962"/>
                  <a:pt x="1818358" y="1949365"/>
                </a:cubicBezTo>
                <a:cubicBezTo>
                  <a:pt x="1824744" y="1962147"/>
                  <a:pt x="1843901" y="1960550"/>
                  <a:pt x="1848691" y="1971734"/>
                </a:cubicBezTo>
                <a:cubicBezTo>
                  <a:pt x="1855076" y="1970137"/>
                  <a:pt x="1859866" y="1974930"/>
                  <a:pt x="1866251" y="1976528"/>
                </a:cubicBezTo>
                <a:cubicBezTo>
                  <a:pt x="1869444" y="1981321"/>
                  <a:pt x="1861462" y="1976528"/>
                  <a:pt x="1861462" y="1976528"/>
                </a:cubicBezTo>
                <a:cubicBezTo>
                  <a:pt x="1859866" y="1979724"/>
                  <a:pt x="1875830" y="1986115"/>
                  <a:pt x="1869444" y="1986115"/>
                </a:cubicBezTo>
                <a:lnTo>
                  <a:pt x="1874990" y="1989353"/>
                </a:lnTo>
                <a:lnTo>
                  <a:pt x="1867848" y="1989710"/>
                </a:lnTo>
                <a:cubicBezTo>
                  <a:pt x="1866252" y="1990509"/>
                  <a:pt x="1864655" y="1990908"/>
                  <a:pt x="1859866" y="1987713"/>
                </a:cubicBezTo>
                <a:cubicBezTo>
                  <a:pt x="1858269" y="1989311"/>
                  <a:pt x="1867848" y="1995702"/>
                  <a:pt x="1869444" y="1992506"/>
                </a:cubicBezTo>
                <a:cubicBezTo>
                  <a:pt x="1872637" y="1992506"/>
                  <a:pt x="1867848" y="1995702"/>
                  <a:pt x="1866251" y="1995702"/>
                </a:cubicBezTo>
                <a:cubicBezTo>
                  <a:pt x="1869444" y="1998898"/>
                  <a:pt x="1871041" y="1998898"/>
                  <a:pt x="1872637" y="1995702"/>
                </a:cubicBezTo>
                <a:cubicBezTo>
                  <a:pt x="1872637" y="2002093"/>
                  <a:pt x="1883812" y="2005289"/>
                  <a:pt x="1883812" y="2010083"/>
                </a:cubicBezTo>
                <a:cubicBezTo>
                  <a:pt x="1888602" y="2011680"/>
                  <a:pt x="1883812" y="2005289"/>
                  <a:pt x="1888602" y="2006887"/>
                </a:cubicBezTo>
                <a:cubicBezTo>
                  <a:pt x="1890198" y="2008485"/>
                  <a:pt x="1890198" y="2011680"/>
                  <a:pt x="1890198" y="2013278"/>
                </a:cubicBezTo>
                <a:cubicBezTo>
                  <a:pt x="1894988" y="2016474"/>
                  <a:pt x="1901373" y="2021267"/>
                  <a:pt x="1904566" y="2019670"/>
                </a:cubicBezTo>
                <a:cubicBezTo>
                  <a:pt x="1907759" y="2022865"/>
                  <a:pt x="1902970" y="2021267"/>
                  <a:pt x="1901373" y="2021267"/>
                </a:cubicBezTo>
                <a:cubicBezTo>
                  <a:pt x="1901373" y="2024463"/>
                  <a:pt x="1910952" y="2027659"/>
                  <a:pt x="1909356" y="2027659"/>
                </a:cubicBezTo>
                <a:cubicBezTo>
                  <a:pt x="1912549" y="2026061"/>
                  <a:pt x="1917338" y="2029257"/>
                  <a:pt x="1923724" y="2035648"/>
                </a:cubicBezTo>
                <a:cubicBezTo>
                  <a:pt x="1923724" y="2037246"/>
                  <a:pt x="1922127" y="2034050"/>
                  <a:pt x="1920531" y="2035648"/>
                </a:cubicBezTo>
                <a:cubicBezTo>
                  <a:pt x="1923724" y="2038844"/>
                  <a:pt x="1926917" y="2043637"/>
                  <a:pt x="1931706" y="2046833"/>
                </a:cubicBezTo>
                <a:cubicBezTo>
                  <a:pt x="1936495" y="2050028"/>
                  <a:pt x="1939688" y="2051626"/>
                  <a:pt x="1944478" y="2051626"/>
                </a:cubicBezTo>
                <a:cubicBezTo>
                  <a:pt x="1944478" y="2053224"/>
                  <a:pt x="1947670" y="2056420"/>
                  <a:pt x="1944478" y="2058018"/>
                </a:cubicBezTo>
                <a:cubicBezTo>
                  <a:pt x="1949267" y="2061213"/>
                  <a:pt x="1954056" y="2064409"/>
                  <a:pt x="1952460" y="2066007"/>
                </a:cubicBezTo>
                <a:cubicBezTo>
                  <a:pt x="1954056" y="2067605"/>
                  <a:pt x="1954056" y="2066007"/>
                  <a:pt x="1955653" y="2067605"/>
                </a:cubicBezTo>
                <a:cubicBezTo>
                  <a:pt x="1957249" y="2064409"/>
                  <a:pt x="1947670" y="2059616"/>
                  <a:pt x="1950863" y="2054822"/>
                </a:cubicBezTo>
                <a:cubicBezTo>
                  <a:pt x="1955653" y="2059616"/>
                  <a:pt x="1958846" y="2064409"/>
                  <a:pt x="1963635" y="2069203"/>
                </a:cubicBezTo>
                <a:cubicBezTo>
                  <a:pt x="1970021" y="2070800"/>
                  <a:pt x="1973214" y="2073996"/>
                  <a:pt x="1981196" y="2077192"/>
                </a:cubicBezTo>
                <a:cubicBezTo>
                  <a:pt x="1979600" y="2078790"/>
                  <a:pt x="1982792" y="2081985"/>
                  <a:pt x="1981196" y="2083583"/>
                </a:cubicBezTo>
                <a:cubicBezTo>
                  <a:pt x="1982792" y="2083583"/>
                  <a:pt x="1984389" y="2085181"/>
                  <a:pt x="1985985" y="2085181"/>
                </a:cubicBezTo>
                <a:cubicBezTo>
                  <a:pt x="1985985" y="2086779"/>
                  <a:pt x="1985985" y="2086779"/>
                  <a:pt x="1984389" y="2086779"/>
                </a:cubicBezTo>
                <a:cubicBezTo>
                  <a:pt x="1985985" y="2086779"/>
                  <a:pt x="1987582" y="2086779"/>
                  <a:pt x="1985985" y="2088377"/>
                </a:cubicBezTo>
                <a:cubicBezTo>
                  <a:pt x="1985985" y="2089974"/>
                  <a:pt x="1985985" y="2089974"/>
                  <a:pt x="1985985" y="2089974"/>
                </a:cubicBezTo>
                <a:cubicBezTo>
                  <a:pt x="2000353" y="2099561"/>
                  <a:pt x="2000353" y="2099561"/>
                  <a:pt x="2013125" y="2109149"/>
                </a:cubicBezTo>
                <a:cubicBezTo>
                  <a:pt x="2013125" y="2109149"/>
                  <a:pt x="2014721" y="2109149"/>
                  <a:pt x="2016318" y="2110746"/>
                </a:cubicBezTo>
                <a:cubicBezTo>
                  <a:pt x="2016318" y="2109149"/>
                  <a:pt x="2016318" y="2109149"/>
                  <a:pt x="2014721" y="2109149"/>
                </a:cubicBezTo>
                <a:cubicBezTo>
                  <a:pt x="2016318" y="2109149"/>
                  <a:pt x="2017914" y="2109149"/>
                  <a:pt x="2019511" y="2110746"/>
                </a:cubicBezTo>
                <a:cubicBezTo>
                  <a:pt x="2022704" y="2110746"/>
                  <a:pt x="2024300" y="2109149"/>
                  <a:pt x="2027493" y="2109149"/>
                </a:cubicBezTo>
                <a:cubicBezTo>
                  <a:pt x="2027493" y="2107551"/>
                  <a:pt x="2027493" y="2105953"/>
                  <a:pt x="2022704" y="2102757"/>
                </a:cubicBezTo>
                <a:cubicBezTo>
                  <a:pt x="2024300" y="2101159"/>
                  <a:pt x="2027493" y="2105953"/>
                  <a:pt x="2029089" y="2105953"/>
                </a:cubicBezTo>
                <a:cubicBezTo>
                  <a:pt x="2027493" y="2107551"/>
                  <a:pt x="2030686" y="2110746"/>
                  <a:pt x="2030686" y="2112344"/>
                </a:cubicBezTo>
                <a:cubicBezTo>
                  <a:pt x="2032282" y="2113942"/>
                  <a:pt x="2030686" y="2115540"/>
                  <a:pt x="2030686" y="2118736"/>
                </a:cubicBezTo>
                <a:cubicBezTo>
                  <a:pt x="2035475" y="2121931"/>
                  <a:pt x="2037072" y="2117138"/>
                  <a:pt x="2041861" y="2118736"/>
                </a:cubicBezTo>
                <a:cubicBezTo>
                  <a:pt x="2045054" y="2123529"/>
                  <a:pt x="2049843" y="2128323"/>
                  <a:pt x="2046650" y="2131518"/>
                </a:cubicBezTo>
                <a:cubicBezTo>
                  <a:pt x="2045054" y="2129920"/>
                  <a:pt x="2046650" y="2128323"/>
                  <a:pt x="2046650" y="2128323"/>
                </a:cubicBezTo>
                <a:cubicBezTo>
                  <a:pt x="2045054" y="2126725"/>
                  <a:pt x="2043458" y="2126725"/>
                  <a:pt x="2041861" y="2126725"/>
                </a:cubicBezTo>
                <a:cubicBezTo>
                  <a:pt x="2038668" y="2131518"/>
                  <a:pt x="2053036" y="2133116"/>
                  <a:pt x="2049843" y="2137910"/>
                </a:cubicBezTo>
                <a:cubicBezTo>
                  <a:pt x="2054633" y="2141105"/>
                  <a:pt x="2046650" y="2128323"/>
                  <a:pt x="2053036" y="2131518"/>
                </a:cubicBezTo>
                <a:cubicBezTo>
                  <a:pt x="2057826" y="2133116"/>
                  <a:pt x="2054633" y="2134714"/>
                  <a:pt x="2054633" y="2136312"/>
                </a:cubicBezTo>
                <a:cubicBezTo>
                  <a:pt x="2057826" y="2141105"/>
                  <a:pt x="2059422" y="2137910"/>
                  <a:pt x="2062615" y="2141105"/>
                </a:cubicBezTo>
                <a:cubicBezTo>
                  <a:pt x="2065808" y="2137910"/>
                  <a:pt x="2051440" y="2133116"/>
                  <a:pt x="2057826" y="2131518"/>
                </a:cubicBezTo>
                <a:cubicBezTo>
                  <a:pt x="2061019" y="2134714"/>
                  <a:pt x="2065808" y="2137910"/>
                  <a:pt x="2069001" y="2141105"/>
                </a:cubicBezTo>
                <a:cubicBezTo>
                  <a:pt x="2070597" y="2139507"/>
                  <a:pt x="2070597" y="2137910"/>
                  <a:pt x="2067404" y="2134714"/>
                </a:cubicBezTo>
                <a:cubicBezTo>
                  <a:pt x="2078579" y="2136312"/>
                  <a:pt x="2072194" y="2145899"/>
                  <a:pt x="2076983" y="2153888"/>
                </a:cubicBezTo>
                <a:cubicBezTo>
                  <a:pt x="2083369" y="2158682"/>
                  <a:pt x="2088158" y="2158682"/>
                  <a:pt x="2089755" y="2163475"/>
                </a:cubicBezTo>
                <a:cubicBezTo>
                  <a:pt x="2092948" y="2165073"/>
                  <a:pt x="2089755" y="2160279"/>
                  <a:pt x="2092948" y="2163475"/>
                </a:cubicBezTo>
                <a:cubicBezTo>
                  <a:pt x="2092948" y="2161877"/>
                  <a:pt x="2091351" y="2158682"/>
                  <a:pt x="2089755" y="2157084"/>
                </a:cubicBezTo>
                <a:cubicBezTo>
                  <a:pt x="2084965" y="2149094"/>
                  <a:pt x="2099333" y="2166671"/>
                  <a:pt x="2094544" y="2158682"/>
                </a:cubicBezTo>
                <a:cubicBezTo>
                  <a:pt x="2099333" y="2158682"/>
                  <a:pt x="2096140" y="2165073"/>
                  <a:pt x="2100930" y="2168269"/>
                </a:cubicBezTo>
                <a:cubicBezTo>
                  <a:pt x="2107316" y="2171464"/>
                  <a:pt x="2097737" y="2161877"/>
                  <a:pt x="2104123" y="2161877"/>
                </a:cubicBezTo>
                <a:cubicBezTo>
                  <a:pt x="2105719" y="2163475"/>
                  <a:pt x="2107316" y="2163475"/>
                  <a:pt x="2107316" y="2163475"/>
                </a:cubicBezTo>
                <a:cubicBezTo>
                  <a:pt x="2108912" y="2166671"/>
                  <a:pt x="2108912" y="2169866"/>
                  <a:pt x="2105719" y="2173062"/>
                </a:cubicBezTo>
                <a:cubicBezTo>
                  <a:pt x="2104123" y="2174660"/>
                  <a:pt x="2110508" y="2179453"/>
                  <a:pt x="2110508" y="2181051"/>
                </a:cubicBezTo>
                <a:cubicBezTo>
                  <a:pt x="2115298" y="2184247"/>
                  <a:pt x="2113701" y="2181051"/>
                  <a:pt x="2115298" y="2181051"/>
                </a:cubicBezTo>
                <a:cubicBezTo>
                  <a:pt x="2115298" y="2179453"/>
                  <a:pt x="2113701" y="2177856"/>
                  <a:pt x="2112105" y="2177856"/>
                </a:cubicBezTo>
                <a:cubicBezTo>
                  <a:pt x="2113701" y="2177856"/>
                  <a:pt x="2113701" y="2177856"/>
                  <a:pt x="2113701" y="2177856"/>
                </a:cubicBezTo>
                <a:cubicBezTo>
                  <a:pt x="2113701" y="2177856"/>
                  <a:pt x="2113701" y="2176258"/>
                  <a:pt x="2113701" y="2176258"/>
                </a:cubicBezTo>
                <a:cubicBezTo>
                  <a:pt x="2115298" y="2176258"/>
                  <a:pt x="2115298" y="2176258"/>
                  <a:pt x="2115298" y="2176258"/>
                </a:cubicBezTo>
                <a:cubicBezTo>
                  <a:pt x="2120087" y="2177856"/>
                  <a:pt x="2123280" y="2200225"/>
                  <a:pt x="2132859" y="2192236"/>
                </a:cubicBezTo>
                <a:cubicBezTo>
                  <a:pt x="2137648" y="2198628"/>
                  <a:pt x="2140841" y="2203421"/>
                  <a:pt x="2150420" y="2209812"/>
                </a:cubicBezTo>
                <a:cubicBezTo>
                  <a:pt x="2150420" y="2208215"/>
                  <a:pt x="2150420" y="2206617"/>
                  <a:pt x="2152016" y="2208215"/>
                </a:cubicBezTo>
                <a:cubicBezTo>
                  <a:pt x="2148823" y="2200225"/>
                  <a:pt x="2152016" y="2203421"/>
                  <a:pt x="2148823" y="2193834"/>
                </a:cubicBezTo>
                <a:cubicBezTo>
                  <a:pt x="2152016" y="2197030"/>
                  <a:pt x="2152016" y="2205019"/>
                  <a:pt x="2158402" y="2205019"/>
                </a:cubicBezTo>
                <a:cubicBezTo>
                  <a:pt x="2156806" y="2206617"/>
                  <a:pt x="2156806" y="2209812"/>
                  <a:pt x="2159998" y="2213008"/>
                </a:cubicBezTo>
                <a:cubicBezTo>
                  <a:pt x="2163191" y="2214606"/>
                  <a:pt x="2163191" y="2211410"/>
                  <a:pt x="2164788" y="2209812"/>
                </a:cubicBezTo>
                <a:cubicBezTo>
                  <a:pt x="2166384" y="2213008"/>
                  <a:pt x="2171174" y="2219399"/>
                  <a:pt x="2167981" y="2213008"/>
                </a:cubicBezTo>
                <a:cubicBezTo>
                  <a:pt x="2177559" y="2217802"/>
                  <a:pt x="2172770" y="2225791"/>
                  <a:pt x="2171174" y="2227389"/>
                </a:cubicBezTo>
                <a:cubicBezTo>
                  <a:pt x="2187138" y="2233780"/>
                  <a:pt x="2177559" y="2217802"/>
                  <a:pt x="2182349" y="2211410"/>
                </a:cubicBezTo>
                <a:cubicBezTo>
                  <a:pt x="2182349" y="2214606"/>
                  <a:pt x="2188735" y="2216204"/>
                  <a:pt x="2185542" y="2211410"/>
                </a:cubicBezTo>
                <a:cubicBezTo>
                  <a:pt x="2198313" y="2216204"/>
                  <a:pt x="2182349" y="2217802"/>
                  <a:pt x="2191927" y="2224193"/>
                </a:cubicBezTo>
                <a:cubicBezTo>
                  <a:pt x="2204699" y="2225791"/>
                  <a:pt x="2196717" y="2214606"/>
                  <a:pt x="2206295" y="2219399"/>
                </a:cubicBezTo>
                <a:lnTo>
                  <a:pt x="2197443" y="2210007"/>
                </a:lnTo>
                <a:lnTo>
                  <a:pt x="2204899" y="2212009"/>
                </a:lnTo>
                <a:cubicBezTo>
                  <a:pt x="2207493" y="2212609"/>
                  <a:pt x="2210287" y="2213807"/>
                  <a:pt x="2214278" y="2217802"/>
                </a:cubicBezTo>
                <a:cubicBezTo>
                  <a:pt x="2211085" y="2217802"/>
                  <a:pt x="2214278" y="2220997"/>
                  <a:pt x="2211085" y="2222595"/>
                </a:cubicBezTo>
                <a:cubicBezTo>
                  <a:pt x="2219067" y="2225791"/>
                  <a:pt x="2223856" y="2219399"/>
                  <a:pt x="2231839" y="2225791"/>
                </a:cubicBezTo>
                <a:cubicBezTo>
                  <a:pt x="2225453" y="2225791"/>
                  <a:pt x="2222260" y="2225791"/>
                  <a:pt x="2230242" y="2232182"/>
                </a:cubicBezTo>
                <a:cubicBezTo>
                  <a:pt x="2228646" y="2232182"/>
                  <a:pt x="2220664" y="2228986"/>
                  <a:pt x="2222260" y="2227389"/>
                </a:cubicBezTo>
                <a:cubicBezTo>
                  <a:pt x="2220664" y="2225791"/>
                  <a:pt x="2220664" y="2228986"/>
                  <a:pt x="2217471" y="2225791"/>
                </a:cubicBezTo>
                <a:cubicBezTo>
                  <a:pt x="2214278" y="2227389"/>
                  <a:pt x="2219067" y="2230584"/>
                  <a:pt x="2217471" y="2233780"/>
                </a:cubicBezTo>
                <a:cubicBezTo>
                  <a:pt x="2220664" y="2236976"/>
                  <a:pt x="2223856" y="2230584"/>
                  <a:pt x="2219067" y="2228986"/>
                </a:cubicBezTo>
                <a:cubicBezTo>
                  <a:pt x="2223856" y="2228986"/>
                  <a:pt x="2227049" y="2236976"/>
                  <a:pt x="2228646" y="2238574"/>
                </a:cubicBezTo>
                <a:cubicBezTo>
                  <a:pt x="2217471" y="2236976"/>
                  <a:pt x="2235032" y="2251356"/>
                  <a:pt x="2227049" y="2249758"/>
                </a:cubicBezTo>
                <a:cubicBezTo>
                  <a:pt x="2233435" y="2252954"/>
                  <a:pt x="2230242" y="2254552"/>
                  <a:pt x="2236628" y="2259345"/>
                </a:cubicBezTo>
                <a:cubicBezTo>
                  <a:pt x="2231839" y="2249758"/>
                  <a:pt x="2236628" y="2249758"/>
                  <a:pt x="2235032" y="2243367"/>
                </a:cubicBezTo>
                <a:cubicBezTo>
                  <a:pt x="2238225" y="2244965"/>
                  <a:pt x="2241417" y="2246563"/>
                  <a:pt x="2244610" y="2249758"/>
                </a:cubicBezTo>
                <a:cubicBezTo>
                  <a:pt x="2238225" y="2246563"/>
                  <a:pt x="2243014" y="2251356"/>
                  <a:pt x="2238225" y="2249758"/>
                </a:cubicBezTo>
                <a:cubicBezTo>
                  <a:pt x="2239821" y="2252954"/>
                  <a:pt x="2244610" y="2259345"/>
                  <a:pt x="2247803" y="2259345"/>
                </a:cubicBezTo>
                <a:cubicBezTo>
                  <a:pt x="2250996" y="2257748"/>
                  <a:pt x="2246207" y="2254552"/>
                  <a:pt x="2244610" y="2252954"/>
                </a:cubicBezTo>
                <a:cubicBezTo>
                  <a:pt x="2250996" y="2252954"/>
                  <a:pt x="2257382" y="2267335"/>
                  <a:pt x="2260575" y="2262541"/>
                </a:cubicBezTo>
                <a:cubicBezTo>
                  <a:pt x="2265364" y="2272128"/>
                  <a:pt x="2273346" y="2275324"/>
                  <a:pt x="2287715" y="2289704"/>
                </a:cubicBezTo>
                <a:cubicBezTo>
                  <a:pt x="2286118" y="2289704"/>
                  <a:pt x="2284522" y="2288107"/>
                  <a:pt x="2282925" y="2288107"/>
                </a:cubicBezTo>
                <a:cubicBezTo>
                  <a:pt x="2282925" y="2288107"/>
                  <a:pt x="2284522" y="2289704"/>
                  <a:pt x="2286118" y="2291302"/>
                </a:cubicBezTo>
                <a:cubicBezTo>
                  <a:pt x="2281329" y="2291302"/>
                  <a:pt x="2281329" y="2284911"/>
                  <a:pt x="2274943" y="2281715"/>
                </a:cubicBezTo>
                <a:cubicBezTo>
                  <a:pt x="2273346" y="2281715"/>
                  <a:pt x="2273346" y="2281715"/>
                  <a:pt x="2271750" y="2283313"/>
                </a:cubicBezTo>
                <a:cubicBezTo>
                  <a:pt x="2273346" y="2286509"/>
                  <a:pt x="2282925" y="2292900"/>
                  <a:pt x="2281329" y="2296096"/>
                </a:cubicBezTo>
                <a:cubicBezTo>
                  <a:pt x="2284522" y="2294498"/>
                  <a:pt x="2294100" y="2292900"/>
                  <a:pt x="2290907" y="2283313"/>
                </a:cubicBezTo>
                <a:cubicBezTo>
                  <a:pt x="2292504" y="2284911"/>
                  <a:pt x="2298890" y="2292900"/>
                  <a:pt x="2295697" y="2288107"/>
                </a:cubicBezTo>
                <a:cubicBezTo>
                  <a:pt x="2300486" y="2288107"/>
                  <a:pt x="2297293" y="2294498"/>
                  <a:pt x="2302083" y="2297694"/>
                </a:cubicBezTo>
                <a:cubicBezTo>
                  <a:pt x="2302083" y="2296096"/>
                  <a:pt x="2303679" y="2294498"/>
                  <a:pt x="2302083" y="2291302"/>
                </a:cubicBezTo>
                <a:cubicBezTo>
                  <a:pt x="2306872" y="2292900"/>
                  <a:pt x="2314854" y="2302487"/>
                  <a:pt x="2319644" y="2299291"/>
                </a:cubicBezTo>
                <a:cubicBezTo>
                  <a:pt x="2321240" y="2300889"/>
                  <a:pt x="2319644" y="2302487"/>
                  <a:pt x="2318047" y="2300889"/>
                </a:cubicBezTo>
                <a:cubicBezTo>
                  <a:pt x="2316451" y="2302487"/>
                  <a:pt x="2326029" y="2307281"/>
                  <a:pt x="2319644" y="2308878"/>
                </a:cubicBezTo>
                <a:cubicBezTo>
                  <a:pt x="2314854" y="2307281"/>
                  <a:pt x="2316451" y="2305683"/>
                  <a:pt x="2310065" y="2300889"/>
                </a:cubicBezTo>
                <a:cubicBezTo>
                  <a:pt x="2308468" y="2302487"/>
                  <a:pt x="2311661" y="2304085"/>
                  <a:pt x="2310065" y="2305683"/>
                </a:cubicBezTo>
                <a:cubicBezTo>
                  <a:pt x="2314854" y="2312074"/>
                  <a:pt x="2319644" y="2307281"/>
                  <a:pt x="2321240" y="2313672"/>
                </a:cubicBezTo>
                <a:cubicBezTo>
                  <a:pt x="2326029" y="2310476"/>
                  <a:pt x="2332415" y="2312074"/>
                  <a:pt x="2340397" y="2320063"/>
                </a:cubicBezTo>
                <a:cubicBezTo>
                  <a:pt x="2335608" y="2321661"/>
                  <a:pt x="2329222" y="2318465"/>
                  <a:pt x="2324433" y="2316868"/>
                </a:cubicBezTo>
                <a:cubicBezTo>
                  <a:pt x="2324433" y="2318465"/>
                  <a:pt x="2324433" y="2318465"/>
                  <a:pt x="2322836" y="2320063"/>
                </a:cubicBezTo>
                <a:cubicBezTo>
                  <a:pt x="2326029" y="2320063"/>
                  <a:pt x="2330819" y="2321661"/>
                  <a:pt x="2334012" y="2321661"/>
                </a:cubicBezTo>
                <a:cubicBezTo>
                  <a:pt x="2338801" y="2324857"/>
                  <a:pt x="2335608" y="2328053"/>
                  <a:pt x="2334012" y="2329650"/>
                </a:cubicBezTo>
                <a:cubicBezTo>
                  <a:pt x="2337204" y="2329650"/>
                  <a:pt x="2343590" y="2329650"/>
                  <a:pt x="2345187" y="2336042"/>
                </a:cubicBezTo>
                <a:cubicBezTo>
                  <a:pt x="2346783" y="2334444"/>
                  <a:pt x="2349976" y="2334444"/>
                  <a:pt x="2346783" y="2331248"/>
                </a:cubicBezTo>
                <a:cubicBezTo>
                  <a:pt x="2349976" y="2329650"/>
                  <a:pt x="2353169" y="2336042"/>
                  <a:pt x="2348380" y="2336042"/>
                </a:cubicBezTo>
                <a:cubicBezTo>
                  <a:pt x="2349976" y="2337640"/>
                  <a:pt x="2356362" y="2336042"/>
                  <a:pt x="2354765" y="2339237"/>
                </a:cubicBezTo>
                <a:cubicBezTo>
                  <a:pt x="2356362" y="2339237"/>
                  <a:pt x="2357958" y="2329650"/>
                  <a:pt x="2367537" y="2337640"/>
                </a:cubicBezTo>
                <a:cubicBezTo>
                  <a:pt x="2369134" y="2334444"/>
                  <a:pt x="2357958" y="2328053"/>
                  <a:pt x="2357958" y="2323259"/>
                </a:cubicBezTo>
                <a:cubicBezTo>
                  <a:pt x="2354765" y="2321661"/>
                  <a:pt x="2351573" y="2321661"/>
                  <a:pt x="2349976" y="2324857"/>
                </a:cubicBezTo>
                <a:cubicBezTo>
                  <a:pt x="2348380" y="2320063"/>
                  <a:pt x="2351573" y="2321661"/>
                  <a:pt x="2345187" y="2318465"/>
                </a:cubicBezTo>
                <a:cubicBezTo>
                  <a:pt x="2348380" y="2313672"/>
                  <a:pt x="2354765" y="2321661"/>
                  <a:pt x="2356362" y="2315270"/>
                </a:cubicBezTo>
                <a:cubicBezTo>
                  <a:pt x="2364344" y="2320063"/>
                  <a:pt x="2356362" y="2320063"/>
                  <a:pt x="2354765" y="2320063"/>
                </a:cubicBezTo>
                <a:cubicBezTo>
                  <a:pt x="2364344" y="2326455"/>
                  <a:pt x="2364344" y="2326455"/>
                  <a:pt x="2370730" y="2329650"/>
                </a:cubicBezTo>
                <a:cubicBezTo>
                  <a:pt x="2370730" y="2328053"/>
                  <a:pt x="2367537" y="2324857"/>
                  <a:pt x="2370730" y="2323259"/>
                </a:cubicBezTo>
                <a:cubicBezTo>
                  <a:pt x="2377116" y="2329650"/>
                  <a:pt x="2378712" y="2336042"/>
                  <a:pt x="2386694" y="2339237"/>
                </a:cubicBezTo>
                <a:cubicBezTo>
                  <a:pt x="2381905" y="2339237"/>
                  <a:pt x="2383502" y="2337640"/>
                  <a:pt x="2381905" y="2342433"/>
                </a:cubicBezTo>
                <a:cubicBezTo>
                  <a:pt x="2385098" y="2340835"/>
                  <a:pt x="2389887" y="2347227"/>
                  <a:pt x="2393080" y="2342433"/>
                </a:cubicBezTo>
                <a:cubicBezTo>
                  <a:pt x="2394677" y="2345629"/>
                  <a:pt x="2391484" y="2348824"/>
                  <a:pt x="2391484" y="2350422"/>
                </a:cubicBezTo>
                <a:cubicBezTo>
                  <a:pt x="2401063" y="2356814"/>
                  <a:pt x="2409045" y="2366401"/>
                  <a:pt x="2410641" y="2372792"/>
                </a:cubicBezTo>
                <a:cubicBezTo>
                  <a:pt x="2415431" y="2375988"/>
                  <a:pt x="2415431" y="2367999"/>
                  <a:pt x="2410641" y="2363205"/>
                </a:cubicBezTo>
                <a:cubicBezTo>
                  <a:pt x="2410641" y="2363205"/>
                  <a:pt x="2412238" y="2363205"/>
                  <a:pt x="2413834" y="2364803"/>
                </a:cubicBezTo>
                <a:cubicBezTo>
                  <a:pt x="2413834" y="2363205"/>
                  <a:pt x="2415431" y="2361607"/>
                  <a:pt x="2412238" y="2360009"/>
                </a:cubicBezTo>
                <a:cubicBezTo>
                  <a:pt x="2409045" y="2356814"/>
                  <a:pt x="2417027" y="2363205"/>
                  <a:pt x="2418623" y="2361607"/>
                </a:cubicBezTo>
                <a:cubicBezTo>
                  <a:pt x="2420220" y="2364803"/>
                  <a:pt x="2415431" y="2364803"/>
                  <a:pt x="2415431" y="2366401"/>
                </a:cubicBezTo>
                <a:cubicBezTo>
                  <a:pt x="2418623" y="2369596"/>
                  <a:pt x="2418623" y="2372792"/>
                  <a:pt x="2415431" y="2374390"/>
                </a:cubicBezTo>
                <a:cubicBezTo>
                  <a:pt x="2420220" y="2377586"/>
                  <a:pt x="2425009" y="2382379"/>
                  <a:pt x="2428202" y="2383977"/>
                </a:cubicBezTo>
                <a:cubicBezTo>
                  <a:pt x="2428202" y="2379183"/>
                  <a:pt x="2421816" y="2380781"/>
                  <a:pt x="2423413" y="2375988"/>
                </a:cubicBezTo>
                <a:cubicBezTo>
                  <a:pt x="2426606" y="2377586"/>
                  <a:pt x="2431395" y="2380781"/>
                  <a:pt x="2434588" y="2383977"/>
                </a:cubicBezTo>
                <a:cubicBezTo>
                  <a:pt x="2436184" y="2383977"/>
                  <a:pt x="2437781" y="2382379"/>
                  <a:pt x="2437781" y="2382379"/>
                </a:cubicBezTo>
                <a:cubicBezTo>
                  <a:pt x="2439377" y="2383977"/>
                  <a:pt x="2437781" y="2385575"/>
                  <a:pt x="2442570" y="2388770"/>
                </a:cubicBezTo>
                <a:cubicBezTo>
                  <a:pt x="2440974" y="2388770"/>
                  <a:pt x="2439377" y="2387173"/>
                  <a:pt x="2437781" y="2387173"/>
                </a:cubicBezTo>
                <a:cubicBezTo>
                  <a:pt x="2444167" y="2390368"/>
                  <a:pt x="2448956" y="2396760"/>
                  <a:pt x="2453745" y="2403151"/>
                </a:cubicBezTo>
                <a:cubicBezTo>
                  <a:pt x="2448956" y="2393564"/>
                  <a:pt x="2463324" y="2407945"/>
                  <a:pt x="2468113" y="2404749"/>
                </a:cubicBezTo>
                <a:cubicBezTo>
                  <a:pt x="2471306" y="2407945"/>
                  <a:pt x="2466517" y="2409542"/>
                  <a:pt x="2469710" y="2412738"/>
                </a:cubicBezTo>
                <a:cubicBezTo>
                  <a:pt x="2466517" y="2412738"/>
                  <a:pt x="2466517" y="2409542"/>
                  <a:pt x="2461728" y="2407945"/>
                </a:cubicBezTo>
                <a:cubicBezTo>
                  <a:pt x="2460131" y="2411140"/>
                  <a:pt x="2472903" y="2420727"/>
                  <a:pt x="2477692" y="2422325"/>
                </a:cubicBezTo>
                <a:cubicBezTo>
                  <a:pt x="2479289" y="2420727"/>
                  <a:pt x="2472903" y="2420727"/>
                  <a:pt x="2469710" y="2415934"/>
                </a:cubicBezTo>
                <a:cubicBezTo>
                  <a:pt x="2479289" y="2415934"/>
                  <a:pt x="2484078" y="2422325"/>
                  <a:pt x="2493657" y="2428716"/>
                </a:cubicBezTo>
                <a:cubicBezTo>
                  <a:pt x="2492060" y="2430314"/>
                  <a:pt x="2490464" y="2431912"/>
                  <a:pt x="2492060" y="2435108"/>
                </a:cubicBezTo>
                <a:cubicBezTo>
                  <a:pt x="2490464" y="2435108"/>
                  <a:pt x="2487271" y="2428716"/>
                  <a:pt x="2484078" y="2431912"/>
                </a:cubicBezTo>
                <a:cubicBezTo>
                  <a:pt x="2485674" y="2435108"/>
                  <a:pt x="2490464" y="2436706"/>
                  <a:pt x="2490464" y="2438303"/>
                </a:cubicBezTo>
                <a:cubicBezTo>
                  <a:pt x="2495253" y="2443097"/>
                  <a:pt x="2484078" y="2436706"/>
                  <a:pt x="2484078" y="2441499"/>
                </a:cubicBezTo>
                <a:cubicBezTo>
                  <a:pt x="2495253" y="2443097"/>
                  <a:pt x="2495253" y="2446293"/>
                  <a:pt x="2503235" y="2444695"/>
                </a:cubicBezTo>
                <a:cubicBezTo>
                  <a:pt x="2511218" y="2452684"/>
                  <a:pt x="2528779" y="2462271"/>
                  <a:pt x="2523989" y="2468662"/>
                </a:cubicBezTo>
                <a:cubicBezTo>
                  <a:pt x="2527182" y="2471858"/>
                  <a:pt x="2528779" y="2467065"/>
                  <a:pt x="2530375" y="2465467"/>
                </a:cubicBezTo>
                <a:cubicBezTo>
                  <a:pt x="2531972" y="2468662"/>
                  <a:pt x="2536761" y="2476652"/>
                  <a:pt x="2530375" y="2475054"/>
                </a:cubicBezTo>
                <a:cubicBezTo>
                  <a:pt x="2535164" y="2478249"/>
                  <a:pt x="2538357" y="2478249"/>
                  <a:pt x="2539954" y="2483043"/>
                </a:cubicBezTo>
                <a:cubicBezTo>
                  <a:pt x="2538357" y="2486239"/>
                  <a:pt x="2535164" y="2483043"/>
                  <a:pt x="2533568" y="2484641"/>
                </a:cubicBezTo>
                <a:cubicBezTo>
                  <a:pt x="2538357" y="2489434"/>
                  <a:pt x="2539954" y="2486239"/>
                  <a:pt x="2543147" y="2484641"/>
                </a:cubicBezTo>
                <a:cubicBezTo>
                  <a:pt x="2546340" y="2481445"/>
                  <a:pt x="2536761" y="2481445"/>
                  <a:pt x="2539954" y="2479847"/>
                </a:cubicBezTo>
                <a:cubicBezTo>
                  <a:pt x="2539954" y="2475054"/>
                  <a:pt x="2549532" y="2484641"/>
                  <a:pt x="2546340" y="2484641"/>
                </a:cubicBezTo>
                <a:cubicBezTo>
                  <a:pt x="2549532" y="2486239"/>
                  <a:pt x="2551129" y="2486239"/>
                  <a:pt x="2555918" y="2489434"/>
                </a:cubicBezTo>
                <a:cubicBezTo>
                  <a:pt x="2562304" y="2494228"/>
                  <a:pt x="2557515" y="2497424"/>
                  <a:pt x="2562304" y="2503815"/>
                </a:cubicBezTo>
                <a:cubicBezTo>
                  <a:pt x="2560708" y="2497424"/>
                  <a:pt x="2563901" y="2494228"/>
                  <a:pt x="2562304" y="2494228"/>
                </a:cubicBezTo>
                <a:cubicBezTo>
                  <a:pt x="2562304" y="2487837"/>
                  <a:pt x="2576672" y="2502217"/>
                  <a:pt x="2578269" y="2507011"/>
                </a:cubicBezTo>
                <a:cubicBezTo>
                  <a:pt x="2576672" y="2508608"/>
                  <a:pt x="2573479" y="2500619"/>
                  <a:pt x="2568690" y="2500619"/>
                </a:cubicBezTo>
                <a:cubicBezTo>
                  <a:pt x="2571883" y="2508608"/>
                  <a:pt x="2584654" y="2510206"/>
                  <a:pt x="2583058" y="2518195"/>
                </a:cubicBezTo>
                <a:cubicBezTo>
                  <a:pt x="2589444" y="2521391"/>
                  <a:pt x="2584654" y="2511804"/>
                  <a:pt x="2589444" y="2515000"/>
                </a:cubicBezTo>
                <a:cubicBezTo>
                  <a:pt x="2591040" y="2518195"/>
                  <a:pt x="2591040" y="2522989"/>
                  <a:pt x="2594233" y="2526185"/>
                </a:cubicBezTo>
                <a:cubicBezTo>
                  <a:pt x="2597426" y="2524587"/>
                  <a:pt x="2602215" y="2532576"/>
                  <a:pt x="2603812" y="2529380"/>
                </a:cubicBezTo>
                <a:cubicBezTo>
                  <a:pt x="2614987" y="2542163"/>
                  <a:pt x="2618180" y="2548554"/>
                  <a:pt x="2630951" y="2556544"/>
                </a:cubicBezTo>
                <a:cubicBezTo>
                  <a:pt x="2627759" y="2556544"/>
                  <a:pt x="2626162" y="2556544"/>
                  <a:pt x="2624566" y="2558141"/>
                </a:cubicBezTo>
                <a:cubicBezTo>
                  <a:pt x="2638934" y="2561337"/>
                  <a:pt x="2658091" y="2586903"/>
                  <a:pt x="2670863" y="2599685"/>
                </a:cubicBezTo>
                <a:cubicBezTo>
                  <a:pt x="2674056" y="2602881"/>
                  <a:pt x="2675652" y="2598087"/>
                  <a:pt x="2675652" y="2604479"/>
                </a:cubicBezTo>
                <a:cubicBezTo>
                  <a:pt x="2677249" y="2604479"/>
                  <a:pt x="2677249" y="2604479"/>
                  <a:pt x="2678845" y="2606077"/>
                </a:cubicBezTo>
                <a:cubicBezTo>
                  <a:pt x="2678845" y="2604479"/>
                  <a:pt x="2678845" y="2601283"/>
                  <a:pt x="2677249" y="2599685"/>
                </a:cubicBezTo>
                <a:cubicBezTo>
                  <a:pt x="2682038" y="2604479"/>
                  <a:pt x="2691617" y="2620457"/>
                  <a:pt x="2701195" y="2620457"/>
                </a:cubicBezTo>
                <a:cubicBezTo>
                  <a:pt x="2704388" y="2625251"/>
                  <a:pt x="2709178" y="2636436"/>
                  <a:pt x="2717160" y="2638033"/>
                </a:cubicBezTo>
                <a:cubicBezTo>
                  <a:pt x="2720353" y="2644425"/>
                  <a:pt x="2726739" y="2650816"/>
                  <a:pt x="2734721" y="2658805"/>
                </a:cubicBezTo>
                <a:cubicBezTo>
                  <a:pt x="2742703" y="2666795"/>
                  <a:pt x="2750685" y="2674784"/>
                  <a:pt x="2757071" y="2681175"/>
                </a:cubicBezTo>
                <a:cubicBezTo>
                  <a:pt x="2755475" y="2681175"/>
                  <a:pt x="2753878" y="2679577"/>
                  <a:pt x="2752282" y="2679577"/>
                </a:cubicBezTo>
                <a:cubicBezTo>
                  <a:pt x="2757071" y="2684371"/>
                  <a:pt x="2758668" y="2687566"/>
                  <a:pt x="2761860" y="2692360"/>
                </a:cubicBezTo>
                <a:cubicBezTo>
                  <a:pt x="2763457" y="2693958"/>
                  <a:pt x="2761860" y="2690762"/>
                  <a:pt x="2763457" y="2689164"/>
                </a:cubicBezTo>
                <a:cubicBezTo>
                  <a:pt x="2776229" y="2695556"/>
                  <a:pt x="2782614" y="2713132"/>
                  <a:pt x="2795386" y="2724317"/>
                </a:cubicBezTo>
                <a:cubicBezTo>
                  <a:pt x="2793789" y="2725915"/>
                  <a:pt x="2792193" y="2727512"/>
                  <a:pt x="2792193" y="2730708"/>
                </a:cubicBezTo>
                <a:cubicBezTo>
                  <a:pt x="2798579" y="2733904"/>
                  <a:pt x="2798579" y="2740295"/>
                  <a:pt x="2803368" y="2738697"/>
                </a:cubicBezTo>
                <a:cubicBezTo>
                  <a:pt x="2806561" y="2741893"/>
                  <a:pt x="2801772" y="2743491"/>
                  <a:pt x="2804965" y="2746687"/>
                </a:cubicBezTo>
                <a:cubicBezTo>
                  <a:pt x="2809754" y="2749882"/>
                  <a:pt x="2804965" y="2740295"/>
                  <a:pt x="2809754" y="2740295"/>
                </a:cubicBezTo>
                <a:cubicBezTo>
                  <a:pt x="2811350" y="2745089"/>
                  <a:pt x="2814543" y="2743491"/>
                  <a:pt x="2817736" y="2749882"/>
                </a:cubicBezTo>
                <a:cubicBezTo>
                  <a:pt x="2803368" y="2748284"/>
                  <a:pt x="2828911" y="2767458"/>
                  <a:pt x="2833701" y="2777045"/>
                </a:cubicBezTo>
                <a:cubicBezTo>
                  <a:pt x="2830508" y="2772252"/>
                  <a:pt x="2836894" y="2770654"/>
                  <a:pt x="2832104" y="2767458"/>
                </a:cubicBezTo>
                <a:cubicBezTo>
                  <a:pt x="2835297" y="2765861"/>
                  <a:pt x="2835297" y="2769056"/>
                  <a:pt x="2835297" y="2770654"/>
                </a:cubicBezTo>
                <a:cubicBezTo>
                  <a:pt x="2844876" y="2783437"/>
                  <a:pt x="2848069" y="2778643"/>
                  <a:pt x="2849665" y="2788230"/>
                </a:cubicBezTo>
                <a:cubicBezTo>
                  <a:pt x="2851262" y="2789828"/>
                  <a:pt x="2849665" y="2786633"/>
                  <a:pt x="2852858" y="2785035"/>
                </a:cubicBezTo>
                <a:cubicBezTo>
                  <a:pt x="2859244" y="2791426"/>
                  <a:pt x="2857648" y="2794622"/>
                  <a:pt x="2859244" y="2799415"/>
                </a:cubicBezTo>
                <a:cubicBezTo>
                  <a:pt x="2862437" y="2799415"/>
                  <a:pt x="2872016" y="2802611"/>
                  <a:pt x="2868823" y="2809002"/>
                </a:cubicBezTo>
                <a:cubicBezTo>
                  <a:pt x="2870419" y="2810600"/>
                  <a:pt x="2878401" y="2815394"/>
                  <a:pt x="2873612" y="2816991"/>
                </a:cubicBezTo>
                <a:cubicBezTo>
                  <a:pt x="2876805" y="2820187"/>
                  <a:pt x="2879998" y="2818589"/>
                  <a:pt x="2883191" y="2821785"/>
                </a:cubicBezTo>
                <a:cubicBezTo>
                  <a:pt x="2884787" y="2820187"/>
                  <a:pt x="2878401" y="2815394"/>
                  <a:pt x="2876805" y="2812198"/>
                </a:cubicBezTo>
                <a:cubicBezTo>
                  <a:pt x="2884787" y="2809002"/>
                  <a:pt x="2881594" y="2802611"/>
                  <a:pt x="2887980" y="2799415"/>
                </a:cubicBezTo>
                <a:cubicBezTo>
                  <a:pt x="2892769" y="2816991"/>
                  <a:pt x="2891173" y="2832970"/>
                  <a:pt x="2894366" y="2852144"/>
                </a:cubicBezTo>
                <a:cubicBezTo>
                  <a:pt x="2900752" y="2856937"/>
                  <a:pt x="2892769" y="2839361"/>
                  <a:pt x="2902348" y="2850546"/>
                </a:cubicBezTo>
                <a:cubicBezTo>
                  <a:pt x="2903945" y="2848948"/>
                  <a:pt x="2899155" y="2845753"/>
                  <a:pt x="2903945" y="2844155"/>
                </a:cubicBezTo>
                <a:cubicBezTo>
                  <a:pt x="2899155" y="2839361"/>
                  <a:pt x="2897559" y="2840959"/>
                  <a:pt x="2895962" y="2836166"/>
                </a:cubicBezTo>
                <a:cubicBezTo>
                  <a:pt x="2899155" y="2834568"/>
                  <a:pt x="2902348" y="2839361"/>
                  <a:pt x="2905541" y="2842557"/>
                </a:cubicBezTo>
                <a:cubicBezTo>
                  <a:pt x="2905541" y="2840959"/>
                  <a:pt x="2905541" y="2832970"/>
                  <a:pt x="2910330" y="2836166"/>
                </a:cubicBezTo>
                <a:cubicBezTo>
                  <a:pt x="2910330" y="2831372"/>
                  <a:pt x="2907138" y="2821785"/>
                  <a:pt x="2913523" y="2823383"/>
                </a:cubicBezTo>
                <a:cubicBezTo>
                  <a:pt x="2915120" y="2826579"/>
                  <a:pt x="2919909" y="2831372"/>
                  <a:pt x="2921506" y="2836166"/>
                </a:cubicBezTo>
                <a:cubicBezTo>
                  <a:pt x="2915120" y="2842557"/>
                  <a:pt x="2923102" y="2853742"/>
                  <a:pt x="2913523" y="2853742"/>
                </a:cubicBezTo>
                <a:cubicBezTo>
                  <a:pt x="2916716" y="2860133"/>
                  <a:pt x="2915120" y="2863329"/>
                  <a:pt x="2911927" y="2866525"/>
                </a:cubicBezTo>
                <a:cubicBezTo>
                  <a:pt x="2919909" y="2871318"/>
                  <a:pt x="2923102" y="2880905"/>
                  <a:pt x="2929488" y="2880905"/>
                </a:cubicBezTo>
                <a:cubicBezTo>
                  <a:pt x="2929488" y="2877709"/>
                  <a:pt x="2923102" y="2876112"/>
                  <a:pt x="2921506" y="2869720"/>
                </a:cubicBezTo>
                <a:cubicBezTo>
                  <a:pt x="2923102" y="2864927"/>
                  <a:pt x="2939067" y="2871318"/>
                  <a:pt x="2932681" y="2861731"/>
                </a:cubicBezTo>
                <a:cubicBezTo>
                  <a:pt x="2937470" y="2860133"/>
                  <a:pt x="2935874" y="2864927"/>
                  <a:pt x="2942259" y="2871318"/>
                </a:cubicBezTo>
                <a:cubicBezTo>
                  <a:pt x="2939067" y="2876112"/>
                  <a:pt x="2932681" y="2876112"/>
                  <a:pt x="2939067" y="2885699"/>
                </a:cubicBezTo>
                <a:cubicBezTo>
                  <a:pt x="2935874" y="2884101"/>
                  <a:pt x="2935874" y="2882503"/>
                  <a:pt x="2932681" y="2882503"/>
                </a:cubicBezTo>
                <a:cubicBezTo>
                  <a:pt x="2935874" y="2888894"/>
                  <a:pt x="2932681" y="2893688"/>
                  <a:pt x="2937470" y="2901677"/>
                </a:cubicBezTo>
                <a:cubicBezTo>
                  <a:pt x="2939067" y="2901677"/>
                  <a:pt x="2940663" y="2898481"/>
                  <a:pt x="2943856" y="2900079"/>
                </a:cubicBezTo>
                <a:cubicBezTo>
                  <a:pt x="2947049" y="2904873"/>
                  <a:pt x="2951838" y="2911264"/>
                  <a:pt x="2955031" y="2909666"/>
                </a:cubicBezTo>
                <a:cubicBezTo>
                  <a:pt x="2958224" y="2906471"/>
                  <a:pt x="2950242" y="2901677"/>
                  <a:pt x="2947049" y="2898481"/>
                </a:cubicBezTo>
                <a:cubicBezTo>
                  <a:pt x="2943856" y="2887296"/>
                  <a:pt x="2961417" y="2895286"/>
                  <a:pt x="2953435" y="2885699"/>
                </a:cubicBezTo>
                <a:cubicBezTo>
                  <a:pt x="2958224" y="2888894"/>
                  <a:pt x="2961417" y="2888894"/>
                  <a:pt x="2961417" y="2884101"/>
                </a:cubicBezTo>
                <a:cubicBezTo>
                  <a:pt x="2964610" y="2885699"/>
                  <a:pt x="2966206" y="2888894"/>
                  <a:pt x="2967803" y="2888894"/>
                </a:cubicBezTo>
                <a:cubicBezTo>
                  <a:pt x="2969399" y="2900079"/>
                  <a:pt x="2951838" y="2920851"/>
                  <a:pt x="2974188" y="2925645"/>
                </a:cubicBezTo>
                <a:cubicBezTo>
                  <a:pt x="2975785" y="2919253"/>
                  <a:pt x="2978978" y="2917655"/>
                  <a:pt x="2985364" y="2919253"/>
                </a:cubicBezTo>
                <a:cubicBezTo>
                  <a:pt x="2985364" y="2914460"/>
                  <a:pt x="2983767" y="2904873"/>
                  <a:pt x="2991749" y="2906471"/>
                </a:cubicBezTo>
                <a:cubicBezTo>
                  <a:pt x="2996539" y="2919253"/>
                  <a:pt x="2991749" y="2927242"/>
                  <a:pt x="2986960" y="2935232"/>
                </a:cubicBezTo>
                <a:cubicBezTo>
                  <a:pt x="2985364" y="2940025"/>
                  <a:pt x="2982171" y="2944819"/>
                  <a:pt x="2982171" y="2949612"/>
                </a:cubicBezTo>
                <a:cubicBezTo>
                  <a:pt x="2982171" y="2954406"/>
                  <a:pt x="2983767" y="2959199"/>
                  <a:pt x="2988557" y="2965591"/>
                </a:cubicBezTo>
                <a:cubicBezTo>
                  <a:pt x="2991749" y="2968786"/>
                  <a:pt x="2993346" y="2963993"/>
                  <a:pt x="2996539" y="2967188"/>
                </a:cubicBezTo>
                <a:cubicBezTo>
                  <a:pt x="2996539" y="2954406"/>
                  <a:pt x="3012503" y="2946416"/>
                  <a:pt x="3014100" y="2936829"/>
                </a:cubicBezTo>
                <a:cubicBezTo>
                  <a:pt x="3025275" y="2951210"/>
                  <a:pt x="3004521" y="2946416"/>
                  <a:pt x="3015696" y="2960797"/>
                </a:cubicBezTo>
                <a:cubicBezTo>
                  <a:pt x="3007714" y="2967188"/>
                  <a:pt x="3010907" y="2976775"/>
                  <a:pt x="3002925" y="2981569"/>
                </a:cubicBezTo>
                <a:cubicBezTo>
                  <a:pt x="3006117" y="2984765"/>
                  <a:pt x="3007714" y="2984765"/>
                  <a:pt x="3009310" y="2987960"/>
                </a:cubicBezTo>
                <a:cubicBezTo>
                  <a:pt x="3007714" y="2987960"/>
                  <a:pt x="3006117" y="2984765"/>
                  <a:pt x="3004521" y="2986362"/>
                </a:cubicBezTo>
                <a:cubicBezTo>
                  <a:pt x="3006117" y="2992754"/>
                  <a:pt x="3006117" y="2997547"/>
                  <a:pt x="3012503" y="3005537"/>
                </a:cubicBezTo>
                <a:cubicBezTo>
                  <a:pt x="3022082" y="3002341"/>
                  <a:pt x="3015696" y="2989558"/>
                  <a:pt x="3026871" y="2991156"/>
                </a:cubicBezTo>
                <a:cubicBezTo>
                  <a:pt x="3025275" y="2981569"/>
                  <a:pt x="3030064" y="2978373"/>
                  <a:pt x="3039643" y="2976775"/>
                </a:cubicBezTo>
                <a:cubicBezTo>
                  <a:pt x="3047625" y="2992754"/>
                  <a:pt x="3034854" y="3010330"/>
                  <a:pt x="3028468" y="3010330"/>
                </a:cubicBezTo>
                <a:cubicBezTo>
                  <a:pt x="3026871" y="3011928"/>
                  <a:pt x="3030064" y="3016721"/>
                  <a:pt x="3031661" y="3018319"/>
                </a:cubicBezTo>
                <a:cubicBezTo>
                  <a:pt x="3020486" y="3016721"/>
                  <a:pt x="3023678" y="3037493"/>
                  <a:pt x="3012503" y="3031102"/>
                </a:cubicBezTo>
                <a:cubicBezTo>
                  <a:pt x="3015696" y="3039091"/>
                  <a:pt x="3014100" y="3037493"/>
                  <a:pt x="3007714" y="3035896"/>
                </a:cubicBezTo>
                <a:cubicBezTo>
                  <a:pt x="3010907" y="3042287"/>
                  <a:pt x="3010907" y="3045483"/>
                  <a:pt x="3012503" y="3050276"/>
                </a:cubicBezTo>
                <a:cubicBezTo>
                  <a:pt x="3014100" y="3055070"/>
                  <a:pt x="3017293" y="3058265"/>
                  <a:pt x="3023678" y="3063059"/>
                </a:cubicBezTo>
                <a:cubicBezTo>
                  <a:pt x="3025275" y="3058265"/>
                  <a:pt x="3025275" y="3053472"/>
                  <a:pt x="3031661" y="3059863"/>
                </a:cubicBezTo>
                <a:cubicBezTo>
                  <a:pt x="3031661" y="3058265"/>
                  <a:pt x="3030064" y="3055070"/>
                  <a:pt x="3028468" y="3051874"/>
                </a:cubicBezTo>
                <a:cubicBezTo>
                  <a:pt x="3030064" y="3048678"/>
                  <a:pt x="3033257" y="3055070"/>
                  <a:pt x="3036450" y="3053472"/>
                </a:cubicBezTo>
                <a:cubicBezTo>
                  <a:pt x="3038047" y="3051874"/>
                  <a:pt x="3033257" y="3051874"/>
                  <a:pt x="3033257" y="3048678"/>
                </a:cubicBezTo>
                <a:cubicBezTo>
                  <a:pt x="3034854" y="3045483"/>
                  <a:pt x="3038047" y="3051874"/>
                  <a:pt x="3039643" y="3051874"/>
                </a:cubicBezTo>
                <a:cubicBezTo>
                  <a:pt x="3042836" y="3061461"/>
                  <a:pt x="3038047" y="3061461"/>
                  <a:pt x="3038047" y="3069450"/>
                </a:cubicBezTo>
                <a:cubicBezTo>
                  <a:pt x="3033257" y="3064657"/>
                  <a:pt x="3034854" y="3071048"/>
                  <a:pt x="3030064" y="3069450"/>
                </a:cubicBezTo>
                <a:cubicBezTo>
                  <a:pt x="3033257" y="3071048"/>
                  <a:pt x="3036450" y="3074244"/>
                  <a:pt x="3039643" y="3079037"/>
                </a:cubicBezTo>
                <a:cubicBezTo>
                  <a:pt x="3031661" y="3077439"/>
                  <a:pt x="3033257" y="3082233"/>
                  <a:pt x="3028468" y="3082233"/>
                </a:cubicBezTo>
                <a:cubicBezTo>
                  <a:pt x="3028468" y="3083831"/>
                  <a:pt x="3028468" y="3087026"/>
                  <a:pt x="3030064" y="3088624"/>
                </a:cubicBezTo>
                <a:cubicBezTo>
                  <a:pt x="3020486" y="3091820"/>
                  <a:pt x="3014100" y="3104603"/>
                  <a:pt x="2999732" y="3099809"/>
                </a:cubicBezTo>
                <a:cubicBezTo>
                  <a:pt x="3001328" y="3103005"/>
                  <a:pt x="3004521" y="3107798"/>
                  <a:pt x="2998135" y="3109396"/>
                </a:cubicBezTo>
                <a:cubicBezTo>
                  <a:pt x="2991749" y="3099809"/>
                  <a:pt x="2985364" y="3106200"/>
                  <a:pt x="2980574" y="3106200"/>
                </a:cubicBezTo>
                <a:cubicBezTo>
                  <a:pt x="2986960" y="3114190"/>
                  <a:pt x="2993346" y="3117385"/>
                  <a:pt x="3001328" y="3123777"/>
                </a:cubicBezTo>
                <a:cubicBezTo>
                  <a:pt x="2991749" y="3118983"/>
                  <a:pt x="2998135" y="3130168"/>
                  <a:pt x="2988557" y="3122179"/>
                </a:cubicBezTo>
                <a:cubicBezTo>
                  <a:pt x="2983767" y="3136559"/>
                  <a:pt x="2974188" y="3144549"/>
                  <a:pt x="2959820" y="3146146"/>
                </a:cubicBezTo>
                <a:cubicBezTo>
                  <a:pt x="2955031" y="3141353"/>
                  <a:pt x="2948645" y="3134962"/>
                  <a:pt x="2947049" y="3131766"/>
                </a:cubicBezTo>
                <a:cubicBezTo>
                  <a:pt x="2947049" y="3130168"/>
                  <a:pt x="2945452" y="3130168"/>
                  <a:pt x="2943856" y="3128570"/>
                </a:cubicBezTo>
                <a:cubicBezTo>
                  <a:pt x="2942259" y="3128570"/>
                  <a:pt x="2945452" y="3131766"/>
                  <a:pt x="2945452" y="3131766"/>
                </a:cubicBezTo>
                <a:cubicBezTo>
                  <a:pt x="2940663" y="3131766"/>
                  <a:pt x="2940663" y="3125375"/>
                  <a:pt x="2940663" y="3122179"/>
                </a:cubicBezTo>
                <a:cubicBezTo>
                  <a:pt x="2934277" y="3125375"/>
                  <a:pt x="2927891" y="3125375"/>
                  <a:pt x="2926295" y="3133364"/>
                </a:cubicBezTo>
                <a:cubicBezTo>
                  <a:pt x="2932681" y="3138157"/>
                  <a:pt x="2937470" y="3141353"/>
                  <a:pt x="2940663" y="3147744"/>
                </a:cubicBezTo>
                <a:cubicBezTo>
                  <a:pt x="2929488" y="3154136"/>
                  <a:pt x="2913523" y="3147744"/>
                  <a:pt x="2899155" y="3150940"/>
                </a:cubicBezTo>
                <a:cubicBezTo>
                  <a:pt x="2900752" y="3152538"/>
                  <a:pt x="2910330" y="3162125"/>
                  <a:pt x="2913523" y="3163723"/>
                </a:cubicBezTo>
                <a:cubicBezTo>
                  <a:pt x="2918313" y="3170114"/>
                  <a:pt x="2913523" y="3174908"/>
                  <a:pt x="2919909" y="3181299"/>
                </a:cubicBezTo>
                <a:cubicBezTo>
                  <a:pt x="2915120" y="3184495"/>
                  <a:pt x="2913523" y="3182897"/>
                  <a:pt x="2910330" y="3187690"/>
                </a:cubicBezTo>
                <a:cubicBezTo>
                  <a:pt x="2902348" y="3182897"/>
                  <a:pt x="2892769" y="3182897"/>
                  <a:pt x="2883191" y="3176505"/>
                </a:cubicBezTo>
                <a:cubicBezTo>
                  <a:pt x="2881594" y="3171712"/>
                  <a:pt x="2883191" y="3170114"/>
                  <a:pt x="2881594" y="3166918"/>
                </a:cubicBezTo>
                <a:cubicBezTo>
                  <a:pt x="2875208" y="3163723"/>
                  <a:pt x="2865630" y="3155733"/>
                  <a:pt x="2862437" y="3149342"/>
                </a:cubicBezTo>
                <a:cubicBezTo>
                  <a:pt x="2860840" y="3155733"/>
                  <a:pt x="2849665" y="3146146"/>
                  <a:pt x="2846472" y="3138157"/>
                </a:cubicBezTo>
                <a:cubicBezTo>
                  <a:pt x="2849665" y="3149342"/>
                  <a:pt x="2838490" y="3149342"/>
                  <a:pt x="2849665" y="3163723"/>
                </a:cubicBezTo>
                <a:cubicBezTo>
                  <a:pt x="2849665" y="3155733"/>
                  <a:pt x="2852858" y="3158929"/>
                  <a:pt x="2851262" y="3165321"/>
                </a:cubicBezTo>
                <a:cubicBezTo>
                  <a:pt x="2854455" y="3166918"/>
                  <a:pt x="2852858" y="3163723"/>
                  <a:pt x="2854455" y="3162125"/>
                </a:cubicBezTo>
                <a:cubicBezTo>
                  <a:pt x="2857648" y="3165321"/>
                  <a:pt x="2856051" y="3166918"/>
                  <a:pt x="2857648" y="3168516"/>
                </a:cubicBezTo>
                <a:cubicBezTo>
                  <a:pt x="2862437" y="3171712"/>
                  <a:pt x="2867226" y="3170114"/>
                  <a:pt x="2872016" y="3170114"/>
                </a:cubicBezTo>
                <a:cubicBezTo>
                  <a:pt x="2873612" y="3174908"/>
                  <a:pt x="2875208" y="3179701"/>
                  <a:pt x="2881594" y="3186092"/>
                </a:cubicBezTo>
                <a:cubicBezTo>
                  <a:pt x="2876805" y="3189288"/>
                  <a:pt x="2867226" y="3174908"/>
                  <a:pt x="2865630" y="3184495"/>
                </a:cubicBezTo>
                <a:cubicBezTo>
                  <a:pt x="2860840" y="3179701"/>
                  <a:pt x="2857648" y="3173310"/>
                  <a:pt x="2854455" y="3176505"/>
                </a:cubicBezTo>
                <a:cubicBezTo>
                  <a:pt x="2854455" y="3174908"/>
                  <a:pt x="2852858" y="3173310"/>
                  <a:pt x="2851262" y="3170114"/>
                </a:cubicBezTo>
                <a:cubicBezTo>
                  <a:pt x="2849665" y="3168516"/>
                  <a:pt x="2846472" y="3165321"/>
                  <a:pt x="2848069" y="3165321"/>
                </a:cubicBezTo>
                <a:cubicBezTo>
                  <a:pt x="2844876" y="3163723"/>
                  <a:pt x="2841683" y="3163723"/>
                  <a:pt x="2838490" y="3163723"/>
                </a:cubicBezTo>
                <a:cubicBezTo>
                  <a:pt x="2835297" y="3160527"/>
                  <a:pt x="2841683" y="3160527"/>
                  <a:pt x="2843279" y="3157331"/>
                </a:cubicBezTo>
                <a:cubicBezTo>
                  <a:pt x="2843279" y="3154136"/>
                  <a:pt x="2840087" y="3150940"/>
                  <a:pt x="2841683" y="3149342"/>
                </a:cubicBezTo>
                <a:cubicBezTo>
                  <a:pt x="2825719" y="3136559"/>
                  <a:pt x="2820929" y="3147744"/>
                  <a:pt x="2804965" y="3138157"/>
                </a:cubicBezTo>
                <a:cubicBezTo>
                  <a:pt x="2803368" y="3139755"/>
                  <a:pt x="2812947" y="3146146"/>
                  <a:pt x="2811350" y="3149342"/>
                </a:cubicBezTo>
                <a:cubicBezTo>
                  <a:pt x="2814543" y="3150940"/>
                  <a:pt x="2812947" y="3147744"/>
                  <a:pt x="2812947" y="3146146"/>
                </a:cubicBezTo>
                <a:cubicBezTo>
                  <a:pt x="2814543" y="3142951"/>
                  <a:pt x="2814543" y="3152538"/>
                  <a:pt x="2817736" y="3149342"/>
                </a:cubicBezTo>
                <a:cubicBezTo>
                  <a:pt x="2819333" y="3154136"/>
                  <a:pt x="2814543" y="3154136"/>
                  <a:pt x="2817736" y="3157331"/>
                </a:cubicBezTo>
                <a:cubicBezTo>
                  <a:pt x="2809754" y="3152538"/>
                  <a:pt x="2809754" y="3158929"/>
                  <a:pt x="2803368" y="3160527"/>
                </a:cubicBezTo>
                <a:cubicBezTo>
                  <a:pt x="2798579" y="3154136"/>
                  <a:pt x="2793789" y="3152538"/>
                  <a:pt x="2789000" y="3157331"/>
                </a:cubicBezTo>
                <a:cubicBezTo>
                  <a:pt x="2782614" y="3150940"/>
                  <a:pt x="2777825" y="3155733"/>
                  <a:pt x="2771439" y="3146146"/>
                </a:cubicBezTo>
                <a:cubicBezTo>
                  <a:pt x="2771439" y="3146146"/>
                  <a:pt x="2771439" y="3146146"/>
                  <a:pt x="2765053" y="3149342"/>
                </a:cubicBezTo>
                <a:cubicBezTo>
                  <a:pt x="2760264" y="3146146"/>
                  <a:pt x="2755475" y="3141353"/>
                  <a:pt x="2749089" y="3134962"/>
                </a:cubicBezTo>
                <a:cubicBezTo>
                  <a:pt x="2749089" y="3131766"/>
                  <a:pt x="2752282" y="3130168"/>
                  <a:pt x="2753878" y="3128570"/>
                </a:cubicBezTo>
                <a:cubicBezTo>
                  <a:pt x="2757071" y="3131766"/>
                  <a:pt x="2760264" y="3134962"/>
                  <a:pt x="2761860" y="3134962"/>
                </a:cubicBezTo>
                <a:cubicBezTo>
                  <a:pt x="2763457" y="3134962"/>
                  <a:pt x="2760264" y="3126972"/>
                  <a:pt x="2765053" y="3133364"/>
                </a:cubicBezTo>
                <a:cubicBezTo>
                  <a:pt x="2765053" y="3130168"/>
                  <a:pt x="2763457" y="3126972"/>
                  <a:pt x="2760264" y="3123777"/>
                </a:cubicBezTo>
                <a:cubicBezTo>
                  <a:pt x="2758668" y="3122179"/>
                  <a:pt x="2760264" y="3125375"/>
                  <a:pt x="2757071" y="3125375"/>
                </a:cubicBezTo>
                <a:cubicBezTo>
                  <a:pt x="2755475" y="3114190"/>
                  <a:pt x="2745896" y="3123777"/>
                  <a:pt x="2744300" y="3114190"/>
                </a:cubicBezTo>
                <a:cubicBezTo>
                  <a:pt x="2741107" y="3120581"/>
                  <a:pt x="2739510" y="3117385"/>
                  <a:pt x="2733124" y="3112592"/>
                </a:cubicBezTo>
                <a:cubicBezTo>
                  <a:pt x="2734721" y="3120581"/>
                  <a:pt x="2744300" y="3123777"/>
                  <a:pt x="2747492" y="3131766"/>
                </a:cubicBezTo>
                <a:cubicBezTo>
                  <a:pt x="2734721" y="3130168"/>
                  <a:pt x="2717160" y="3096613"/>
                  <a:pt x="2707581" y="3103005"/>
                </a:cubicBezTo>
                <a:cubicBezTo>
                  <a:pt x="2702792" y="3095016"/>
                  <a:pt x="2698002" y="3088624"/>
                  <a:pt x="2693213" y="3080635"/>
                </a:cubicBezTo>
                <a:cubicBezTo>
                  <a:pt x="2675652" y="3071048"/>
                  <a:pt x="2651705" y="3047080"/>
                  <a:pt x="2632548" y="3019917"/>
                </a:cubicBezTo>
                <a:cubicBezTo>
                  <a:pt x="2629355" y="3021515"/>
                  <a:pt x="2638934" y="3027906"/>
                  <a:pt x="2634144" y="3027906"/>
                </a:cubicBezTo>
                <a:cubicBezTo>
                  <a:pt x="2624566" y="3018319"/>
                  <a:pt x="2618180" y="3010330"/>
                  <a:pt x="2603812" y="3000743"/>
                </a:cubicBezTo>
                <a:cubicBezTo>
                  <a:pt x="2607005" y="3000743"/>
                  <a:pt x="2608601" y="2999145"/>
                  <a:pt x="2610198" y="2997547"/>
                </a:cubicBezTo>
                <a:cubicBezTo>
                  <a:pt x="2608601" y="2995950"/>
                  <a:pt x="2608601" y="2995950"/>
                  <a:pt x="2607005" y="2994352"/>
                </a:cubicBezTo>
                <a:cubicBezTo>
                  <a:pt x="2602215" y="2989558"/>
                  <a:pt x="2607005" y="2997547"/>
                  <a:pt x="2603812" y="2997547"/>
                </a:cubicBezTo>
                <a:cubicBezTo>
                  <a:pt x="2599022" y="2992754"/>
                  <a:pt x="2603812" y="2991156"/>
                  <a:pt x="2602215" y="2987960"/>
                </a:cubicBezTo>
                <a:cubicBezTo>
                  <a:pt x="2597426" y="2983167"/>
                  <a:pt x="2599022" y="2991156"/>
                  <a:pt x="2592637" y="2987960"/>
                </a:cubicBezTo>
                <a:cubicBezTo>
                  <a:pt x="2589444" y="2984765"/>
                  <a:pt x="2591040" y="2976775"/>
                  <a:pt x="2584654" y="2979971"/>
                </a:cubicBezTo>
                <a:cubicBezTo>
                  <a:pt x="2583058" y="2978373"/>
                  <a:pt x="2586251" y="2976775"/>
                  <a:pt x="2586251" y="2975178"/>
                </a:cubicBezTo>
                <a:cubicBezTo>
                  <a:pt x="2583058" y="2973580"/>
                  <a:pt x="2581462" y="2975178"/>
                  <a:pt x="2578269" y="2973580"/>
                </a:cubicBezTo>
                <a:cubicBezTo>
                  <a:pt x="2573479" y="2963993"/>
                  <a:pt x="2562304" y="2959199"/>
                  <a:pt x="2565497" y="2952808"/>
                </a:cubicBezTo>
                <a:cubicBezTo>
                  <a:pt x="2562304" y="2952808"/>
                  <a:pt x="2555918" y="2948014"/>
                  <a:pt x="2547936" y="2941623"/>
                </a:cubicBezTo>
                <a:cubicBezTo>
                  <a:pt x="2541550" y="2935232"/>
                  <a:pt x="2535164" y="2927242"/>
                  <a:pt x="2528779" y="2920851"/>
                </a:cubicBezTo>
                <a:cubicBezTo>
                  <a:pt x="2533568" y="2924047"/>
                  <a:pt x="2525586" y="2908068"/>
                  <a:pt x="2525586" y="2908068"/>
                </a:cubicBezTo>
                <a:cubicBezTo>
                  <a:pt x="2522393" y="2906471"/>
                  <a:pt x="2520796" y="2906471"/>
                  <a:pt x="2517603" y="2908068"/>
                </a:cubicBezTo>
                <a:cubicBezTo>
                  <a:pt x="2508025" y="2898481"/>
                  <a:pt x="2500042" y="2888894"/>
                  <a:pt x="2504832" y="2882503"/>
                </a:cubicBezTo>
                <a:cubicBezTo>
                  <a:pt x="2501639" y="2880905"/>
                  <a:pt x="2500042" y="2877709"/>
                  <a:pt x="2496850" y="2874514"/>
                </a:cubicBezTo>
                <a:cubicBezTo>
                  <a:pt x="2496850" y="2879307"/>
                  <a:pt x="2493657" y="2879307"/>
                  <a:pt x="2488867" y="2879307"/>
                </a:cubicBezTo>
                <a:cubicBezTo>
                  <a:pt x="2485674" y="2869720"/>
                  <a:pt x="2482482" y="2869720"/>
                  <a:pt x="2474499" y="2861731"/>
                </a:cubicBezTo>
                <a:cubicBezTo>
                  <a:pt x="2477692" y="2860133"/>
                  <a:pt x="2474499" y="2856937"/>
                  <a:pt x="2477692" y="2855340"/>
                </a:cubicBezTo>
                <a:cubicBezTo>
                  <a:pt x="2469710" y="2845753"/>
                  <a:pt x="2471306" y="2855340"/>
                  <a:pt x="2466517" y="2853742"/>
                </a:cubicBezTo>
                <a:cubicBezTo>
                  <a:pt x="2464921" y="2845753"/>
                  <a:pt x="2460131" y="2839361"/>
                  <a:pt x="2450553" y="2836166"/>
                </a:cubicBezTo>
                <a:cubicBezTo>
                  <a:pt x="2461728" y="2839361"/>
                  <a:pt x="2448956" y="2826579"/>
                  <a:pt x="2444167" y="2824981"/>
                </a:cubicBezTo>
                <a:cubicBezTo>
                  <a:pt x="2442570" y="2824981"/>
                  <a:pt x="2447360" y="2832970"/>
                  <a:pt x="2448956" y="2831372"/>
                </a:cubicBezTo>
                <a:cubicBezTo>
                  <a:pt x="2452149" y="2839361"/>
                  <a:pt x="2432992" y="2824981"/>
                  <a:pt x="2440974" y="2821785"/>
                </a:cubicBezTo>
                <a:cubicBezTo>
                  <a:pt x="2439377" y="2820187"/>
                  <a:pt x="2437781" y="2818589"/>
                  <a:pt x="2436184" y="2815394"/>
                </a:cubicBezTo>
                <a:cubicBezTo>
                  <a:pt x="2431395" y="2812198"/>
                  <a:pt x="2431395" y="2821785"/>
                  <a:pt x="2426606" y="2813796"/>
                </a:cubicBezTo>
                <a:cubicBezTo>
                  <a:pt x="2428202" y="2812198"/>
                  <a:pt x="2432992" y="2812198"/>
                  <a:pt x="2431395" y="2807404"/>
                </a:cubicBezTo>
                <a:cubicBezTo>
                  <a:pt x="2426606" y="2804209"/>
                  <a:pt x="2431395" y="2813796"/>
                  <a:pt x="2425009" y="2810600"/>
                </a:cubicBezTo>
                <a:cubicBezTo>
                  <a:pt x="2420220" y="2799415"/>
                  <a:pt x="2407448" y="2794622"/>
                  <a:pt x="2393080" y="2778643"/>
                </a:cubicBezTo>
                <a:cubicBezTo>
                  <a:pt x="2396273" y="2778643"/>
                  <a:pt x="2394677" y="2775448"/>
                  <a:pt x="2396273" y="2773850"/>
                </a:cubicBezTo>
                <a:cubicBezTo>
                  <a:pt x="2393080" y="2772252"/>
                  <a:pt x="2391484" y="2775448"/>
                  <a:pt x="2389887" y="2775448"/>
                </a:cubicBezTo>
                <a:cubicBezTo>
                  <a:pt x="2383502" y="2767458"/>
                  <a:pt x="2377116" y="2761067"/>
                  <a:pt x="2372326" y="2754676"/>
                </a:cubicBezTo>
                <a:cubicBezTo>
                  <a:pt x="2369134" y="2753078"/>
                  <a:pt x="2365941" y="2749882"/>
                  <a:pt x="2364344" y="2745089"/>
                </a:cubicBezTo>
                <a:cubicBezTo>
                  <a:pt x="2361151" y="2741893"/>
                  <a:pt x="2357958" y="2738697"/>
                  <a:pt x="2353169" y="2733904"/>
                </a:cubicBezTo>
                <a:cubicBezTo>
                  <a:pt x="2348380" y="2730708"/>
                  <a:pt x="2353169" y="2737099"/>
                  <a:pt x="2349976" y="2738697"/>
                </a:cubicBezTo>
                <a:cubicBezTo>
                  <a:pt x="2353169" y="2733904"/>
                  <a:pt x="2340397" y="2730708"/>
                  <a:pt x="2340397" y="2729110"/>
                </a:cubicBezTo>
                <a:cubicBezTo>
                  <a:pt x="2334012" y="2724317"/>
                  <a:pt x="2332415" y="2714730"/>
                  <a:pt x="2324433" y="2706741"/>
                </a:cubicBezTo>
                <a:cubicBezTo>
                  <a:pt x="2318047" y="2698751"/>
                  <a:pt x="2310065" y="2692360"/>
                  <a:pt x="2302083" y="2685969"/>
                </a:cubicBezTo>
                <a:cubicBezTo>
                  <a:pt x="2294100" y="2679577"/>
                  <a:pt x="2286118" y="2671588"/>
                  <a:pt x="2278136" y="2665197"/>
                </a:cubicBezTo>
                <a:cubicBezTo>
                  <a:pt x="2278136" y="2665197"/>
                  <a:pt x="2278136" y="2665197"/>
                  <a:pt x="2281329" y="2660403"/>
                </a:cubicBezTo>
                <a:cubicBezTo>
                  <a:pt x="2274943" y="2655610"/>
                  <a:pt x="2268557" y="2652414"/>
                  <a:pt x="2266961" y="2646023"/>
                </a:cubicBezTo>
                <a:cubicBezTo>
                  <a:pt x="2258978" y="2642827"/>
                  <a:pt x="2257382" y="2641229"/>
                  <a:pt x="2250996" y="2634838"/>
                </a:cubicBezTo>
                <a:cubicBezTo>
                  <a:pt x="2250996" y="2634838"/>
                  <a:pt x="2252593" y="2633240"/>
                  <a:pt x="2252593" y="2631642"/>
                </a:cubicBezTo>
                <a:cubicBezTo>
                  <a:pt x="2243014" y="2626849"/>
                  <a:pt x="2231839" y="2618859"/>
                  <a:pt x="2230242" y="2610870"/>
                </a:cubicBezTo>
                <a:cubicBezTo>
                  <a:pt x="2219067" y="2607674"/>
                  <a:pt x="2209488" y="2593294"/>
                  <a:pt x="2206295" y="2585305"/>
                </a:cubicBezTo>
                <a:cubicBezTo>
                  <a:pt x="2204699" y="2582109"/>
                  <a:pt x="2204699" y="2586903"/>
                  <a:pt x="2206295" y="2588500"/>
                </a:cubicBezTo>
                <a:cubicBezTo>
                  <a:pt x="2191927" y="2583707"/>
                  <a:pt x="2187138" y="2569326"/>
                  <a:pt x="2177559" y="2559739"/>
                </a:cubicBezTo>
                <a:cubicBezTo>
                  <a:pt x="2171174" y="2558141"/>
                  <a:pt x="2158402" y="2553348"/>
                  <a:pt x="2159998" y="2546957"/>
                </a:cubicBezTo>
                <a:cubicBezTo>
                  <a:pt x="2166384" y="2553348"/>
                  <a:pt x="2169577" y="2558141"/>
                  <a:pt x="2171174" y="2550152"/>
                </a:cubicBezTo>
                <a:cubicBezTo>
                  <a:pt x="2167981" y="2546957"/>
                  <a:pt x="2161595" y="2546957"/>
                  <a:pt x="2163191" y="2543761"/>
                </a:cubicBezTo>
                <a:cubicBezTo>
                  <a:pt x="2159998" y="2542163"/>
                  <a:pt x="2159998" y="2545359"/>
                  <a:pt x="2158402" y="2545359"/>
                </a:cubicBezTo>
                <a:cubicBezTo>
                  <a:pt x="2147227" y="2538967"/>
                  <a:pt x="2137648" y="2534174"/>
                  <a:pt x="2136052" y="2524587"/>
                </a:cubicBezTo>
                <a:cubicBezTo>
                  <a:pt x="2131262" y="2522989"/>
                  <a:pt x="2136052" y="2530978"/>
                  <a:pt x="2128069" y="2521391"/>
                </a:cubicBezTo>
                <a:cubicBezTo>
                  <a:pt x="2132859" y="2518195"/>
                  <a:pt x="2124876" y="2511804"/>
                  <a:pt x="2118491" y="2508608"/>
                </a:cubicBezTo>
                <a:cubicBezTo>
                  <a:pt x="2120087" y="2508608"/>
                  <a:pt x="2120087" y="2507011"/>
                  <a:pt x="2118491" y="2507011"/>
                </a:cubicBezTo>
                <a:cubicBezTo>
                  <a:pt x="2120087" y="2505413"/>
                  <a:pt x="2123280" y="2505413"/>
                  <a:pt x="2124876" y="2508608"/>
                </a:cubicBezTo>
                <a:cubicBezTo>
                  <a:pt x="2128069" y="2507011"/>
                  <a:pt x="2126473" y="2505413"/>
                  <a:pt x="2123280" y="2502217"/>
                </a:cubicBezTo>
                <a:cubicBezTo>
                  <a:pt x="2120087" y="2500619"/>
                  <a:pt x="2116894" y="2500619"/>
                  <a:pt x="2115298" y="2503815"/>
                </a:cubicBezTo>
                <a:cubicBezTo>
                  <a:pt x="2110508" y="2497424"/>
                  <a:pt x="2108912" y="2492630"/>
                  <a:pt x="2105719" y="2487837"/>
                </a:cubicBezTo>
                <a:cubicBezTo>
                  <a:pt x="2100930" y="2484641"/>
                  <a:pt x="2105719" y="2492630"/>
                  <a:pt x="2102526" y="2492630"/>
                </a:cubicBezTo>
                <a:cubicBezTo>
                  <a:pt x="2094544" y="2483043"/>
                  <a:pt x="2083369" y="2475054"/>
                  <a:pt x="2075387" y="2468662"/>
                </a:cubicBezTo>
                <a:cubicBezTo>
                  <a:pt x="2067404" y="2473456"/>
                  <a:pt x="2061019" y="2486239"/>
                  <a:pt x="2049843" y="2484641"/>
                </a:cubicBezTo>
                <a:cubicBezTo>
                  <a:pt x="2051440" y="2487837"/>
                  <a:pt x="2053036" y="2491032"/>
                  <a:pt x="2048247" y="2494228"/>
                </a:cubicBezTo>
                <a:cubicBezTo>
                  <a:pt x="2041861" y="2487837"/>
                  <a:pt x="2037072" y="2494228"/>
                  <a:pt x="2032282" y="2495826"/>
                </a:cubicBezTo>
                <a:cubicBezTo>
                  <a:pt x="2038668" y="2500619"/>
                  <a:pt x="2045054" y="2502217"/>
                  <a:pt x="2051440" y="2505413"/>
                </a:cubicBezTo>
                <a:cubicBezTo>
                  <a:pt x="2041861" y="2503815"/>
                  <a:pt x="2048247" y="2511804"/>
                  <a:pt x="2040265" y="2507011"/>
                </a:cubicBezTo>
                <a:cubicBezTo>
                  <a:pt x="2037072" y="2521391"/>
                  <a:pt x="2029089" y="2529380"/>
                  <a:pt x="2014721" y="2535772"/>
                </a:cubicBezTo>
                <a:cubicBezTo>
                  <a:pt x="2011529" y="2532576"/>
                  <a:pt x="2005143" y="2527782"/>
                  <a:pt x="2005143" y="2524587"/>
                </a:cubicBezTo>
                <a:cubicBezTo>
                  <a:pt x="2003546" y="2524587"/>
                  <a:pt x="2001950" y="2524587"/>
                  <a:pt x="2001950" y="2524587"/>
                </a:cubicBezTo>
                <a:cubicBezTo>
                  <a:pt x="2000353" y="2524587"/>
                  <a:pt x="2001950" y="2526185"/>
                  <a:pt x="2003546" y="2526185"/>
                </a:cubicBezTo>
                <a:cubicBezTo>
                  <a:pt x="1998757" y="2527782"/>
                  <a:pt x="1998757" y="2521391"/>
                  <a:pt x="1998757" y="2519793"/>
                </a:cubicBezTo>
                <a:cubicBezTo>
                  <a:pt x="1992371" y="2524587"/>
                  <a:pt x="1985985" y="2524587"/>
                  <a:pt x="1985985" y="2532576"/>
                </a:cubicBezTo>
                <a:cubicBezTo>
                  <a:pt x="1990775" y="2535772"/>
                  <a:pt x="1995564" y="2535772"/>
                  <a:pt x="1998757" y="2540565"/>
                </a:cubicBezTo>
                <a:cubicBezTo>
                  <a:pt x="1989178" y="2548554"/>
                  <a:pt x="1974810" y="2548554"/>
                  <a:pt x="1963635" y="2553348"/>
                </a:cubicBezTo>
                <a:cubicBezTo>
                  <a:pt x="1963635" y="2556544"/>
                  <a:pt x="1973214" y="2561337"/>
                  <a:pt x="1976407" y="2561337"/>
                </a:cubicBezTo>
                <a:cubicBezTo>
                  <a:pt x="1979600" y="2566131"/>
                  <a:pt x="1976407" y="2570924"/>
                  <a:pt x="1981196" y="2575718"/>
                </a:cubicBezTo>
                <a:cubicBezTo>
                  <a:pt x="1976407" y="2578913"/>
                  <a:pt x="1976407" y="2578913"/>
                  <a:pt x="1974810" y="2582109"/>
                </a:cubicBezTo>
                <a:cubicBezTo>
                  <a:pt x="1965231" y="2580511"/>
                  <a:pt x="1958846" y="2582109"/>
                  <a:pt x="1949267" y="2580511"/>
                </a:cubicBezTo>
                <a:cubicBezTo>
                  <a:pt x="1947670" y="2577316"/>
                  <a:pt x="1949267" y="2575718"/>
                  <a:pt x="1947670" y="2572522"/>
                </a:cubicBezTo>
                <a:cubicBezTo>
                  <a:pt x="1942881" y="2572522"/>
                  <a:pt x="1933302" y="2567728"/>
                  <a:pt x="1930110" y="2561337"/>
                </a:cubicBezTo>
                <a:cubicBezTo>
                  <a:pt x="1930110" y="2567728"/>
                  <a:pt x="1920531" y="2562935"/>
                  <a:pt x="1917338" y="2556544"/>
                </a:cubicBezTo>
                <a:cubicBezTo>
                  <a:pt x="1918934" y="2566131"/>
                  <a:pt x="1909356" y="2567728"/>
                  <a:pt x="1920531" y="2577316"/>
                </a:cubicBezTo>
                <a:cubicBezTo>
                  <a:pt x="1918934" y="2570924"/>
                  <a:pt x="1922127" y="2574120"/>
                  <a:pt x="1922127" y="2578913"/>
                </a:cubicBezTo>
                <a:cubicBezTo>
                  <a:pt x="1923724" y="2580511"/>
                  <a:pt x="1922127" y="2577316"/>
                  <a:pt x="1923724" y="2575718"/>
                </a:cubicBezTo>
                <a:cubicBezTo>
                  <a:pt x="1926917" y="2577316"/>
                  <a:pt x="1925320" y="2578913"/>
                  <a:pt x="1926917" y="2580511"/>
                </a:cubicBezTo>
                <a:cubicBezTo>
                  <a:pt x="1931706" y="2580511"/>
                  <a:pt x="1934899" y="2578913"/>
                  <a:pt x="1939688" y="2577316"/>
                </a:cubicBezTo>
                <a:cubicBezTo>
                  <a:pt x="1941285" y="2582109"/>
                  <a:pt x="1942881" y="2585305"/>
                  <a:pt x="1947670" y="2588500"/>
                </a:cubicBezTo>
                <a:cubicBezTo>
                  <a:pt x="1944478" y="2593294"/>
                  <a:pt x="1934899" y="2583707"/>
                  <a:pt x="1934899" y="2591696"/>
                </a:cubicBezTo>
                <a:cubicBezTo>
                  <a:pt x="1930110" y="2588500"/>
                  <a:pt x="1926917" y="2585305"/>
                  <a:pt x="1923724" y="2586903"/>
                </a:cubicBezTo>
                <a:cubicBezTo>
                  <a:pt x="1925320" y="2585305"/>
                  <a:pt x="1917338" y="2582109"/>
                  <a:pt x="1918934" y="2578913"/>
                </a:cubicBezTo>
                <a:cubicBezTo>
                  <a:pt x="1915741" y="2580511"/>
                  <a:pt x="1912549" y="2580511"/>
                  <a:pt x="1909356" y="2582109"/>
                </a:cubicBezTo>
                <a:cubicBezTo>
                  <a:pt x="1907759" y="2578913"/>
                  <a:pt x="1912549" y="2577316"/>
                  <a:pt x="1914145" y="2574120"/>
                </a:cubicBezTo>
                <a:cubicBezTo>
                  <a:pt x="1914145" y="2572522"/>
                  <a:pt x="1910952" y="2569326"/>
                  <a:pt x="1912549" y="2567728"/>
                </a:cubicBezTo>
                <a:cubicBezTo>
                  <a:pt x="1898181" y="2559739"/>
                  <a:pt x="1894988" y="2572522"/>
                  <a:pt x="1880620" y="2566131"/>
                </a:cubicBezTo>
                <a:cubicBezTo>
                  <a:pt x="1879023" y="2569326"/>
                  <a:pt x="1887005" y="2572522"/>
                  <a:pt x="1887005" y="2574120"/>
                </a:cubicBezTo>
                <a:cubicBezTo>
                  <a:pt x="1888602" y="2575718"/>
                  <a:pt x="1888602" y="2574120"/>
                  <a:pt x="1887005" y="2572522"/>
                </a:cubicBezTo>
                <a:cubicBezTo>
                  <a:pt x="1888602" y="2569326"/>
                  <a:pt x="1888602" y="2577316"/>
                  <a:pt x="1891795" y="2574120"/>
                </a:cubicBezTo>
                <a:cubicBezTo>
                  <a:pt x="1893391" y="2577316"/>
                  <a:pt x="1888602" y="2578913"/>
                  <a:pt x="1891795" y="2580511"/>
                </a:cubicBezTo>
                <a:cubicBezTo>
                  <a:pt x="1885409" y="2578913"/>
                  <a:pt x="1885409" y="2583707"/>
                  <a:pt x="1879023" y="2586903"/>
                </a:cubicBezTo>
                <a:cubicBezTo>
                  <a:pt x="1874234" y="2583707"/>
                  <a:pt x="1869444" y="2582109"/>
                  <a:pt x="1866251" y="2588500"/>
                </a:cubicBezTo>
                <a:cubicBezTo>
                  <a:pt x="1861462" y="2583707"/>
                  <a:pt x="1856673" y="2588500"/>
                  <a:pt x="1850287" y="2582109"/>
                </a:cubicBezTo>
                <a:cubicBezTo>
                  <a:pt x="1850287" y="2582109"/>
                  <a:pt x="1850287" y="2582109"/>
                  <a:pt x="1845498" y="2586903"/>
                </a:cubicBezTo>
                <a:cubicBezTo>
                  <a:pt x="1840708" y="2585305"/>
                  <a:pt x="1837515" y="2582109"/>
                  <a:pt x="1831130" y="2577316"/>
                </a:cubicBezTo>
                <a:cubicBezTo>
                  <a:pt x="1831130" y="2575718"/>
                  <a:pt x="1832726" y="2572522"/>
                  <a:pt x="1835919" y="2570924"/>
                </a:cubicBezTo>
                <a:cubicBezTo>
                  <a:pt x="1837515" y="2574120"/>
                  <a:pt x="1840708" y="2575718"/>
                  <a:pt x="1842305" y="2575718"/>
                </a:cubicBezTo>
                <a:cubicBezTo>
                  <a:pt x="1843901" y="2574120"/>
                  <a:pt x="1840708" y="2567728"/>
                  <a:pt x="1845498" y="2572522"/>
                </a:cubicBezTo>
                <a:cubicBezTo>
                  <a:pt x="1845498" y="2570924"/>
                  <a:pt x="1843901" y="2567728"/>
                  <a:pt x="1840708" y="2566131"/>
                </a:cubicBezTo>
                <a:cubicBezTo>
                  <a:pt x="1839112" y="2564533"/>
                  <a:pt x="1840708" y="2567728"/>
                  <a:pt x="1837515" y="2567728"/>
                </a:cubicBezTo>
                <a:cubicBezTo>
                  <a:pt x="1835919" y="2559739"/>
                  <a:pt x="1827937" y="2569326"/>
                  <a:pt x="1826340" y="2561337"/>
                </a:cubicBezTo>
                <a:cubicBezTo>
                  <a:pt x="1824744" y="2567728"/>
                  <a:pt x="1821551" y="2566131"/>
                  <a:pt x="1816762" y="2562935"/>
                </a:cubicBezTo>
                <a:cubicBezTo>
                  <a:pt x="1818358" y="2569326"/>
                  <a:pt x="1826340" y="2570924"/>
                  <a:pt x="1829533" y="2575718"/>
                </a:cubicBezTo>
                <a:cubicBezTo>
                  <a:pt x="1818358" y="2577316"/>
                  <a:pt x="1803990" y="2553348"/>
                  <a:pt x="1794411" y="2559739"/>
                </a:cubicBezTo>
                <a:cubicBezTo>
                  <a:pt x="1789622" y="2554946"/>
                  <a:pt x="1786429" y="2550152"/>
                  <a:pt x="1781640" y="2545359"/>
                </a:cubicBezTo>
                <a:cubicBezTo>
                  <a:pt x="1765675" y="2540565"/>
                  <a:pt x="1744921" y="2526185"/>
                  <a:pt x="1727360" y="2507011"/>
                </a:cubicBezTo>
                <a:cubicBezTo>
                  <a:pt x="1725764" y="2508608"/>
                  <a:pt x="1733746" y="2511804"/>
                  <a:pt x="1728957" y="2513402"/>
                </a:cubicBezTo>
                <a:cubicBezTo>
                  <a:pt x="1720974" y="2507011"/>
                  <a:pt x="1714589" y="2502217"/>
                  <a:pt x="1701817" y="2495826"/>
                </a:cubicBezTo>
                <a:cubicBezTo>
                  <a:pt x="1705010" y="2495826"/>
                  <a:pt x="1706606" y="2495826"/>
                  <a:pt x="1708203" y="2492630"/>
                </a:cubicBezTo>
                <a:cubicBezTo>
                  <a:pt x="1706606" y="2492630"/>
                  <a:pt x="1706606" y="2491032"/>
                  <a:pt x="1705010" y="2491032"/>
                </a:cubicBezTo>
                <a:cubicBezTo>
                  <a:pt x="1701817" y="2487837"/>
                  <a:pt x="1705010" y="2494228"/>
                  <a:pt x="1701817" y="2494228"/>
                </a:cubicBezTo>
                <a:cubicBezTo>
                  <a:pt x="1698624" y="2491032"/>
                  <a:pt x="1703413" y="2487837"/>
                  <a:pt x="1701817" y="2486239"/>
                </a:cubicBezTo>
                <a:cubicBezTo>
                  <a:pt x="1695431" y="2483043"/>
                  <a:pt x="1698624" y="2489434"/>
                  <a:pt x="1692238" y="2487837"/>
                </a:cubicBezTo>
                <a:cubicBezTo>
                  <a:pt x="1689045" y="2486239"/>
                  <a:pt x="1690642" y="2478249"/>
                  <a:pt x="1685853" y="2483043"/>
                </a:cubicBezTo>
                <a:cubicBezTo>
                  <a:pt x="1684256" y="2481445"/>
                  <a:pt x="1685853" y="2479847"/>
                  <a:pt x="1687449" y="2478249"/>
                </a:cubicBezTo>
                <a:cubicBezTo>
                  <a:pt x="1684256" y="2478249"/>
                  <a:pt x="1682660" y="2479847"/>
                  <a:pt x="1679467" y="2479847"/>
                </a:cubicBezTo>
                <a:cubicBezTo>
                  <a:pt x="1676274" y="2471858"/>
                  <a:pt x="1665099" y="2470260"/>
                  <a:pt x="1668292" y="2463869"/>
                </a:cubicBezTo>
                <a:cubicBezTo>
                  <a:pt x="1663502" y="2465467"/>
                  <a:pt x="1645941" y="2454282"/>
                  <a:pt x="1637959" y="2443097"/>
                </a:cubicBezTo>
                <a:cubicBezTo>
                  <a:pt x="1639555" y="2444695"/>
                  <a:pt x="1637959" y="2443097"/>
                  <a:pt x="1637959" y="2439901"/>
                </a:cubicBezTo>
                <a:cubicBezTo>
                  <a:pt x="1636363" y="2436706"/>
                  <a:pt x="1634766" y="2433510"/>
                  <a:pt x="1633170" y="2433510"/>
                </a:cubicBezTo>
                <a:cubicBezTo>
                  <a:pt x="1631573" y="2433510"/>
                  <a:pt x="1629977" y="2433510"/>
                  <a:pt x="1628380" y="2435108"/>
                </a:cubicBezTo>
                <a:cubicBezTo>
                  <a:pt x="1618802" y="2428716"/>
                  <a:pt x="1612416" y="2422325"/>
                  <a:pt x="1615609" y="2415934"/>
                </a:cubicBezTo>
                <a:cubicBezTo>
                  <a:pt x="1614012" y="2414336"/>
                  <a:pt x="1612416" y="2412738"/>
                  <a:pt x="1609223" y="2411140"/>
                </a:cubicBezTo>
                <a:cubicBezTo>
                  <a:pt x="1609223" y="2415934"/>
                  <a:pt x="1606030" y="2415934"/>
                  <a:pt x="1602837" y="2417532"/>
                </a:cubicBezTo>
                <a:cubicBezTo>
                  <a:pt x="1599644" y="2407945"/>
                  <a:pt x="1596451" y="2409542"/>
                  <a:pt x="1590065" y="2403151"/>
                </a:cubicBezTo>
                <a:cubicBezTo>
                  <a:pt x="1593258" y="2401553"/>
                  <a:pt x="1590065" y="2399955"/>
                  <a:pt x="1593258" y="2398357"/>
                </a:cubicBezTo>
                <a:cubicBezTo>
                  <a:pt x="1585276" y="2390368"/>
                  <a:pt x="1588469" y="2399955"/>
                  <a:pt x="1583680" y="2399955"/>
                </a:cubicBezTo>
                <a:cubicBezTo>
                  <a:pt x="1582083" y="2391966"/>
                  <a:pt x="1577294" y="2388770"/>
                  <a:pt x="1569312" y="2387173"/>
                </a:cubicBezTo>
                <a:cubicBezTo>
                  <a:pt x="1578890" y="2388770"/>
                  <a:pt x="1567715" y="2379183"/>
                  <a:pt x="1564522" y="2379183"/>
                </a:cubicBezTo>
                <a:cubicBezTo>
                  <a:pt x="1562926" y="2379183"/>
                  <a:pt x="1566119" y="2385575"/>
                  <a:pt x="1569312" y="2383977"/>
                </a:cubicBezTo>
                <a:cubicBezTo>
                  <a:pt x="1570908" y="2390368"/>
                  <a:pt x="1554944" y="2380781"/>
                  <a:pt x="1562926" y="2375988"/>
                </a:cubicBezTo>
                <a:cubicBezTo>
                  <a:pt x="1561329" y="2375988"/>
                  <a:pt x="1558136" y="2374390"/>
                  <a:pt x="1556540" y="2372792"/>
                </a:cubicBezTo>
                <a:cubicBezTo>
                  <a:pt x="1553347" y="2371194"/>
                  <a:pt x="1553347" y="2379183"/>
                  <a:pt x="1548558" y="2372792"/>
                </a:cubicBezTo>
                <a:cubicBezTo>
                  <a:pt x="1551751" y="2371194"/>
                  <a:pt x="1554944" y="2371194"/>
                  <a:pt x="1553347" y="2366401"/>
                </a:cubicBezTo>
                <a:cubicBezTo>
                  <a:pt x="1550154" y="2364803"/>
                  <a:pt x="1553347" y="2371194"/>
                  <a:pt x="1548558" y="2371194"/>
                </a:cubicBezTo>
                <a:cubicBezTo>
                  <a:pt x="1543768" y="2361607"/>
                  <a:pt x="1532593" y="2360009"/>
                  <a:pt x="1521418" y="2348824"/>
                </a:cubicBezTo>
                <a:cubicBezTo>
                  <a:pt x="1523015" y="2347227"/>
                  <a:pt x="1523015" y="2345629"/>
                  <a:pt x="1523015" y="2344031"/>
                </a:cubicBezTo>
                <a:cubicBezTo>
                  <a:pt x="1521418" y="2344031"/>
                  <a:pt x="1519822" y="2345629"/>
                  <a:pt x="1518225" y="2347227"/>
                </a:cubicBezTo>
                <a:cubicBezTo>
                  <a:pt x="1511839" y="2340835"/>
                  <a:pt x="1508646" y="2337640"/>
                  <a:pt x="1503857" y="2332846"/>
                </a:cubicBezTo>
                <a:cubicBezTo>
                  <a:pt x="1499068" y="2328053"/>
                  <a:pt x="1494278" y="2323259"/>
                  <a:pt x="1487893" y="2318465"/>
                </a:cubicBezTo>
                <a:cubicBezTo>
                  <a:pt x="1483103" y="2315270"/>
                  <a:pt x="1487893" y="2321661"/>
                  <a:pt x="1484700" y="2321661"/>
                </a:cubicBezTo>
                <a:cubicBezTo>
                  <a:pt x="1487893" y="2316868"/>
                  <a:pt x="1476717" y="2318465"/>
                  <a:pt x="1476717" y="2316868"/>
                </a:cubicBezTo>
                <a:cubicBezTo>
                  <a:pt x="1471928" y="2313672"/>
                  <a:pt x="1470332" y="2304085"/>
                  <a:pt x="1463946" y="2299291"/>
                </a:cubicBezTo>
                <a:cubicBezTo>
                  <a:pt x="1451174" y="2289704"/>
                  <a:pt x="1438403" y="2281715"/>
                  <a:pt x="1424035" y="2272128"/>
                </a:cubicBezTo>
                <a:cubicBezTo>
                  <a:pt x="1424035" y="2272128"/>
                  <a:pt x="1424035" y="2272128"/>
                  <a:pt x="1428824" y="2267335"/>
                </a:cubicBezTo>
                <a:cubicBezTo>
                  <a:pt x="1422438" y="2264139"/>
                  <a:pt x="1417649" y="2262541"/>
                  <a:pt x="1416052" y="2257748"/>
                </a:cubicBezTo>
                <a:cubicBezTo>
                  <a:pt x="1409666" y="2256150"/>
                  <a:pt x="1406474" y="2254552"/>
                  <a:pt x="1401684" y="2251356"/>
                </a:cubicBezTo>
                <a:cubicBezTo>
                  <a:pt x="1403281" y="2249758"/>
                  <a:pt x="1403281" y="2249758"/>
                  <a:pt x="1404877" y="2248161"/>
                </a:cubicBezTo>
                <a:cubicBezTo>
                  <a:pt x="1395298" y="2244965"/>
                  <a:pt x="1387316" y="2240171"/>
                  <a:pt x="1384123" y="2233780"/>
                </a:cubicBezTo>
                <a:cubicBezTo>
                  <a:pt x="1376141" y="2232182"/>
                  <a:pt x="1368159" y="2220997"/>
                  <a:pt x="1366562" y="2214606"/>
                </a:cubicBezTo>
                <a:cubicBezTo>
                  <a:pt x="1363369" y="2213008"/>
                  <a:pt x="1364966" y="2217802"/>
                  <a:pt x="1364966" y="2219399"/>
                </a:cubicBezTo>
                <a:cubicBezTo>
                  <a:pt x="1353791" y="2217802"/>
                  <a:pt x="1349001" y="2205019"/>
                  <a:pt x="1341019" y="2198628"/>
                </a:cubicBezTo>
                <a:cubicBezTo>
                  <a:pt x="1336230" y="2197030"/>
                  <a:pt x="1325055" y="2195432"/>
                  <a:pt x="1328247" y="2189040"/>
                </a:cubicBezTo>
                <a:cubicBezTo>
                  <a:pt x="1333037" y="2193834"/>
                  <a:pt x="1336230" y="2198628"/>
                  <a:pt x="1336230" y="2192236"/>
                </a:cubicBezTo>
                <a:cubicBezTo>
                  <a:pt x="1334633" y="2187443"/>
                  <a:pt x="1328247" y="2190638"/>
                  <a:pt x="1329844" y="2187443"/>
                </a:cubicBezTo>
                <a:cubicBezTo>
                  <a:pt x="1328247" y="2185845"/>
                  <a:pt x="1326651" y="2189040"/>
                  <a:pt x="1325055" y="2189040"/>
                </a:cubicBezTo>
                <a:cubicBezTo>
                  <a:pt x="1317072" y="2185845"/>
                  <a:pt x="1309090" y="2182649"/>
                  <a:pt x="1307494" y="2174660"/>
                </a:cubicBezTo>
                <a:cubicBezTo>
                  <a:pt x="1304301" y="2174660"/>
                  <a:pt x="1307494" y="2181051"/>
                  <a:pt x="1301108" y="2174660"/>
                </a:cubicBezTo>
                <a:cubicBezTo>
                  <a:pt x="1305897" y="2169866"/>
                  <a:pt x="1297915" y="2166671"/>
                  <a:pt x="1293126" y="2165073"/>
                </a:cubicBezTo>
                <a:cubicBezTo>
                  <a:pt x="1294722" y="2163475"/>
                  <a:pt x="1294722" y="2161877"/>
                  <a:pt x="1293126" y="2161877"/>
                </a:cubicBezTo>
                <a:cubicBezTo>
                  <a:pt x="1294722" y="2160279"/>
                  <a:pt x="1297915" y="2160279"/>
                  <a:pt x="1299511" y="2161877"/>
                </a:cubicBezTo>
                <a:cubicBezTo>
                  <a:pt x="1301108" y="2160279"/>
                  <a:pt x="1301108" y="2158682"/>
                  <a:pt x="1297915" y="2157084"/>
                </a:cubicBezTo>
                <a:cubicBezTo>
                  <a:pt x="1294722" y="2155486"/>
                  <a:pt x="1293126" y="2157084"/>
                  <a:pt x="1291529" y="2160279"/>
                </a:cubicBezTo>
                <a:cubicBezTo>
                  <a:pt x="1286740" y="2155486"/>
                  <a:pt x="1285143" y="2152290"/>
                  <a:pt x="1283547" y="2147497"/>
                </a:cubicBezTo>
                <a:cubicBezTo>
                  <a:pt x="1278757" y="2145899"/>
                  <a:pt x="1283547" y="2150692"/>
                  <a:pt x="1280354" y="2152290"/>
                </a:cubicBezTo>
                <a:cubicBezTo>
                  <a:pt x="1275565" y="2145899"/>
                  <a:pt x="1267582" y="2141105"/>
                  <a:pt x="1261197" y="2137910"/>
                </a:cubicBezTo>
                <a:cubicBezTo>
                  <a:pt x="1258004" y="2134714"/>
                  <a:pt x="1256407" y="2133116"/>
                  <a:pt x="1253214" y="2131518"/>
                </a:cubicBezTo>
                <a:cubicBezTo>
                  <a:pt x="1250021" y="2128323"/>
                  <a:pt x="1248425" y="2126725"/>
                  <a:pt x="1246828" y="2123529"/>
                </a:cubicBezTo>
                <a:cubicBezTo>
                  <a:pt x="1243636" y="2121931"/>
                  <a:pt x="1246828" y="2126725"/>
                  <a:pt x="1243636" y="2126725"/>
                </a:cubicBezTo>
                <a:cubicBezTo>
                  <a:pt x="1237250" y="2121931"/>
                  <a:pt x="1240443" y="2117138"/>
                  <a:pt x="1245232" y="2118736"/>
                </a:cubicBezTo>
                <a:cubicBezTo>
                  <a:pt x="1245232" y="2117138"/>
                  <a:pt x="1243636" y="2117138"/>
                  <a:pt x="1240443" y="2115540"/>
                </a:cubicBezTo>
                <a:cubicBezTo>
                  <a:pt x="1240443" y="2115540"/>
                  <a:pt x="1240443" y="2115540"/>
                  <a:pt x="1237250" y="2120333"/>
                </a:cubicBezTo>
                <a:cubicBezTo>
                  <a:pt x="1229268" y="2107551"/>
                  <a:pt x="1218092" y="2101159"/>
                  <a:pt x="1203724" y="2094768"/>
                </a:cubicBezTo>
                <a:cubicBezTo>
                  <a:pt x="1210110" y="2093170"/>
                  <a:pt x="1205321" y="2088377"/>
                  <a:pt x="1198935" y="2085181"/>
                </a:cubicBezTo>
                <a:cubicBezTo>
                  <a:pt x="1200531" y="2083583"/>
                  <a:pt x="1200531" y="2081985"/>
                  <a:pt x="1202128" y="2080387"/>
                </a:cubicBezTo>
                <a:cubicBezTo>
                  <a:pt x="1194146" y="2080387"/>
                  <a:pt x="1197338" y="2073996"/>
                  <a:pt x="1192549" y="2070800"/>
                </a:cubicBezTo>
                <a:cubicBezTo>
                  <a:pt x="1187760" y="2070800"/>
                  <a:pt x="1194146" y="2081985"/>
                  <a:pt x="1189356" y="2081985"/>
                </a:cubicBezTo>
                <a:cubicBezTo>
                  <a:pt x="1186163" y="2077192"/>
                  <a:pt x="1186163" y="2075594"/>
                  <a:pt x="1182970" y="2073996"/>
                </a:cubicBezTo>
                <a:cubicBezTo>
                  <a:pt x="1181374" y="2072398"/>
                  <a:pt x="1182970" y="2075594"/>
                  <a:pt x="1181374" y="2075594"/>
                </a:cubicBezTo>
                <a:cubicBezTo>
                  <a:pt x="1176585" y="2073996"/>
                  <a:pt x="1178181" y="2070800"/>
                  <a:pt x="1171795" y="2069203"/>
                </a:cubicBezTo>
                <a:cubicBezTo>
                  <a:pt x="1173392" y="2067605"/>
                  <a:pt x="1174988" y="2069203"/>
                  <a:pt x="1176585" y="2067605"/>
                </a:cubicBezTo>
                <a:cubicBezTo>
                  <a:pt x="1176585" y="2067605"/>
                  <a:pt x="1170199" y="2066007"/>
                  <a:pt x="1171795" y="2064409"/>
                </a:cubicBezTo>
                <a:cubicBezTo>
                  <a:pt x="1168602" y="2062811"/>
                  <a:pt x="1167006" y="2067605"/>
                  <a:pt x="1163813" y="2062811"/>
                </a:cubicBezTo>
                <a:cubicBezTo>
                  <a:pt x="1165409" y="2059616"/>
                  <a:pt x="1167006" y="2061213"/>
                  <a:pt x="1167006" y="2056420"/>
                </a:cubicBezTo>
                <a:cubicBezTo>
                  <a:pt x="1163813" y="2054822"/>
                  <a:pt x="1154234" y="2056420"/>
                  <a:pt x="1160620" y="2059616"/>
                </a:cubicBezTo>
                <a:cubicBezTo>
                  <a:pt x="1159024" y="2061213"/>
                  <a:pt x="1155831" y="2059616"/>
                  <a:pt x="1152638" y="2058018"/>
                </a:cubicBezTo>
                <a:cubicBezTo>
                  <a:pt x="1155831" y="2056420"/>
                  <a:pt x="1152638" y="2053224"/>
                  <a:pt x="1157427" y="2053224"/>
                </a:cubicBezTo>
                <a:cubicBezTo>
                  <a:pt x="1155831" y="2050028"/>
                  <a:pt x="1151041" y="2048431"/>
                  <a:pt x="1154234" y="2046833"/>
                </a:cubicBezTo>
                <a:lnTo>
                  <a:pt x="1145975" y="2039747"/>
                </a:lnTo>
                <a:lnTo>
                  <a:pt x="1143059" y="2032452"/>
                </a:lnTo>
                <a:cubicBezTo>
                  <a:pt x="1138270" y="2034050"/>
                  <a:pt x="1133480" y="2030854"/>
                  <a:pt x="1127095" y="2026061"/>
                </a:cubicBezTo>
                <a:cubicBezTo>
                  <a:pt x="1127095" y="2027659"/>
                  <a:pt x="1131884" y="2029257"/>
                  <a:pt x="1128691" y="2032452"/>
                </a:cubicBezTo>
                <a:cubicBezTo>
                  <a:pt x="1122305" y="2029257"/>
                  <a:pt x="1127095" y="2026061"/>
                  <a:pt x="1120709" y="2022865"/>
                </a:cubicBezTo>
                <a:cubicBezTo>
                  <a:pt x="1120709" y="2027659"/>
                  <a:pt x="1112727" y="2021267"/>
                  <a:pt x="1111130" y="2016474"/>
                </a:cubicBezTo>
                <a:cubicBezTo>
                  <a:pt x="1107937" y="2014876"/>
                  <a:pt x="1111130" y="2019670"/>
                  <a:pt x="1107937" y="2019670"/>
                </a:cubicBezTo>
                <a:cubicBezTo>
                  <a:pt x="1103148" y="2016474"/>
                  <a:pt x="1100354" y="2013678"/>
                  <a:pt x="1098957" y="2010881"/>
                </a:cubicBezTo>
                <a:lnTo>
                  <a:pt x="1098794" y="2008485"/>
                </a:lnTo>
                <a:lnTo>
                  <a:pt x="1103148" y="2008485"/>
                </a:lnTo>
                <a:cubicBezTo>
                  <a:pt x="1103148" y="2006887"/>
                  <a:pt x="1098359" y="2006887"/>
                  <a:pt x="1103148" y="2003691"/>
                </a:cubicBezTo>
                <a:cubicBezTo>
                  <a:pt x="1096762" y="1998898"/>
                  <a:pt x="1096762" y="2000495"/>
                  <a:pt x="1093569" y="2002093"/>
                </a:cubicBezTo>
                <a:cubicBezTo>
                  <a:pt x="1093569" y="2000495"/>
                  <a:pt x="1090376" y="1992506"/>
                  <a:pt x="1085587" y="1995702"/>
                </a:cubicBezTo>
                <a:cubicBezTo>
                  <a:pt x="1082394" y="1992506"/>
                  <a:pt x="1087183" y="1992506"/>
                  <a:pt x="1088780" y="1992506"/>
                </a:cubicBezTo>
                <a:cubicBezTo>
                  <a:pt x="1090376" y="1990908"/>
                  <a:pt x="1082394" y="1987713"/>
                  <a:pt x="1080798" y="1987713"/>
                </a:cubicBezTo>
                <a:cubicBezTo>
                  <a:pt x="1079201" y="1989311"/>
                  <a:pt x="1080798" y="1989311"/>
                  <a:pt x="1082394" y="1990908"/>
                </a:cubicBezTo>
                <a:cubicBezTo>
                  <a:pt x="1077605" y="1989311"/>
                  <a:pt x="1071219" y="1979724"/>
                  <a:pt x="1066430" y="1987713"/>
                </a:cubicBezTo>
                <a:cubicBezTo>
                  <a:pt x="1063237" y="1984517"/>
                  <a:pt x="1068026" y="1981321"/>
                  <a:pt x="1063237" y="1979724"/>
                </a:cubicBezTo>
                <a:cubicBezTo>
                  <a:pt x="1066430" y="1979724"/>
                  <a:pt x="1069622" y="1979724"/>
                  <a:pt x="1071219" y="1978126"/>
                </a:cubicBezTo>
                <a:cubicBezTo>
                  <a:pt x="1074412" y="1982919"/>
                  <a:pt x="1076008" y="1981321"/>
                  <a:pt x="1080798" y="1984517"/>
                </a:cubicBezTo>
                <a:cubicBezTo>
                  <a:pt x="1080798" y="1981321"/>
                  <a:pt x="1069622" y="1978126"/>
                  <a:pt x="1069622" y="1974930"/>
                </a:cubicBezTo>
                <a:cubicBezTo>
                  <a:pt x="1064833" y="1971734"/>
                  <a:pt x="1068026" y="1979724"/>
                  <a:pt x="1063237" y="1978126"/>
                </a:cubicBezTo>
                <a:cubicBezTo>
                  <a:pt x="1058447" y="1971734"/>
                  <a:pt x="1055254" y="1976528"/>
                  <a:pt x="1048869" y="1971734"/>
                </a:cubicBezTo>
                <a:cubicBezTo>
                  <a:pt x="1050465" y="1970137"/>
                  <a:pt x="1053658" y="1973332"/>
                  <a:pt x="1055254" y="1971734"/>
                </a:cubicBezTo>
                <a:cubicBezTo>
                  <a:pt x="1055254" y="1968539"/>
                  <a:pt x="1045676" y="1966941"/>
                  <a:pt x="1044079" y="1970137"/>
                </a:cubicBezTo>
                <a:cubicBezTo>
                  <a:pt x="1040886" y="1966941"/>
                  <a:pt x="1050465" y="1968539"/>
                  <a:pt x="1045676" y="1965343"/>
                </a:cubicBezTo>
                <a:cubicBezTo>
                  <a:pt x="1047272" y="1965343"/>
                  <a:pt x="1050465" y="1968539"/>
                  <a:pt x="1050465" y="1966941"/>
                </a:cubicBezTo>
                <a:cubicBezTo>
                  <a:pt x="1050465" y="1965343"/>
                  <a:pt x="1044079" y="1958952"/>
                  <a:pt x="1040886" y="1958952"/>
                </a:cubicBezTo>
                <a:cubicBezTo>
                  <a:pt x="1039290" y="1962147"/>
                  <a:pt x="1047272" y="1963745"/>
                  <a:pt x="1042483" y="1966941"/>
                </a:cubicBezTo>
                <a:cubicBezTo>
                  <a:pt x="1037693" y="1958952"/>
                  <a:pt x="1032904" y="1958952"/>
                  <a:pt x="1031308" y="1952560"/>
                </a:cubicBezTo>
                <a:cubicBezTo>
                  <a:pt x="1028115" y="1952560"/>
                  <a:pt x="1024922" y="1952560"/>
                  <a:pt x="1021729" y="1952560"/>
                </a:cubicBezTo>
                <a:cubicBezTo>
                  <a:pt x="1023325" y="1950962"/>
                  <a:pt x="1016940" y="1939778"/>
                  <a:pt x="1012150" y="1947767"/>
                </a:cubicBezTo>
                <a:cubicBezTo>
                  <a:pt x="1004168" y="1942973"/>
                  <a:pt x="1007361" y="1939778"/>
                  <a:pt x="1002572" y="1936582"/>
                </a:cubicBezTo>
                <a:cubicBezTo>
                  <a:pt x="997782" y="1934984"/>
                  <a:pt x="1000975" y="1939778"/>
                  <a:pt x="999379" y="1941375"/>
                </a:cubicBezTo>
                <a:cubicBezTo>
                  <a:pt x="997782" y="1939778"/>
                  <a:pt x="996186" y="1938180"/>
                  <a:pt x="992993" y="1938180"/>
                </a:cubicBezTo>
                <a:cubicBezTo>
                  <a:pt x="1004168" y="1931788"/>
                  <a:pt x="975432" y="1926995"/>
                  <a:pt x="973835" y="1917408"/>
                </a:cubicBezTo>
                <a:cubicBezTo>
                  <a:pt x="972239" y="1917408"/>
                  <a:pt x="970643" y="1917408"/>
                  <a:pt x="969046" y="1919006"/>
                </a:cubicBezTo>
                <a:cubicBezTo>
                  <a:pt x="967450" y="1914212"/>
                  <a:pt x="961064" y="1914212"/>
                  <a:pt x="957871" y="1912614"/>
                </a:cubicBezTo>
                <a:cubicBezTo>
                  <a:pt x="959467" y="1912614"/>
                  <a:pt x="961064" y="1911016"/>
                  <a:pt x="961064" y="1909419"/>
                </a:cubicBezTo>
                <a:cubicBezTo>
                  <a:pt x="948292" y="1904625"/>
                  <a:pt x="943503" y="1904625"/>
                  <a:pt x="933924" y="1895038"/>
                </a:cubicBezTo>
                <a:cubicBezTo>
                  <a:pt x="937117" y="1893440"/>
                  <a:pt x="945099" y="1898234"/>
                  <a:pt x="945099" y="1901429"/>
                </a:cubicBezTo>
                <a:cubicBezTo>
                  <a:pt x="945099" y="1899832"/>
                  <a:pt x="954678" y="1890245"/>
                  <a:pt x="949889" y="1890245"/>
                </a:cubicBezTo>
                <a:cubicBezTo>
                  <a:pt x="949889" y="1888647"/>
                  <a:pt x="953082" y="1885451"/>
                  <a:pt x="956275" y="1883853"/>
                </a:cubicBezTo>
                <a:cubicBezTo>
                  <a:pt x="957871" y="1885451"/>
                  <a:pt x="957871" y="1887049"/>
                  <a:pt x="957871" y="1887049"/>
                </a:cubicBezTo>
                <a:cubicBezTo>
                  <a:pt x="961064" y="1890245"/>
                  <a:pt x="961064" y="1880657"/>
                  <a:pt x="964257" y="1885451"/>
                </a:cubicBezTo>
                <a:cubicBezTo>
                  <a:pt x="964257" y="1883853"/>
                  <a:pt x="962660" y="1883853"/>
                  <a:pt x="962660" y="1883853"/>
                </a:cubicBezTo>
                <a:cubicBezTo>
                  <a:pt x="962660" y="1882255"/>
                  <a:pt x="964257" y="1882255"/>
                  <a:pt x="964257" y="1883853"/>
                </a:cubicBezTo>
                <a:cubicBezTo>
                  <a:pt x="962660" y="1882255"/>
                  <a:pt x="961064" y="1880657"/>
                  <a:pt x="959467" y="1880657"/>
                </a:cubicBezTo>
                <a:cubicBezTo>
                  <a:pt x="959467" y="1879060"/>
                  <a:pt x="961064" y="1879060"/>
                  <a:pt x="962660" y="1879060"/>
                </a:cubicBezTo>
                <a:cubicBezTo>
                  <a:pt x="962660" y="1877462"/>
                  <a:pt x="964257" y="1875864"/>
                  <a:pt x="964257" y="1874266"/>
                </a:cubicBezTo>
                <a:cubicBezTo>
                  <a:pt x="959467" y="1872668"/>
                  <a:pt x="956275" y="1869473"/>
                  <a:pt x="954678" y="1866277"/>
                </a:cubicBezTo>
                <a:cubicBezTo>
                  <a:pt x="953082" y="1864679"/>
                  <a:pt x="954678" y="1867875"/>
                  <a:pt x="953082" y="1867875"/>
                </a:cubicBezTo>
                <a:cubicBezTo>
                  <a:pt x="949889" y="1864679"/>
                  <a:pt x="945099" y="1866277"/>
                  <a:pt x="946696" y="1864679"/>
                </a:cubicBezTo>
                <a:cubicBezTo>
                  <a:pt x="949889" y="1863081"/>
                  <a:pt x="951485" y="1866277"/>
                  <a:pt x="954678" y="1861484"/>
                </a:cubicBezTo>
                <a:cubicBezTo>
                  <a:pt x="949889" y="1856690"/>
                  <a:pt x="949889" y="1863081"/>
                  <a:pt x="945099" y="1859886"/>
                </a:cubicBezTo>
                <a:cubicBezTo>
                  <a:pt x="945099" y="1853494"/>
                  <a:pt x="951485" y="1851896"/>
                  <a:pt x="941906" y="1850299"/>
                </a:cubicBezTo>
                <a:cubicBezTo>
                  <a:pt x="945099" y="1847103"/>
                  <a:pt x="949889" y="1851896"/>
                  <a:pt x="953082" y="1851896"/>
                </a:cubicBezTo>
                <a:cubicBezTo>
                  <a:pt x="949889" y="1850299"/>
                  <a:pt x="949889" y="1848701"/>
                  <a:pt x="949889" y="1845505"/>
                </a:cubicBezTo>
                <a:cubicBezTo>
                  <a:pt x="948292" y="1843907"/>
                  <a:pt x="946696" y="1842309"/>
                  <a:pt x="943503" y="1839114"/>
                </a:cubicBezTo>
                <a:cubicBezTo>
                  <a:pt x="948292" y="1839114"/>
                  <a:pt x="953082" y="1843907"/>
                  <a:pt x="957871" y="1845505"/>
                </a:cubicBezTo>
                <a:cubicBezTo>
                  <a:pt x="962660" y="1847103"/>
                  <a:pt x="965853" y="1847103"/>
                  <a:pt x="967450" y="1842309"/>
                </a:cubicBezTo>
                <a:cubicBezTo>
                  <a:pt x="967450" y="1840712"/>
                  <a:pt x="967450" y="1840712"/>
                  <a:pt x="969046" y="1840712"/>
                </a:cubicBezTo>
                <a:cubicBezTo>
                  <a:pt x="969046" y="1840712"/>
                  <a:pt x="969046" y="1840712"/>
                  <a:pt x="969046" y="1839114"/>
                </a:cubicBezTo>
                <a:cubicBezTo>
                  <a:pt x="970643" y="1839114"/>
                  <a:pt x="967450" y="1837516"/>
                  <a:pt x="967450" y="1835918"/>
                </a:cubicBezTo>
                <a:cubicBezTo>
                  <a:pt x="964257" y="1832722"/>
                  <a:pt x="969046" y="1840712"/>
                  <a:pt x="964257" y="1835918"/>
                </a:cubicBezTo>
                <a:cubicBezTo>
                  <a:pt x="962660" y="1839114"/>
                  <a:pt x="967450" y="1840712"/>
                  <a:pt x="962660" y="1842309"/>
                </a:cubicBezTo>
                <a:cubicBezTo>
                  <a:pt x="953082" y="1837516"/>
                  <a:pt x="938714" y="1837516"/>
                  <a:pt x="940310" y="1826331"/>
                </a:cubicBezTo>
                <a:cubicBezTo>
                  <a:pt x="945099" y="1834320"/>
                  <a:pt x="941906" y="1818342"/>
                  <a:pt x="949889" y="1824733"/>
                </a:cubicBezTo>
                <a:cubicBezTo>
                  <a:pt x="953082" y="1819940"/>
                  <a:pt x="946696" y="1810353"/>
                  <a:pt x="953082" y="1810353"/>
                </a:cubicBezTo>
                <a:cubicBezTo>
                  <a:pt x="953082" y="1808755"/>
                  <a:pt x="940310" y="1800766"/>
                  <a:pt x="933924" y="1803961"/>
                </a:cubicBezTo>
                <a:cubicBezTo>
                  <a:pt x="925942" y="1797570"/>
                  <a:pt x="937117" y="1800766"/>
                  <a:pt x="924346" y="1795972"/>
                </a:cubicBezTo>
                <a:cubicBezTo>
                  <a:pt x="929135" y="1800766"/>
                  <a:pt x="924346" y="1800766"/>
                  <a:pt x="922749" y="1805559"/>
                </a:cubicBezTo>
                <a:cubicBezTo>
                  <a:pt x="914767" y="1802363"/>
                  <a:pt x="924346" y="1800766"/>
                  <a:pt x="922749" y="1797570"/>
                </a:cubicBezTo>
                <a:cubicBezTo>
                  <a:pt x="919556" y="1795972"/>
                  <a:pt x="914767" y="1795972"/>
                  <a:pt x="913170" y="1792776"/>
                </a:cubicBezTo>
                <a:cubicBezTo>
                  <a:pt x="911574" y="1792776"/>
                  <a:pt x="911574" y="1794374"/>
                  <a:pt x="909977" y="1794374"/>
                </a:cubicBezTo>
                <a:cubicBezTo>
                  <a:pt x="909977" y="1799168"/>
                  <a:pt x="919556" y="1795972"/>
                  <a:pt x="919556" y="1799168"/>
                </a:cubicBezTo>
                <a:cubicBezTo>
                  <a:pt x="917960" y="1802363"/>
                  <a:pt x="914767" y="1802363"/>
                  <a:pt x="913170" y="1799168"/>
                </a:cubicBezTo>
                <a:cubicBezTo>
                  <a:pt x="909977" y="1800766"/>
                  <a:pt x="917960" y="1808755"/>
                  <a:pt x="909977" y="1803961"/>
                </a:cubicBezTo>
                <a:cubicBezTo>
                  <a:pt x="909977" y="1805559"/>
                  <a:pt x="913170" y="1807157"/>
                  <a:pt x="914767" y="1808755"/>
                </a:cubicBezTo>
                <a:cubicBezTo>
                  <a:pt x="906785" y="1811950"/>
                  <a:pt x="901995" y="1800766"/>
                  <a:pt x="897206" y="1805559"/>
                </a:cubicBezTo>
                <a:cubicBezTo>
                  <a:pt x="898802" y="1802363"/>
                  <a:pt x="905188" y="1799168"/>
                  <a:pt x="897206" y="1795972"/>
                </a:cubicBezTo>
                <a:cubicBezTo>
                  <a:pt x="898802" y="1794374"/>
                  <a:pt x="900399" y="1794374"/>
                  <a:pt x="903591" y="1795972"/>
                </a:cubicBezTo>
                <a:cubicBezTo>
                  <a:pt x="903591" y="1792776"/>
                  <a:pt x="900399" y="1791178"/>
                  <a:pt x="895609" y="1787983"/>
                </a:cubicBezTo>
                <a:cubicBezTo>
                  <a:pt x="895609" y="1784787"/>
                  <a:pt x="895609" y="1781591"/>
                  <a:pt x="897206" y="1778396"/>
                </a:cubicBezTo>
                <a:cubicBezTo>
                  <a:pt x="892416" y="1773602"/>
                  <a:pt x="894013" y="1783189"/>
                  <a:pt x="889223" y="1778396"/>
                </a:cubicBezTo>
                <a:cubicBezTo>
                  <a:pt x="897206" y="1776798"/>
                  <a:pt x="886030" y="1773602"/>
                  <a:pt x="889223" y="1770407"/>
                </a:cubicBezTo>
                <a:cubicBezTo>
                  <a:pt x="886030" y="1768809"/>
                  <a:pt x="884434" y="1767211"/>
                  <a:pt x="882838" y="1765613"/>
                </a:cubicBezTo>
                <a:cubicBezTo>
                  <a:pt x="881241" y="1764015"/>
                  <a:pt x="878048" y="1764015"/>
                  <a:pt x="876452" y="1762417"/>
                </a:cubicBezTo>
                <a:cubicBezTo>
                  <a:pt x="876452" y="1762417"/>
                  <a:pt x="878048" y="1762417"/>
                  <a:pt x="879645" y="1762417"/>
                </a:cubicBezTo>
                <a:cubicBezTo>
                  <a:pt x="879645" y="1762417"/>
                  <a:pt x="876452" y="1760820"/>
                  <a:pt x="874855" y="1759222"/>
                </a:cubicBezTo>
                <a:cubicBezTo>
                  <a:pt x="874855" y="1759222"/>
                  <a:pt x="873259" y="1759222"/>
                  <a:pt x="873259" y="1759222"/>
                </a:cubicBezTo>
                <a:cubicBezTo>
                  <a:pt x="873259" y="1760820"/>
                  <a:pt x="876452" y="1764015"/>
                  <a:pt x="879645" y="1765613"/>
                </a:cubicBezTo>
                <a:cubicBezTo>
                  <a:pt x="879645" y="1767211"/>
                  <a:pt x="879645" y="1767211"/>
                  <a:pt x="879645" y="1767211"/>
                </a:cubicBezTo>
                <a:cubicBezTo>
                  <a:pt x="881241" y="1768809"/>
                  <a:pt x="881241" y="1770407"/>
                  <a:pt x="881241" y="1772005"/>
                </a:cubicBezTo>
                <a:cubicBezTo>
                  <a:pt x="882838" y="1772005"/>
                  <a:pt x="884434" y="1772005"/>
                  <a:pt x="886030" y="1773602"/>
                </a:cubicBezTo>
                <a:cubicBezTo>
                  <a:pt x="884434" y="1775200"/>
                  <a:pt x="882838" y="1775200"/>
                  <a:pt x="881241" y="1776798"/>
                </a:cubicBezTo>
                <a:cubicBezTo>
                  <a:pt x="881241" y="1775200"/>
                  <a:pt x="879645" y="1773602"/>
                  <a:pt x="878048" y="1773602"/>
                </a:cubicBezTo>
                <a:cubicBezTo>
                  <a:pt x="876452" y="1773602"/>
                  <a:pt x="876452" y="1775200"/>
                  <a:pt x="879645" y="1776798"/>
                </a:cubicBezTo>
                <a:cubicBezTo>
                  <a:pt x="874855" y="1778396"/>
                  <a:pt x="865277" y="1768809"/>
                  <a:pt x="862084" y="1773602"/>
                </a:cubicBezTo>
                <a:cubicBezTo>
                  <a:pt x="860487" y="1768809"/>
                  <a:pt x="857294" y="1767211"/>
                  <a:pt x="855698" y="1765613"/>
                </a:cubicBezTo>
                <a:cubicBezTo>
                  <a:pt x="852505" y="1765613"/>
                  <a:pt x="849312" y="1764015"/>
                  <a:pt x="846119" y="1760820"/>
                </a:cubicBezTo>
                <a:cubicBezTo>
                  <a:pt x="844523" y="1760820"/>
                  <a:pt x="844523" y="1760820"/>
                  <a:pt x="844523" y="1760820"/>
                </a:cubicBezTo>
                <a:cubicBezTo>
                  <a:pt x="842926" y="1760820"/>
                  <a:pt x="842926" y="1762417"/>
                  <a:pt x="842926" y="1762417"/>
                </a:cubicBezTo>
                <a:cubicBezTo>
                  <a:pt x="846119" y="1764015"/>
                  <a:pt x="847716" y="1765613"/>
                  <a:pt x="850909" y="1768809"/>
                </a:cubicBezTo>
                <a:lnTo>
                  <a:pt x="852321" y="1767395"/>
                </a:lnTo>
                <a:lnTo>
                  <a:pt x="857294" y="1772005"/>
                </a:lnTo>
                <a:cubicBezTo>
                  <a:pt x="857294" y="1772005"/>
                  <a:pt x="855698" y="1772005"/>
                  <a:pt x="855698" y="1773602"/>
                </a:cubicBezTo>
                <a:cubicBezTo>
                  <a:pt x="857294" y="1773602"/>
                  <a:pt x="857294" y="1775200"/>
                  <a:pt x="857294" y="1775200"/>
                </a:cubicBezTo>
                <a:cubicBezTo>
                  <a:pt x="854101" y="1775200"/>
                  <a:pt x="852505" y="1776798"/>
                  <a:pt x="852505" y="1779994"/>
                </a:cubicBezTo>
                <a:cubicBezTo>
                  <a:pt x="852505" y="1779994"/>
                  <a:pt x="852505" y="1781591"/>
                  <a:pt x="854101" y="1781591"/>
                </a:cubicBezTo>
                <a:cubicBezTo>
                  <a:pt x="852505" y="1779994"/>
                  <a:pt x="846119" y="1776798"/>
                  <a:pt x="842926" y="1775200"/>
                </a:cubicBezTo>
                <a:cubicBezTo>
                  <a:pt x="844523" y="1776798"/>
                  <a:pt x="846119" y="1778396"/>
                  <a:pt x="847716" y="1779994"/>
                </a:cubicBezTo>
                <a:cubicBezTo>
                  <a:pt x="846119" y="1781591"/>
                  <a:pt x="844523" y="1781591"/>
                  <a:pt x="842926" y="1781591"/>
                </a:cubicBezTo>
                <a:cubicBezTo>
                  <a:pt x="847716" y="1784787"/>
                  <a:pt x="862084" y="1784787"/>
                  <a:pt x="862084" y="1792776"/>
                </a:cubicBezTo>
                <a:cubicBezTo>
                  <a:pt x="866873" y="1792776"/>
                  <a:pt x="873259" y="1797570"/>
                  <a:pt x="878048" y="1797570"/>
                </a:cubicBezTo>
                <a:cubicBezTo>
                  <a:pt x="878048" y="1802363"/>
                  <a:pt x="887627" y="1807157"/>
                  <a:pt x="895609" y="1810353"/>
                </a:cubicBezTo>
                <a:cubicBezTo>
                  <a:pt x="894013" y="1810353"/>
                  <a:pt x="892416" y="1810353"/>
                  <a:pt x="890820" y="1811950"/>
                </a:cubicBezTo>
                <a:cubicBezTo>
                  <a:pt x="905188" y="1811950"/>
                  <a:pt x="911574" y="1821537"/>
                  <a:pt x="927538" y="1827929"/>
                </a:cubicBezTo>
                <a:cubicBezTo>
                  <a:pt x="924346" y="1826331"/>
                  <a:pt x="921153" y="1831124"/>
                  <a:pt x="925942" y="1829527"/>
                </a:cubicBezTo>
                <a:cubicBezTo>
                  <a:pt x="929135" y="1834320"/>
                  <a:pt x="921153" y="1831124"/>
                  <a:pt x="921153" y="1834320"/>
                </a:cubicBezTo>
                <a:cubicBezTo>
                  <a:pt x="916363" y="1831124"/>
                  <a:pt x="914767" y="1826331"/>
                  <a:pt x="911574" y="1823135"/>
                </a:cubicBezTo>
                <a:cubicBezTo>
                  <a:pt x="906785" y="1819940"/>
                  <a:pt x="911574" y="1826331"/>
                  <a:pt x="908381" y="1827929"/>
                </a:cubicBezTo>
                <a:cubicBezTo>
                  <a:pt x="900399" y="1823135"/>
                  <a:pt x="897206" y="1819940"/>
                  <a:pt x="890820" y="1819940"/>
                </a:cubicBezTo>
                <a:cubicBezTo>
                  <a:pt x="897206" y="1823135"/>
                  <a:pt x="903591" y="1826331"/>
                  <a:pt x="911574" y="1829527"/>
                </a:cubicBezTo>
                <a:cubicBezTo>
                  <a:pt x="900399" y="1831124"/>
                  <a:pt x="886030" y="1819940"/>
                  <a:pt x="876452" y="1815146"/>
                </a:cubicBezTo>
                <a:cubicBezTo>
                  <a:pt x="881241" y="1815146"/>
                  <a:pt x="884434" y="1816744"/>
                  <a:pt x="887627" y="1818342"/>
                </a:cubicBezTo>
                <a:cubicBezTo>
                  <a:pt x="886030" y="1815146"/>
                  <a:pt x="879645" y="1813548"/>
                  <a:pt x="878048" y="1808755"/>
                </a:cubicBezTo>
                <a:cubicBezTo>
                  <a:pt x="876452" y="1808755"/>
                  <a:pt x="876452" y="1810353"/>
                  <a:pt x="874855" y="1811950"/>
                </a:cubicBezTo>
                <a:cubicBezTo>
                  <a:pt x="871662" y="1803961"/>
                  <a:pt x="865277" y="1805559"/>
                  <a:pt x="857294" y="1800766"/>
                </a:cubicBezTo>
                <a:cubicBezTo>
                  <a:pt x="857294" y="1800766"/>
                  <a:pt x="857294" y="1800766"/>
                  <a:pt x="858891" y="1797570"/>
                </a:cubicBezTo>
                <a:cubicBezTo>
                  <a:pt x="857294" y="1795972"/>
                  <a:pt x="854101" y="1794374"/>
                  <a:pt x="855698" y="1794374"/>
                </a:cubicBezTo>
                <a:cubicBezTo>
                  <a:pt x="854101" y="1795972"/>
                  <a:pt x="849312" y="1794374"/>
                  <a:pt x="844523" y="1792776"/>
                </a:cubicBezTo>
                <a:cubicBezTo>
                  <a:pt x="841330" y="1791178"/>
                  <a:pt x="838137" y="1789581"/>
                  <a:pt x="834944" y="1787983"/>
                </a:cubicBezTo>
                <a:cubicBezTo>
                  <a:pt x="831751" y="1786385"/>
                  <a:pt x="828558" y="1784787"/>
                  <a:pt x="825365" y="1784787"/>
                </a:cubicBezTo>
                <a:cubicBezTo>
                  <a:pt x="825365" y="1784787"/>
                  <a:pt x="825365" y="1784787"/>
                  <a:pt x="828558" y="1781591"/>
                </a:cubicBezTo>
                <a:cubicBezTo>
                  <a:pt x="817383" y="1775200"/>
                  <a:pt x="815787" y="1783189"/>
                  <a:pt x="803015" y="1776798"/>
                </a:cubicBezTo>
                <a:cubicBezTo>
                  <a:pt x="804612" y="1779994"/>
                  <a:pt x="801419" y="1778396"/>
                  <a:pt x="803015" y="1781591"/>
                </a:cubicBezTo>
                <a:cubicBezTo>
                  <a:pt x="798226" y="1779994"/>
                  <a:pt x="788647" y="1775200"/>
                  <a:pt x="790244" y="1772005"/>
                </a:cubicBezTo>
                <a:cubicBezTo>
                  <a:pt x="787051" y="1772005"/>
                  <a:pt x="785454" y="1775200"/>
                  <a:pt x="783858" y="1773602"/>
                </a:cubicBezTo>
                <a:cubicBezTo>
                  <a:pt x="783858" y="1767211"/>
                  <a:pt x="788647" y="1765613"/>
                  <a:pt x="793437" y="1762417"/>
                </a:cubicBezTo>
                <a:cubicBezTo>
                  <a:pt x="788647" y="1759222"/>
                  <a:pt x="788647" y="1767211"/>
                  <a:pt x="783858" y="1762417"/>
                </a:cubicBezTo>
                <a:cubicBezTo>
                  <a:pt x="782261" y="1765613"/>
                  <a:pt x="783858" y="1767211"/>
                  <a:pt x="780665" y="1770407"/>
                </a:cubicBezTo>
                <a:cubicBezTo>
                  <a:pt x="774279" y="1764015"/>
                  <a:pt x="774279" y="1767211"/>
                  <a:pt x="767893" y="1767211"/>
                </a:cubicBezTo>
                <a:cubicBezTo>
                  <a:pt x="767893" y="1762417"/>
                  <a:pt x="763104" y="1764015"/>
                  <a:pt x="761508" y="1762417"/>
                </a:cubicBezTo>
                <a:cubicBezTo>
                  <a:pt x="763104" y="1762417"/>
                  <a:pt x="764700" y="1759222"/>
                  <a:pt x="759911" y="1752830"/>
                </a:cubicBezTo>
                <a:cubicBezTo>
                  <a:pt x="755122" y="1751233"/>
                  <a:pt x="763104" y="1756026"/>
                  <a:pt x="758315" y="1757624"/>
                </a:cubicBezTo>
                <a:cubicBezTo>
                  <a:pt x="755122" y="1757624"/>
                  <a:pt x="751929" y="1751233"/>
                  <a:pt x="755122" y="1756026"/>
                </a:cubicBezTo>
                <a:cubicBezTo>
                  <a:pt x="751929" y="1757624"/>
                  <a:pt x="750332" y="1752830"/>
                  <a:pt x="753525" y="1752830"/>
                </a:cubicBezTo>
                <a:cubicBezTo>
                  <a:pt x="747139" y="1752830"/>
                  <a:pt x="740754" y="1756026"/>
                  <a:pt x="734368" y="1754428"/>
                </a:cubicBezTo>
                <a:cubicBezTo>
                  <a:pt x="742350" y="1759222"/>
                  <a:pt x="750332" y="1767211"/>
                  <a:pt x="763104" y="1768809"/>
                </a:cubicBezTo>
                <a:cubicBezTo>
                  <a:pt x="763104" y="1770407"/>
                  <a:pt x="763104" y="1770407"/>
                  <a:pt x="763104" y="1772005"/>
                </a:cubicBezTo>
                <a:cubicBezTo>
                  <a:pt x="761508" y="1773602"/>
                  <a:pt x="759911" y="1773602"/>
                  <a:pt x="761508" y="1775200"/>
                </a:cubicBezTo>
                <a:cubicBezTo>
                  <a:pt x="763104" y="1775200"/>
                  <a:pt x="764700" y="1776798"/>
                  <a:pt x="766297" y="1776798"/>
                </a:cubicBezTo>
                <a:lnTo>
                  <a:pt x="770241" y="1775482"/>
                </a:lnTo>
                <a:lnTo>
                  <a:pt x="770620" y="1775667"/>
                </a:lnTo>
                <a:lnTo>
                  <a:pt x="767893" y="1778396"/>
                </a:lnTo>
                <a:cubicBezTo>
                  <a:pt x="771086" y="1779994"/>
                  <a:pt x="774279" y="1781591"/>
                  <a:pt x="775876" y="1783189"/>
                </a:cubicBezTo>
                <a:cubicBezTo>
                  <a:pt x="779068" y="1776798"/>
                  <a:pt x="787051" y="1786385"/>
                  <a:pt x="790244" y="1786385"/>
                </a:cubicBezTo>
                <a:cubicBezTo>
                  <a:pt x="793437" y="1791178"/>
                  <a:pt x="785454" y="1789581"/>
                  <a:pt x="780665" y="1786385"/>
                </a:cubicBezTo>
                <a:cubicBezTo>
                  <a:pt x="780665" y="1786385"/>
                  <a:pt x="779068" y="1787983"/>
                  <a:pt x="779068" y="1789581"/>
                </a:cubicBezTo>
                <a:cubicBezTo>
                  <a:pt x="779068" y="1787983"/>
                  <a:pt x="779068" y="1787983"/>
                  <a:pt x="777472" y="1787983"/>
                </a:cubicBezTo>
                <a:cubicBezTo>
                  <a:pt x="775876" y="1789581"/>
                  <a:pt x="771086" y="1789581"/>
                  <a:pt x="769490" y="1792776"/>
                </a:cubicBezTo>
                <a:cubicBezTo>
                  <a:pt x="766297" y="1789581"/>
                  <a:pt x="756718" y="1783189"/>
                  <a:pt x="753525" y="1786385"/>
                </a:cubicBezTo>
                <a:cubicBezTo>
                  <a:pt x="750332" y="1783189"/>
                  <a:pt x="748736" y="1779994"/>
                  <a:pt x="745543" y="1776798"/>
                </a:cubicBezTo>
                <a:cubicBezTo>
                  <a:pt x="742350" y="1775200"/>
                  <a:pt x="743947" y="1778396"/>
                  <a:pt x="745543" y="1778396"/>
                </a:cubicBezTo>
                <a:cubicBezTo>
                  <a:pt x="737561" y="1779994"/>
                  <a:pt x="740754" y="1773602"/>
                  <a:pt x="739157" y="1770407"/>
                </a:cubicBezTo>
                <a:cubicBezTo>
                  <a:pt x="734368" y="1768809"/>
                  <a:pt x="739157" y="1773602"/>
                  <a:pt x="735964" y="1775200"/>
                </a:cubicBezTo>
                <a:cubicBezTo>
                  <a:pt x="732771" y="1772005"/>
                  <a:pt x="734368" y="1772005"/>
                  <a:pt x="729578" y="1770407"/>
                </a:cubicBezTo>
                <a:cubicBezTo>
                  <a:pt x="729578" y="1768809"/>
                  <a:pt x="731175" y="1767211"/>
                  <a:pt x="732771" y="1767211"/>
                </a:cubicBezTo>
                <a:cubicBezTo>
                  <a:pt x="731175" y="1765613"/>
                  <a:pt x="727982" y="1764015"/>
                  <a:pt x="726386" y="1764015"/>
                </a:cubicBezTo>
                <a:cubicBezTo>
                  <a:pt x="724789" y="1764015"/>
                  <a:pt x="723192" y="1765613"/>
                  <a:pt x="723192" y="1767211"/>
                </a:cubicBezTo>
                <a:cubicBezTo>
                  <a:pt x="716807" y="1765613"/>
                  <a:pt x="723192" y="1762417"/>
                  <a:pt x="721596" y="1759222"/>
                </a:cubicBezTo>
                <a:cubicBezTo>
                  <a:pt x="720000" y="1759222"/>
                  <a:pt x="716807" y="1765613"/>
                  <a:pt x="710421" y="1760820"/>
                </a:cubicBezTo>
                <a:cubicBezTo>
                  <a:pt x="713614" y="1759222"/>
                  <a:pt x="712018" y="1759222"/>
                  <a:pt x="712018" y="1757624"/>
                </a:cubicBezTo>
                <a:cubicBezTo>
                  <a:pt x="710421" y="1757624"/>
                  <a:pt x="707228" y="1759222"/>
                  <a:pt x="705632" y="1759222"/>
                </a:cubicBezTo>
                <a:cubicBezTo>
                  <a:pt x="697649" y="1752830"/>
                  <a:pt x="689667" y="1749635"/>
                  <a:pt x="681685" y="1746439"/>
                </a:cubicBezTo>
                <a:cubicBezTo>
                  <a:pt x="681685" y="1744841"/>
                  <a:pt x="681685" y="1743243"/>
                  <a:pt x="681685" y="1741646"/>
                </a:cubicBezTo>
                <a:cubicBezTo>
                  <a:pt x="678492" y="1738450"/>
                  <a:pt x="676895" y="1743243"/>
                  <a:pt x="673703" y="1740048"/>
                </a:cubicBezTo>
                <a:cubicBezTo>
                  <a:pt x="664124" y="1732058"/>
                  <a:pt x="648159" y="1732058"/>
                  <a:pt x="646563" y="1722471"/>
                </a:cubicBezTo>
                <a:cubicBezTo>
                  <a:pt x="644966" y="1720874"/>
                  <a:pt x="643370" y="1720874"/>
                  <a:pt x="641774" y="1719276"/>
                </a:cubicBezTo>
                <a:cubicBezTo>
                  <a:pt x="641774" y="1720874"/>
                  <a:pt x="641774" y="1720874"/>
                  <a:pt x="644966" y="1722471"/>
                </a:cubicBezTo>
                <a:cubicBezTo>
                  <a:pt x="643370" y="1724069"/>
                  <a:pt x="641774" y="1724069"/>
                  <a:pt x="641774" y="1722471"/>
                </a:cubicBezTo>
                <a:cubicBezTo>
                  <a:pt x="640177" y="1722471"/>
                  <a:pt x="640177" y="1724069"/>
                  <a:pt x="638581" y="1724069"/>
                </a:cubicBezTo>
                <a:cubicBezTo>
                  <a:pt x="633791" y="1722471"/>
                  <a:pt x="635388" y="1719276"/>
                  <a:pt x="638581" y="1717678"/>
                </a:cubicBezTo>
                <a:cubicBezTo>
                  <a:pt x="636984" y="1716080"/>
                  <a:pt x="635388" y="1714482"/>
                  <a:pt x="633791" y="1714482"/>
                </a:cubicBezTo>
                <a:cubicBezTo>
                  <a:pt x="633791" y="1712884"/>
                  <a:pt x="635388" y="1711286"/>
                  <a:pt x="633791" y="1709689"/>
                </a:cubicBezTo>
                <a:cubicBezTo>
                  <a:pt x="638581" y="1708091"/>
                  <a:pt x="643370" y="1712884"/>
                  <a:pt x="646563" y="1712884"/>
                </a:cubicBezTo>
                <a:cubicBezTo>
                  <a:pt x="649756" y="1717678"/>
                  <a:pt x="641774" y="1716080"/>
                  <a:pt x="638581" y="1712884"/>
                </a:cubicBezTo>
                <a:cubicBezTo>
                  <a:pt x="640177" y="1714482"/>
                  <a:pt x="643370" y="1716080"/>
                  <a:pt x="641774" y="1717678"/>
                </a:cubicBezTo>
                <a:cubicBezTo>
                  <a:pt x="646563" y="1719276"/>
                  <a:pt x="648159" y="1719276"/>
                  <a:pt x="652949" y="1719276"/>
                </a:cubicBezTo>
                <a:cubicBezTo>
                  <a:pt x="644966" y="1714482"/>
                  <a:pt x="656142" y="1714482"/>
                  <a:pt x="660931" y="1716080"/>
                </a:cubicBezTo>
                <a:cubicBezTo>
                  <a:pt x="654545" y="1714482"/>
                  <a:pt x="662527" y="1722471"/>
                  <a:pt x="656142" y="1720874"/>
                </a:cubicBezTo>
                <a:cubicBezTo>
                  <a:pt x="657738" y="1724069"/>
                  <a:pt x="662527" y="1727265"/>
                  <a:pt x="667317" y="1728863"/>
                </a:cubicBezTo>
                <a:cubicBezTo>
                  <a:pt x="667317" y="1728863"/>
                  <a:pt x="665720" y="1727265"/>
                  <a:pt x="665720" y="1727265"/>
                </a:cubicBezTo>
                <a:cubicBezTo>
                  <a:pt x="668913" y="1727265"/>
                  <a:pt x="670510" y="1724069"/>
                  <a:pt x="672106" y="1724069"/>
                </a:cubicBezTo>
                <a:cubicBezTo>
                  <a:pt x="676895" y="1732058"/>
                  <a:pt x="696053" y="1728863"/>
                  <a:pt x="699246" y="1740048"/>
                </a:cubicBezTo>
                <a:cubicBezTo>
                  <a:pt x="705632" y="1740048"/>
                  <a:pt x="710421" y="1741646"/>
                  <a:pt x="715210" y="1743243"/>
                </a:cubicBezTo>
                <a:cubicBezTo>
                  <a:pt x="718403" y="1744841"/>
                  <a:pt x="720000" y="1746439"/>
                  <a:pt x="721596" y="1748037"/>
                </a:cubicBezTo>
                <a:cubicBezTo>
                  <a:pt x="724789" y="1749635"/>
                  <a:pt x="726386" y="1751233"/>
                  <a:pt x="726386" y="1752830"/>
                </a:cubicBezTo>
                <a:cubicBezTo>
                  <a:pt x="729578" y="1754428"/>
                  <a:pt x="731175" y="1754428"/>
                  <a:pt x="732771" y="1752830"/>
                </a:cubicBezTo>
                <a:cubicBezTo>
                  <a:pt x="733570" y="1751232"/>
                  <a:pt x="731574" y="1749635"/>
                  <a:pt x="729977" y="1748037"/>
                </a:cubicBezTo>
                <a:lnTo>
                  <a:pt x="729852" y="1746530"/>
                </a:lnTo>
                <a:lnTo>
                  <a:pt x="739157" y="1749635"/>
                </a:lnTo>
                <a:cubicBezTo>
                  <a:pt x="732771" y="1741646"/>
                  <a:pt x="726386" y="1736852"/>
                  <a:pt x="721596" y="1735254"/>
                </a:cubicBezTo>
                <a:cubicBezTo>
                  <a:pt x="716807" y="1732058"/>
                  <a:pt x="710421" y="1730461"/>
                  <a:pt x="702439" y="1727265"/>
                </a:cubicBezTo>
                <a:cubicBezTo>
                  <a:pt x="705632" y="1722471"/>
                  <a:pt x="713614" y="1730461"/>
                  <a:pt x="718403" y="1730461"/>
                </a:cubicBezTo>
                <a:cubicBezTo>
                  <a:pt x="715210" y="1725667"/>
                  <a:pt x="721596" y="1725667"/>
                  <a:pt x="720000" y="1722471"/>
                </a:cubicBezTo>
                <a:cubicBezTo>
                  <a:pt x="721596" y="1719276"/>
                  <a:pt x="726386" y="1722471"/>
                  <a:pt x="727982" y="1720874"/>
                </a:cubicBezTo>
                <a:cubicBezTo>
                  <a:pt x="731175" y="1724069"/>
                  <a:pt x="724789" y="1728863"/>
                  <a:pt x="721596" y="1724069"/>
                </a:cubicBezTo>
                <a:cubicBezTo>
                  <a:pt x="721596" y="1727265"/>
                  <a:pt x="729578" y="1730461"/>
                  <a:pt x="723192" y="1730461"/>
                </a:cubicBezTo>
                <a:cubicBezTo>
                  <a:pt x="729578" y="1736852"/>
                  <a:pt x="731175" y="1732058"/>
                  <a:pt x="735964" y="1738450"/>
                </a:cubicBezTo>
                <a:cubicBezTo>
                  <a:pt x="745543" y="1735254"/>
                  <a:pt x="750332" y="1724069"/>
                  <a:pt x="737561" y="1717678"/>
                </a:cubicBezTo>
                <a:cubicBezTo>
                  <a:pt x="720000" y="1717678"/>
                  <a:pt x="708824" y="1696906"/>
                  <a:pt x="686474" y="1696906"/>
                </a:cubicBezTo>
                <a:cubicBezTo>
                  <a:pt x="684878" y="1692112"/>
                  <a:pt x="681685" y="1688917"/>
                  <a:pt x="678492" y="1687319"/>
                </a:cubicBezTo>
                <a:cubicBezTo>
                  <a:pt x="676895" y="1687319"/>
                  <a:pt x="673703" y="1685721"/>
                  <a:pt x="670510" y="1685721"/>
                </a:cubicBezTo>
                <a:cubicBezTo>
                  <a:pt x="668913" y="1684123"/>
                  <a:pt x="668913" y="1684123"/>
                  <a:pt x="668913" y="1682525"/>
                </a:cubicBezTo>
                <a:cubicBezTo>
                  <a:pt x="667317" y="1682525"/>
                  <a:pt x="665720" y="1680928"/>
                  <a:pt x="664124" y="1679330"/>
                </a:cubicBezTo>
                <a:cubicBezTo>
                  <a:pt x="664124" y="1679330"/>
                  <a:pt x="664124" y="1679330"/>
                  <a:pt x="662527" y="1679330"/>
                </a:cubicBezTo>
                <a:cubicBezTo>
                  <a:pt x="660931" y="1682525"/>
                  <a:pt x="664124" y="1684123"/>
                  <a:pt x="668913" y="1685721"/>
                </a:cubicBezTo>
                <a:cubicBezTo>
                  <a:pt x="662527" y="1688917"/>
                  <a:pt x="664124" y="1680928"/>
                  <a:pt x="657738" y="1682525"/>
                </a:cubicBezTo>
                <a:cubicBezTo>
                  <a:pt x="657738" y="1680928"/>
                  <a:pt x="659334" y="1679330"/>
                  <a:pt x="660931" y="1679330"/>
                </a:cubicBezTo>
                <a:cubicBezTo>
                  <a:pt x="659334" y="1677732"/>
                  <a:pt x="657738" y="1676134"/>
                  <a:pt x="654545" y="1676134"/>
                </a:cubicBezTo>
                <a:cubicBezTo>
                  <a:pt x="656142" y="1672938"/>
                  <a:pt x="659334" y="1674536"/>
                  <a:pt x="662527" y="1676134"/>
                </a:cubicBezTo>
                <a:cubicBezTo>
                  <a:pt x="664124" y="1672938"/>
                  <a:pt x="664124" y="1669743"/>
                  <a:pt x="659334" y="1666547"/>
                </a:cubicBezTo>
                <a:cubicBezTo>
                  <a:pt x="657738" y="1664949"/>
                  <a:pt x="657738" y="1666547"/>
                  <a:pt x="657738" y="1668145"/>
                </a:cubicBezTo>
                <a:cubicBezTo>
                  <a:pt x="657738" y="1664949"/>
                  <a:pt x="648159" y="1661753"/>
                  <a:pt x="651352" y="1658558"/>
                </a:cubicBezTo>
                <a:cubicBezTo>
                  <a:pt x="657738" y="1663351"/>
                  <a:pt x="664124" y="1661753"/>
                  <a:pt x="665720" y="1669743"/>
                </a:cubicBezTo>
                <a:cubicBezTo>
                  <a:pt x="667317" y="1669743"/>
                  <a:pt x="670510" y="1668145"/>
                  <a:pt x="673703" y="1671340"/>
                </a:cubicBezTo>
                <a:cubicBezTo>
                  <a:pt x="672106" y="1661753"/>
                  <a:pt x="656142" y="1658558"/>
                  <a:pt x="649756" y="1652167"/>
                </a:cubicBezTo>
                <a:cubicBezTo>
                  <a:pt x="646563" y="1652167"/>
                  <a:pt x="644966" y="1655362"/>
                  <a:pt x="638581" y="1650569"/>
                </a:cubicBezTo>
                <a:cubicBezTo>
                  <a:pt x="640177" y="1652167"/>
                  <a:pt x="638581" y="1653764"/>
                  <a:pt x="636984" y="1652167"/>
                </a:cubicBezTo>
                <a:cubicBezTo>
                  <a:pt x="638581" y="1653764"/>
                  <a:pt x="641774" y="1655362"/>
                  <a:pt x="640177" y="1658558"/>
                </a:cubicBezTo>
                <a:cubicBezTo>
                  <a:pt x="633791" y="1655362"/>
                  <a:pt x="635388" y="1656960"/>
                  <a:pt x="630598" y="1652167"/>
                </a:cubicBezTo>
                <a:cubicBezTo>
                  <a:pt x="627406" y="1652167"/>
                  <a:pt x="629002" y="1653764"/>
                  <a:pt x="625809" y="1653764"/>
                </a:cubicBezTo>
                <a:cubicBezTo>
                  <a:pt x="624213" y="1647373"/>
                  <a:pt x="621020" y="1637786"/>
                  <a:pt x="609845" y="1634590"/>
                </a:cubicBezTo>
                <a:cubicBezTo>
                  <a:pt x="609845" y="1636188"/>
                  <a:pt x="613038" y="1640982"/>
                  <a:pt x="617827" y="1644177"/>
                </a:cubicBezTo>
                <a:cubicBezTo>
                  <a:pt x="613038" y="1644177"/>
                  <a:pt x="609845" y="1642579"/>
                  <a:pt x="605055" y="1640982"/>
                </a:cubicBezTo>
                <a:cubicBezTo>
                  <a:pt x="606652" y="1639384"/>
                  <a:pt x="608248" y="1636188"/>
                  <a:pt x="605055" y="1634590"/>
                </a:cubicBezTo>
                <a:cubicBezTo>
                  <a:pt x="600266" y="1632992"/>
                  <a:pt x="603459" y="1636188"/>
                  <a:pt x="601862" y="1639384"/>
                </a:cubicBezTo>
                <a:cubicBezTo>
                  <a:pt x="598669" y="1636188"/>
                  <a:pt x="598669" y="1629797"/>
                  <a:pt x="592284" y="1631395"/>
                </a:cubicBezTo>
                <a:cubicBezTo>
                  <a:pt x="592284" y="1628199"/>
                  <a:pt x="585898" y="1626601"/>
                  <a:pt x="585898" y="1623405"/>
                </a:cubicBezTo>
                <a:cubicBezTo>
                  <a:pt x="581109" y="1621808"/>
                  <a:pt x="589091" y="1628199"/>
                  <a:pt x="582705" y="1628199"/>
                </a:cubicBezTo>
                <a:cubicBezTo>
                  <a:pt x="582705" y="1620210"/>
                  <a:pt x="584301" y="1617014"/>
                  <a:pt x="574723" y="1612220"/>
                </a:cubicBezTo>
                <a:cubicBezTo>
                  <a:pt x="573126" y="1610623"/>
                  <a:pt x="571530" y="1613818"/>
                  <a:pt x="573126" y="1615416"/>
                </a:cubicBezTo>
                <a:cubicBezTo>
                  <a:pt x="571530" y="1613818"/>
                  <a:pt x="568337" y="1612220"/>
                  <a:pt x="563548" y="1610623"/>
                </a:cubicBezTo>
                <a:cubicBezTo>
                  <a:pt x="566740" y="1612220"/>
                  <a:pt x="566740" y="1615416"/>
                  <a:pt x="568337" y="1613818"/>
                </a:cubicBezTo>
                <a:cubicBezTo>
                  <a:pt x="573126" y="1617014"/>
                  <a:pt x="565144" y="1615416"/>
                  <a:pt x="566740" y="1618612"/>
                </a:cubicBezTo>
                <a:cubicBezTo>
                  <a:pt x="568337" y="1618612"/>
                  <a:pt x="568337" y="1620210"/>
                  <a:pt x="569933" y="1620210"/>
                </a:cubicBezTo>
                <a:cubicBezTo>
                  <a:pt x="573126" y="1620210"/>
                  <a:pt x="569933" y="1618612"/>
                  <a:pt x="576319" y="1618612"/>
                </a:cubicBezTo>
                <a:cubicBezTo>
                  <a:pt x="579512" y="1625003"/>
                  <a:pt x="565144" y="1625003"/>
                  <a:pt x="552372" y="1615416"/>
                </a:cubicBezTo>
                <a:cubicBezTo>
                  <a:pt x="553969" y="1615416"/>
                  <a:pt x="555565" y="1615416"/>
                  <a:pt x="557162" y="1613818"/>
                </a:cubicBezTo>
                <a:cubicBezTo>
                  <a:pt x="555565" y="1610623"/>
                  <a:pt x="545987" y="1607427"/>
                  <a:pt x="542794" y="1605829"/>
                </a:cubicBezTo>
                <a:cubicBezTo>
                  <a:pt x="538004" y="1604231"/>
                  <a:pt x="536408" y="1604231"/>
                  <a:pt x="536408" y="1609025"/>
                </a:cubicBezTo>
                <a:cubicBezTo>
                  <a:pt x="528425" y="1607427"/>
                  <a:pt x="528425" y="1604231"/>
                  <a:pt x="526829" y="1601036"/>
                </a:cubicBezTo>
                <a:cubicBezTo>
                  <a:pt x="518847" y="1597840"/>
                  <a:pt x="528425" y="1605829"/>
                  <a:pt x="522040" y="1602633"/>
                </a:cubicBezTo>
                <a:cubicBezTo>
                  <a:pt x="515654" y="1601036"/>
                  <a:pt x="520443" y="1597840"/>
                  <a:pt x="518847" y="1594644"/>
                </a:cubicBezTo>
                <a:cubicBezTo>
                  <a:pt x="528425" y="1599438"/>
                  <a:pt x="539601" y="1601036"/>
                  <a:pt x="549180" y="1604231"/>
                </a:cubicBezTo>
                <a:cubicBezTo>
                  <a:pt x="549180" y="1604231"/>
                  <a:pt x="550776" y="1604231"/>
                  <a:pt x="552372" y="1602633"/>
                </a:cubicBezTo>
                <a:cubicBezTo>
                  <a:pt x="550776" y="1602633"/>
                  <a:pt x="549180" y="1601036"/>
                  <a:pt x="549180" y="1601036"/>
                </a:cubicBezTo>
                <a:cubicBezTo>
                  <a:pt x="533215" y="1596242"/>
                  <a:pt x="514057" y="1591449"/>
                  <a:pt x="498093" y="1578666"/>
                </a:cubicBezTo>
                <a:cubicBezTo>
                  <a:pt x="494900" y="1577068"/>
                  <a:pt x="493304" y="1578666"/>
                  <a:pt x="493304" y="1577068"/>
                </a:cubicBezTo>
                <a:cubicBezTo>
                  <a:pt x="490111" y="1577068"/>
                  <a:pt x="491707" y="1580264"/>
                  <a:pt x="490111" y="1580264"/>
                </a:cubicBezTo>
                <a:cubicBezTo>
                  <a:pt x="491707" y="1580264"/>
                  <a:pt x="491707" y="1581861"/>
                  <a:pt x="493304" y="1581861"/>
                </a:cubicBezTo>
                <a:cubicBezTo>
                  <a:pt x="486918" y="1581861"/>
                  <a:pt x="477339" y="1578666"/>
                  <a:pt x="470953" y="1583459"/>
                </a:cubicBezTo>
                <a:cubicBezTo>
                  <a:pt x="447007" y="1575470"/>
                  <a:pt x="437428" y="1561090"/>
                  <a:pt x="418271" y="1562688"/>
                </a:cubicBezTo>
                <a:cubicBezTo>
                  <a:pt x="426253" y="1562688"/>
                  <a:pt x="410288" y="1557894"/>
                  <a:pt x="410288" y="1553100"/>
                </a:cubicBezTo>
                <a:cubicBezTo>
                  <a:pt x="407095" y="1553100"/>
                  <a:pt x="407095" y="1556296"/>
                  <a:pt x="403902" y="1554698"/>
                </a:cubicBezTo>
                <a:cubicBezTo>
                  <a:pt x="399113" y="1551503"/>
                  <a:pt x="391131" y="1548307"/>
                  <a:pt x="395920" y="1543513"/>
                </a:cubicBezTo>
                <a:cubicBezTo>
                  <a:pt x="402306" y="1546709"/>
                  <a:pt x="410288" y="1548307"/>
                  <a:pt x="415078" y="1548307"/>
                </a:cubicBezTo>
                <a:cubicBezTo>
                  <a:pt x="418271" y="1551503"/>
                  <a:pt x="418271" y="1554698"/>
                  <a:pt x="423060" y="1557894"/>
                </a:cubicBezTo>
                <a:cubicBezTo>
                  <a:pt x="432639" y="1562688"/>
                  <a:pt x="443814" y="1559492"/>
                  <a:pt x="447007" y="1567481"/>
                </a:cubicBezTo>
                <a:cubicBezTo>
                  <a:pt x="450199" y="1567481"/>
                  <a:pt x="447007" y="1565883"/>
                  <a:pt x="448603" y="1564285"/>
                </a:cubicBezTo>
                <a:cubicBezTo>
                  <a:pt x="459778" y="1572274"/>
                  <a:pt x="472550" y="1572274"/>
                  <a:pt x="485321" y="1578666"/>
                </a:cubicBezTo>
                <a:cubicBezTo>
                  <a:pt x="485321" y="1575470"/>
                  <a:pt x="486918" y="1577068"/>
                  <a:pt x="488514" y="1575470"/>
                </a:cubicBezTo>
                <a:cubicBezTo>
                  <a:pt x="485321" y="1572274"/>
                  <a:pt x="480532" y="1575470"/>
                  <a:pt x="480532" y="1570677"/>
                </a:cubicBezTo>
                <a:cubicBezTo>
                  <a:pt x="482128" y="1569079"/>
                  <a:pt x="483725" y="1570677"/>
                  <a:pt x="486918" y="1572274"/>
                </a:cubicBezTo>
                <a:cubicBezTo>
                  <a:pt x="486918" y="1570677"/>
                  <a:pt x="490111" y="1570677"/>
                  <a:pt x="490111" y="1567481"/>
                </a:cubicBezTo>
                <a:cubicBezTo>
                  <a:pt x="461375" y="1559492"/>
                  <a:pt x="440621" y="1551503"/>
                  <a:pt x="423060" y="1541915"/>
                </a:cubicBezTo>
                <a:cubicBezTo>
                  <a:pt x="434235" y="1543513"/>
                  <a:pt x="447007" y="1548307"/>
                  <a:pt x="459778" y="1553100"/>
                </a:cubicBezTo>
                <a:cubicBezTo>
                  <a:pt x="472550" y="1557894"/>
                  <a:pt x="485321" y="1564285"/>
                  <a:pt x="499689" y="1569079"/>
                </a:cubicBezTo>
                <a:cubicBezTo>
                  <a:pt x="499689" y="1569079"/>
                  <a:pt x="498093" y="1569079"/>
                  <a:pt x="498093" y="1569079"/>
                </a:cubicBezTo>
                <a:cubicBezTo>
                  <a:pt x="501286" y="1570677"/>
                  <a:pt x="504479" y="1573872"/>
                  <a:pt x="506075" y="1575470"/>
                </a:cubicBezTo>
                <a:cubicBezTo>
                  <a:pt x="504479" y="1577068"/>
                  <a:pt x="499689" y="1572274"/>
                  <a:pt x="498093" y="1573872"/>
                </a:cubicBezTo>
                <a:cubicBezTo>
                  <a:pt x="501286" y="1577068"/>
                  <a:pt x="502882" y="1581861"/>
                  <a:pt x="509268" y="1581861"/>
                </a:cubicBezTo>
                <a:cubicBezTo>
                  <a:pt x="509268" y="1580264"/>
                  <a:pt x="506075" y="1578666"/>
                  <a:pt x="507672" y="1577068"/>
                </a:cubicBezTo>
                <a:cubicBezTo>
                  <a:pt x="514057" y="1577068"/>
                  <a:pt x="512461" y="1581861"/>
                  <a:pt x="515654" y="1583459"/>
                </a:cubicBezTo>
                <a:cubicBezTo>
                  <a:pt x="518847" y="1585057"/>
                  <a:pt x="517251" y="1580264"/>
                  <a:pt x="517251" y="1578666"/>
                </a:cubicBezTo>
                <a:cubicBezTo>
                  <a:pt x="514057" y="1577068"/>
                  <a:pt x="512461" y="1575470"/>
                  <a:pt x="509268" y="1573872"/>
                </a:cubicBezTo>
                <a:cubicBezTo>
                  <a:pt x="510864" y="1573872"/>
                  <a:pt x="514057" y="1575470"/>
                  <a:pt x="517251" y="1577068"/>
                </a:cubicBezTo>
                <a:cubicBezTo>
                  <a:pt x="525233" y="1578666"/>
                  <a:pt x="531619" y="1580264"/>
                  <a:pt x="539601" y="1583459"/>
                </a:cubicBezTo>
                <a:cubicBezTo>
                  <a:pt x="549180" y="1588253"/>
                  <a:pt x="561951" y="1593046"/>
                  <a:pt x="573126" y="1597840"/>
                </a:cubicBezTo>
                <a:cubicBezTo>
                  <a:pt x="584301" y="1602633"/>
                  <a:pt x="597073" y="1607427"/>
                  <a:pt x="609845" y="1613818"/>
                </a:cubicBezTo>
                <a:cubicBezTo>
                  <a:pt x="614634" y="1615416"/>
                  <a:pt x="621020" y="1618612"/>
                  <a:pt x="627406" y="1621808"/>
                </a:cubicBezTo>
                <a:cubicBezTo>
                  <a:pt x="633791" y="1625003"/>
                  <a:pt x="638581" y="1626601"/>
                  <a:pt x="643370" y="1629797"/>
                </a:cubicBezTo>
                <a:cubicBezTo>
                  <a:pt x="641774" y="1631395"/>
                  <a:pt x="638581" y="1629797"/>
                  <a:pt x="633791" y="1628199"/>
                </a:cubicBezTo>
                <a:cubicBezTo>
                  <a:pt x="648159" y="1634590"/>
                  <a:pt x="664124" y="1640982"/>
                  <a:pt x="678492" y="1648971"/>
                </a:cubicBezTo>
                <a:cubicBezTo>
                  <a:pt x="678492" y="1648971"/>
                  <a:pt x="678492" y="1648971"/>
                  <a:pt x="676895" y="1652167"/>
                </a:cubicBezTo>
                <a:cubicBezTo>
                  <a:pt x="680088" y="1648971"/>
                  <a:pt x="684878" y="1652167"/>
                  <a:pt x="689667" y="1653764"/>
                </a:cubicBezTo>
                <a:cubicBezTo>
                  <a:pt x="689667" y="1648971"/>
                  <a:pt x="684878" y="1652167"/>
                  <a:pt x="681685" y="1648971"/>
                </a:cubicBezTo>
                <a:cubicBezTo>
                  <a:pt x="683281" y="1648971"/>
                  <a:pt x="683281" y="1648971"/>
                  <a:pt x="683281" y="1648971"/>
                </a:cubicBezTo>
                <a:cubicBezTo>
                  <a:pt x="681685" y="1647373"/>
                  <a:pt x="680088" y="1647373"/>
                  <a:pt x="680088" y="1647373"/>
                </a:cubicBezTo>
                <a:cubicBezTo>
                  <a:pt x="681685" y="1645775"/>
                  <a:pt x="684878" y="1645775"/>
                  <a:pt x="688071" y="1647373"/>
                </a:cubicBezTo>
                <a:cubicBezTo>
                  <a:pt x="688071" y="1645775"/>
                  <a:pt x="686474" y="1644177"/>
                  <a:pt x="683281" y="1642579"/>
                </a:cubicBezTo>
                <a:cubicBezTo>
                  <a:pt x="686474" y="1636188"/>
                  <a:pt x="700842" y="1642579"/>
                  <a:pt x="700842" y="1647373"/>
                </a:cubicBezTo>
                <a:cubicBezTo>
                  <a:pt x="699246" y="1648971"/>
                  <a:pt x="697649" y="1644177"/>
                  <a:pt x="694456" y="1647373"/>
                </a:cubicBezTo>
                <a:cubicBezTo>
                  <a:pt x="694456" y="1650569"/>
                  <a:pt x="699246" y="1647373"/>
                  <a:pt x="699246" y="1652167"/>
                </a:cubicBezTo>
                <a:cubicBezTo>
                  <a:pt x="699246" y="1652167"/>
                  <a:pt x="699246" y="1652167"/>
                  <a:pt x="697649" y="1652167"/>
                </a:cubicBezTo>
                <a:cubicBezTo>
                  <a:pt x="700842" y="1653764"/>
                  <a:pt x="704035" y="1655362"/>
                  <a:pt x="707228" y="1656960"/>
                </a:cubicBezTo>
                <a:cubicBezTo>
                  <a:pt x="700842" y="1656960"/>
                  <a:pt x="696053" y="1653764"/>
                  <a:pt x="692860" y="1652167"/>
                </a:cubicBezTo>
                <a:cubicBezTo>
                  <a:pt x="692860" y="1653764"/>
                  <a:pt x="694456" y="1656960"/>
                  <a:pt x="696053" y="1658558"/>
                </a:cubicBezTo>
                <a:cubicBezTo>
                  <a:pt x="700842" y="1653764"/>
                  <a:pt x="708824" y="1668145"/>
                  <a:pt x="715210" y="1663351"/>
                </a:cubicBezTo>
                <a:cubicBezTo>
                  <a:pt x="718403" y="1668145"/>
                  <a:pt x="712018" y="1664949"/>
                  <a:pt x="718403" y="1669743"/>
                </a:cubicBezTo>
                <a:cubicBezTo>
                  <a:pt x="729578" y="1666547"/>
                  <a:pt x="739157" y="1677732"/>
                  <a:pt x="753525" y="1682525"/>
                </a:cubicBezTo>
                <a:cubicBezTo>
                  <a:pt x="742350" y="1684123"/>
                  <a:pt x="758315" y="1688917"/>
                  <a:pt x="763104" y="1690515"/>
                </a:cubicBezTo>
                <a:cubicBezTo>
                  <a:pt x="763104" y="1690515"/>
                  <a:pt x="761508" y="1690515"/>
                  <a:pt x="761508" y="1690515"/>
                </a:cubicBezTo>
                <a:cubicBezTo>
                  <a:pt x="764700" y="1690515"/>
                  <a:pt x="763104" y="1693710"/>
                  <a:pt x="767893" y="1695308"/>
                </a:cubicBezTo>
                <a:cubicBezTo>
                  <a:pt x="769490" y="1688917"/>
                  <a:pt x="777472" y="1700102"/>
                  <a:pt x="777472" y="1695308"/>
                </a:cubicBezTo>
                <a:cubicBezTo>
                  <a:pt x="780665" y="1692112"/>
                  <a:pt x="780665" y="1700102"/>
                  <a:pt x="780665" y="1701699"/>
                </a:cubicBezTo>
                <a:cubicBezTo>
                  <a:pt x="782261" y="1701699"/>
                  <a:pt x="782261" y="1700102"/>
                  <a:pt x="783858" y="1698504"/>
                </a:cubicBezTo>
                <a:cubicBezTo>
                  <a:pt x="783858" y="1703297"/>
                  <a:pt x="787051" y="1701699"/>
                  <a:pt x="793437" y="1704895"/>
                </a:cubicBezTo>
                <a:cubicBezTo>
                  <a:pt x="790244" y="1706493"/>
                  <a:pt x="790244" y="1706493"/>
                  <a:pt x="791840" y="1709689"/>
                </a:cubicBezTo>
                <a:cubicBezTo>
                  <a:pt x="801419" y="1714482"/>
                  <a:pt x="796629" y="1703297"/>
                  <a:pt x="803015" y="1706493"/>
                </a:cubicBezTo>
                <a:cubicBezTo>
                  <a:pt x="804612" y="1703297"/>
                  <a:pt x="796629" y="1701699"/>
                  <a:pt x="796629" y="1700102"/>
                </a:cubicBezTo>
                <a:cubicBezTo>
                  <a:pt x="795033" y="1698504"/>
                  <a:pt x="793437" y="1698504"/>
                  <a:pt x="791840" y="1700102"/>
                </a:cubicBezTo>
                <a:cubicBezTo>
                  <a:pt x="787051" y="1690515"/>
                  <a:pt x="780665" y="1690515"/>
                  <a:pt x="767893" y="1685721"/>
                </a:cubicBezTo>
                <a:cubicBezTo>
                  <a:pt x="767893" y="1682525"/>
                  <a:pt x="766297" y="1679330"/>
                  <a:pt x="771086" y="1679330"/>
                </a:cubicBezTo>
                <a:cubicBezTo>
                  <a:pt x="769490" y="1677732"/>
                  <a:pt x="766297" y="1676134"/>
                  <a:pt x="759911" y="1674536"/>
                </a:cubicBezTo>
                <a:cubicBezTo>
                  <a:pt x="763104" y="1674536"/>
                  <a:pt x="766297" y="1674536"/>
                  <a:pt x="769490" y="1676134"/>
                </a:cubicBezTo>
                <a:cubicBezTo>
                  <a:pt x="772683" y="1677732"/>
                  <a:pt x="775876" y="1677732"/>
                  <a:pt x="779068" y="1679330"/>
                </a:cubicBezTo>
                <a:cubicBezTo>
                  <a:pt x="783858" y="1682525"/>
                  <a:pt x="788647" y="1685721"/>
                  <a:pt x="788647" y="1690515"/>
                </a:cubicBezTo>
                <a:cubicBezTo>
                  <a:pt x="791840" y="1690515"/>
                  <a:pt x="793437" y="1687319"/>
                  <a:pt x="796629" y="1685721"/>
                </a:cubicBezTo>
                <a:cubicBezTo>
                  <a:pt x="791840" y="1682525"/>
                  <a:pt x="791840" y="1687319"/>
                  <a:pt x="787051" y="1684123"/>
                </a:cubicBezTo>
                <a:cubicBezTo>
                  <a:pt x="798226" y="1685721"/>
                  <a:pt x="790244" y="1674536"/>
                  <a:pt x="798226" y="1671340"/>
                </a:cubicBezTo>
                <a:cubicBezTo>
                  <a:pt x="798226" y="1671340"/>
                  <a:pt x="798226" y="1671340"/>
                  <a:pt x="795033" y="1669743"/>
                </a:cubicBezTo>
                <a:cubicBezTo>
                  <a:pt x="793437" y="1669743"/>
                  <a:pt x="793437" y="1671340"/>
                  <a:pt x="791840" y="1671340"/>
                </a:cubicBezTo>
                <a:cubicBezTo>
                  <a:pt x="793437" y="1671340"/>
                  <a:pt x="793437" y="1672938"/>
                  <a:pt x="793437" y="1672938"/>
                </a:cubicBezTo>
                <a:cubicBezTo>
                  <a:pt x="793437" y="1672938"/>
                  <a:pt x="793437" y="1672938"/>
                  <a:pt x="791840" y="1672938"/>
                </a:cubicBezTo>
                <a:cubicBezTo>
                  <a:pt x="791840" y="1672938"/>
                  <a:pt x="790244" y="1674536"/>
                  <a:pt x="788647" y="1674536"/>
                </a:cubicBezTo>
                <a:cubicBezTo>
                  <a:pt x="788647" y="1674536"/>
                  <a:pt x="788647" y="1674536"/>
                  <a:pt x="790244" y="1676134"/>
                </a:cubicBezTo>
                <a:cubicBezTo>
                  <a:pt x="787051" y="1674536"/>
                  <a:pt x="782261" y="1671340"/>
                  <a:pt x="777472" y="1668145"/>
                </a:cubicBezTo>
                <a:cubicBezTo>
                  <a:pt x="771086" y="1664949"/>
                  <a:pt x="766297" y="1661753"/>
                  <a:pt x="761508" y="1658558"/>
                </a:cubicBezTo>
                <a:cubicBezTo>
                  <a:pt x="761508" y="1656960"/>
                  <a:pt x="763104" y="1653764"/>
                  <a:pt x="764700" y="1653764"/>
                </a:cubicBezTo>
                <a:cubicBezTo>
                  <a:pt x="763104" y="1653764"/>
                  <a:pt x="763104" y="1652167"/>
                  <a:pt x="761508" y="1652167"/>
                </a:cubicBezTo>
                <a:cubicBezTo>
                  <a:pt x="758315" y="1653764"/>
                  <a:pt x="761508" y="1655362"/>
                  <a:pt x="759911" y="1658558"/>
                </a:cubicBezTo>
                <a:cubicBezTo>
                  <a:pt x="758315" y="1660156"/>
                  <a:pt x="758315" y="1653764"/>
                  <a:pt x="758315" y="1652167"/>
                </a:cubicBezTo>
                <a:cubicBezTo>
                  <a:pt x="756718" y="1652167"/>
                  <a:pt x="755122" y="1652167"/>
                  <a:pt x="753525" y="1652167"/>
                </a:cubicBezTo>
                <a:cubicBezTo>
                  <a:pt x="753525" y="1652167"/>
                  <a:pt x="755122" y="1652167"/>
                  <a:pt x="756718" y="1653764"/>
                </a:cubicBezTo>
                <a:cubicBezTo>
                  <a:pt x="750332" y="1653764"/>
                  <a:pt x="745543" y="1650569"/>
                  <a:pt x="740754" y="1648971"/>
                </a:cubicBezTo>
                <a:cubicBezTo>
                  <a:pt x="742350" y="1648971"/>
                  <a:pt x="743947" y="1647373"/>
                  <a:pt x="745543" y="1647373"/>
                </a:cubicBezTo>
                <a:cubicBezTo>
                  <a:pt x="751929" y="1644177"/>
                  <a:pt x="739157" y="1642579"/>
                  <a:pt x="735964" y="1637786"/>
                </a:cubicBezTo>
                <a:cubicBezTo>
                  <a:pt x="740754" y="1636188"/>
                  <a:pt x="743947" y="1642579"/>
                  <a:pt x="748736" y="1639384"/>
                </a:cubicBezTo>
                <a:cubicBezTo>
                  <a:pt x="745543" y="1637786"/>
                  <a:pt x="743947" y="1634590"/>
                  <a:pt x="740754" y="1637786"/>
                </a:cubicBezTo>
                <a:cubicBezTo>
                  <a:pt x="737561" y="1634590"/>
                  <a:pt x="737561" y="1631395"/>
                  <a:pt x="734368" y="1629797"/>
                </a:cubicBezTo>
                <a:cubicBezTo>
                  <a:pt x="735964" y="1631395"/>
                  <a:pt x="732771" y="1629797"/>
                  <a:pt x="727982" y="1631395"/>
                </a:cubicBezTo>
                <a:cubicBezTo>
                  <a:pt x="724789" y="1629797"/>
                  <a:pt x="727982" y="1628199"/>
                  <a:pt x="724789" y="1626601"/>
                </a:cubicBezTo>
                <a:cubicBezTo>
                  <a:pt x="720000" y="1623405"/>
                  <a:pt x="720000" y="1629797"/>
                  <a:pt x="715210" y="1626601"/>
                </a:cubicBezTo>
                <a:cubicBezTo>
                  <a:pt x="716807" y="1625003"/>
                  <a:pt x="715210" y="1625003"/>
                  <a:pt x="713614" y="1625003"/>
                </a:cubicBezTo>
                <a:cubicBezTo>
                  <a:pt x="699246" y="1625003"/>
                  <a:pt x="678492" y="1609025"/>
                  <a:pt x="667317" y="1607427"/>
                </a:cubicBezTo>
                <a:cubicBezTo>
                  <a:pt x="662527" y="1604231"/>
                  <a:pt x="657738" y="1602633"/>
                  <a:pt x="649756" y="1599438"/>
                </a:cubicBezTo>
                <a:cubicBezTo>
                  <a:pt x="646563" y="1599438"/>
                  <a:pt x="643370" y="1597840"/>
                  <a:pt x="640177" y="1596242"/>
                </a:cubicBezTo>
                <a:cubicBezTo>
                  <a:pt x="636984" y="1594644"/>
                  <a:pt x="632195" y="1593046"/>
                  <a:pt x="629002" y="1591449"/>
                </a:cubicBezTo>
                <a:cubicBezTo>
                  <a:pt x="622616" y="1591449"/>
                  <a:pt x="611441" y="1588253"/>
                  <a:pt x="609845" y="1585057"/>
                </a:cubicBezTo>
                <a:cubicBezTo>
                  <a:pt x="606652" y="1583459"/>
                  <a:pt x="605055" y="1585057"/>
                  <a:pt x="603459" y="1585057"/>
                </a:cubicBezTo>
                <a:cubicBezTo>
                  <a:pt x="603459" y="1585057"/>
                  <a:pt x="605055" y="1586655"/>
                  <a:pt x="605055" y="1588253"/>
                </a:cubicBezTo>
                <a:cubicBezTo>
                  <a:pt x="603459" y="1583459"/>
                  <a:pt x="598669" y="1585057"/>
                  <a:pt x="595477" y="1583459"/>
                </a:cubicBezTo>
                <a:cubicBezTo>
                  <a:pt x="587494" y="1580264"/>
                  <a:pt x="577916" y="1577068"/>
                  <a:pt x="568337" y="1572274"/>
                </a:cubicBezTo>
                <a:cubicBezTo>
                  <a:pt x="558758" y="1567481"/>
                  <a:pt x="549180" y="1564285"/>
                  <a:pt x="539601" y="1559492"/>
                </a:cubicBezTo>
                <a:cubicBezTo>
                  <a:pt x="541197" y="1557894"/>
                  <a:pt x="542794" y="1559492"/>
                  <a:pt x="545987" y="1561090"/>
                </a:cubicBezTo>
                <a:cubicBezTo>
                  <a:pt x="545987" y="1559492"/>
                  <a:pt x="545987" y="1559492"/>
                  <a:pt x="547583" y="1559492"/>
                </a:cubicBezTo>
                <a:cubicBezTo>
                  <a:pt x="547583" y="1557894"/>
                  <a:pt x="545987" y="1557894"/>
                  <a:pt x="544390" y="1557894"/>
                </a:cubicBezTo>
                <a:cubicBezTo>
                  <a:pt x="541197" y="1556296"/>
                  <a:pt x="547583" y="1556296"/>
                  <a:pt x="544390" y="1554698"/>
                </a:cubicBezTo>
                <a:cubicBezTo>
                  <a:pt x="538803" y="1557095"/>
                  <a:pt x="533215" y="1555098"/>
                  <a:pt x="527428" y="1551902"/>
                </a:cubicBezTo>
                <a:lnTo>
                  <a:pt x="512052" y="1543446"/>
                </a:lnTo>
                <a:lnTo>
                  <a:pt x="512461" y="1543513"/>
                </a:lnTo>
                <a:cubicBezTo>
                  <a:pt x="510864" y="1543513"/>
                  <a:pt x="509268" y="1541915"/>
                  <a:pt x="509268" y="1541915"/>
                </a:cubicBezTo>
                <a:lnTo>
                  <a:pt x="512052" y="1543446"/>
                </a:lnTo>
                <a:lnTo>
                  <a:pt x="488115" y="1539519"/>
                </a:lnTo>
                <a:cubicBezTo>
                  <a:pt x="480532" y="1537122"/>
                  <a:pt x="474146" y="1533926"/>
                  <a:pt x="470953" y="1530731"/>
                </a:cubicBezTo>
                <a:cubicBezTo>
                  <a:pt x="467760" y="1527535"/>
                  <a:pt x="469357" y="1533926"/>
                  <a:pt x="464567" y="1532329"/>
                </a:cubicBezTo>
                <a:cubicBezTo>
                  <a:pt x="469357" y="1530731"/>
                  <a:pt x="459778" y="1527535"/>
                  <a:pt x="462971" y="1525937"/>
                </a:cubicBezTo>
                <a:lnTo>
                  <a:pt x="453571" y="1520561"/>
                </a:lnTo>
                <a:lnTo>
                  <a:pt x="454191" y="1518547"/>
                </a:lnTo>
                <a:cubicBezTo>
                  <a:pt x="452993" y="1517149"/>
                  <a:pt x="450998" y="1515551"/>
                  <a:pt x="450199" y="1514752"/>
                </a:cubicBezTo>
                <a:lnTo>
                  <a:pt x="442217" y="1514752"/>
                </a:lnTo>
                <a:cubicBezTo>
                  <a:pt x="443814" y="1513154"/>
                  <a:pt x="445410" y="1513154"/>
                  <a:pt x="443814" y="1508361"/>
                </a:cubicBezTo>
                <a:cubicBezTo>
                  <a:pt x="439024" y="1511557"/>
                  <a:pt x="440621" y="1505165"/>
                  <a:pt x="434235" y="1506763"/>
                </a:cubicBezTo>
                <a:cubicBezTo>
                  <a:pt x="434235" y="1505165"/>
                  <a:pt x="434235" y="1505165"/>
                  <a:pt x="432639" y="1503567"/>
                </a:cubicBezTo>
                <a:cubicBezTo>
                  <a:pt x="437428" y="1501970"/>
                  <a:pt x="439024" y="1497176"/>
                  <a:pt x="443814" y="1498774"/>
                </a:cubicBezTo>
                <a:cubicBezTo>
                  <a:pt x="442217" y="1497176"/>
                  <a:pt x="442217" y="1497176"/>
                  <a:pt x="443814" y="1495578"/>
                </a:cubicBezTo>
                <a:cubicBezTo>
                  <a:pt x="440621" y="1493980"/>
                  <a:pt x="440621" y="1495578"/>
                  <a:pt x="437428" y="1493980"/>
                </a:cubicBezTo>
                <a:cubicBezTo>
                  <a:pt x="439024" y="1492382"/>
                  <a:pt x="437428" y="1490785"/>
                  <a:pt x="432639" y="1489187"/>
                </a:cubicBezTo>
                <a:cubicBezTo>
                  <a:pt x="437428" y="1489187"/>
                  <a:pt x="437428" y="1485991"/>
                  <a:pt x="435831" y="1482795"/>
                </a:cubicBezTo>
                <a:cubicBezTo>
                  <a:pt x="437428" y="1484393"/>
                  <a:pt x="439024" y="1484393"/>
                  <a:pt x="440621" y="1484393"/>
                </a:cubicBezTo>
                <a:cubicBezTo>
                  <a:pt x="439024" y="1481198"/>
                  <a:pt x="442217" y="1478002"/>
                  <a:pt x="447007" y="1479600"/>
                </a:cubicBezTo>
                <a:cubicBezTo>
                  <a:pt x="447007" y="1476404"/>
                  <a:pt x="443814" y="1479600"/>
                  <a:pt x="440621" y="1476404"/>
                </a:cubicBezTo>
                <a:cubicBezTo>
                  <a:pt x="440621" y="1474806"/>
                  <a:pt x="442217" y="1473208"/>
                  <a:pt x="442217" y="1470013"/>
                </a:cubicBezTo>
                <a:cubicBezTo>
                  <a:pt x="447007" y="1473208"/>
                  <a:pt x="448603" y="1470013"/>
                  <a:pt x="454989" y="1474806"/>
                </a:cubicBezTo>
                <a:cubicBezTo>
                  <a:pt x="456585" y="1473208"/>
                  <a:pt x="459778" y="1471611"/>
                  <a:pt x="461375" y="1471611"/>
                </a:cubicBezTo>
                <a:cubicBezTo>
                  <a:pt x="462971" y="1473208"/>
                  <a:pt x="464567" y="1473208"/>
                  <a:pt x="467760" y="1473208"/>
                </a:cubicBezTo>
                <a:cubicBezTo>
                  <a:pt x="467760" y="1476404"/>
                  <a:pt x="477339" y="1479600"/>
                  <a:pt x="478935" y="1479600"/>
                </a:cubicBezTo>
                <a:cubicBezTo>
                  <a:pt x="477339" y="1478002"/>
                  <a:pt x="477339" y="1476404"/>
                  <a:pt x="474146" y="1474806"/>
                </a:cubicBezTo>
                <a:cubicBezTo>
                  <a:pt x="478935" y="1471611"/>
                  <a:pt x="475743" y="1468415"/>
                  <a:pt x="469357" y="1465219"/>
                </a:cubicBezTo>
                <a:cubicBezTo>
                  <a:pt x="467760" y="1465219"/>
                  <a:pt x="466164" y="1466817"/>
                  <a:pt x="464567" y="1466817"/>
                </a:cubicBezTo>
                <a:cubicBezTo>
                  <a:pt x="464567" y="1460426"/>
                  <a:pt x="453392" y="1460426"/>
                  <a:pt x="450199" y="1455632"/>
                </a:cubicBezTo>
                <a:cubicBezTo>
                  <a:pt x="448603" y="1455632"/>
                  <a:pt x="448603" y="1455632"/>
                  <a:pt x="447007" y="1455632"/>
                </a:cubicBezTo>
                <a:cubicBezTo>
                  <a:pt x="443814" y="1455632"/>
                  <a:pt x="437428" y="1458828"/>
                  <a:pt x="443814" y="1462023"/>
                </a:cubicBezTo>
                <a:cubicBezTo>
                  <a:pt x="442217" y="1463621"/>
                  <a:pt x="434235" y="1458828"/>
                  <a:pt x="432639" y="1457230"/>
                </a:cubicBezTo>
                <a:cubicBezTo>
                  <a:pt x="432639" y="1454034"/>
                  <a:pt x="437428" y="1458828"/>
                  <a:pt x="439024" y="1457230"/>
                </a:cubicBezTo>
                <a:cubicBezTo>
                  <a:pt x="439024" y="1454034"/>
                  <a:pt x="432639" y="1450839"/>
                  <a:pt x="439024" y="1452436"/>
                </a:cubicBezTo>
                <a:cubicBezTo>
                  <a:pt x="435831" y="1450839"/>
                  <a:pt x="435831" y="1449241"/>
                  <a:pt x="432639" y="1447643"/>
                </a:cubicBezTo>
                <a:cubicBezTo>
                  <a:pt x="432639" y="1446045"/>
                  <a:pt x="432639" y="1446045"/>
                  <a:pt x="432639" y="1446045"/>
                </a:cubicBezTo>
                <a:cubicBezTo>
                  <a:pt x="435831" y="1444447"/>
                  <a:pt x="443814" y="1446045"/>
                  <a:pt x="442217" y="1442850"/>
                </a:cubicBezTo>
                <a:cubicBezTo>
                  <a:pt x="448603" y="1444447"/>
                  <a:pt x="453392" y="1447643"/>
                  <a:pt x="461375" y="1449241"/>
                </a:cubicBezTo>
                <a:cubicBezTo>
                  <a:pt x="461375" y="1447643"/>
                  <a:pt x="461375" y="1447643"/>
                  <a:pt x="459778" y="1447643"/>
                </a:cubicBezTo>
                <a:cubicBezTo>
                  <a:pt x="459778" y="1447643"/>
                  <a:pt x="458182" y="1446045"/>
                  <a:pt x="456585" y="1446045"/>
                </a:cubicBezTo>
                <a:cubicBezTo>
                  <a:pt x="454989" y="1446045"/>
                  <a:pt x="454989" y="1446045"/>
                  <a:pt x="453392" y="1446045"/>
                </a:cubicBezTo>
                <a:cubicBezTo>
                  <a:pt x="453392" y="1446045"/>
                  <a:pt x="453392" y="1444447"/>
                  <a:pt x="453392" y="1444447"/>
                </a:cubicBezTo>
                <a:cubicBezTo>
                  <a:pt x="451796" y="1444447"/>
                  <a:pt x="448603" y="1442850"/>
                  <a:pt x="445410" y="1442850"/>
                </a:cubicBezTo>
                <a:cubicBezTo>
                  <a:pt x="448603" y="1441252"/>
                  <a:pt x="450199" y="1442850"/>
                  <a:pt x="453392" y="1442850"/>
                </a:cubicBezTo>
                <a:cubicBezTo>
                  <a:pt x="451796" y="1441252"/>
                  <a:pt x="450199" y="1441252"/>
                  <a:pt x="451796" y="1438056"/>
                </a:cubicBezTo>
                <a:cubicBezTo>
                  <a:pt x="453392" y="1438056"/>
                  <a:pt x="464567" y="1442850"/>
                  <a:pt x="461375" y="1438056"/>
                </a:cubicBezTo>
                <a:cubicBezTo>
                  <a:pt x="466164" y="1441252"/>
                  <a:pt x="467760" y="1442850"/>
                  <a:pt x="475743" y="1446045"/>
                </a:cubicBezTo>
                <a:cubicBezTo>
                  <a:pt x="480532" y="1439654"/>
                  <a:pt x="491707" y="1446045"/>
                  <a:pt x="499689" y="1444447"/>
                </a:cubicBezTo>
                <a:cubicBezTo>
                  <a:pt x="494900" y="1441252"/>
                  <a:pt x="491707" y="1444447"/>
                  <a:pt x="485321" y="1439654"/>
                </a:cubicBezTo>
                <a:cubicBezTo>
                  <a:pt x="485321" y="1436458"/>
                  <a:pt x="490111" y="1442850"/>
                  <a:pt x="491707" y="1438056"/>
                </a:cubicBezTo>
                <a:cubicBezTo>
                  <a:pt x="491707" y="1441252"/>
                  <a:pt x="494900" y="1441252"/>
                  <a:pt x="494900" y="1436458"/>
                </a:cubicBezTo>
                <a:cubicBezTo>
                  <a:pt x="496496" y="1438056"/>
                  <a:pt x="498093" y="1439654"/>
                  <a:pt x="496496" y="1441252"/>
                </a:cubicBezTo>
                <a:cubicBezTo>
                  <a:pt x="501286" y="1442850"/>
                  <a:pt x="502882" y="1442850"/>
                  <a:pt x="507672" y="1439654"/>
                </a:cubicBezTo>
                <a:cubicBezTo>
                  <a:pt x="512461" y="1444447"/>
                  <a:pt x="518847" y="1441252"/>
                  <a:pt x="523636" y="1442850"/>
                </a:cubicBezTo>
                <a:cubicBezTo>
                  <a:pt x="522040" y="1438056"/>
                  <a:pt x="510864" y="1428469"/>
                  <a:pt x="507672" y="1430067"/>
                </a:cubicBezTo>
                <a:cubicBezTo>
                  <a:pt x="502882" y="1426871"/>
                  <a:pt x="510864" y="1428469"/>
                  <a:pt x="512461" y="1425273"/>
                </a:cubicBezTo>
                <a:cubicBezTo>
                  <a:pt x="509268" y="1422078"/>
                  <a:pt x="510864" y="1417284"/>
                  <a:pt x="506075" y="1415686"/>
                </a:cubicBezTo>
                <a:cubicBezTo>
                  <a:pt x="504479" y="1415686"/>
                  <a:pt x="504479" y="1415686"/>
                  <a:pt x="504479" y="1415686"/>
                </a:cubicBezTo>
                <a:cubicBezTo>
                  <a:pt x="502882" y="1418882"/>
                  <a:pt x="502882" y="1414088"/>
                  <a:pt x="498093" y="1414088"/>
                </a:cubicBezTo>
                <a:cubicBezTo>
                  <a:pt x="494900" y="1412491"/>
                  <a:pt x="498093" y="1417284"/>
                  <a:pt x="498093" y="1417284"/>
                </a:cubicBezTo>
                <a:cubicBezTo>
                  <a:pt x="496496" y="1417284"/>
                  <a:pt x="488514" y="1412491"/>
                  <a:pt x="488514" y="1410893"/>
                </a:cubicBezTo>
                <a:cubicBezTo>
                  <a:pt x="478935" y="1410893"/>
                  <a:pt x="456585" y="1402903"/>
                  <a:pt x="453392" y="1406099"/>
                </a:cubicBezTo>
                <a:cubicBezTo>
                  <a:pt x="450199" y="1407697"/>
                  <a:pt x="448603" y="1402903"/>
                  <a:pt x="447007" y="1401306"/>
                </a:cubicBezTo>
                <a:cubicBezTo>
                  <a:pt x="445410" y="1399708"/>
                  <a:pt x="445410" y="1401306"/>
                  <a:pt x="443814" y="1399708"/>
                </a:cubicBezTo>
                <a:cubicBezTo>
                  <a:pt x="440621" y="1401306"/>
                  <a:pt x="450199" y="1404501"/>
                  <a:pt x="445410" y="1402903"/>
                </a:cubicBezTo>
                <a:cubicBezTo>
                  <a:pt x="443814" y="1402903"/>
                  <a:pt x="442217" y="1402903"/>
                  <a:pt x="440621" y="1402903"/>
                </a:cubicBezTo>
                <a:cubicBezTo>
                  <a:pt x="442217" y="1394914"/>
                  <a:pt x="416674" y="1393316"/>
                  <a:pt x="408692" y="1393316"/>
                </a:cubicBezTo>
                <a:cubicBezTo>
                  <a:pt x="405499" y="1388523"/>
                  <a:pt x="397517" y="1383729"/>
                  <a:pt x="391131" y="1386925"/>
                </a:cubicBezTo>
                <a:cubicBezTo>
                  <a:pt x="387938" y="1385327"/>
                  <a:pt x="391131" y="1385327"/>
                  <a:pt x="391131" y="1383729"/>
                </a:cubicBezTo>
                <a:cubicBezTo>
                  <a:pt x="387938" y="1383729"/>
                  <a:pt x="384745" y="1383729"/>
                  <a:pt x="381552" y="1382132"/>
                </a:cubicBezTo>
                <a:cubicBezTo>
                  <a:pt x="386342" y="1386925"/>
                  <a:pt x="383149" y="1388523"/>
                  <a:pt x="386342" y="1393316"/>
                </a:cubicBezTo>
                <a:cubicBezTo>
                  <a:pt x="387938" y="1393316"/>
                  <a:pt x="387938" y="1393316"/>
                  <a:pt x="387938" y="1393316"/>
                </a:cubicBezTo>
                <a:cubicBezTo>
                  <a:pt x="387938" y="1393316"/>
                  <a:pt x="387938" y="1393316"/>
                  <a:pt x="387938" y="1391719"/>
                </a:cubicBezTo>
                <a:cubicBezTo>
                  <a:pt x="389534" y="1393316"/>
                  <a:pt x="392727" y="1393316"/>
                  <a:pt x="394324" y="1393316"/>
                </a:cubicBezTo>
                <a:cubicBezTo>
                  <a:pt x="391131" y="1398110"/>
                  <a:pt x="402306" y="1394914"/>
                  <a:pt x="405499" y="1399708"/>
                </a:cubicBezTo>
                <a:cubicBezTo>
                  <a:pt x="400710" y="1399708"/>
                  <a:pt x="392727" y="1398110"/>
                  <a:pt x="387938" y="1394914"/>
                </a:cubicBezTo>
                <a:cubicBezTo>
                  <a:pt x="383149" y="1394914"/>
                  <a:pt x="376763" y="1393316"/>
                  <a:pt x="370377" y="1391719"/>
                </a:cubicBezTo>
                <a:cubicBezTo>
                  <a:pt x="370377" y="1388523"/>
                  <a:pt x="367184" y="1385327"/>
                  <a:pt x="370377" y="1385327"/>
                </a:cubicBezTo>
                <a:cubicBezTo>
                  <a:pt x="367184" y="1383729"/>
                  <a:pt x="363991" y="1386925"/>
                  <a:pt x="368781" y="1388523"/>
                </a:cubicBezTo>
                <a:cubicBezTo>
                  <a:pt x="367184" y="1391719"/>
                  <a:pt x="357605" y="1382132"/>
                  <a:pt x="363991" y="1385327"/>
                </a:cubicBezTo>
                <a:cubicBezTo>
                  <a:pt x="362395" y="1382132"/>
                  <a:pt x="359202" y="1385327"/>
                  <a:pt x="354412" y="1382132"/>
                </a:cubicBezTo>
                <a:cubicBezTo>
                  <a:pt x="354412" y="1377338"/>
                  <a:pt x="351220" y="1372544"/>
                  <a:pt x="343237" y="1367751"/>
                </a:cubicBezTo>
                <a:cubicBezTo>
                  <a:pt x="344834" y="1364555"/>
                  <a:pt x="356009" y="1370947"/>
                  <a:pt x="360798" y="1374142"/>
                </a:cubicBezTo>
                <a:cubicBezTo>
                  <a:pt x="362395" y="1374142"/>
                  <a:pt x="362395" y="1372544"/>
                  <a:pt x="362395" y="1372544"/>
                </a:cubicBezTo>
                <a:cubicBezTo>
                  <a:pt x="360798" y="1370947"/>
                  <a:pt x="359202" y="1367751"/>
                  <a:pt x="352816" y="1366153"/>
                </a:cubicBezTo>
                <a:cubicBezTo>
                  <a:pt x="356009" y="1362957"/>
                  <a:pt x="360798" y="1366153"/>
                  <a:pt x="365588" y="1367751"/>
                </a:cubicBezTo>
                <a:cubicBezTo>
                  <a:pt x="365588" y="1362957"/>
                  <a:pt x="357605" y="1362957"/>
                  <a:pt x="354412" y="1359762"/>
                </a:cubicBezTo>
                <a:cubicBezTo>
                  <a:pt x="357605" y="1358164"/>
                  <a:pt x="367184" y="1361360"/>
                  <a:pt x="365588" y="1364555"/>
                </a:cubicBezTo>
                <a:cubicBezTo>
                  <a:pt x="373570" y="1366153"/>
                  <a:pt x="371973" y="1359762"/>
                  <a:pt x="379956" y="1366153"/>
                </a:cubicBezTo>
                <a:cubicBezTo>
                  <a:pt x="376763" y="1362957"/>
                  <a:pt x="375166" y="1359762"/>
                  <a:pt x="370377" y="1356566"/>
                </a:cubicBezTo>
                <a:cubicBezTo>
                  <a:pt x="370377" y="1356566"/>
                  <a:pt x="371973" y="1354968"/>
                  <a:pt x="370377" y="1354968"/>
                </a:cubicBezTo>
                <a:cubicBezTo>
                  <a:pt x="371973" y="1353370"/>
                  <a:pt x="376763" y="1356566"/>
                  <a:pt x="376763" y="1353370"/>
                </a:cubicBezTo>
                <a:cubicBezTo>
                  <a:pt x="376763" y="1350175"/>
                  <a:pt x="373570" y="1348577"/>
                  <a:pt x="371973" y="1345381"/>
                </a:cubicBezTo>
                <a:cubicBezTo>
                  <a:pt x="360798" y="1342186"/>
                  <a:pt x="351220" y="1337392"/>
                  <a:pt x="336852" y="1332598"/>
                </a:cubicBezTo>
                <a:cubicBezTo>
                  <a:pt x="340044" y="1332598"/>
                  <a:pt x="335255" y="1329403"/>
                  <a:pt x="333658" y="1327805"/>
                </a:cubicBezTo>
                <a:cubicBezTo>
                  <a:pt x="336852" y="1332598"/>
                  <a:pt x="333658" y="1329403"/>
                  <a:pt x="332062" y="1334196"/>
                </a:cubicBezTo>
                <a:cubicBezTo>
                  <a:pt x="332062" y="1329403"/>
                  <a:pt x="327273" y="1329403"/>
                  <a:pt x="324080" y="1327805"/>
                </a:cubicBezTo>
                <a:cubicBezTo>
                  <a:pt x="322483" y="1324609"/>
                  <a:pt x="328869" y="1324609"/>
                  <a:pt x="324080" y="1323012"/>
                </a:cubicBezTo>
                <a:cubicBezTo>
                  <a:pt x="325676" y="1321414"/>
                  <a:pt x="328869" y="1323012"/>
                  <a:pt x="328869" y="1323012"/>
                </a:cubicBezTo>
                <a:cubicBezTo>
                  <a:pt x="332062" y="1319816"/>
                  <a:pt x="322483" y="1319816"/>
                  <a:pt x="324080" y="1318218"/>
                </a:cubicBezTo>
                <a:cubicBezTo>
                  <a:pt x="325676" y="1315022"/>
                  <a:pt x="330466" y="1318218"/>
                  <a:pt x="332062" y="1319816"/>
                </a:cubicBezTo>
                <a:cubicBezTo>
                  <a:pt x="336852" y="1319816"/>
                  <a:pt x="333658" y="1310229"/>
                  <a:pt x="341641" y="1313425"/>
                </a:cubicBezTo>
                <a:cubicBezTo>
                  <a:pt x="340044" y="1315022"/>
                  <a:pt x="340044" y="1316620"/>
                  <a:pt x="340044" y="1316620"/>
                </a:cubicBezTo>
                <a:cubicBezTo>
                  <a:pt x="348026" y="1318218"/>
                  <a:pt x="341641" y="1311827"/>
                  <a:pt x="348026" y="1313425"/>
                </a:cubicBezTo>
                <a:cubicBezTo>
                  <a:pt x="346430" y="1310229"/>
                  <a:pt x="344834" y="1313425"/>
                  <a:pt x="341641" y="1311827"/>
                </a:cubicBezTo>
                <a:cubicBezTo>
                  <a:pt x="341641" y="1307033"/>
                  <a:pt x="351220" y="1313425"/>
                  <a:pt x="352816" y="1310229"/>
                </a:cubicBezTo>
                <a:cubicBezTo>
                  <a:pt x="351220" y="1307033"/>
                  <a:pt x="348026" y="1305435"/>
                  <a:pt x="344834" y="1303837"/>
                </a:cubicBezTo>
                <a:cubicBezTo>
                  <a:pt x="346430" y="1300642"/>
                  <a:pt x="348026" y="1287859"/>
                  <a:pt x="332062" y="1287859"/>
                </a:cubicBezTo>
                <a:cubicBezTo>
                  <a:pt x="333658" y="1289457"/>
                  <a:pt x="335255" y="1292653"/>
                  <a:pt x="338448" y="1292653"/>
                </a:cubicBezTo>
                <a:cubicBezTo>
                  <a:pt x="335255" y="1294250"/>
                  <a:pt x="328869" y="1289457"/>
                  <a:pt x="325676" y="1287859"/>
                </a:cubicBezTo>
                <a:cubicBezTo>
                  <a:pt x="330466" y="1287859"/>
                  <a:pt x="325676" y="1281468"/>
                  <a:pt x="330466" y="1279870"/>
                </a:cubicBezTo>
                <a:cubicBezTo>
                  <a:pt x="333658" y="1281468"/>
                  <a:pt x="335255" y="1283065"/>
                  <a:pt x="338448" y="1284663"/>
                </a:cubicBezTo>
                <a:cubicBezTo>
                  <a:pt x="343237" y="1286261"/>
                  <a:pt x="346430" y="1286261"/>
                  <a:pt x="348026" y="1284663"/>
                </a:cubicBezTo>
                <a:cubicBezTo>
                  <a:pt x="343237" y="1281468"/>
                  <a:pt x="336852" y="1279870"/>
                  <a:pt x="332062" y="1278272"/>
                </a:cubicBezTo>
                <a:cubicBezTo>
                  <a:pt x="338448" y="1275076"/>
                  <a:pt x="343237" y="1281468"/>
                  <a:pt x="351220" y="1283065"/>
                </a:cubicBezTo>
                <a:cubicBezTo>
                  <a:pt x="351220" y="1283065"/>
                  <a:pt x="351220" y="1281468"/>
                  <a:pt x="349623" y="1281468"/>
                </a:cubicBezTo>
                <a:cubicBezTo>
                  <a:pt x="349623" y="1278272"/>
                  <a:pt x="356009" y="1286261"/>
                  <a:pt x="359202" y="1289457"/>
                </a:cubicBezTo>
                <a:cubicBezTo>
                  <a:pt x="363991" y="1287859"/>
                  <a:pt x="362395" y="1283065"/>
                  <a:pt x="368781" y="1284663"/>
                </a:cubicBezTo>
                <a:cubicBezTo>
                  <a:pt x="367184" y="1283065"/>
                  <a:pt x="363991" y="1279870"/>
                  <a:pt x="359202" y="1278272"/>
                </a:cubicBezTo>
                <a:cubicBezTo>
                  <a:pt x="360798" y="1276674"/>
                  <a:pt x="363991" y="1281468"/>
                  <a:pt x="368781" y="1281468"/>
                </a:cubicBezTo>
                <a:cubicBezTo>
                  <a:pt x="371973" y="1279870"/>
                  <a:pt x="371973" y="1278272"/>
                  <a:pt x="375166" y="1278272"/>
                </a:cubicBezTo>
                <a:cubicBezTo>
                  <a:pt x="375166" y="1276674"/>
                  <a:pt x="375166" y="1276674"/>
                  <a:pt x="375166" y="1275076"/>
                </a:cubicBezTo>
                <a:cubicBezTo>
                  <a:pt x="368781" y="1275076"/>
                  <a:pt x="348026" y="1273478"/>
                  <a:pt x="352816" y="1273478"/>
                </a:cubicBezTo>
                <a:cubicBezTo>
                  <a:pt x="354412" y="1271881"/>
                  <a:pt x="352816" y="1271881"/>
                  <a:pt x="352816" y="1270283"/>
                </a:cubicBezTo>
                <a:cubicBezTo>
                  <a:pt x="348026" y="1270283"/>
                  <a:pt x="346430" y="1271881"/>
                  <a:pt x="340044" y="1268685"/>
                </a:cubicBezTo>
                <a:cubicBezTo>
                  <a:pt x="338448" y="1265489"/>
                  <a:pt x="343237" y="1267087"/>
                  <a:pt x="341641" y="1263891"/>
                </a:cubicBezTo>
                <a:cubicBezTo>
                  <a:pt x="340044" y="1262294"/>
                  <a:pt x="338448" y="1263891"/>
                  <a:pt x="340044" y="1265489"/>
                </a:cubicBezTo>
                <a:cubicBezTo>
                  <a:pt x="336852" y="1265489"/>
                  <a:pt x="327273" y="1259098"/>
                  <a:pt x="322483" y="1260696"/>
                </a:cubicBezTo>
                <a:cubicBezTo>
                  <a:pt x="324080" y="1262294"/>
                  <a:pt x="324080" y="1263891"/>
                  <a:pt x="327273" y="1265489"/>
                </a:cubicBezTo>
                <a:cubicBezTo>
                  <a:pt x="332062" y="1265489"/>
                  <a:pt x="325676" y="1263891"/>
                  <a:pt x="328869" y="1262294"/>
                </a:cubicBezTo>
                <a:cubicBezTo>
                  <a:pt x="335255" y="1263891"/>
                  <a:pt x="330466" y="1265489"/>
                  <a:pt x="328869" y="1267087"/>
                </a:cubicBezTo>
                <a:cubicBezTo>
                  <a:pt x="327273" y="1267087"/>
                  <a:pt x="325676" y="1265489"/>
                  <a:pt x="324080" y="1267087"/>
                </a:cubicBezTo>
                <a:cubicBezTo>
                  <a:pt x="322483" y="1265489"/>
                  <a:pt x="324080" y="1263891"/>
                  <a:pt x="320887" y="1263891"/>
                </a:cubicBezTo>
                <a:cubicBezTo>
                  <a:pt x="319290" y="1263891"/>
                  <a:pt x="317694" y="1265489"/>
                  <a:pt x="316097" y="1268685"/>
                </a:cubicBezTo>
                <a:cubicBezTo>
                  <a:pt x="314501" y="1267087"/>
                  <a:pt x="316097" y="1265489"/>
                  <a:pt x="316097" y="1263891"/>
                </a:cubicBezTo>
                <a:cubicBezTo>
                  <a:pt x="312905" y="1263891"/>
                  <a:pt x="311308" y="1262294"/>
                  <a:pt x="308115" y="1262294"/>
                </a:cubicBezTo>
                <a:cubicBezTo>
                  <a:pt x="304922" y="1262294"/>
                  <a:pt x="303326" y="1267087"/>
                  <a:pt x="298536" y="1262294"/>
                </a:cubicBezTo>
                <a:cubicBezTo>
                  <a:pt x="298536" y="1262294"/>
                  <a:pt x="301729" y="1263891"/>
                  <a:pt x="303326" y="1262294"/>
                </a:cubicBezTo>
                <a:cubicBezTo>
                  <a:pt x="298536" y="1260696"/>
                  <a:pt x="298536" y="1257500"/>
                  <a:pt x="295344" y="1255902"/>
                </a:cubicBezTo>
                <a:cubicBezTo>
                  <a:pt x="301729" y="1257500"/>
                  <a:pt x="296940" y="1255902"/>
                  <a:pt x="304922" y="1255902"/>
                </a:cubicBezTo>
                <a:cubicBezTo>
                  <a:pt x="304922" y="1259098"/>
                  <a:pt x="308115" y="1259098"/>
                  <a:pt x="304922" y="1260696"/>
                </a:cubicBezTo>
                <a:cubicBezTo>
                  <a:pt x="304922" y="1260696"/>
                  <a:pt x="306519" y="1260696"/>
                  <a:pt x="308115" y="1260696"/>
                </a:cubicBezTo>
                <a:cubicBezTo>
                  <a:pt x="308115" y="1260696"/>
                  <a:pt x="309712" y="1260696"/>
                  <a:pt x="309712" y="1260696"/>
                </a:cubicBezTo>
                <a:cubicBezTo>
                  <a:pt x="308115" y="1260696"/>
                  <a:pt x="308115" y="1260696"/>
                  <a:pt x="308115" y="1259098"/>
                </a:cubicBezTo>
                <a:cubicBezTo>
                  <a:pt x="309712" y="1260696"/>
                  <a:pt x="311308" y="1259098"/>
                  <a:pt x="312905" y="1259098"/>
                </a:cubicBezTo>
                <a:cubicBezTo>
                  <a:pt x="309712" y="1257500"/>
                  <a:pt x="308115" y="1255902"/>
                  <a:pt x="304922" y="1255902"/>
                </a:cubicBezTo>
                <a:cubicBezTo>
                  <a:pt x="308115" y="1252706"/>
                  <a:pt x="304922" y="1251109"/>
                  <a:pt x="298536" y="1249511"/>
                </a:cubicBezTo>
                <a:cubicBezTo>
                  <a:pt x="300133" y="1254304"/>
                  <a:pt x="295344" y="1251109"/>
                  <a:pt x="295344" y="1249511"/>
                </a:cubicBezTo>
                <a:cubicBezTo>
                  <a:pt x="288958" y="1246315"/>
                  <a:pt x="287361" y="1249511"/>
                  <a:pt x="279379" y="1246315"/>
                </a:cubicBezTo>
                <a:cubicBezTo>
                  <a:pt x="279379" y="1244717"/>
                  <a:pt x="280976" y="1246315"/>
                  <a:pt x="284168" y="1246315"/>
                </a:cubicBezTo>
                <a:cubicBezTo>
                  <a:pt x="284168" y="1244717"/>
                  <a:pt x="280976" y="1244717"/>
                  <a:pt x="280976" y="1243119"/>
                </a:cubicBezTo>
                <a:cubicBezTo>
                  <a:pt x="271397" y="1243119"/>
                  <a:pt x="258625" y="1238326"/>
                  <a:pt x="250643" y="1239924"/>
                </a:cubicBezTo>
                <a:cubicBezTo>
                  <a:pt x="247450" y="1238326"/>
                  <a:pt x="247450" y="1235130"/>
                  <a:pt x="242661" y="1235130"/>
                </a:cubicBezTo>
                <a:cubicBezTo>
                  <a:pt x="242661" y="1231935"/>
                  <a:pt x="247450" y="1231935"/>
                  <a:pt x="249047" y="1233532"/>
                </a:cubicBezTo>
                <a:cubicBezTo>
                  <a:pt x="250643" y="1231935"/>
                  <a:pt x="250643" y="1230337"/>
                  <a:pt x="245854" y="1230337"/>
                </a:cubicBezTo>
                <a:cubicBezTo>
                  <a:pt x="241064" y="1227141"/>
                  <a:pt x="250643" y="1230337"/>
                  <a:pt x="252240" y="1230337"/>
                </a:cubicBezTo>
                <a:cubicBezTo>
                  <a:pt x="249047" y="1222348"/>
                  <a:pt x="226696" y="1222348"/>
                  <a:pt x="233082" y="1231935"/>
                </a:cubicBezTo>
                <a:cubicBezTo>
                  <a:pt x="231486" y="1231935"/>
                  <a:pt x="229889" y="1231935"/>
                  <a:pt x="228293" y="1230337"/>
                </a:cubicBezTo>
                <a:cubicBezTo>
                  <a:pt x="229889" y="1231935"/>
                  <a:pt x="231486" y="1233532"/>
                  <a:pt x="233082" y="1233532"/>
                </a:cubicBezTo>
                <a:cubicBezTo>
                  <a:pt x="229889" y="1238326"/>
                  <a:pt x="221907" y="1233532"/>
                  <a:pt x="215521" y="1233532"/>
                </a:cubicBezTo>
                <a:cubicBezTo>
                  <a:pt x="220311" y="1231935"/>
                  <a:pt x="213925" y="1228739"/>
                  <a:pt x="210732" y="1227141"/>
                </a:cubicBezTo>
                <a:cubicBezTo>
                  <a:pt x="205943" y="1225543"/>
                  <a:pt x="207539" y="1228739"/>
                  <a:pt x="204346" y="1230337"/>
                </a:cubicBezTo>
                <a:cubicBezTo>
                  <a:pt x="201153" y="1227141"/>
                  <a:pt x="199557" y="1227141"/>
                  <a:pt x="194767" y="1227141"/>
                </a:cubicBezTo>
                <a:cubicBezTo>
                  <a:pt x="194767" y="1222348"/>
                  <a:pt x="194767" y="1220750"/>
                  <a:pt x="188382" y="1219152"/>
                </a:cubicBezTo>
                <a:cubicBezTo>
                  <a:pt x="191574" y="1217554"/>
                  <a:pt x="191574" y="1212761"/>
                  <a:pt x="197960" y="1215956"/>
                </a:cubicBezTo>
                <a:cubicBezTo>
                  <a:pt x="186785" y="1212761"/>
                  <a:pt x="175610" y="1204771"/>
                  <a:pt x="175610" y="1195184"/>
                </a:cubicBezTo>
                <a:cubicBezTo>
                  <a:pt x="174014" y="1191989"/>
                  <a:pt x="169224" y="1191989"/>
                  <a:pt x="164435" y="1191989"/>
                </a:cubicBezTo>
                <a:cubicBezTo>
                  <a:pt x="170821" y="1187195"/>
                  <a:pt x="181996" y="1195184"/>
                  <a:pt x="180399" y="1185597"/>
                </a:cubicBezTo>
                <a:cubicBezTo>
                  <a:pt x="177206" y="1183999"/>
                  <a:pt x="178803" y="1188793"/>
                  <a:pt x="174014" y="1185597"/>
                </a:cubicBezTo>
                <a:cubicBezTo>
                  <a:pt x="178803" y="1180804"/>
                  <a:pt x="164435" y="1185597"/>
                  <a:pt x="175610" y="1188793"/>
                </a:cubicBezTo>
                <a:cubicBezTo>
                  <a:pt x="172417" y="1191989"/>
                  <a:pt x="164435" y="1180804"/>
                  <a:pt x="172417" y="1180804"/>
                </a:cubicBezTo>
                <a:cubicBezTo>
                  <a:pt x="170821" y="1177608"/>
                  <a:pt x="167627" y="1179206"/>
                  <a:pt x="164435" y="1177608"/>
                </a:cubicBezTo>
                <a:cubicBezTo>
                  <a:pt x="166031" y="1176010"/>
                  <a:pt x="172417" y="1176010"/>
                  <a:pt x="175610" y="1179206"/>
                </a:cubicBezTo>
                <a:cubicBezTo>
                  <a:pt x="174014" y="1177608"/>
                  <a:pt x="175610" y="1176010"/>
                  <a:pt x="172417" y="1176010"/>
                </a:cubicBezTo>
                <a:cubicBezTo>
                  <a:pt x="178803" y="1174412"/>
                  <a:pt x="178803" y="1179206"/>
                  <a:pt x="186785" y="1180804"/>
                </a:cubicBezTo>
                <a:cubicBezTo>
                  <a:pt x="186785" y="1179206"/>
                  <a:pt x="185189" y="1179206"/>
                  <a:pt x="183592" y="1177608"/>
                </a:cubicBezTo>
                <a:cubicBezTo>
                  <a:pt x="186785" y="1176010"/>
                  <a:pt x="194767" y="1182402"/>
                  <a:pt x="189978" y="1182402"/>
                </a:cubicBezTo>
                <a:cubicBezTo>
                  <a:pt x="191574" y="1182402"/>
                  <a:pt x="196364" y="1182402"/>
                  <a:pt x="197960" y="1182402"/>
                </a:cubicBezTo>
                <a:cubicBezTo>
                  <a:pt x="197960" y="1180804"/>
                  <a:pt x="196364" y="1179206"/>
                  <a:pt x="197960" y="1177608"/>
                </a:cubicBezTo>
                <a:cubicBezTo>
                  <a:pt x="201153" y="1180804"/>
                  <a:pt x="199557" y="1180804"/>
                  <a:pt x="204346" y="1182402"/>
                </a:cubicBezTo>
                <a:cubicBezTo>
                  <a:pt x="201153" y="1185597"/>
                  <a:pt x="201153" y="1187195"/>
                  <a:pt x="209135" y="1190391"/>
                </a:cubicBezTo>
                <a:cubicBezTo>
                  <a:pt x="209135" y="1191989"/>
                  <a:pt x="205943" y="1190391"/>
                  <a:pt x="204346" y="1191989"/>
                </a:cubicBezTo>
                <a:cubicBezTo>
                  <a:pt x="204346" y="1193587"/>
                  <a:pt x="209135" y="1193587"/>
                  <a:pt x="210732" y="1193587"/>
                </a:cubicBezTo>
                <a:cubicBezTo>
                  <a:pt x="213925" y="1195184"/>
                  <a:pt x="210732" y="1188793"/>
                  <a:pt x="215521" y="1191989"/>
                </a:cubicBezTo>
                <a:cubicBezTo>
                  <a:pt x="212328" y="1193587"/>
                  <a:pt x="215521" y="1193587"/>
                  <a:pt x="212328" y="1196782"/>
                </a:cubicBezTo>
                <a:cubicBezTo>
                  <a:pt x="207539" y="1195184"/>
                  <a:pt x="205943" y="1193587"/>
                  <a:pt x="202750" y="1195184"/>
                </a:cubicBezTo>
                <a:cubicBezTo>
                  <a:pt x="204346" y="1198380"/>
                  <a:pt x="212328" y="1195184"/>
                  <a:pt x="212328" y="1198380"/>
                </a:cubicBezTo>
                <a:cubicBezTo>
                  <a:pt x="217118" y="1199978"/>
                  <a:pt x="223504" y="1198380"/>
                  <a:pt x="217118" y="1195184"/>
                </a:cubicBezTo>
                <a:cubicBezTo>
                  <a:pt x="226696" y="1199978"/>
                  <a:pt x="236275" y="1199978"/>
                  <a:pt x="250643" y="1204771"/>
                </a:cubicBezTo>
                <a:cubicBezTo>
                  <a:pt x="253836" y="1204771"/>
                  <a:pt x="250643" y="1203173"/>
                  <a:pt x="253836" y="1201576"/>
                </a:cubicBezTo>
                <a:cubicBezTo>
                  <a:pt x="257029" y="1203173"/>
                  <a:pt x="261818" y="1206369"/>
                  <a:pt x="266608" y="1206369"/>
                </a:cubicBezTo>
                <a:cubicBezTo>
                  <a:pt x="261818" y="1201576"/>
                  <a:pt x="271397" y="1199978"/>
                  <a:pt x="263415" y="1199978"/>
                </a:cubicBezTo>
                <a:cubicBezTo>
                  <a:pt x="261818" y="1196782"/>
                  <a:pt x="268204" y="1199978"/>
                  <a:pt x="272993" y="1199978"/>
                </a:cubicBezTo>
                <a:cubicBezTo>
                  <a:pt x="272993" y="1196782"/>
                  <a:pt x="265011" y="1196782"/>
                  <a:pt x="261818" y="1196782"/>
                </a:cubicBezTo>
                <a:cubicBezTo>
                  <a:pt x="263415" y="1195184"/>
                  <a:pt x="263415" y="1193587"/>
                  <a:pt x="260222" y="1193587"/>
                </a:cubicBezTo>
                <a:cubicBezTo>
                  <a:pt x="265011" y="1193587"/>
                  <a:pt x="268204" y="1193587"/>
                  <a:pt x="271397" y="1191989"/>
                </a:cubicBezTo>
                <a:cubicBezTo>
                  <a:pt x="271397" y="1190391"/>
                  <a:pt x="269800" y="1190391"/>
                  <a:pt x="269800" y="1188793"/>
                </a:cubicBezTo>
                <a:cubicBezTo>
                  <a:pt x="265011" y="1188793"/>
                  <a:pt x="261818" y="1188793"/>
                  <a:pt x="257029" y="1188793"/>
                </a:cubicBezTo>
                <a:cubicBezTo>
                  <a:pt x="255432" y="1183999"/>
                  <a:pt x="241064" y="1174412"/>
                  <a:pt x="237872" y="1182402"/>
                </a:cubicBezTo>
                <a:cubicBezTo>
                  <a:pt x="233082" y="1179206"/>
                  <a:pt x="231486" y="1176010"/>
                  <a:pt x="229889" y="1171217"/>
                </a:cubicBezTo>
                <a:cubicBezTo>
                  <a:pt x="225100" y="1174412"/>
                  <a:pt x="218714" y="1169619"/>
                  <a:pt x="210732" y="1169619"/>
                </a:cubicBezTo>
                <a:cubicBezTo>
                  <a:pt x="217118" y="1166423"/>
                  <a:pt x="210732" y="1156836"/>
                  <a:pt x="221907" y="1158434"/>
                </a:cubicBezTo>
                <a:cubicBezTo>
                  <a:pt x="220311" y="1155238"/>
                  <a:pt x="225100" y="1153640"/>
                  <a:pt x="225100" y="1148847"/>
                </a:cubicBezTo>
                <a:cubicBezTo>
                  <a:pt x="231486" y="1150445"/>
                  <a:pt x="236275" y="1153640"/>
                  <a:pt x="237872" y="1155238"/>
                </a:cubicBezTo>
                <a:cubicBezTo>
                  <a:pt x="239468" y="1155238"/>
                  <a:pt x="239468" y="1153640"/>
                  <a:pt x="241064" y="1153640"/>
                </a:cubicBezTo>
                <a:cubicBezTo>
                  <a:pt x="247450" y="1156836"/>
                  <a:pt x="255432" y="1160032"/>
                  <a:pt x="257029" y="1163227"/>
                </a:cubicBezTo>
                <a:cubicBezTo>
                  <a:pt x="260222" y="1163227"/>
                  <a:pt x="261818" y="1160032"/>
                  <a:pt x="269800" y="1163227"/>
                </a:cubicBezTo>
                <a:cubicBezTo>
                  <a:pt x="271397" y="1161630"/>
                  <a:pt x="265011" y="1158434"/>
                  <a:pt x="269800" y="1158434"/>
                </a:cubicBezTo>
                <a:cubicBezTo>
                  <a:pt x="268204" y="1156836"/>
                  <a:pt x="265011" y="1155238"/>
                  <a:pt x="258625" y="1152043"/>
                </a:cubicBezTo>
                <a:cubicBezTo>
                  <a:pt x="266608" y="1152043"/>
                  <a:pt x="258625" y="1148847"/>
                  <a:pt x="261818" y="1144053"/>
                </a:cubicBezTo>
                <a:cubicBezTo>
                  <a:pt x="253836" y="1145651"/>
                  <a:pt x="250643" y="1140858"/>
                  <a:pt x="241064" y="1139260"/>
                </a:cubicBezTo>
                <a:cubicBezTo>
                  <a:pt x="247450" y="1136064"/>
                  <a:pt x="255432" y="1144053"/>
                  <a:pt x="258625" y="1139260"/>
                </a:cubicBezTo>
                <a:cubicBezTo>
                  <a:pt x="261818" y="1142456"/>
                  <a:pt x="268204" y="1142456"/>
                  <a:pt x="272993" y="1144053"/>
                </a:cubicBezTo>
                <a:cubicBezTo>
                  <a:pt x="292151" y="1139260"/>
                  <a:pt x="258625" y="1128075"/>
                  <a:pt x="255432" y="1120086"/>
                </a:cubicBezTo>
                <a:cubicBezTo>
                  <a:pt x="253836" y="1120086"/>
                  <a:pt x="250643" y="1120086"/>
                  <a:pt x="249047" y="1118488"/>
                </a:cubicBezTo>
                <a:cubicBezTo>
                  <a:pt x="249047" y="1118488"/>
                  <a:pt x="249047" y="1116890"/>
                  <a:pt x="247450" y="1116890"/>
                </a:cubicBezTo>
                <a:cubicBezTo>
                  <a:pt x="245854" y="1113694"/>
                  <a:pt x="252240" y="1116890"/>
                  <a:pt x="252240" y="1113694"/>
                </a:cubicBezTo>
                <a:cubicBezTo>
                  <a:pt x="247450" y="1112097"/>
                  <a:pt x="249047" y="1112097"/>
                  <a:pt x="247450" y="1108901"/>
                </a:cubicBezTo>
                <a:cubicBezTo>
                  <a:pt x="236275" y="1107303"/>
                  <a:pt x="225100" y="1104108"/>
                  <a:pt x="221907" y="1097716"/>
                </a:cubicBezTo>
                <a:cubicBezTo>
                  <a:pt x="221907" y="1097716"/>
                  <a:pt x="218714" y="1097716"/>
                  <a:pt x="217118" y="1096118"/>
                </a:cubicBezTo>
                <a:cubicBezTo>
                  <a:pt x="217118" y="1092923"/>
                  <a:pt x="210732" y="1091325"/>
                  <a:pt x="210732" y="1088129"/>
                </a:cubicBezTo>
                <a:cubicBezTo>
                  <a:pt x="212328" y="1078542"/>
                  <a:pt x="226696" y="1080140"/>
                  <a:pt x="231486" y="1073749"/>
                </a:cubicBezTo>
                <a:cubicBezTo>
                  <a:pt x="231486" y="1073749"/>
                  <a:pt x="231486" y="1073749"/>
                  <a:pt x="229889" y="1072151"/>
                </a:cubicBezTo>
                <a:cubicBezTo>
                  <a:pt x="218714" y="1067357"/>
                  <a:pt x="212328" y="1070553"/>
                  <a:pt x="196364" y="1065759"/>
                </a:cubicBezTo>
                <a:cubicBezTo>
                  <a:pt x="197960" y="1070553"/>
                  <a:pt x="201153" y="1073749"/>
                  <a:pt x="202750" y="1075346"/>
                </a:cubicBezTo>
                <a:cubicBezTo>
                  <a:pt x="199557" y="1075346"/>
                  <a:pt x="197960" y="1070553"/>
                  <a:pt x="196364" y="1073749"/>
                </a:cubicBezTo>
                <a:cubicBezTo>
                  <a:pt x="193171" y="1068955"/>
                  <a:pt x="188382" y="1064161"/>
                  <a:pt x="177206" y="1062564"/>
                </a:cubicBezTo>
                <a:cubicBezTo>
                  <a:pt x="175610" y="1059368"/>
                  <a:pt x="178803" y="1060966"/>
                  <a:pt x="177206" y="1057770"/>
                </a:cubicBezTo>
                <a:cubicBezTo>
                  <a:pt x="170821" y="1056172"/>
                  <a:pt x="166031" y="1054574"/>
                  <a:pt x="161242" y="1052977"/>
                </a:cubicBezTo>
                <a:cubicBezTo>
                  <a:pt x="159645" y="1051379"/>
                  <a:pt x="156453" y="1051379"/>
                  <a:pt x="154856" y="1049781"/>
                </a:cubicBezTo>
                <a:lnTo>
                  <a:pt x="145962" y="1049781"/>
                </a:lnTo>
                <a:lnTo>
                  <a:pt x="148470" y="1048183"/>
                </a:lnTo>
                <a:cubicBezTo>
                  <a:pt x="148470" y="1048183"/>
                  <a:pt x="148470" y="1046585"/>
                  <a:pt x="148470" y="1046585"/>
                </a:cubicBezTo>
                <a:cubicBezTo>
                  <a:pt x="146874" y="1046585"/>
                  <a:pt x="145277" y="1046585"/>
                  <a:pt x="145277" y="1044987"/>
                </a:cubicBezTo>
                <a:cubicBezTo>
                  <a:pt x="129313" y="1051379"/>
                  <a:pt x="119734" y="1048183"/>
                  <a:pt x="103769" y="1057770"/>
                </a:cubicBezTo>
                <a:cubicBezTo>
                  <a:pt x="102173" y="1054574"/>
                  <a:pt x="100577" y="1056172"/>
                  <a:pt x="98980" y="1052977"/>
                </a:cubicBezTo>
                <a:cubicBezTo>
                  <a:pt x="103769" y="1044987"/>
                  <a:pt x="114945" y="1044987"/>
                  <a:pt x="121330" y="1033802"/>
                </a:cubicBezTo>
                <a:cubicBezTo>
                  <a:pt x="119734" y="1033802"/>
                  <a:pt x="119734" y="1032205"/>
                  <a:pt x="119734" y="1032205"/>
                </a:cubicBezTo>
                <a:cubicBezTo>
                  <a:pt x="106962" y="1038596"/>
                  <a:pt x="94191" y="1052977"/>
                  <a:pt x="84612" y="1041792"/>
                </a:cubicBezTo>
                <a:cubicBezTo>
                  <a:pt x="75033" y="1046585"/>
                  <a:pt x="60665" y="1052977"/>
                  <a:pt x="54280" y="1044987"/>
                </a:cubicBezTo>
                <a:cubicBezTo>
                  <a:pt x="54280" y="1048183"/>
                  <a:pt x="52683" y="1048183"/>
                  <a:pt x="49490" y="1048183"/>
                </a:cubicBezTo>
                <a:cubicBezTo>
                  <a:pt x="52683" y="1044987"/>
                  <a:pt x="54280" y="1043389"/>
                  <a:pt x="51087" y="1040194"/>
                </a:cubicBezTo>
                <a:cubicBezTo>
                  <a:pt x="47894" y="1040194"/>
                  <a:pt x="46297" y="1040194"/>
                  <a:pt x="43105" y="1035400"/>
                </a:cubicBezTo>
                <a:cubicBezTo>
                  <a:pt x="41508" y="1036998"/>
                  <a:pt x="38315" y="1036998"/>
                  <a:pt x="39912" y="1040194"/>
                </a:cubicBezTo>
                <a:cubicBezTo>
                  <a:pt x="41508" y="1040194"/>
                  <a:pt x="43105" y="1036998"/>
                  <a:pt x="44701" y="1038596"/>
                </a:cubicBezTo>
                <a:cubicBezTo>
                  <a:pt x="43105" y="1044987"/>
                  <a:pt x="36719" y="1043389"/>
                  <a:pt x="31929" y="1048183"/>
                </a:cubicBezTo>
                <a:cubicBezTo>
                  <a:pt x="30333" y="1035400"/>
                  <a:pt x="15965" y="1035400"/>
                  <a:pt x="7983" y="1030607"/>
                </a:cubicBezTo>
                <a:cubicBezTo>
                  <a:pt x="9579" y="1025813"/>
                  <a:pt x="3193" y="1021020"/>
                  <a:pt x="0" y="1017824"/>
                </a:cubicBezTo>
                <a:cubicBezTo>
                  <a:pt x="1597" y="1003443"/>
                  <a:pt x="17561" y="992259"/>
                  <a:pt x="33526" y="984270"/>
                </a:cubicBezTo>
                <a:cubicBezTo>
                  <a:pt x="35122" y="989063"/>
                  <a:pt x="30333" y="989063"/>
                  <a:pt x="30333" y="992259"/>
                </a:cubicBezTo>
                <a:cubicBezTo>
                  <a:pt x="36719" y="995454"/>
                  <a:pt x="39912" y="985867"/>
                  <a:pt x="46297" y="989063"/>
                </a:cubicBezTo>
                <a:cubicBezTo>
                  <a:pt x="49490" y="969889"/>
                  <a:pt x="78226" y="979476"/>
                  <a:pt x="87805" y="969889"/>
                </a:cubicBezTo>
                <a:cubicBezTo>
                  <a:pt x="98980" y="977878"/>
                  <a:pt x="116541" y="969889"/>
                  <a:pt x="122927" y="966693"/>
                </a:cubicBezTo>
                <a:cubicBezTo>
                  <a:pt x="121330" y="965095"/>
                  <a:pt x="111752" y="971487"/>
                  <a:pt x="113348" y="963497"/>
                </a:cubicBezTo>
                <a:cubicBezTo>
                  <a:pt x="121330" y="960302"/>
                  <a:pt x="129313" y="963497"/>
                  <a:pt x="135698" y="957106"/>
                </a:cubicBezTo>
                <a:cubicBezTo>
                  <a:pt x="142085" y="958704"/>
                  <a:pt x="156453" y="960302"/>
                  <a:pt x="158049" y="952313"/>
                </a:cubicBezTo>
                <a:cubicBezTo>
                  <a:pt x="162838" y="952313"/>
                  <a:pt x="156453" y="955508"/>
                  <a:pt x="159645" y="958704"/>
                </a:cubicBezTo>
                <a:cubicBezTo>
                  <a:pt x="166031" y="957106"/>
                  <a:pt x="172417" y="947519"/>
                  <a:pt x="177206" y="952313"/>
                </a:cubicBezTo>
                <a:cubicBezTo>
                  <a:pt x="174014" y="955508"/>
                  <a:pt x="167627" y="950715"/>
                  <a:pt x="169224" y="955508"/>
                </a:cubicBezTo>
                <a:cubicBezTo>
                  <a:pt x="174014" y="957106"/>
                  <a:pt x="183592" y="960302"/>
                  <a:pt x="180399" y="950715"/>
                </a:cubicBezTo>
                <a:cubicBezTo>
                  <a:pt x="186785" y="953911"/>
                  <a:pt x="193171" y="953911"/>
                  <a:pt x="199557" y="953911"/>
                </a:cubicBezTo>
                <a:cubicBezTo>
                  <a:pt x="205943" y="952313"/>
                  <a:pt x="212328" y="952313"/>
                  <a:pt x="218714" y="950715"/>
                </a:cubicBezTo>
                <a:cubicBezTo>
                  <a:pt x="221907" y="942726"/>
                  <a:pt x="234679" y="934736"/>
                  <a:pt x="242661" y="933139"/>
                </a:cubicBezTo>
                <a:cubicBezTo>
                  <a:pt x="242661" y="931541"/>
                  <a:pt x="241064" y="928345"/>
                  <a:pt x="241064" y="926747"/>
                </a:cubicBezTo>
                <a:cubicBezTo>
                  <a:pt x="239468" y="926747"/>
                  <a:pt x="234679" y="925149"/>
                  <a:pt x="233082" y="923552"/>
                </a:cubicBezTo>
                <a:cubicBezTo>
                  <a:pt x="234679" y="926747"/>
                  <a:pt x="234679" y="929943"/>
                  <a:pt x="231486" y="933139"/>
                </a:cubicBezTo>
                <a:cubicBezTo>
                  <a:pt x="225100" y="931541"/>
                  <a:pt x="218714" y="929943"/>
                  <a:pt x="212328" y="933139"/>
                </a:cubicBezTo>
                <a:cubicBezTo>
                  <a:pt x="210732" y="929943"/>
                  <a:pt x="210732" y="928345"/>
                  <a:pt x="209135" y="926747"/>
                </a:cubicBezTo>
                <a:cubicBezTo>
                  <a:pt x="207539" y="933139"/>
                  <a:pt x="205943" y="928345"/>
                  <a:pt x="201153" y="929943"/>
                </a:cubicBezTo>
                <a:cubicBezTo>
                  <a:pt x="201153" y="931541"/>
                  <a:pt x="202750" y="933139"/>
                  <a:pt x="201153" y="933139"/>
                </a:cubicBezTo>
                <a:cubicBezTo>
                  <a:pt x="199557" y="931541"/>
                  <a:pt x="199557" y="929943"/>
                  <a:pt x="196364" y="929943"/>
                </a:cubicBezTo>
                <a:cubicBezTo>
                  <a:pt x="201153" y="926747"/>
                  <a:pt x="212328" y="923552"/>
                  <a:pt x="209135" y="917160"/>
                </a:cubicBezTo>
                <a:cubicBezTo>
                  <a:pt x="207539" y="917160"/>
                  <a:pt x="205943" y="917160"/>
                  <a:pt x="204346" y="918758"/>
                </a:cubicBezTo>
                <a:cubicBezTo>
                  <a:pt x="202750" y="918758"/>
                  <a:pt x="199557" y="920356"/>
                  <a:pt x="197960" y="921954"/>
                </a:cubicBezTo>
                <a:cubicBezTo>
                  <a:pt x="194767" y="923552"/>
                  <a:pt x="191574" y="925149"/>
                  <a:pt x="188382" y="921954"/>
                </a:cubicBezTo>
                <a:cubicBezTo>
                  <a:pt x="186785" y="921954"/>
                  <a:pt x="186785" y="920356"/>
                  <a:pt x="186785" y="920356"/>
                </a:cubicBezTo>
                <a:cubicBezTo>
                  <a:pt x="186785" y="920356"/>
                  <a:pt x="185189" y="920356"/>
                  <a:pt x="185189" y="920356"/>
                </a:cubicBezTo>
                <a:cubicBezTo>
                  <a:pt x="186785" y="918758"/>
                  <a:pt x="183592" y="915562"/>
                  <a:pt x="185189" y="913964"/>
                </a:cubicBezTo>
                <a:cubicBezTo>
                  <a:pt x="180399" y="913964"/>
                  <a:pt x="175610" y="917160"/>
                  <a:pt x="170821" y="913964"/>
                </a:cubicBezTo>
                <a:cubicBezTo>
                  <a:pt x="174014" y="910769"/>
                  <a:pt x="177206" y="909171"/>
                  <a:pt x="175610" y="905975"/>
                </a:cubicBezTo>
                <a:cubicBezTo>
                  <a:pt x="170821" y="902780"/>
                  <a:pt x="166031" y="909171"/>
                  <a:pt x="162838" y="901182"/>
                </a:cubicBezTo>
                <a:cubicBezTo>
                  <a:pt x="161242" y="902780"/>
                  <a:pt x="162838" y="904377"/>
                  <a:pt x="159645" y="905975"/>
                </a:cubicBezTo>
                <a:cubicBezTo>
                  <a:pt x="154856" y="899584"/>
                  <a:pt x="148470" y="899584"/>
                  <a:pt x="143681" y="901182"/>
                </a:cubicBezTo>
                <a:cubicBezTo>
                  <a:pt x="138891" y="893193"/>
                  <a:pt x="132506" y="896388"/>
                  <a:pt x="127716" y="891595"/>
                </a:cubicBezTo>
                <a:cubicBezTo>
                  <a:pt x="153259" y="880410"/>
                  <a:pt x="177206" y="885204"/>
                  <a:pt x="202750" y="870823"/>
                </a:cubicBezTo>
                <a:cubicBezTo>
                  <a:pt x="209135" y="875616"/>
                  <a:pt x="217118" y="870823"/>
                  <a:pt x="225100" y="866029"/>
                </a:cubicBezTo>
                <a:cubicBezTo>
                  <a:pt x="226696" y="862834"/>
                  <a:pt x="225100" y="861236"/>
                  <a:pt x="225100" y="858040"/>
                </a:cubicBezTo>
                <a:cubicBezTo>
                  <a:pt x="228293" y="861236"/>
                  <a:pt x="231486" y="864432"/>
                  <a:pt x="236275" y="862834"/>
                </a:cubicBezTo>
                <a:cubicBezTo>
                  <a:pt x="244257" y="858040"/>
                  <a:pt x="253836" y="853247"/>
                  <a:pt x="260222" y="856442"/>
                </a:cubicBezTo>
                <a:cubicBezTo>
                  <a:pt x="258625" y="851649"/>
                  <a:pt x="266608" y="850051"/>
                  <a:pt x="271397" y="850051"/>
                </a:cubicBezTo>
                <a:cubicBezTo>
                  <a:pt x="268204" y="854845"/>
                  <a:pt x="260222" y="858040"/>
                  <a:pt x="260222" y="861236"/>
                </a:cubicBezTo>
                <a:cubicBezTo>
                  <a:pt x="268204" y="859638"/>
                  <a:pt x="271397" y="848453"/>
                  <a:pt x="280976" y="845257"/>
                </a:cubicBezTo>
                <a:cubicBezTo>
                  <a:pt x="282572" y="848453"/>
                  <a:pt x="280976" y="850051"/>
                  <a:pt x="282572" y="851649"/>
                </a:cubicBezTo>
                <a:cubicBezTo>
                  <a:pt x="287361" y="850051"/>
                  <a:pt x="295344" y="845257"/>
                  <a:pt x="293747" y="853247"/>
                </a:cubicBezTo>
                <a:cubicBezTo>
                  <a:pt x="293747" y="851649"/>
                  <a:pt x="295344" y="851649"/>
                  <a:pt x="296940" y="851649"/>
                </a:cubicBezTo>
                <a:cubicBezTo>
                  <a:pt x="296940" y="848453"/>
                  <a:pt x="301729" y="845257"/>
                  <a:pt x="301729" y="840464"/>
                </a:cubicBezTo>
                <a:cubicBezTo>
                  <a:pt x="300133" y="840464"/>
                  <a:pt x="298536" y="840464"/>
                  <a:pt x="296940" y="840464"/>
                </a:cubicBezTo>
                <a:cubicBezTo>
                  <a:pt x="293747" y="842062"/>
                  <a:pt x="296940" y="845257"/>
                  <a:pt x="292151" y="846855"/>
                </a:cubicBezTo>
                <a:cubicBezTo>
                  <a:pt x="290554" y="840464"/>
                  <a:pt x="287361" y="850051"/>
                  <a:pt x="285765" y="846855"/>
                </a:cubicBezTo>
                <a:cubicBezTo>
                  <a:pt x="288958" y="840464"/>
                  <a:pt x="290554" y="845257"/>
                  <a:pt x="295344" y="840464"/>
                </a:cubicBezTo>
                <a:cubicBezTo>
                  <a:pt x="295344" y="835670"/>
                  <a:pt x="292151" y="832475"/>
                  <a:pt x="288958" y="834073"/>
                </a:cubicBezTo>
                <a:cubicBezTo>
                  <a:pt x="292151" y="830877"/>
                  <a:pt x="296940" y="827681"/>
                  <a:pt x="293747" y="822888"/>
                </a:cubicBezTo>
                <a:cubicBezTo>
                  <a:pt x="288958" y="830877"/>
                  <a:pt x="274590" y="846855"/>
                  <a:pt x="271397" y="835670"/>
                </a:cubicBezTo>
                <a:cubicBezTo>
                  <a:pt x="268204" y="837268"/>
                  <a:pt x="265011" y="838866"/>
                  <a:pt x="261818" y="838866"/>
                </a:cubicBezTo>
                <a:cubicBezTo>
                  <a:pt x="261818" y="840464"/>
                  <a:pt x="263415" y="842062"/>
                  <a:pt x="261818" y="843660"/>
                </a:cubicBezTo>
                <a:cubicBezTo>
                  <a:pt x="260222" y="842062"/>
                  <a:pt x="257029" y="840464"/>
                  <a:pt x="253836" y="840464"/>
                </a:cubicBezTo>
                <a:cubicBezTo>
                  <a:pt x="239468" y="846855"/>
                  <a:pt x="223504" y="850051"/>
                  <a:pt x="209135" y="853247"/>
                </a:cubicBezTo>
                <a:cubicBezTo>
                  <a:pt x="201153" y="853247"/>
                  <a:pt x="194767" y="854845"/>
                  <a:pt x="186785" y="854845"/>
                </a:cubicBezTo>
                <a:cubicBezTo>
                  <a:pt x="185189" y="854845"/>
                  <a:pt x="181996" y="854845"/>
                  <a:pt x="180399" y="854845"/>
                </a:cubicBezTo>
                <a:cubicBezTo>
                  <a:pt x="181996" y="856442"/>
                  <a:pt x="183592" y="859638"/>
                  <a:pt x="183592" y="862834"/>
                </a:cubicBezTo>
                <a:cubicBezTo>
                  <a:pt x="175610" y="862834"/>
                  <a:pt x="167627" y="861236"/>
                  <a:pt x="161242" y="854845"/>
                </a:cubicBezTo>
                <a:cubicBezTo>
                  <a:pt x="162838" y="854845"/>
                  <a:pt x="166031" y="854845"/>
                  <a:pt x="169224" y="854845"/>
                </a:cubicBezTo>
                <a:cubicBezTo>
                  <a:pt x="177206" y="846855"/>
                  <a:pt x="180399" y="846855"/>
                  <a:pt x="185189" y="842062"/>
                </a:cubicBezTo>
                <a:cubicBezTo>
                  <a:pt x="178803" y="842062"/>
                  <a:pt x="172417" y="842062"/>
                  <a:pt x="166031" y="843660"/>
                </a:cubicBezTo>
                <a:cubicBezTo>
                  <a:pt x="162838" y="842062"/>
                  <a:pt x="161242" y="835670"/>
                  <a:pt x="159645" y="837268"/>
                </a:cubicBezTo>
                <a:cubicBezTo>
                  <a:pt x="156453" y="845257"/>
                  <a:pt x="148470" y="834073"/>
                  <a:pt x="143681" y="842062"/>
                </a:cubicBezTo>
                <a:cubicBezTo>
                  <a:pt x="140488" y="837268"/>
                  <a:pt x="138891" y="842062"/>
                  <a:pt x="134102" y="838866"/>
                </a:cubicBezTo>
                <a:cubicBezTo>
                  <a:pt x="134102" y="838866"/>
                  <a:pt x="134102" y="837268"/>
                  <a:pt x="135698" y="837268"/>
                </a:cubicBezTo>
                <a:cubicBezTo>
                  <a:pt x="130909" y="837268"/>
                  <a:pt x="122927" y="838866"/>
                  <a:pt x="124523" y="834073"/>
                </a:cubicBezTo>
                <a:cubicBezTo>
                  <a:pt x="129313" y="837268"/>
                  <a:pt x="127716" y="835670"/>
                  <a:pt x="132506" y="832475"/>
                </a:cubicBezTo>
                <a:cubicBezTo>
                  <a:pt x="134102" y="835670"/>
                  <a:pt x="138891" y="835670"/>
                  <a:pt x="138891" y="837268"/>
                </a:cubicBezTo>
                <a:cubicBezTo>
                  <a:pt x="138891" y="837268"/>
                  <a:pt x="140488" y="837268"/>
                  <a:pt x="142085" y="835670"/>
                </a:cubicBezTo>
                <a:cubicBezTo>
                  <a:pt x="140488" y="832475"/>
                  <a:pt x="140488" y="829279"/>
                  <a:pt x="135698" y="827681"/>
                </a:cubicBezTo>
                <a:cubicBezTo>
                  <a:pt x="148470" y="816496"/>
                  <a:pt x="161242" y="810105"/>
                  <a:pt x="175610" y="802116"/>
                </a:cubicBezTo>
                <a:cubicBezTo>
                  <a:pt x="180399" y="800518"/>
                  <a:pt x="186785" y="795725"/>
                  <a:pt x="194767" y="792529"/>
                </a:cubicBezTo>
                <a:cubicBezTo>
                  <a:pt x="199557" y="790931"/>
                  <a:pt x="202750" y="789333"/>
                  <a:pt x="205943" y="787735"/>
                </a:cubicBezTo>
                <a:cubicBezTo>
                  <a:pt x="209135" y="787735"/>
                  <a:pt x="212328" y="786137"/>
                  <a:pt x="215521" y="787735"/>
                </a:cubicBezTo>
                <a:cubicBezTo>
                  <a:pt x="229889" y="774952"/>
                  <a:pt x="250643" y="771757"/>
                  <a:pt x="266608" y="770159"/>
                </a:cubicBezTo>
                <a:cubicBezTo>
                  <a:pt x="279379" y="760572"/>
                  <a:pt x="293747" y="760572"/>
                  <a:pt x="308115" y="757376"/>
                </a:cubicBezTo>
                <a:cubicBezTo>
                  <a:pt x="308115" y="758974"/>
                  <a:pt x="308115" y="760572"/>
                  <a:pt x="308115" y="762170"/>
                </a:cubicBezTo>
                <a:cubicBezTo>
                  <a:pt x="312905" y="758974"/>
                  <a:pt x="324080" y="762170"/>
                  <a:pt x="322483" y="754180"/>
                </a:cubicBezTo>
                <a:cubicBezTo>
                  <a:pt x="324080" y="757376"/>
                  <a:pt x="325676" y="758974"/>
                  <a:pt x="327273" y="762170"/>
                </a:cubicBezTo>
                <a:cubicBezTo>
                  <a:pt x="344834" y="757376"/>
                  <a:pt x="362395" y="749387"/>
                  <a:pt x="378359" y="733409"/>
                </a:cubicBezTo>
                <a:cubicBezTo>
                  <a:pt x="384745" y="735007"/>
                  <a:pt x="391131" y="735007"/>
                  <a:pt x="394324" y="727017"/>
                </a:cubicBezTo>
                <a:cubicBezTo>
                  <a:pt x="397517" y="730213"/>
                  <a:pt x="402306" y="731811"/>
                  <a:pt x="407095" y="733409"/>
                </a:cubicBezTo>
                <a:cubicBezTo>
                  <a:pt x="410288" y="735007"/>
                  <a:pt x="415078" y="736604"/>
                  <a:pt x="419867" y="738202"/>
                </a:cubicBezTo>
                <a:cubicBezTo>
                  <a:pt x="429446" y="738202"/>
                  <a:pt x="439024" y="738202"/>
                  <a:pt x="447007" y="735007"/>
                </a:cubicBezTo>
                <a:cubicBezTo>
                  <a:pt x="445410" y="731811"/>
                  <a:pt x="442217" y="736604"/>
                  <a:pt x="440621" y="733409"/>
                </a:cubicBezTo>
                <a:cubicBezTo>
                  <a:pt x="443814" y="728615"/>
                  <a:pt x="445410" y="728615"/>
                  <a:pt x="448603" y="723822"/>
                </a:cubicBezTo>
                <a:cubicBezTo>
                  <a:pt x="451796" y="723822"/>
                  <a:pt x="453392" y="725419"/>
                  <a:pt x="458182" y="720626"/>
                </a:cubicBezTo>
                <a:cubicBezTo>
                  <a:pt x="461375" y="725419"/>
                  <a:pt x="464567" y="728615"/>
                  <a:pt x="467760" y="727017"/>
                </a:cubicBezTo>
                <a:cubicBezTo>
                  <a:pt x="466164" y="723822"/>
                  <a:pt x="470953" y="720626"/>
                  <a:pt x="474146" y="715832"/>
                </a:cubicBezTo>
                <a:cubicBezTo>
                  <a:pt x="483725" y="722224"/>
                  <a:pt x="494900" y="725419"/>
                  <a:pt x="506075" y="727017"/>
                </a:cubicBezTo>
                <a:cubicBezTo>
                  <a:pt x="515654" y="727017"/>
                  <a:pt x="528425" y="725419"/>
                  <a:pt x="539601" y="720626"/>
                </a:cubicBezTo>
                <a:cubicBezTo>
                  <a:pt x="544390" y="728615"/>
                  <a:pt x="552372" y="717430"/>
                  <a:pt x="557162" y="719028"/>
                </a:cubicBezTo>
                <a:cubicBezTo>
                  <a:pt x="557162" y="706245"/>
                  <a:pt x="579512" y="714235"/>
                  <a:pt x="574723" y="699854"/>
                </a:cubicBezTo>
                <a:cubicBezTo>
                  <a:pt x="581109" y="704647"/>
                  <a:pt x="587494" y="706245"/>
                  <a:pt x="595477" y="706245"/>
                </a:cubicBezTo>
                <a:cubicBezTo>
                  <a:pt x="597073" y="706245"/>
                  <a:pt x="598669" y="706245"/>
                  <a:pt x="601862" y="706245"/>
                </a:cubicBezTo>
                <a:cubicBezTo>
                  <a:pt x="606652" y="704647"/>
                  <a:pt x="613038" y="704647"/>
                  <a:pt x="619423" y="704647"/>
                </a:cubicBezTo>
                <a:cubicBezTo>
                  <a:pt x="624213" y="704647"/>
                  <a:pt x="629002" y="703050"/>
                  <a:pt x="633791" y="701452"/>
                </a:cubicBezTo>
                <a:cubicBezTo>
                  <a:pt x="633791" y="701452"/>
                  <a:pt x="635388" y="701452"/>
                  <a:pt x="635388" y="701452"/>
                </a:cubicBezTo>
                <a:cubicBezTo>
                  <a:pt x="635388" y="701452"/>
                  <a:pt x="635388" y="701452"/>
                  <a:pt x="636984" y="701452"/>
                </a:cubicBezTo>
                <a:cubicBezTo>
                  <a:pt x="644966" y="699854"/>
                  <a:pt x="651352" y="699854"/>
                  <a:pt x="657738" y="701452"/>
                </a:cubicBezTo>
                <a:cubicBezTo>
                  <a:pt x="659334" y="699854"/>
                  <a:pt x="660931" y="699854"/>
                  <a:pt x="664124" y="698256"/>
                </a:cubicBezTo>
                <a:cubicBezTo>
                  <a:pt x="664124" y="696658"/>
                  <a:pt x="664124" y="696658"/>
                  <a:pt x="664124" y="695060"/>
                </a:cubicBezTo>
                <a:cubicBezTo>
                  <a:pt x="668913" y="693463"/>
                  <a:pt x="672106" y="695060"/>
                  <a:pt x="675299" y="695060"/>
                </a:cubicBezTo>
                <a:cubicBezTo>
                  <a:pt x="676895" y="693463"/>
                  <a:pt x="678492" y="693463"/>
                  <a:pt x="680088" y="693463"/>
                </a:cubicBezTo>
                <a:cubicBezTo>
                  <a:pt x="681685" y="693463"/>
                  <a:pt x="684878" y="691865"/>
                  <a:pt x="686474" y="690267"/>
                </a:cubicBezTo>
                <a:cubicBezTo>
                  <a:pt x="689667" y="691865"/>
                  <a:pt x="692860" y="691865"/>
                  <a:pt x="696053" y="691865"/>
                </a:cubicBezTo>
                <a:cubicBezTo>
                  <a:pt x="700842" y="690267"/>
                  <a:pt x="705632" y="690267"/>
                  <a:pt x="710421" y="688669"/>
                </a:cubicBezTo>
                <a:cubicBezTo>
                  <a:pt x="710421" y="688669"/>
                  <a:pt x="710421" y="687071"/>
                  <a:pt x="710421" y="687071"/>
                </a:cubicBezTo>
                <a:cubicBezTo>
                  <a:pt x="713614" y="687071"/>
                  <a:pt x="713614" y="687071"/>
                  <a:pt x="713614" y="688669"/>
                </a:cubicBezTo>
                <a:cubicBezTo>
                  <a:pt x="716807" y="688669"/>
                  <a:pt x="720000" y="688669"/>
                  <a:pt x="723192" y="688669"/>
                </a:cubicBezTo>
                <a:cubicBezTo>
                  <a:pt x="726386" y="687071"/>
                  <a:pt x="729578" y="685473"/>
                  <a:pt x="731175" y="688669"/>
                </a:cubicBezTo>
                <a:cubicBezTo>
                  <a:pt x="732771" y="688669"/>
                  <a:pt x="734368" y="690267"/>
                  <a:pt x="735964" y="690267"/>
                </a:cubicBezTo>
                <a:cubicBezTo>
                  <a:pt x="735964" y="688669"/>
                  <a:pt x="735964" y="688669"/>
                  <a:pt x="735964" y="687071"/>
                </a:cubicBezTo>
                <a:cubicBezTo>
                  <a:pt x="739157" y="687071"/>
                  <a:pt x="742350" y="688669"/>
                  <a:pt x="745543" y="688669"/>
                </a:cubicBezTo>
                <a:cubicBezTo>
                  <a:pt x="756718" y="683876"/>
                  <a:pt x="764700" y="685473"/>
                  <a:pt x="777472" y="680680"/>
                </a:cubicBezTo>
                <a:cubicBezTo>
                  <a:pt x="777472" y="680680"/>
                  <a:pt x="777472" y="682278"/>
                  <a:pt x="777472" y="683876"/>
                </a:cubicBezTo>
                <a:cubicBezTo>
                  <a:pt x="783858" y="677484"/>
                  <a:pt x="795033" y="672691"/>
                  <a:pt x="801419" y="672691"/>
                </a:cubicBezTo>
                <a:cubicBezTo>
                  <a:pt x="801419" y="667897"/>
                  <a:pt x="801419" y="663104"/>
                  <a:pt x="799822" y="658310"/>
                </a:cubicBezTo>
                <a:cubicBezTo>
                  <a:pt x="798226" y="658310"/>
                  <a:pt x="795033" y="659908"/>
                  <a:pt x="793437" y="661506"/>
                </a:cubicBezTo>
                <a:cubicBezTo>
                  <a:pt x="795033" y="664701"/>
                  <a:pt x="795033" y="667897"/>
                  <a:pt x="791840" y="671093"/>
                </a:cubicBezTo>
                <a:cubicBezTo>
                  <a:pt x="783858" y="669495"/>
                  <a:pt x="777472" y="666299"/>
                  <a:pt x="769490" y="669495"/>
                </a:cubicBezTo>
                <a:cubicBezTo>
                  <a:pt x="767893" y="667897"/>
                  <a:pt x="769490" y="666299"/>
                  <a:pt x="767893" y="663104"/>
                </a:cubicBezTo>
                <a:cubicBezTo>
                  <a:pt x="764700" y="669495"/>
                  <a:pt x="763104" y="664701"/>
                  <a:pt x="758315" y="667897"/>
                </a:cubicBezTo>
                <a:cubicBezTo>
                  <a:pt x="758315" y="667897"/>
                  <a:pt x="759911" y="669495"/>
                  <a:pt x="758315" y="671093"/>
                </a:cubicBezTo>
                <a:cubicBezTo>
                  <a:pt x="756718" y="667897"/>
                  <a:pt x="755122" y="666299"/>
                  <a:pt x="753525" y="666299"/>
                </a:cubicBezTo>
                <a:cubicBezTo>
                  <a:pt x="758315" y="663104"/>
                  <a:pt x="769490" y="659908"/>
                  <a:pt x="767893" y="653517"/>
                </a:cubicBezTo>
                <a:cubicBezTo>
                  <a:pt x="758315" y="655114"/>
                  <a:pt x="751929" y="663104"/>
                  <a:pt x="743947" y="658310"/>
                </a:cubicBezTo>
                <a:cubicBezTo>
                  <a:pt x="742350" y="655114"/>
                  <a:pt x="748736" y="653517"/>
                  <a:pt x="743947" y="650321"/>
                </a:cubicBezTo>
                <a:cubicBezTo>
                  <a:pt x="739157" y="648723"/>
                  <a:pt x="732771" y="653517"/>
                  <a:pt x="727982" y="648723"/>
                </a:cubicBezTo>
                <a:cubicBezTo>
                  <a:pt x="731175" y="647125"/>
                  <a:pt x="734368" y="643930"/>
                  <a:pt x="732771" y="640734"/>
                </a:cubicBezTo>
                <a:cubicBezTo>
                  <a:pt x="727982" y="637538"/>
                  <a:pt x="721596" y="643930"/>
                  <a:pt x="718403" y="635940"/>
                </a:cubicBezTo>
                <a:cubicBezTo>
                  <a:pt x="716807" y="637538"/>
                  <a:pt x="718403" y="639136"/>
                  <a:pt x="715210" y="640734"/>
                </a:cubicBezTo>
                <a:cubicBezTo>
                  <a:pt x="710421" y="634343"/>
                  <a:pt x="704035" y="632745"/>
                  <a:pt x="697649" y="634343"/>
                </a:cubicBezTo>
                <a:cubicBezTo>
                  <a:pt x="694456" y="626353"/>
                  <a:pt x="688071" y="629549"/>
                  <a:pt x="683281" y="623158"/>
                </a:cubicBezTo>
                <a:cubicBezTo>
                  <a:pt x="710421" y="613571"/>
                  <a:pt x="734368" y="621560"/>
                  <a:pt x="761508" y="608777"/>
                </a:cubicBezTo>
                <a:cubicBezTo>
                  <a:pt x="769490" y="613571"/>
                  <a:pt x="779068" y="608777"/>
                  <a:pt x="788647" y="603984"/>
                </a:cubicBezTo>
                <a:cubicBezTo>
                  <a:pt x="793437" y="610375"/>
                  <a:pt x="807805" y="608777"/>
                  <a:pt x="812594" y="599190"/>
                </a:cubicBezTo>
                <a:cubicBezTo>
                  <a:pt x="806208" y="600788"/>
                  <a:pt x="798226" y="608777"/>
                  <a:pt x="791840" y="603984"/>
                </a:cubicBezTo>
                <a:cubicBezTo>
                  <a:pt x="803015" y="600788"/>
                  <a:pt x="815787" y="592799"/>
                  <a:pt x="825365" y="597592"/>
                </a:cubicBezTo>
                <a:cubicBezTo>
                  <a:pt x="823769" y="591201"/>
                  <a:pt x="831751" y="589603"/>
                  <a:pt x="836541" y="591201"/>
                </a:cubicBezTo>
                <a:cubicBezTo>
                  <a:pt x="833348" y="594397"/>
                  <a:pt x="823769" y="597592"/>
                  <a:pt x="823769" y="600788"/>
                </a:cubicBezTo>
                <a:cubicBezTo>
                  <a:pt x="833348" y="600788"/>
                  <a:pt x="836541" y="589603"/>
                  <a:pt x="846119" y="586407"/>
                </a:cubicBezTo>
                <a:cubicBezTo>
                  <a:pt x="849312" y="588005"/>
                  <a:pt x="847716" y="589603"/>
                  <a:pt x="849312" y="592799"/>
                </a:cubicBezTo>
                <a:cubicBezTo>
                  <a:pt x="852505" y="591201"/>
                  <a:pt x="863680" y="588005"/>
                  <a:pt x="858891" y="594397"/>
                </a:cubicBezTo>
                <a:cubicBezTo>
                  <a:pt x="860487" y="592799"/>
                  <a:pt x="862084" y="594397"/>
                  <a:pt x="863680" y="592799"/>
                </a:cubicBezTo>
                <a:cubicBezTo>
                  <a:pt x="863680" y="589603"/>
                  <a:pt x="868470" y="586407"/>
                  <a:pt x="868470" y="583212"/>
                </a:cubicBezTo>
                <a:cubicBezTo>
                  <a:pt x="868470" y="581614"/>
                  <a:pt x="866873" y="581614"/>
                  <a:pt x="865277" y="581614"/>
                </a:cubicBezTo>
                <a:cubicBezTo>
                  <a:pt x="862084" y="584809"/>
                  <a:pt x="863680" y="586407"/>
                  <a:pt x="858891" y="588005"/>
                </a:cubicBezTo>
                <a:cubicBezTo>
                  <a:pt x="857294" y="581614"/>
                  <a:pt x="854101" y="591201"/>
                  <a:pt x="852505" y="588005"/>
                </a:cubicBezTo>
                <a:cubicBezTo>
                  <a:pt x="855698" y="581614"/>
                  <a:pt x="857294" y="586407"/>
                  <a:pt x="862084" y="581614"/>
                </a:cubicBezTo>
                <a:cubicBezTo>
                  <a:pt x="863680" y="578418"/>
                  <a:pt x="858891" y="575222"/>
                  <a:pt x="855698" y="575222"/>
                </a:cubicBezTo>
                <a:cubicBezTo>
                  <a:pt x="860487" y="572027"/>
                  <a:pt x="865277" y="568831"/>
                  <a:pt x="862084" y="565635"/>
                </a:cubicBezTo>
                <a:cubicBezTo>
                  <a:pt x="855698" y="572027"/>
                  <a:pt x="841330" y="586407"/>
                  <a:pt x="838137" y="576820"/>
                </a:cubicBezTo>
                <a:cubicBezTo>
                  <a:pt x="833348" y="576820"/>
                  <a:pt x="830155" y="578418"/>
                  <a:pt x="826962" y="578418"/>
                </a:cubicBezTo>
                <a:cubicBezTo>
                  <a:pt x="826962" y="580016"/>
                  <a:pt x="828558" y="581614"/>
                  <a:pt x="826962" y="583212"/>
                </a:cubicBezTo>
                <a:cubicBezTo>
                  <a:pt x="825365" y="581614"/>
                  <a:pt x="822173" y="580016"/>
                  <a:pt x="818980" y="580016"/>
                </a:cubicBezTo>
                <a:cubicBezTo>
                  <a:pt x="803015" y="586407"/>
                  <a:pt x="787051" y="588005"/>
                  <a:pt x="771086" y="589603"/>
                </a:cubicBezTo>
                <a:cubicBezTo>
                  <a:pt x="755122" y="591201"/>
                  <a:pt x="739157" y="591201"/>
                  <a:pt x="726386" y="591201"/>
                </a:cubicBezTo>
                <a:cubicBezTo>
                  <a:pt x="735964" y="583212"/>
                  <a:pt x="739157" y="583212"/>
                  <a:pt x="745543" y="578418"/>
                </a:cubicBezTo>
                <a:cubicBezTo>
                  <a:pt x="739157" y="578418"/>
                  <a:pt x="732771" y="578418"/>
                  <a:pt x="724789" y="578418"/>
                </a:cubicBezTo>
                <a:cubicBezTo>
                  <a:pt x="723192" y="576820"/>
                  <a:pt x="721596" y="570429"/>
                  <a:pt x="718403" y="572027"/>
                </a:cubicBezTo>
                <a:cubicBezTo>
                  <a:pt x="715210" y="580016"/>
                  <a:pt x="707228" y="568831"/>
                  <a:pt x="700842" y="575222"/>
                </a:cubicBezTo>
                <a:cubicBezTo>
                  <a:pt x="699246" y="570429"/>
                  <a:pt x="696053" y="575222"/>
                  <a:pt x="691263" y="572027"/>
                </a:cubicBezTo>
                <a:cubicBezTo>
                  <a:pt x="694456" y="568831"/>
                  <a:pt x="697649" y="572027"/>
                  <a:pt x="700842" y="568831"/>
                </a:cubicBezTo>
                <a:cubicBezTo>
                  <a:pt x="699246" y="565635"/>
                  <a:pt x="699246" y="562440"/>
                  <a:pt x="694456" y="560842"/>
                </a:cubicBezTo>
                <a:cubicBezTo>
                  <a:pt x="707228" y="551255"/>
                  <a:pt x="721596" y="544863"/>
                  <a:pt x="737561" y="538472"/>
                </a:cubicBezTo>
                <a:cubicBezTo>
                  <a:pt x="745543" y="535276"/>
                  <a:pt x="761508" y="527287"/>
                  <a:pt x="772683" y="524092"/>
                </a:cubicBezTo>
                <a:cubicBezTo>
                  <a:pt x="772683" y="522494"/>
                  <a:pt x="774279" y="519298"/>
                  <a:pt x="775876" y="516102"/>
                </a:cubicBezTo>
                <a:cubicBezTo>
                  <a:pt x="769490" y="519298"/>
                  <a:pt x="775876" y="512907"/>
                  <a:pt x="771086" y="511309"/>
                </a:cubicBezTo>
                <a:cubicBezTo>
                  <a:pt x="771086" y="517700"/>
                  <a:pt x="767893" y="520896"/>
                  <a:pt x="764700" y="516102"/>
                </a:cubicBezTo>
                <a:cubicBezTo>
                  <a:pt x="767893" y="511309"/>
                  <a:pt x="767893" y="506515"/>
                  <a:pt x="772683" y="506515"/>
                </a:cubicBezTo>
                <a:cubicBezTo>
                  <a:pt x="771086" y="506515"/>
                  <a:pt x="771086" y="504918"/>
                  <a:pt x="771086" y="503320"/>
                </a:cubicBezTo>
                <a:cubicBezTo>
                  <a:pt x="766297" y="503320"/>
                  <a:pt x="764700" y="511309"/>
                  <a:pt x="763104" y="504918"/>
                </a:cubicBezTo>
                <a:cubicBezTo>
                  <a:pt x="767893" y="500124"/>
                  <a:pt x="775876" y="501722"/>
                  <a:pt x="780665" y="495331"/>
                </a:cubicBezTo>
                <a:cubicBezTo>
                  <a:pt x="780665" y="493733"/>
                  <a:pt x="775876" y="493733"/>
                  <a:pt x="775876" y="490537"/>
                </a:cubicBezTo>
                <a:cubicBezTo>
                  <a:pt x="780665" y="492135"/>
                  <a:pt x="780665" y="487341"/>
                  <a:pt x="785454" y="490537"/>
                </a:cubicBezTo>
                <a:cubicBezTo>
                  <a:pt x="785454" y="492135"/>
                  <a:pt x="783858" y="495331"/>
                  <a:pt x="785454" y="495331"/>
                </a:cubicBezTo>
                <a:cubicBezTo>
                  <a:pt x="788647" y="493733"/>
                  <a:pt x="795033" y="487341"/>
                  <a:pt x="791840" y="484146"/>
                </a:cubicBezTo>
                <a:cubicBezTo>
                  <a:pt x="795033" y="487341"/>
                  <a:pt x="796629" y="484146"/>
                  <a:pt x="799822" y="485743"/>
                </a:cubicBezTo>
                <a:cubicBezTo>
                  <a:pt x="799822" y="492135"/>
                  <a:pt x="793437" y="485743"/>
                  <a:pt x="791840" y="492135"/>
                </a:cubicBezTo>
                <a:cubicBezTo>
                  <a:pt x="799822" y="493733"/>
                  <a:pt x="799822" y="490537"/>
                  <a:pt x="809401" y="495331"/>
                </a:cubicBezTo>
                <a:cubicBezTo>
                  <a:pt x="809401" y="493733"/>
                  <a:pt x="810997" y="492135"/>
                  <a:pt x="810997" y="492135"/>
                </a:cubicBezTo>
                <a:cubicBezTo>
                  <a:pt x="809401" y="488939"/>
                  <a:pt x="809401" y="492135"/>
                  <a:pt x="806208" y="490537"/>
                </a:cubicBezTo>
                <a:cubicBezTo>
                  <a:pt x="806208" y="487341"/>
                  <a:pt x="806208" y="485743"/>
                  <a:pt x="804612" y="484146"/>
                </a:cubicBezTo>
                <a:cubicBezTo>
                  <a:pt x="804612" y="479352"/>
                  <a:pt x="809401" y="480950"/>
                  <a:pt x="810997" y="476156"/>
                </a:cubicBezTo>
                <a:cubicBezTo>
                  <a:pt x="807805" y="471363"/>
                  <a:pt x="803015" y="480950"/>
                  <a:pt x="804612" y="472961"/>
                </a:cubicBezTo>
                <a:cubicBezTo>
                  <a:pt x="809401" y="471363"/>
                  <a:pt x="818980" y="468167"/>
                  <a:pt x="822173" y="469765"/>
                </a:cubicBezTo>
                <a:cubicBezTo>
                  <a:pt x="818980" y="469765"/>
                  <a:pt x="818980" y="472961"/>
                  <a:pt x="817383" y="476156"/>
                </a:cubicBezTo>
                <a:cubicBezTo>
                  <a:pt x="826962" y="479352"/>
                  <a:pt x="833348" y="468167"/>
                  <a:pt x="839733" y="471363"/>
                </a:cubicBezTo>
                <a:cubicBezTo>
                  <a:pt x="841330" y="468167"/>
                  <a:pt x="839733" y="466569"/>
                  <a:pt x="836541" y="466569"/>
                </a:cubicBezTo>
                <a:cubicBezTo>
                  <a:pt x="836541" y="460178"/>
                  <a:pt x="841330" y="460178"/>
                  <a:pt x="842926" y="458580"/>
                </a:cubicBezTo>
                <a:cubicBezTo>
                  <a:pt x="849312" y="460178"/>
                  <a:pt x="854101" y="460178"/>
                  <a:pt x="857294" y="458580"/>
                </a:cubicBezTo>
                <a:cubicBezTo>
                  <a:pt x="862084" y="455384"/>
                  <a:pt x="866873" y="452189"/>
                  <a:pt x="871662" y="448993"/>
                </a:cubicBezTo>
                <a:cubicBezTo>
                  <a:pt x="871662" y="450591"/>
                  <a:pt x="865277" y="452189"/>
                  <a:pt x="868470" y="455384"/>
                </a:cubicBezTo>
                <a:cubicBezTo>
                  <a:pt x="874855" y="458580"/>
                  <a:pt x="874855" y="448993"/>
                  <a:pt x="878048" y="448993"/>
                </a:cubicBezTo>
                <a:cubicBezTo>
                  <a:pt x="879645" y="450591"/>
                  <a:pt x="878048" y="453787"/>
                  <a:pt x="881241" y="455384"/>
                </a:cubicBezTo>
                <a:cubicBezTo>
                  <a:pt x="882838" y="452189"/>
                  <a:pt x="882838" y="450591"/>
                  <a:pt x="882838" y="448993"/>
                </a:cubicBezTo>
                <a:cubicBezTo>
                  <a:pt x="892416" y="453787"/>
                  <a:pt x="892416" y="437808"/>
                  <a:pt x="898802" y="436211"/>
                </a:cubicBezTo>
                <a:cubicBezTo>
                  <a:pt x="906785" y="441004"/>
                  <a:pt x="916363" y="433015"/>
                  <a:pt x="913170" y="426624"/>
                </a:cubicBezTo>
                <a:cubicBezTo>
                  <a:pt x="911574" y="426624"/>
                  <a:pt x="906785" y="434613"/>
                  <a:pt x="906785" y="428221"/>
                </a:cubicBezTo>
                <a:cubicBezTo>
                  <a:pt x="911574" y="428221"/>
                  <a:pt x="903591" y="425025"/>
                  <a:pt x="905188" y="423428"/>
                </a:cubicBezTo>
                <a:cubicBezTo>
                  <a:pt x="909977" y="423428"/>
                  <a:pt x="913170" y="425025"/>
                  <a:pt x="917960" y="425025"/>
                </a:cubicBezTo>
                <a:cubicBezTo>
                  <a:pt x="916363" y="433015"/>
                  <a:pt x="916363" y="431417"/>
                  <a:pt x="911574" y="436211"/>
                </a:cubicBezTo>
                <a:cubicBezTo>
                  <a:pt x="922749" y="436211"/>
                  <a:pt x="932328" y="431417"/>
                  <a:pt x="933924" y="425025"/>
                </a:cubicBezTo>
                <a:cubicBezTo>
                  <a:pt x="933924" y="428221"/>
                  <a:pt x="940310" y="428221"/>
                  <a:pt x="941906" y="428221"/>
                </a:cubicBezTo>
                <a:cubicBezTo>
                  <a:pt x="940310" y="420232"/>
                  <a:pt x="951485" y="426624"/>
                  <a:pt x="954678" y="423428"/>
                </a:cubicBezTo>
                <a:cubicBezTo>
                  <a:pt x="953082" y="420232"/>
                  <a:pt x="954678" y="412243"/>
                  <a:pt x="957871" y="413841"/>
                </a:cubicBezTo>
                <a:cubicBezTo>
                  <a:pt x="959467" y="417036"/>
                  <a:pt x="959467" y="420232"/>
                  <a:pt x="962660" y="421830"/>
                </a:cubicBezTo>
                <a:cubicBezTo>
                  <a:pt x="965853" y="413841"/>
                  <a:pt x="972239" y="425025"/>
                  <a:pt x="975432" y="415438"/>
                </a:cubicBezTo>
                <a:cubicBezTo>
                  <a:pt x="970643" y="417036"/>
                  <a:pt x="972239" y="413841"/>
                  <a:pt x="972239" y="410645"/>
                </a:cubicBezTo>
                <a:cubicBezTo>
                  <a:pt x="977028" y="410645"/>
                  <a:pt x="986607" y="405852"/>
                  <a:pt x="983414" y="413841"/>
                </a:cubicBezTo>
                <a:cubicBezTo>
                  <a:pt x="986607" y="407449"/>
                  <a:pt x="996186" y="401058"/>
                  <a:pt x="1005764" y="402656"/>
                </a:cubicBezTo>
                <a:cubicBezTo>
                  <a:pt x="1005764" y="401058"/>
                  <a:pt x="1007361" y="397862"/>
                  <a:pt x="1007361" y="396264"/>
                </a:cubicBezTo>
                <a:cubicBezTo>
                  <a:pt x="1013747" y="397862"/>
                  <a:pt x="1005764" y="402656"/>
                  <a:pt x="1008957" y="404254"/>
                </a:cubicBezTo>
                <a:cubicBezTo>
                  <a:pt x="1016940" y="401058"/>
                  <a:pt x="1018536" y="394666"/>
                  <a:pt x="1028115" y="393069"/>
                </a:cubicBezTo>
                <a:cubicBezTo>
                  <a:pt x="1023325" y="389873"/>
                  <a:pt x="1023325" y="394666"/>
                  <a:pt x="1020132" y="391471"/>
                </a:cubicBezTo>
                <a:cubicBezTo>
                  <a:pt x="1024922" y="391471"/>
                  <a:pt x="1032904" y="383482"/>
                  <a:pt x="1036097" y="388275"/>
                </a:cubicBezTo>
                <a:cubicBezTo>
                  <a:pt x="1034500" y="386677"/>
                  <a:pt x="1029711" y="389873"/>
                  <a:pt x="1031308" y="391471"/>
                </a:cubicBezTo>
                <a:cubicBezTo>
                  <a:pt x="1036097" y="389873"/>
                  <a:pt x="1040886" y="391471"/>
                  <a:pt x="1044079" y="385080"/>
                </a:cubicBezTo>
                <a:cubicBezTo>
                  <a:pt x="1040886" y="385080"/>
                  <a:pt x="1037693" y="388275"/>
                  <a:pt x="1039290" y="383482"/>
                </a:cubicBezTo>
                <a:cubicBezTo>
                  <a:pt x="1042483" y="383482"/>
                  <a:pt x="1045676" y="378688"/>
                  <a:pt x="1045676" y="385080"/>
                </a:cubicBezTo>
                <a:cubicBezTo>
                  <a:pt x="1045676" y="377090"/>
                  <a:pt x="1050465" y="381884"/>
                  <a:pt x="1053658" y="377090"/>
                </a:cubicBezTo>
                <a:cubicBezTo>
                  <a:pt x="1050465" y="375492"/>
                  <a:pt x="1047272" y="377090"/>
                  <a:pt x="1042483" y="373895"/>
                </a:cubicBezTo>
                <a:cubicBezTo>
                  <a:pt x="1042483" y="377090"/>
                  <a:pt x="1039290" y="375492"/>
                  <a:pt x="1039290" y="378688"/>
                </a:cubicBezTo>
                <a:cubicBezTo>
                  <a:pt x="1026518" y="367503"/>
                  <a:pt x="1018536" y="389873"/>
                  <a:pt x="1004168" y="381884"/>
                </a:cubicBezTo>
                <a:cubicBezTo>
                  <a:pt x="1000975" y="388275"/>
                  <a:pt x="991396" y="380286"/>
                  <a:pt x="988204" y="389873"/>
                </a:cubicBezTo>
                <a:cubicBezTo>
                  <a:pt x="977028" y="389873"/>
                  <a:pt x="965853" y="391471"/>
                  <a:pt x="956275" y="397862"/>
                </a:cubicBezTo>
                <a:cubicBezTo>
                  <a:pt x="956275" y="394666"/>
                  <a:pt x="953082" y="393069"/>
                  <a:pt x="953082" y="389873"/>
                </a:cubicBezTo>
                <a:cubicBezTo>
                  <a:pt x="949889" y="391471"/>
                  <a:pt x="946696" y="389873"/>
                  <a:pt x="945099" y="393069"/>
                </a:cubicBezTo>
                <a:cubicBezTo>
                  <a:pt x="938714" y="391471"/>
                  <a:pt x="940310" y="386677"/>
                  <a:pt x="937117" y="383482"/>
                </a:cubicBezTo>
                <a:cubicBezTo>
                  <a:pt x="935521" y="388275"/>
                  <a:pt x="933924" y="391471"/>
                  <a:pt x="933924" y="394666"/>
                </a:cubicBezTo>
                <a:cubicBezTo>
                  <a:pt x="929135" y="396264"/>
                  <a:pt x="924346" y="393069"/>
                  <a:pt x="922749" y="391471"/>
                </a:cubicBezTo>
                <a:cubicBezTo>
                  <a:pt x="921153" y="396264"/>
                  <a:pt x="922749" y="397862"/>
                  <a:pt x="917960" y="397862"/>
                </a:cubicBezTo>
                <a:cubicBezTo>
                  <a:pt x="916363" y="393069"/>
                  <a:pt x="924346" y="389873"/>
                  <a:pt x="919556" y="386677"/>
                </a:cubicBezTo>
                <a:cubicBezTo>
                  <a:pt x="916363" y="389873"/>
                  <a:pt x="911574" y="394666"/>
                  <a:pt x="908381" y="388275"/>
                </a:cubicBezTo>
                <a:cubicBezTo>
                  <a:pt x="908381" y="391471"/>
                  <a:pt x="905188" y="391471"/>
                  <a:pt x="903591" y="394666"/>
                </a:cubicBezTo>
                <a:cubicBezTo>
                  <a:pt x="905188" y="396264"/>
                  <a:pt x="906785" y="399460"/>
                  <a:pt x="903591" y="404254"/>
                </a:cubicBezTo>
                <a:cubicBezTo>
                  <a:pt x="898802" y="402656"/>
                  <a:pt x="905188" y="401058"/>
                  <a:pt x="900399" y="397862"/>
                </a:cubicBezTo>
                <a:cubicBezTo>
                  <a:pt x="895609" y="404254"/>
                  <a:pt x="890820" y="399460"/>
                  <a:pt x="884434" y="402656"/>
                </a:cubicBezTo>
                <a:cubicBezTo>
                  <a:pt x="886030" y="396264"/>
                  <a:pt x="887627" y="396264"/>
                  <a:pt x="884434" y="391471"/>
                </a:cubicBezTo>
                <a:cubicBezTo>
                  <a:pt x="887627" y="393069"/>
                  <a:pt x="887627" y="386677"/>
                  <a:pt x="889223" y="385080"/>
                </a:cubicBezTo>
                <a:cubicBezTo>
                  <a:pt x="892416" y="386677"/>
                  <a:pt x="895609" y="383482"/>
                  <a:pt x="898802" y="381884"/>
                </a:cubicBezTo>
                <a:cubicBezTo>
                  <a:pt x="900399" y="386677"/>
                  <a:pt x="892416" y="386677"/>
                  <a:pt x="897206" y="389873"/>
                </a:cubicBezTo>
                <a:cubicBezTo>
                  <a:pt x="898802" y="381884"/>
                  <a:pt x="908381" y="391471"/>
                  <a:pt x="906785" y="381884"/>
                </a:cubicBezTo>
                <a:cubicBezTo>
                  <a:pt x="914767" y="385080"/>
                  <a:pt x="919556" y="383482"/>
                  <a:pt x="929135" y="383482"/>
                </a:cubicBezTo>
                <a:cubicBezTo>
                  <a:pt x="930731" y="381884"/>
                  <a:pt x="930731" y="378688"/>
                  <a:pt x="929135" y="377090"/>
                </a:cubicBezTo>
                <a:cubicBezTo>
                  <a:pt x="930731" y="378688"/>
                  <a:pt x="933924" y="378688"/>
                  <a:pt x="933924" y="375492"/>
                </a:cubicBezTo>
                <a:cubicBezTo>
                  <a:pt x="938714" y="377090"/>
                  <a:pt x="932328" y="380286"/>
                  <a:pt x="935521" y="381884"/>
                </a:cubicBezTo>
                <a:cubicBezTo>
                  <a:pt x="941906" y="383482"/>
                  <a:pt x="943503" y="378688"/>
                  <a:pt x="940310" y="373895"/>
                </a:cubicBezTo>
                <a:cubicBezTo>
                  <a:pt x="945099" y="375492"/>
                  <a:pt x="943503" y="378688"/>
                  <a:pt x="946696" y="380286"/>
                </a:cubicBezTo>
                <a:cubicBezTo>
                  <a:pt x="953082" y="377090"/>
                  <a:pt x="953082" y="370699"/>
                  <a:pt x="962660" y="375492"/>
                </a:cubicBezTo>
                <a:cubicBezTo>
                  <a:pt x="964257" y="373895"/>
                  <a:pt x="961064" y="372297"/>
                  <a:pt x="962660" y="369101"/>
                </a:cubicBezTo>
                <a:cubicBezTo>
                  <a:pt x="969046" y="369101"/>
                  <a:pt x="970643" y="369101"/>
                  <a:pt x="965853" y="365905"/>
                </a:cubicBezTo>
                <a:cubicBezTo>
                  <a:pt x="969046" y="364308"/>
                  <a:pt x="973835" y="367503"/>
                  <a:pt x="975432" y="365905"/>
                </a:cubicBezTo>
                <a:cubicBezTo>
                  <a:pt x="980221" y="361112"/>
                  <a:pt x="985011" y="361112"/>
                  <a:pt x="991396" y="361112"/>
                </a:cubicBezTo>
                <a:cubicBezTo>
                  <a:pt x="996186" y="361112"/>
                  <a:pt x="1000975" y="361112"/>
                  <a:pt x="1005764" y="361112"/>
                </a:cubicBezTo>
                <a:cubicBezTo>
                  <a:pt x="1007361" y="354721"/>
                  <a:pt x="1012150" y="348329"/>
                  <a:pt x="1007361" y="346731"/>
                </a:cubicBezTo>
                <a:cubicBezTo>
                  <a:pt x="1005764" y="349927"/>
                  <a:pt x="1007361" y="351525"/>
                  <a:pt x="1004168" y="353123"/>
                </a:cubicBezTo>
                <a:cubicBezTo>
                  <a:pt x="999379" y="351525"/>
                  <a:pt x="1004168" y="348329"/>
                  <a:pt x="999379" y="346731"/>
                </a:cubicBezTo>
                <a:cubicBezTo>
                  <a:pt x="999379" y="346731"/>
                  <a:pt x="999379" y="346731"/>
                  <a:pt x="988204" y="349927"/>
                </a:cubicBezTo>
                <a:cubicBezTo>
                  <a:pt x="985011" y="351525"/>
                  <a:pt x="980221" y="351525"/>
                  <a:pt x="977028" y="353123"/>
                </a:cubicBezTo>
                <a:cubicBezTo>
                  <a:pt x="969046" y="354721"/>
                  <a:pt x="961064" y="354721"/>
                  <a:pt x="951485" y="354721"/>
                </a:cubicBezTo>
                <a:cubicBezTo>
                  <a:pt x="953082" y="349927"/>
                  <a:pt x="957871" y="353123"/>
                  <a:pt x="959467" y="349927"/>
                </a:cubicBezTo>
                <a:cubicBezTo>
                  <a:pt x="959467" y="345134"/>
                  <a:pt x="954678" y="346731"/>
                  <a:pt x="956275" y="341938"/>
                </a:cubicBezTo>
                <a:cubicBezTo>
                  <a:pt x="957871" y="343536"/>
                  <a:pt x="959467" y="345134"/>
                  <a:pt x="959467" y="346731"/>
                </a:cubicBezTo>
                <a:cubicBezTo>
                  <a:pt x="964257" y="340340"/>
                  <a:pt x="964257" y="337144"/>
                  <a:pt x="969046" y="335547"/>
                </a:cubicBezTo>
                <a:cubicBezTo>
                  <a:pt x="964257" y="340340"/>
                  <a:pt x="970643" y="340340"/>
                  <a:pt x="969046" y="345134"/>
                </a:cubicBezTo>
                <a:cubicBezTo>
                  <a:pt x="965853" y="345134"/>
                  <a:pt x="964257" y="341938"/>
                  <a:pt x="962660" y="343536"/>
                </a:cubicBezTo>
                <a:cubicBezTo>
                  <a:pt x="964257" y="346731"/>
                  <a:pt x="961064" y="349927"/>
                  <a:pt x="965853" y="351525"/>
                </a:cubicBezTo>
                <a:cubicBezTo>
                  <a:pt x="962660" y="343536"/>
                  <a:pt x="970643" y="351525"/>
                  <a:pt x="973835" y="345134"/>
                </a:cubicBezTo>
                <a:cubicBezTo>
                  <a:pt x="969046" y="343536"/>
                  <a:pt x="975432" y="337144"/>
                  <a:pt x="975432" y="335547"/>
                </a:cubicBezTo>
                <a:cubicBezTo>
                  <a:pt x="985011" y="335547"/>
                  <a:pt x="1005764" y="321166"/>
                  <a:pt x="1015343" y="325959"/>
                </a:cubicBezTo>
                <a:cubicBezTo>
                  <a:pt x="1015343" y="322764"/>
                  <a:pt x="1010554" y="322764"/>
                  <a:pt x="1013747" y="317970"/>
                </a:cubicBezTo>
                <a:cubicBezTo>
                  <a:pt x="1021729" y="325959"/>
                  <a:pt x="1023325" y="324362"/>
                  <a:pt x="1029711" y="322764"/>
                </a:cubicBezTo>
                <a:cubicBezTo>
                  <a:pt x="1024922" y="325959"/>
                  <a:pt x="1028115" y="330753"/>
                  <a:pt x="1023325" y="329155"/>
                </a:cubicBezTo>
                <a:cubicBezTo>
                  <a:pt x="1023325" y="327557"/>
                  <a:pt x="1024922" y="325959"/>
                  <a:pt x="1021729" y="325959"/>
                </a:cubicBezTo>
                <a:cubicBezTo>
                  <a:pt x="1020132" y="327557"/>
                  <a:pt x="1016940" y="330753"/>
                  <a:pt x="1016940" y="335547"/>
                </a:cubicBezTo>
                <a:cubicBezTo>
                  <a:pt x="1020132" y="330753"/>
                  <a:pt x="1036097" y="333949"/>
                  <a:pt x="1032904" y="319568"/>
                </a:cubicBezTo>
                <a:cubicBezTo>
                  <a:pt x="1037693" y="321166"/>
                  <a:pt x="1040886" y="316372"/>
                  <a:pt x="1044079" y="317970"/>
                </a:cubicBezTo>
                <a:cubicBezTo>
                  <a:pt x="1044079" y="324362"/>
                  <a:pt x="1037693" y="324362"/>
                  <a:pt x="1040886" y="327557"/>
                </a:cubicBezTo>
                <a:cubicBezTo>
                  <a:pt x="1045676" y="330753"/>
                  <a:pt x="1047272" y="319568"/>
                  <a:pt x="1050465" y="321166"/>
                </a:cubicBezTo>
                <a:cubicBezTo>
                  <a:pt x="1048869" y="316372"/>
                  <a:pt x="1052061" y="314775"/>
                  <a:pt x="1055254" y="313177"/>
                </a:cubicBezTo>
                <a:cubicBezTo>
                  <a:pt x="1058447" y="313177"/>
                  <a:pt x="1063237" y="311579"/>
                  <a:pt x="1063237" y="308383"/>
                </a:cubicBezTo>
                <a:cubicBezTo>
                  <a:pt x="1064833" y="311579"/>
                  <a:pt x="1063237" y="311579"/>
                  <a:pt x="1063237" y="313177"/>
                </a:cubicBezTo>
                <a:cubicBezTo>
                  <a:pt x="1068026" y="314775"/>
                  <a:pt x="1072815" y="313177"/>
                  <a:pt x="1071219" y="309981"/>
                </a:cubicBezTo>
                <a:cubicBezTo>
                  <a:pt x="1076008" y="313177"/>
                  <a:pt x="1076008" y="306785"/>
                  <a:pt x="1079201" y="313177"/>
                </a:cubicBezTo>
                <a:cubicBezTo>
                  <a:pt x="1083990" y="309981"/>
                  <a:pt x="1087183" y="306785"/>
                  <a:pt x="1085587" y="301992"/>
                </a:cubicBezTo>
                <a:cubicBezTo>
                  <a:pt x="1090376" y="298796"/>
                  <a:pt x="1087183" y="309981"/>
                  <a:pt x="1091973" y="306785"/>
                </a:cubicBezTo>
                <a:cubicBezTo>
                  <a:pt x="1090376" y="301992"/>
                  <a:pt x="1091973" y="298796"/>
                  <a:pt x="1098359" y="300394"/>
                </a:cubicBezTo>
                <a:cubicBezTo>
                  <a:pt x="1101552" y="300394"/>
                  <a:pt x="1098359" y="303590"/>
                  <a:pt x="1099955" y="305188"/>
                </a:cubicBezTo>
                <a:cubicBezTo>
                  <a:pt x="1103148" y="303590"/>
                  <a:pt x="1099955" y="301992"/>
                  <a:pt x="1101552" y="298796"/>
                </a:cubicBezTo>
                <a:cubicBezTo>
                  <a:pt x="1103148" y="300394"/>
                  <a:pt x="1104744" y="300394"/>
                  <a:pt x="1106341" y="301992"/>
                </a:cubicBezTo>
                <a:cubicBezTo>
                  <a:pt x="1109534" y="306785"/>
                  <a:pt x="1099955" y="303590"/>
                  <a:pt x="1103148" y="308383"/>
                </a:cubicBezTo>
                <a:cubicBezTo>
                  <a:pt x="1109534" y="308383"/>
                  <a:pt x="1114323" y="303590"/>
                  <a:pt x="1111130" y="297198"/>
                </a:cubicBezTo>
                <a:cubicBezTo>
                  <a:pt x="1115919" y="301992"/>
                  <a:pt x="1123902" y="305188"/>
                  <a:pt x="1122305" y="297198"/>
                </a:cubicBezTo>
                <a:cubicBezTo>
                  <a:pt x="1125498" y="295601"/>
                  <a:pt x="1123902" y="298796"/>
                  <a:pt x="1125498" y="300394"/>
                </a:cubicBezTo>
                <a:cubicBezTo>
                  <a:pt x="1128691" y="298796"/>
                  <a:pt x="1131884" y="298796"/>
                  <a:pt x="1135077" y="297198"/>
                </a:cubicBezTo>
                <a:cubicBezTo>
                  <a:pt x="1136673" y="297198"/>
                  <a:pt x="1139866" y="297198"/>
                  <a:pt x="1141463" y="295601"/>
                </a:cubicBezTo>
                <a:cubicBezTo>
                  <a:pt x="1146252" y="295601"/>
                  <a:pt x="1151041" y="294003"/>
                  <a:pt x="1157427" y="289209"/>
                </a:cubicBezTo>
                <a:cubicBezTo>
                  <a:pt x="1162217" y="290807"/>
                  <a:pt x="1160620" y="294003"/>
                  <a:pt x="1162217" y="295601"/>
                </a:cubicBezTo>
                <a:cubicBezTo>
                  <a:pt x="1168602" y="292405"/>
                  <a:pt x="1170199" y="284416"/>
                  <a:pt x="1176585" y="290807"/>
                </a:cubicBezTo>
                <a:cubicBezTo>
                  <a:pt x="1178181" y="286013"/>
                  <a:pt x="1184567" y="287611"/>
                  <a:pt x="1184567" y="284416"/>
                </a:cubicBezTo>
                <a:cubicBezTo>
                  <a:pt x="1184567" y="286013"/>
                  <a:pt x="1186163" y="287611"/>
                  <a:pt x="1187760" y="289209"/>
                </a:cubicBezTo>
                <a:cubicBezTo>
                  <a:pt x="1189356" y="284416"/>
                  <a:pt x="1203724" y="273231"/>
                  <a:pt x="1205321" y="282818"/>
                </a:cubicBezTo>
                <a:cubicBezTo>
                  <a:pt x="1210110" y="276426"/>
                  <a:pt x="1216496" y="273231"/>
                  <a:pt x="1218092" y="268437"/>
                </a:cubicBezTo>
                <a:cubicBezTo>
                  <a:pt x="1227671" y="276426"/>
                  <a:pt x="1246828" y="260448"/>
                  <a:pt x="1242039" y="273231"/>
                </a:cubicBezTo>
                <a:cubicBezTo>
                  <a:pt x="1248425" y="274829"/>
                  <a:pt x="1245232" y="265242"/>
                  <a:pt x="1251618" y="270035"/>
                </a:cubicBezTo>
                <a:cubicBezTo>
                  <a:pt x="1254811" y="273231"/>
                  <a:pt x="1243636" y="270035"/>
                  <a:pt x="1248425" y="274829"/>
                </a:cubicBezTo>
                <a:cubicBezTo>
                  <a:pt x="1253214" y="276426"/>
                  <a:pt x="1261197" y="274829"/>
                  <a:pt x="1261197" y="270035"/>
                </a:cubicBezTo>
                <a:cubicBezTo>
                  <a:pt x="1259600" y="270035"/>
                  <a:pt x="1258004" y="270035"/>
                  <a:pt x="1256407" y="270035"/>
                </a:cubicBezTo>
                <a:cubicBezTo>
                  <a:pt x="1258004" y="268437"/>
                  <a:pt x="1259600" y="268437"/>
                  <a:pt x="1261197" y="268437"/>
                </a:cubicBezTo>
                <a:cubicBezTo>
                  <a:pt x="1261197" y="266839"/>
                  <a:pt x="1261197" y="266839"/>
                  <a:pt x="1261197" y="266839"/>
                </a:cubicBezTo>
                <a:cubicBezTo>
                  <a:pt x="1258004" y="268437"/>
                  <a:pt x="1251618" y="270035"/>
                  <a:pt x="1251618" y="266839"/>
                </a:cubicBezTo>
                <a:cubicBezTo>
                  <a:pt x="1259600" y="266839"/>
                  <a:pt x="1269179" y="263644"/>
                  <a:pt x="1273968" y="268437"/>
                </a:cubicBezTo>
                <a:cubicBezTo>
                  <a:pt x="1275565" y="268437"/>
                  <a:pt x="1275565" y="266839"/>
                  <a:pt x="1275565" y="266839"/>
                </a:cubicBezTo>
                <a:cubicBezTo>
                  <a:pt x="1275565" y="266839"/>
                  <a:pt x="1273968" y="265242"/>
                  <a:pt x="1273968" y="263644"/>
                </a:cubicBezTo>
                <a:cubicBezTo>
                  <a:pt x="1273968" y="262046"/>
                  <a:pt x="1272372" y="262046"/>
                  <a:pt x="1270775" y="262046"/>
                </a:cubicBezTo>
                <a:cubicBezTo>
                  <a:pt x="1265986" y="262046"/>
                  <a:pt x="1272372" y="265242"/>
                  <a:pt x="1267582" y="265242"/>
                </a:cubicBezTo>
                <a:cubicBezTo>
                  <a:pt x="1265986" y="265242"/>
                  <a:pt x="1265986" y="262046"/>
                  <a:pt x="1262793" y="262046"/>
                </a:cubicBezTo>
                <a:cubicBezTo>
                  <a:pt x="1265986" y="266839"/>
                  <a:pt x="1258004" y="262046"/>
                  <a:pt x="1251618" y="262046"/>
                </a:cubicBezTo>
                <a:cubicBezTo>
                  <a:pt x="1253214" y="260448"/>
                  <a:pt x="1256407" y="260448"/>
                  <a:pt x="1261197" y="262046"/>
                </a:cubicBezTo>
                <a:cubicBezTo>
                  <a:pt x="1259600" y="258850"/>
                  <a:pt x="1256407" y="257252"/>
                  <a:pt x="1261197" y="255655"/>
                </a:cubicBezTo>
                <a:cubicBezTo>
                  <a:pt x="1262793" y="257252"/>
                  <a:pt x="1262793" y="262046"/>
                  <a:pt x="1265986" y="257252"/>
                </a:cubicBezTo>
                <a:cubicBezTo>
                  <a:pt x="1267582" y="260448"/>
                  <a:pt x="1270775" y="262046"/>
                  <a:pt x="1273968" y="262046"/>
                </a:cubicBezTo>
                <a:cubicBezTo>
                  <a:pt x="1273968" y="262046"/>
                  <a:pt x="1275565" y="262046"/>
                  <a:pt x="1275565" y="262046"/>
                </a:cubicBezTo>
                <a:cubicBezTo>
                  <a:pt x="1278757" y="263644"/>
                  <a:pt x="1280354" y="263644"/>
                  <a:pt x="1281950" y="262046"/>
                </a:cubicBezTo>
                <a:cubicBezTo>
                  <a:pt x="1281950" y="262046"/>
                  <a:pt x="1283547" y="262046"/>
                  <a:pt x="1283547" y="260448"/>
                </a:cubicBezTo>
                <a:cubicBezTo>
                  <a:pt x="1280354" y="258850"/>
                  <a:pt x="1278757" y="255655"/>
                  <a:pt x="1278757" y="254057"/>
                </a:cubicBezTo>
                <a:cubicBezTo>
                  <a:pt x="1273968" y="257252"/>
                  <a:pt x="1270775" y="258850"/>
                  <a:pt x="1265986" y="254057"/>
                </a:cubicBezTo>
                <a:cubicBezTo>
                  <a:pt x="1259600" y="249263"/>
                  <a:pt x="1256407" y="250861"/>
                  <a:pt x="1246828" y="249263"/>
                </a:cubicBezTo>
                <a:cubicBezTo>
                  <a:pt x="1248425" y="246067"/>
                  <a:pt x="1243636" y="246067"/>
                  <a:pt x="1246828" y="242872"/>
                </a:cubicBezTo>
                <a:cubicBezTo>
                  <a:pt x="1258004" y="249263"/>
                  <a:pt x="1261197" y="247665"/>
                  <a:pt x="1275565" y="249263"/>
                </a:cubicBezTo>
                <a:cubicBezTo>
                  <a:pt x="1275565" y="250861"/>
                  <a:pt x="1273968" y="250861"/>
                  <a:pt x="1273968" y="250861"/>
                </a:cubicBezTo>
                <a:cubicBezTo>
                  <a:pt x="1269179" y="249263"/>
                  <a:pt x="1267582" y="250861"/>
                  <a:pt x="1267582" y="252459"/>
                </a:cubicBezTo>
                <a:cubicBezTo>
                  <a:pt x="1270775" y="252459"/>
                  <a:pt x="1273968" y="255655"/>
                  <a:pt x="1277161" y="250861"/>
                </a:cubicBezTo>
                <a:cubicBezTo>
                  <a:pt x="1283547" y="254057"/>
                  <a:pt x="1283547" y="262046"/>
                  <a:pt x="1288336" y="258850"/>
                </a:cubicBezTo>
                <a:cubicBezTo>
                  <a:pt x="1291529" y="255655"/>
                  <a:pt x="1288336" y="252459"/>
                  <a:pt x="1289933" y="249263"/>
                </a:cubicBezTo>
                <a:cubicBezTo>
                  <a:pt x="1286740" y="249263"/>
                  <a:pt x="1281950" y="247665"/>
                  <a:pt x="1277161" y="249263"/>
                </a:cubicBezTo>
                <a:cubicBezTo>
                  <a:pt x="1281950" y="246067"/>
                  <a:pt x="1289933" y="247665"/>
                  <a:pt x="1294722" y="247665"/>
                </a:cubicBezTo>
                <a:cubicBezTo>
                  <a:pt x="1294722" y="249263"/>
                  <a:pt x="1296318" y="250861"/>
                  <a:pt x="1297915" y="250861"/>
                </a:cubicBezTo>
                <a:cubicBezTo>
                  <a:pt x="1304301" y="249263"/>
                  <a:pt x="1315476" y="250861"/>
                  <a:pt x="1323458" y="252459"/>
                </a:cubicBezTo>
                <a:cubicBezTo>
                  <a:pt x="1323458" y="252459"/>
                  <a:pt x="1323458" y="252459"/>
                  <a:pt x="1323458" y="250861"/>
                </a:cubicBezTo>
                <a:cubicBezTo>
                  <a:pt x="1323458" y="252459"/>
                  <a:pt x="1325055" y="252459"/>
                  <a:pt x="1325055" y="254057"/>
                </a:cubicBezTo>
                <a:cubicBezTo>
                  <a:pt x="1326651" y="254057"/>
                  <a:pt x="1328247" y="254057"/>
                  <a:pt x="1328247" y="254057"/>
                </a:cubicBezTo>
                <a:cubicBezTo>
                  <a:pt x="1329844" y="254057"/>
                  <a:pt x="1329844" y="252459"/>
                  <a:pt x="1329844" y="252459"/>
                </a:cubicBezTo>
                <a:cubicBezTo>
                  <a:pt x="1331440" y="252459"/>
                  <a:pt x="1331440" y="252459"/>
                  <a:pt x="1333037" y="254057"/>
                </a:cubicBezTo>
                <a:cubicBezTo>
                  <a:pt x="1334633" y="252459"/>
                  <a:pt x="1336230" y="252459"/>
                  <a:pt x="1339423" y="252459"/>
                </a:cubicBezTo>
                <a:cubicBezTo>
                  <a:pt x="1339423" y="252459"/>
                  <a:pt x="1341019" y="250861"/>
                  <a:pt x="1342616" y="249263"/>
                </a:cubicBezTo>
                <a:cubicBezTo>
                  <a:pt x="1345808" y="250861"/>
                  <a:pt x="1342616" y="254057"/>
                  <a:pt x="1342616" y="257252"/>
                </a:cubicBezTo>
                <a:cubicBezTo>
                  <a:pt x="1344212" y="255655"/>
                  <a:pt x="1347405" y="255655"/>
                  <a:pt x="1349001" y="255655"/>
                </a:cubicBezTo>
                <a:cubicBezTo>
                  <a:pt x="1350598" y="254057"/>
                  <a:pt x="1350598" y="252459"/>
                  <a:pt x="1352194" y="250861"/>
                </a:cubicBezTo>
                <a:cubicBezTo>
                  <a:pt x="1353791" y="258850"/>
                  <a:pt x="1358580" y="254057"/>
                  <a:pt x="1364966" y="257252"/>
                </a:cubicBezTo>
                <a:cubicBezTo>
                  <a:pt x="1364966" y="255655"/>
                  <a:pt x="1364966" y="255655"/>
                  <a:pt x="1366562" y="254057"/>
                </a:cubicBezTo>
                <a:cubicBezTo>
                  <a:pt x="1372948" y="255655"/>
                  <a:pt x="1382527" y="255655"/>
                  <a:pt x="1385720" y="246067"/>
                </a:cubicBezTo>
                <a:cubicBezTo>
                  <a:pt x="1387316" y="250861"/>
                  <a:pt x="1395298" y="249263"/>
                  <a:pt x="1395298" y="244470"/>
                </a:cubicBezTo>
                <a:cubicBezTo>
                  <a:pt x="1401684" y="254057"/>
                  <a:pt x="1406474" y="242872"/>
                  <a:pt x="1412859" y="246067"/>
                </a:cubicBezTo>
                <a:cubicBezTo>
                  <a:pt x="1412859" y="241274"/>
                  <a:pt x="1414456" y="244470"/>
                  <a:pt x="1417649" y="242872"/>
                </a:cubicBezTo>
                <a:cubicBezTo>
                  <a:pt x="1416052" y="242872"/>
                  <a:pt x="1414456" y="241274"/>
                  <a:pt x="1414456" y="239676"/>
                </a:cubicBezTo>
                <a:cubicBezTo>
                  <a:pt x="1417649" y="238078"/>
                  <a:pt x="1420842" y="233285"/>
                  <a:pt x="1424035" y="236480"/>
                </a:cubicBezTo>
                <a:cubicBezTo>
                  <a:pt x="1422438" y="239676"/>
                  <a:pt x="1416052" y="238078"/>
                  <a:pt x="1419245" y="242872"/>
                </a:cubicBezTo>
                <a:cubicBezTo>
                  <a:pt x="1427227" y="239676"/>
                  <a:pt x="1435210" y="249263"/>
                  <a:pt x="1443192" y="246067"/>
                </a:cubicBezTo>
                <a:cubicBezTo>
                  <a:pt x="1446385" y="244470"/>
                  <a:pt x="1447981" y="241274"/>
                  <a:pt x="1446385" y="238078"/>
                </a:cubicBezTo>
                <a:cubicBezTo>
                  <a:pt x="1438403" y="233285"/>
                  <a:pt x="1443192" y="246067"/>
                  <a:pt x="1436806" y="242872"/>
                </a:cubicBezTo>
                <a:cubicBezTo>
                  <a:pt x="1441596" y="238078"/>
                  <a:pt x="1436806" y="233285"/>
                  <a:pt x="1436806" y="230089"/>
                </a:cubicBezTo>
                <a:cubicBezTo>
                  <a:pt x="1439999" y="236480"/>
                  <a:pt x="1444788" y="233285"/>
                  <a:pt x="1449578" y="234883"/>
                </a:cubicBezTo>
                <a:cubicBezTo>
                  <a:pt x="1449578" y="238078"/>
                  <a:pt x="1446385" y="242872"/>
                  <a:pt x="1451174" y="246067"/>
                </a:cubicBezTo>
                <a:cubicBezTo>
                  <a:pt x="1454367" y="244470"/>
                  <a:pt x="1451174" y="238078"/>
                  <a:pt x="1455964" y="239676"/>
                </a:cubicBezTo>
                <a:cubicBezTo>
                  <a:pt x="1455964" y="242872"/>
                  <a:pt x="1454367" y="244470"/>
                  <a:pt x="1455964" y="246067"/>
                </a:cubicBezTo>
                <a:cubicBezTo>
                  <a:pt x="1459156" y="244470"/>
                  <a:pt x="1463946" y="242872"/>
                  <a:pt x="1468735" y="241274"/>
                </a:cubicBezTo>
                <a:cubicBezTo>
                  <a:pt x="1473525" y="249263"/>
                  <a:pt x="1486296" y="241274"/>
                  <a:pt x="1492682" y="244470"/>
                </a:cubicBezTo>
                <a:cubicBezTo>
                  <a:pt x="1492682" y="242872"/>
                  <a:pt x="1494278" y="241274"/>
                  <a:pt x="1494278" y="238078"/>
                </a:cubicBezTo>
                <a:cubicBezTo>
                  <a:pt x="1495875" y="239676"/>
                  <a:pt x="1499068" y="241274"/>
                  <a:pt x="1500664" y="238078"/>
                </a:cubicBezTo>
                <a:cubicBezTo>
                  <a:pt x="1502261" y="239676"/>
                  <a:pt x="1502261" y="239676"/>
                  <a:pt x="1503857" y="241274"/>
                </a:cubicBezTo>
                <a:cubicBezTo>
                  <a:pt x="1503857" y="238078"/>
                  <a:pt x="1502261" y="234883"/>
                  <a:pt x="1497471" y="233285"/>
                </a:cubicBezTo>
                <a:cubicBezTo>
                  <a:pt x="1495875" y="233285"/>
                  <a:pt x="1495875" y="234883"/>
                  <a:pt x="1494278" y="234883"/>
                </a:cubicBezTo>
                <a:cubicBezTo>
                  <a:pt x="1494278" y="231687"/>
                  <a:pt x="1483103" y="231687"/>
                  <a:pt x="1484700" y="226893"/>
                </a:cubicBezTo>
                <a:cubicBezTo>
                  <a:pt x="1494278" y="230089"/>
                  <a:pt x="1502261" y="228491"/>
                  <a:pt x="1505454" y="234883"/>
                </a:cubicBezTo>
                <a:cubicBezTo>
                  <a:pt x="1507050" y="234883"/>
                  <a:pt x="1508646" y="233285"/>
                  <a:pt x="1515032" y="234883"/>
                </a:cubicBezTo>
                <a:cubicBezTo>
                  <a:pt x="1508646" y="226893"/>
                  <a:pt x="1491085" y="226893"/>
                  <a:pt x="1481507" y="222100"/>
                </a:cubicBezTo>
                <a:cubicBezTo>
                  <a:pt x="1478314" y="222100"/>
                  <a:pt x="1476717" y="225296"/>
                  <a:pt x="1468735" y="222100"/>
                </a:cubicBezTo>
                <a:cubicBezTo>
                  <a:pt x="1468735" y="222100"/>
                  <a:pt x="1467139" y="222100"/>
                  <a:pt x="1467139" y="222100"/>
                </a:cubicBezTo>
                <a:cubicBezTo>
                  <a:pt x="1467139" y="225296"/>
                  <a:pt x="1473525" y="226893"/>
                  <a:pt x="1471928" y="230089"/>
                </a:cubicBezTo>
                <a:cubicBezTo>
                  <a:pt x="1463946" y="226893"/>
                  <a:pt x="1467139" y="228491"/>
                  <a:pt x="1460753" y="225296"/>
                </a:cubicBezTo>
                <a:cubicBezTo>
                  <a:pt x="1457560" y="225296"/>
                  <a:pt x="1460753" y="226893"/>
                  <a:pt x="1455964" y="226893"/>
                </a:cubicBezTo>
                <a:cubicBezTo>
                  <a:pt x="1454367" y="225296"/>
                  <a:pt x="1452771" y="223698"/>
                  <a:pt x="1451174" y="222100"/>
                </a:cubicBezTo>
                <a:cubicBezTo>
                  <a:pt x="1451174" y="223698"/>
                  <a:pt x="1452771" y="225296"/>
                  <a:pt x="1449578" y="228491"/>
                </a:cubicBezTo>
                <a:cubicBezTo>
                  <a:pt x="1446385" y="225296"/>
                  <a:pt x="1441596" y="230089"/>
                  <a:pt x="1438403" y="228491"/>
                </a:cubicBezTo>
                <a:cubicBezTo>
                  <a:pt x="1439999" y="225296"/>
                  <a:pt x="1441596" y="222100"/>
                  <a:pt x="1441596" y="220502"/>
                </a:cubicBezTo>
                <a:lnTo>
                  <a:pt x="1430420" y="220502"/>
                </a:lnTo>
                <a:cubicBezTo>
                  <a:pt x="1424035" y="220502"/>
                  <a:pt x="1417649" y="222100"/>
                  <a:pt x="1411263" y="223698"/>
                </a:cubicBezTo>
                <a:cubicBezTo>
                  <a:pt x="1409666" y="223698"/>
                  <a:pt x="1409666" y="223698"/>
                  <a:pt x="1408070" y="223698"/>
                </a:cubicBezTo>
                <a:cubicBezTo>
                  <a:pt x="1409666" y="223698"/>
                  <a:pt x="1409666" y="223698"/>
                  <a:pt x="1411263" y="225296"/>
                </a:cubicBezTo>
                <a:cubicBezTo>
                  <a:pt x="1409666" y="225296"/>
                  <a:pt x="1408070" y="225296"/>
                  <a:pt x="1408070" y="226893"/>
                </a:cubicBezTo>
                <a:cubicBezTo>
                  <a:pt x="1403281" y="226893"/>
                  <a:pt x="1398491" y="225296"/>
                  <a:pt x="1395298" y="225296"/>
                </a:cubicBezTo>
                <a:cubicBezTo>
                  <a:pt x="1390509" y="223698"/>
                  <a:pt x="1385720" y="223698"/>
                  <a:pt x="1382527" y="222100"/>
                </a:cubicBezTo>
                <a:cubicBezTo>
                  <a:pt x="1384123" y="222100"/>
                  <a:pt x="1387316" y="222100"/>
                  <a:pt x="1388913" y="218904"/>
                </a:cubicBezTo>
                <a:cubicBezTo>
                  <a:pt x="1385720" y="217306"/>
                  <a:pt x="1387316" y="215709"/>
                  <a:pt x="1384123" y="214111"/>
                </a:cubicBezTo>
                <a:cubicBezTo>
                  <a:pt x="1380930" y="220502"/>
                  <a:pt x="1377737" y="215709"/>
                  <a:pt x="1374545" y="214111"/>
                </a:cubicBezTo>
                <a:cubicBezTo>
                  <a:pt x="1372948" y="218904"/>
                  <a:pt x="1380930" y="218904"/>
                  <a:pt x="1384123" y="220502"/>
                </a:cubicBezTo>
                <a:cubicBezTo>
                  <a:pt x="1377737" y="222100"/>
                  <a:pt x="1376141" y="225296"/>
                  <a:pt x="1368159" y="222100"/>
                </a:cubicBezTo>
                <a:cubicBezTo>
                  <a:pt x="1364966" y="215709"/>
                  <a:pt x="1363369" y="217306"/>
                  <a:pt x="1358580" y="215709"/>
                </a:cubicBezTo>
                <a:cubicBezTo>
                  <a:pt x="1356984" y="218904"/>
                  <a:pt x="1358580" y="220502"/>
                  <a:pt x="1358580" y="222100"/>
                </a:cubicBezTo>
                <a:cubicBezTo>
                  <a:pt x="1355387" y="220502"/>
                  <a:pt x="1345808" y="228491"/>
                  <a:pt x="1345808" y="222100"/>
                </a:cubicBezTo>
                <a:cubicBezTo>
                  <a:pt x="1347405" y="220502"/>
                  <a:pt x="1350598" y="223698"/>
                  <a:pt x="1353791" y="218904"/>
                </a:cubicBezTo>
                <a:cubicBezTo>
                  <a:pt x="1344212" y="218904"/>
                  <a:pt x="1349001" y="214111"/>
                  <a:pt x="1345808" y="209317"/>
                </a:cubicBezTo>
                <a:cubicBezTo>
                  <a:pt x="1345808" y="209317"/>
                  <a:pt x="1344212" y="209317"/>
                  <a:pt x="1344212" y="209317"/>
                </a:cubicBezTo>
                <a:cubicBezTo>
                  <a:pt x="1344212" y="212513"/>
                  <a:pt x="1344212" y="214111"/>
                  <a:pt x="1345808" y="218904"/>
                </a:cubicBezTo>
                <a:cubicBezTo>
                  <a:pt x="1344212" y="218904"/>
                  <a:pt x="1342616" y="218904"/>
                  <a:pt x="1341019" y="217306"/>
                </a:cubicBezTo>
                <a:cubicBezTo>
                  <a:pt x="1336230" y="218904"/>
                  <a:pt x="1326651" y="218904"/>
                  <a:pt x="1318669" y="218904"/>
                </a:cubicBezTo>
                <a:cubicBezTo>
                  <a:pt x="1325055" y="222100"/>
                  <a:pt x="1339423" y="222100"/>
                  <a:pt x="1339423" y="218904"/>
                </a:cubicBezTo>
                <a:cubicBezTo>
                  <a:pt x="1347405" y="222100"/>
                  <a:pt x="1341019" y="223698"/>
                  <a:pt x="1339423" y="226893"/>
                </a:cubicBezTo>
                <a:cubicBezTo>
                  <a:pt x="1337826" y="225296"/>
                  <a:pt x="1325055" y="222100"/>
                  <a:pt x="1317072" y="222100"/>
                </a:cubicBezTo>
                <a:cubicBezTo>
                  <a:pt x="1315476" y="223698"/>
                  <a:pt x="1312283" y="225296"/>
                  <a:pt x="1310687" y="228491"/>
                </a:cubicBezTo>
                <a:cubicBezTo>
                  <a:pt x="1305897" y="225296"/>
                  <a:pt x="1312283" y="222100"/>
                  <a:pt x="1307494" y="218904"/>
                </a:cubicBezTo>
                <a:cubicBezTo>
                  <a:pt x="1304301" y="226893"/>
                  <a:pt x="1299511" y="226893"/>
                  <a:pt x="1296318" y="230089"/>
                </a:cubicBezTo>
                <a:cubicBezTo>
                  <a:pt x="1297915" y="231687"/>
                  <a:pt x="1301108" y="230089"/>
                  <a:pt x="1299511" y="233285"/>
                </a:cubicBezTo>
                <a:cubicBezTo>
                  <a:pt x="1299511" y="233285"/>
                  <a:pt x="1299511" y="231687"/>
                  <a:pt x="1297915" y="231687"/>
                </a:cubicBezTo>
                <a:cubicBezTo>
                  <a:pt x="1302704" y="233285"/>
                  <a:pt x="1305897" y="234883"/>
                  <a:pt x="1310687" y="233285"/>
                </a:cubicBezTo>
                <a:cubicBezTo>
                  <a:pt x="1309090" y="238078"/>
                  <a:pt x="1302704" y="234883"/>
                  <a:pt x="1296318" y="233285"/>
                </a:cubicBezTo>
                <a:cubicBezTo>
                  <a:pt x="1294722" y="234883"/>
                  <a:pt x="1294722" y="236480"/>
                  <a:pt x="1294722" y="236480"/>
                </a:cubicBezTo>
                <a:cubicBezTo>
                  <a:pt x="1296318" y="236480"/>
                  <a:pt x="1296318" y="238078"/>
                  <a:pt x="1297915" y="238078"/>
                </a:cubicBezTo>
                <a:cubicBezTo>
                  <a:pt x="1297915" y="241274"/>
                  <a:pt x="1299511" y="244470"/>
                  <a:pt x="1293126" y="242872"/>
                </a:cubicBezTo>
                <a:cubicBezTo>
                  <a:pt x="1293126" y="241274"/>
                  <a:pt x="1293126" y="239676"/>
                  <a:pt x="1293126" y="238078"/>
                </a:cubicBezTo>
                <a:cubicBezTo>
                  <a:pt x="1289933" y="239676"/>
                  <a:pt x="1288336" y="241274"/>
                  <a:pt x="1285143" y="238078"/>
                </a:cubicBezTo>
                <a:cubicBezTo>
                  <a:pt x="1286740" y="233285"/>
                  <a:pt x="1288336" y="236480"/>
                  <a:pt x="1291529" y="234883"/>
                </a:cubicBezTo>
                <a:cubicBezTo>
                  <a:pt x="1288336" y="234883"/>
                  <a:pt x="1288336" y="233285"/>
                  <a:pt x="1289933" y="231687"/>
                </a:cubicBezTo>
                <a:cubicBezTo>
                  <a:pt x="1288336" y="231687"/>
                  <a:pt x="1288336" y="231687"/>
                  <a:pt x="1286740" y="231687"/>
                </a:cubicBezTo>
                <a:cubicBezTo>
                  <a:pt x="1288336" y="231687"/>
                  <a:pt x="1288336" y="231687"/>
                  <a:pt x="1288336" y="230089"/>
                </a:cubicBezTo>
                <a:cubicBezTo>
                  <a:pt x="1285143" y="230089"/>
                  <a:pt x="1283547" y="230089"/>
                  <a:pt x="1281950" y="226893"/>
                </a:cubicBezTo>
                <a:cubicBezTo>
                  <a:pt x="1283547" y="228491"/>
                  <a:pt x="1286740" y="223698"/>
                  <a:pt x="1285143" y="223698"/>
                </a:cubicBezTo>
                <a:cubicBezTo>
                  <a:pt x="1277161" y="220502"/>
                  <a:pt x="1270775" y="230089"/>
                  <a:pt x="1264389" y="231687"/>
                </a:cubicBezTo>
                <a:cubicBezTo>
                  <a:pt x="1265986" y="228491"/>
                  <a:pt x="1270775" y="225296"/>
                  <a:pt x="1264389" y="222100"/>
                </a:cubicBezTo>
                <a:cubicBezTo>
                  <a:pt x="1262793" y="230089"/>
                  <a:pt x="1254811" y="239676"/>
                  <a:pt x="1250021" y="233285"/>
                </a:cubicBezTo>
                <a:cubicBezTo>
                  <a:pt x="1251618" y="234883"/>
                  <a:pt x="1256407" y="231687"/>
                  <a:pt x="1253214" y="230089"/>
                </a:cubicBezTo>
                <a:cubicBezTo>
                  <a:pt x="1248425" y="231687"/>
                  <a:pt x="1243636" y="230089"/>
                  <a:pt x="1238846" y="233285"/>
                </a:cubicBezTo>
                <a:cubicBezTo>
                  <a:pt x="1235653" y="231687"/>
                  <a:pt x="1234057" y="230089"/>
                  <a:pt x="1232460" y="228491"/>
                </a:cubicBezTo>
                <a:cubicBezTo>
                  <a:pt x="1229268" y="231687"/>
                  <a:pt x="1230864" y="231687"/>
                  <a:pt x="1227671" y="236480"/>
                </a:cubicBezTo>
                <a:cubicBezTo>
                  <a:pt x="1226075" y="233285"/>
                  <a:pt x="1224478" y="234883"/>
                  <a:pt x="1221285" y="233285"/>
                </a:cubicBezTo>
                <a:cubicBezTo>
                  <a:pt x="1219689" y="231687"/>
                  <a:pt x="1222882" y="230089"/>
                  <a:pt x="1221285" y="228491"/>
                </a:cubicBezTo>
                <a:cubicBezTo>
                  <a:pt x="1214899" y="228491"/>
                  <a:pt x="1210110" y="230089"/>
                  <a:pt x="1205321" y="233285"/>
                </a:cubicBezTo>
                <a:cubicBezTo>
                  <a:pt x="1200531" y="234883"/>
                  <a:pt x="1197338" y="238078"/>
                  <a:pt x="1192549" y="239676"/>
                </a:cubicBezTo>
                <a:cubicBezTo>
                  <a:pt x="1192549" y="239676"/>
                  <a:pt x="1192549" y="238078"/>
                  <a:pt x="1192549" y="238078"/>
                </a:cubicBezTo>
                <a:cubicBezTo>
                  <a:pt x="1190953" y="238078"/>
                  <a:pt x="1189356" y="236480"/>
                  <a:pt x="1189356" y="236480"/>
                </a:cubicBezTo>
                <a:cubicBezTo>
                  <a:pt x="1184567" y="239676"/>
                  <a:pt x="1179778" y="236480"/>
                  <a:pt x="1173392" y="233285"/>
                </a:cubicBezTo>
                <a:cubicBezTo>
                  <a:pt x="1168602" y="239676"/>
                  <a:pt x="1178181" y="236480"/>
                  <a:pt x="1176585" y="241274"/>
                </a:cubicBezTo>
                <a:cubicBezTo>
                  <a:pt x="1170199" y="239676"/>
                  <a:pt x="1163813" y="241274"/>
                  <a:pt x="1159024" y="244470"/>
                </a:cubicBezTo>
                <a:cubicBezTo>
                  <a:pt x="1154234" y="246067"/>
                  <a:pt x="1151041" y="247665"/>
                  <a:pt x="1147849" y="249263"/>
                </a:cubicBezTo>
                <a:cubicBezTo>
                  <a:pt x="1155831" y="250861"/>
                  <a:pt x="1163813" y="252459"/>
                  <a:pt x="1170199" y="249263"/>
                </a:cubicBezTo>
                <a:cubicBezTo>
                  <a:pt x="1167006" y="250861"/>
                  <a:pt x="1167006" y="254057"/>
                  <a:pt x="1173392" y="254057"/>
                </a:cubicBezTo>
                <a:cubicBezTo>
                  <a:pt x="1171795" y="257252"/>
                  <a:pt x="1154234" y="254057"/>
                  <a:pt x="1144656" y="250861"/>
                </a:cubicBezTo>
                <a:cubicBezTo>
                  <a:pt x="1141463" y="250861"/>
                  <a:pt x="1139866" y="250861"/>
                  <a:pt x="1138270" y="249263"/>
                </a:cubicBezTo>
                <a:cubicBezTo>
                  <a:pt x="1141463" y="249263"/>
                  <a:pt x="1143059" y="249263"/>
                  <a:pt x="1144656" y="249263"/>
                </a:cubicBezTo>
                <a:cubicBezTo>
                  <a:pt x="1146252" y="249263"/>
                  <a:pt x="1147849" y="249263"/>
                  <a:pt x="1149445" y="247665"/>
                </a:cubicBezTo>
                <a:cubicBezTo>
                  <a:pt x="1144656" y="246067"/>
                  <a:pt x="1149445" y="242872"/>
                  <a:pt x="1144656" y="241274"/>
                </a:cubicBezTo>
                <a:cubicBezTo>
                  <a:pt x="1135077" y="255655"/>
                  <a:pt x="1119112" y="246067"/>
                  <a:pt x="1107937" y="252459"/>
                </a:cubicBezTo>
                <a:cubicBezTo>
                  <a:pt x="1109534" y="249263"/>
                  <a:pt x="1109534" y="247665"/>
                  <a:pt x="1106341" y="246067"/>
                </a:cubicBezTo>
                <a:cubicBezTo>
                  <a:pt x="1103148" y="250861"/>
                  <a:pt x="1099955" y="255655"/>
                  <a:pt x="1096762" y="255655"/>
                </a:cubicBezTo>
                <a:cubicBezTo>
                  <a:pt x="1096762" y="254057"/>
                  <a:pt x="1096762" y="252459"/>
                  <a:pt x="1095166" y="250861"/>
                </a:cubicBezTo>
                <a:cubicBezTo>
                  <a:pt x="1087183" y="258850"/>
                  <a:pt x="1076008" y="254057"/>
                  <a:pt x="1068026" y="263644"/>
                </a:cubicBezTo>
                <a:cubicBezTo>
                  <a:pt x="1069622" y="260448"/>
                  <a:pt x="1068026" y="258850"/>
                  <a:pt x="1066430" y="257252"/>
                </a:cubicBezTo>
                <a:cubicBezTo>
                  <a:pt x="1052061" y="265242"/>
                  <a:pt x="1053658" y="260448"/>
                  <a:pt x="1040886" y="262046"/>
                </a:cubicBezTo>
                <a:cubicBezTo>
                  <a:pt x="1042483" y="258850"/>
                  <a:pt x="1042483" y="255655"/>
                  <a:pt x="1040886" y="254057"/>
                </a:cubicBezTo>
                <a:cubicBezTo>
                  <a:pt x="1037693" y="262046"/>
                  <a:pt x="1036097" y="252459"/>
                  <a:pt x="1032904" y="257252"/>
                </a:cubicBezTo>
                <a:cubicBezTo>
                  <a:pt x="1029711" y="258850"/>
                  <a:pt x="1029711" y="262046"/>
                  <a:pt x="1029711" y="263644"/>
                </a:cubicBezTo>
                <a:cubicBezTo>
                  <a:pt x="1028115" y="263644"/>
                  <a:pt x="1024922" y="262046"/>
                  <a:pt x="1023325" y="263644"/>
                </a:cubicBezTo>
                <a:cubicBezTo>
                  <a:pt x="1021729" y="266839"/>
                  <a:pt x="1026518" y="266839"/>
                  <a:pt x="1026518" y="268437"/>
                </a:cubicBezTo>
                <a:cubicBezTo>
                  <a:pt x="1016940" y="268437"/>
                  <a:pt x="1020132" y="266839"/>
                  <a:pt x="1012150" y="268437"/>
                </a:cubicBezTo>
                <a:cubicBezTo>
                  <a:pt x="1013747" y="270035"/>
                  <a:pt x="1020132" y="270035"/>
                  <a:pt x="1016940" y="273231"/>
                </a:cubicBezTo>
                <a:cubicBezTo>
                  <a:pt x="1010554" y="271633"/>
                  <a:pt x="1004168" y="271633"/>
                  <a:pt x="997782" y="271633"/>
                </a:cubicBezTo>
                <a:cubicBezTo>
                  <a:pt x="992993" y="273231"/>
                  <a:pt x="989800" y="271633"/>
                  <a:pt x="991396" y="265242"/>
                </a:cubicBezTo>
                <a:cubicBezTo>
                  <a:pt x="985011" y="263644"/>
                  <a:pt x="981818" y="270035"/>
                  <a:pt x="975432" y="271633"/>
                </a:cubicBezTo>
                <a:cubicBezTo>
                  <a:pt x="977028" y="270035"/>
                  <a:pt x="978625" y="266839"/>
                  <a:pt x="977028" y="266839"/>
                </a:cubicBezTo>
                <a:cubicBezTo>
                  <a:pt x="972239" y="271633"/>
                  <a:pt x="969046" y="262046"/>
                  <a:pt x="964257" y="266839"/>
                </a:cubicBezTo>
                <a:cubicBezTo>
                  <a:pt x="962660" y="271633"/>
                  <a:pt x="967450" y="274829"/>
                  <a:pt x="967450" y="281220"/>
                </a:cubicBezTo>
                <a:cubicBezTo>
                  <a:pt x="965853" y="278024"/>
                  <a:pt x="961064" y="276426"/>
                  <a:pt x="957871" y="276426"/>
                </a:cubicBezTo>
                <a:cubicBezTo>
                  <a:pt x="954678" y="276426"/>
                  <a:pt x="951485" y="278024"/>
                  <a:pt x="953082" y="282818"/>
                </a:cubicBezTo>
                <a:cubicBezTo>
                  <a:pt x="943503" y="284416"/>
                  <a:pt x="935521" y="284416"/>
                  <a:pt x="927538" y="286013"/>
                </a:cubicBezTo>
                <a:cubicBezTo>
                  <a:pt x="919556" y="287611"/>
                  <a:pt x="909977" y="290807"/>
                  <a:pt x="901995" y="292405"/>
                </a:cubicBezTo>
                <a:cubicBezTo>
                  <a:pt x="886030" y="295601"/>
                  <a:pt x="870066" y="301992"/>
                  <a:pt x="852505" y="305188"/>
                </a:cubicBezTo>
                <a:cubicBezTo>
                  <a:pt x="854101" y="298796"/>
                  <a:pt x="860487" y="303590"/>
                  <a:pt x="862084" y="300394"/>
                </a:cubicBezTo>
                <a:cubicBezTo>
                  <a:pt x="860487" y="297198"/>
                  <a:pt x="865277" y="297198"/>
                  <a:pt x="862084" y="294003"/>
                </a:cubicBezTo>
                <a:cubicBezTo>
                  <a:pt x="860487" y="295601"/>
                  <a:pt x="858891" y="294003"/>
                  <a:pt x="857294" y="295601"/>
                </a:cubicBezTo>
                <a:cubicBezTo>
                  <a:pt x="857294" y="297198"/>
                  <a:pt x="858891" y="298796"/>
                  <a:pt x="855698" y="301992"/>
                </a:cubicBezTo>
                <a:cubicBezTo>
                  <a:pt x="850909" y="300394"/>
                  <a:pt x="854101" y="297198"/>
                  <a:pt x="850909" y="295601"/>
                </a:cubicBezTo>
                <a:cubicBezTo>
                  <a:pt x="849312" y="297198"/>
                  <a:pt x="846119" y="295601"/>
                  <a:pt x="844523" y="297198"/>
                </a:cubicBezTo>
                <a:cubicBezTo>
                  <a:pt x="844523" y="300394"/>
                  <a:pt x="844523" y="301992"/>
                  <a:pt x="844523" y="303590"/>
                </a:cubicBezTo>
                <a:lnTo>
                  <a:pt x="847245" y="305292"/>
                </a:lnTo>
                <a:lnTo>
                  <a:pt x="835144" y="307984"/>
                </a:lnTo>
                <a:cubicBezTo>
                  <a:pt x="830554" y="307984"/>
                  <a:pt x="826164" y="308383"/>
                  <a:pt x="823769" y="313177"/>
                </a:cubicBezTo>
                <a:cubicBezTo>
                  <a:pt x="820576" y="309981"/>
                  <a:pt x="818980" y="311579"/>
                  <a:pt x="818980" y="316372"/>
                </a:cubicBezTo>
                <a:cubicBezTo>
                  <a:pt x="815787" y="311579"/>
                  <a:pt x="812594" y="314775"/>
                  <a:pt x="809401" y="314775"/>
                </a:cubicBezTo>
                <a:cubicBezTo>
                  <a:pt x="812594" y="309981"/>
                  <a:pt x="817383" y="309981"/>
                  <a:pt x="820576" y="305188"/>
                </a:cubicBezTo>
                <a:cubicBezTo>
                  <a:pt x="809401" y="300394"/>
                  <a:pt x="806208" y="311579"/>
                  <a:pt x="798226" y="311579"/>
                </a:cubicBezTo>
                <a:cubicBezTo>
                  <a:pt x="796629" y="305188"/>
                  <a:pt x="791840" y="313177"/>
                  <a:pt x="787051" y="311579"/>
                </a:cubicBezTo>
                <a:cubicBezTo>
                  <a:pt x="787051" y="306785"/>
                  <a:pt x="791840" y="300394"/>
                  <a:pt x="787051" y="297198"/>
                </a:cubicBezTo>
                <a:cubicBezTo>
                  <a:pt x="785454" y="305188"/>
                  <a:pt x="779068" y="303590"/>
                  <a:pt x="775876" y="306785"/>
                </a:cubicBezTo>
                <a:cubicBezTo>
                  <a:pt x="774279" y="311579"/>
                  <a:pt x="774279" y="309981"/>
                  <a:pt x="775876" y="316372"/>
                </a:cubicBezTo>
                <a:cubicBezTo>
                  <a:pt x="769490" y="313177"/>
                  <a:pt x="769490" y="313177"/>
                  <a:pt x="763104" y="311579"/>
                </a:cubicBezTo>
                <a:cubicBezTo>
                  <a:pt x="764700" y="306785"/>
                  <a:pt x="763104" y="306785"/>
                  <a:pt x="761508" y="300394"/>
                </a:cubicBezTo>
                <a:cubicBezTo>
                  <a:pt x="764700" y="298796"/>
                  <a:pt x="769490" y="301992"/>
                  <a:pt x="771086" y="294003"/>
                </a:cubicBezTo>
                <a:cubicBezTo>
                  <a:pt x="783858" y="297198"/>
                  <a:pt x="790244" y="289209"/>
                  <a:pt x="803015" y="289209"/>
                </a:cubicBezTo>
                <a:cubicBezTo>
                  <a:pt x="804612" y="276426"/>
                  <a:pt x="815787" y="284416"/>
                  <a:pt x="820576" y="279622"/>
                </a:cubicBezTo>
                <a:cubicBezTo>
                  <a:pt x="818980" y="278024"/>
                  <a:pt x="817383" y="278024"/>
                  <a:pt x="818980" y="274829"/>
                </a:cubicBezTo>
                <a:cubicBezTo>
                  <a:pt x="823769" y="278024"/>
                  <a:pt x="823769" y="271633"/>
                  <a:pt x="828558" y="276426"/>
                </a:cubicBezTo>
                <a:cubicBezTo>
                  <a:pt x="830155" y="279622"/>
                  <a:pt x="826962" y="282818"/>
                  <a:pt x="831751" y="284416"/>
                </a:cubicBezTo>
                <a:cubicBezTo>
                  <a:pt x="833348" y="282818"/>
                  <a:pt x="834944" y="282818"/>
                  <a:pt x="834944" y="282818"/>
                </a:cubicBezTo>
                <a:cubicBezTo>
                  <a:pt x="839733" y="276426"/>
                  <a:pt x="831751" y="274829"/>
                  <a:pt x="834944" y="268437"/>
                </a:cubicBezTo>
                <a:cubicBezTo>
                  <a:pt x="841330" y="271633"/>
                  <a:pt x="841330" y="270035"/>
                  <a:pt x="844523" y="263644"/>
                </a:cubicBezTo>
                <a:cubicBezTo>
                  <a:pt x="846119" y="265242"/>
                  <a:pt x="847716" y="266839"/>
                  <a:pt x="847716" y="268437"/>
                </a:cubicBezTo>
                <a:cubicBezTo>
                  <a:pt x="850909" y="265242"/>
                  <a:pt x="852505" y="260448"/>
                  <a:pt x="854101" y="260448"/>
                </a:cubicBezTo>
                <a:cubicBezTo>
                  <a:pt x="858891" y="268437"/>
                  <a:pt x="847716" y="266839"/>
                  <a:pt x="842926" y="270035"/>
                </a:cubicBezTo>
                <a:cubicBezTo>
                  <a:pt x="846119" y="271633"/>
                  <a:pt x="842926" y="276426"/>
                  <a:pt x="847716" y="278024"/>
                </a:cubicBezTo>
                <a:cubicBezTo>
                  <a:pt x="850909" y="271633"/>
                  <a:pt x="857294" y="273231"/>
                  <a:pt x="860487" y="268437"/>
                </a:cubicBezTo>
                <a:cubicBezTo>
                  <a:pt x="865277" y="266839"/>
                  <a:pt x="865277" y="273231"/>
                  <a:pt x="868470" y="266839"/>
                </a:cubicBezTo>
                <a:cubicBezTo>
                  <a:pt x="871662" y="266839"/>
                  <a:pt x="870066" y="270035"/>
                  <a:pt x="874855" y="271633"/>
                </a:cubicBezTo>
                <a:cubicBezTo>
                  <a:pt x="874855" y="266839"/>
                  <a:pt x="878048" y="266839"/>
                  <a:pt x="879645" y="263644"/>
                </a:cubicBezTo>
                <a:cubicBezTo>
                  <a:pt x="882838" y="263644"/>
                  <a:pt x="886030" y="270035"/>
                  <a:pt x="889223" y="266839"/>
                </a:cubicBezTo>
                <a:cubicBezTo>
                  <a:pt x="886030" y="263644"/>
                  <a:pt x="881241" y="260448"/>
                  <a:pt x="884434" y="255655"/>
                </a:cubicBezTo>
                <a:cubicBezTo>
                  <a:pt x="890820" y="263644"/>
                  <a:pt x="890820" y="254057"/>
                  <a:pt x="897206" y="263644"/>
                </a:cubicBezTo>
                <a:cubicBezTo>
                  <a:pt x="898802" y="255655"/>
                  <a:pt x="898802" y="258850"/>
                  <a:pt x="903591" y="254057"/>
                </a:cubicBezTo>
                <a:cubicBezTo>
                  <a:pt x="900399" y="252459"/>
                  <a:pt x="892416" y="258850"/>
                  <a:pt x="890820" y="252459"/>
                </a:cubicBezTo>
                <a:cubicBezTo>
                  <a:pt x="897206" y="249263"/>
                  <a:pt x="905188" y="250861"/>
                  <a:pt x="911574" y="249263"/>
                </a:cubicBezTo>
                <a:cubicBezTo>
                  <a:pt x="906785" y="241274"/>
                  <a:pt x="925942" y="242872"/>
                  <a:pt x="930731" y="238078"/>
                </a:cubicBezTo>
                <a:cubicBezTo>
                  <a:pt x="922749" y="234883"/>
                  <a:pt x="906785" y="238078"/>
                  <a:pt x="906785" y="228491"/>
                </a:cubicBezTo>
                <a:cubicBezTo>
                  <a:pt x="903591" y="228491"/>
                  <a:pt x="901995" y="230089"/>
                  <a:pt x="900399" y="231687"/>
                </a:cubicBezTo>
                <a:cubicBezTo>
                  <a:pt x="903591" y="233285"/>
                  <a:pt x="903591" y="234883"/>
                  <a:pt x="903591" y="236480"/>
                </a:cubicBezTo>
                <a:cubicBezTo>
                  <a:pt x="894013" y="236480"/>
                  <a:pt x="901995" y="246067"/>
                  <a:pt x="894013" y="247665"/>
                </a:cubicBezTo>
                <a:cubicBezTo>
                  <a:pt x="895609" y="244470"/>
                  <a:pt x="897206" y="241274"/>
                  <a:pt x="894013" y="239676"/>
                </a:cubicBezTo>
                <a:cubicBezTo>
                  <a:pt x="892416" y="239676"/>
                  <a:pt x="890820" y="239676"/>
                  <a:pt x="889223" y="239676"/>
                </a:cubicBezTo>
                <a:cubicBezTo>
                  <a:pt x="887627" y="241274"/>
                  <a:pt x="887627" y="244470"/>
                  <a:pt x="886030" y="246067"/>
                </a:cubicBezTo>
                <a:cubicBezTo>
                  <a:pt x="881241" y="244470"/>
                  <a:pt x="878048" y="246067"/>
                  <a:pt x="874855" y="244470"/>
                </a:cubicBezTo>
                <a:cubicBezTo>
                  <a:pt x="874855" y="236480"/>
                  <a:pt x="879645" y="239676"/>
                  <a:pt x="881241" y="234883"/>
                </a:cubicBezTo>
                <a:cubicBezTo>
                  <a:pt x="879645" y="234883"/>
                  <a:pt x="876452" y="233285"/>
                  <a:pt x="874855" y="234883"/>
                </a:cubicBezTo>
                <a:cubicBezTo>
                  <a:pt x="873259" y="238078"/>
                  <a:pt x="871662" y="241274"/>
                  <a:pt x="871662" y="244470"/>
                </a:cubicBezTo>
                <a:cubicBezTo>
                  <a:pt x="873259" y="242872"/>
                  <a:pt x="874855" y="244470"/>
                  <a:pt x="874855" y="247665"/>
                </a:cubicBezTo>
                <a:cubicBezTo>
                  <a:pt x="870066" y="246067"/>
                  <a:pt x="866873" y="247665"/>
                  <a:pt x="863680" y="247665"/>
                </a:cubicBezTo>
                <a:cubicBezTo>
                  <a:pt x="860487" y="249263"/>
                  <a:pt x="857294" y="250861"/>
                  <a:pt x="854101" y="250861"/>
                </a:cubicBezTo>
                <a:cubicBezTo>
                  <a:pt x="852505" y="262046"/>
                  <a:pt x="844523" y="263644"/>
                  <a:pt x="836541" y="263644"/>
                </a:cubicBezTo>
                <a:cubicBezTo>
                  <a:pt x="826962" y="263644"/>
                  <a:pt x="818980" y="263644"/>
                  <a:pt x="815787" y="270035"/>
                </a:cubicBezTo>
                <a:cubicBezTo>
                  <a:pt x="818980" y="265242"/>
                  <a:pt x="817383" y="262046"/>
                  <a:pt x="817383" y="258850"/>
                </a:cubicBezTo>
                <a:cubicBezTo>
                  <a:pt x="820576" y="260448"/>
                  <a:pt x="826962" y="262046"/>
                  <a:pt x="830155" y="262046"/>
                </a:cubicBezTo>
                <a:cubicBezTo>
                  <a:pt x="834944" y="262046"/>
                  <a:pt x="838137" y="260448"/>
                  <a:pt x="838137" y="254057"/>
                </a:cubicBezTo>
                <a:cubicBezTo>
                  <a:pt x="844523" y="258850"/>
                  <a:pt x="847716" y="255655"/>
                  <a:pt x="850909" y="254057"/>
                </a:cubicBezTo>
                <a:cubicBezTo>
                  <a:pt x="847716" y="249263"/>
                  <a:pt x="844523" y="255655"/>
                  <a:pt x="842926" y="247665"/>
                </a:cubicBezTo>
                <a:cubicBezTo>
                  <a:pt x="841330" y="258850"/>
                  <a:pt x="828558" y="246067"/>
                  <a:pt x="831751" y="257252"/>
                </a:cubicBezTo>
                <a:cubicBezTo>
                  <a:pt x="823769" y="252459"/>
                  <a:pt x="818980" y="258850"/>
                  <a:pt x="812594" y="257252"/>
                </a:cubicBezTo>
                <a:cubicBezTo>
                  <a:pt x="814190" y="254057"/>
                  <a:pt x="817383" y="254057"/>
                  <a:pt x="812594" y="250861"/>
                </a:cubicBezTo>
                <a:cubicBezTo>
                  <a:pt x="810997" y="254057"/>
                  <a:pt x="807805" y="249263"/>
                  <a:pt x="807805" y="249263"/>
                </a:cubicBezTo>
                <a:cubicBezTo>
                  <a:pt x="809401" y="254057"/>
                  <a:pt x="803015" y="250861"/>
                  <a:pt x="801419" y="257252"/>
                </a:cubicBezTo>
                <a:cubicBezTo>
                  <a:pt x="804612" y="255655"/>
                  <a:pt x="806208" y="257252"/>
                  <a:pt x="806208" y="260448"/>
                </a:cubicBezTo>
                <a:cubicBezTo>
                  <a:pt x="799822" y="258850"/>
                  <a:pt x="798226" y="265242"/>
                  <a:pt x="790244" y="260448"/>
                </a:cubicBezTo>
                <a:cubicBezTo>
                  <a:pt x="790244" y="258850"/>
                  <a:pt x="793437" y="255655"/>
                  <a:pt x="791840" y="254057"/>
                </a:cubicBezTo>
                <a:cubicBezTo>
                  <a:pt x="785454" y="255655"/>
                  <a:pt x="788647" y="260448"/>
                  <a:pt x="783858" y="263644"/>
                </a:cubicBezTo>
                <a:cubicBezTo>
                  <a:pt x="775876" y="257252"/>
                  <a:pt x="772683" y="265242"/>
                  <a:pt x="764700" y="258850"/>
                </a:cubicBezTo>
                <a:cubicBezTo>
                  <a:pt x="763104" y="260448"/>
                  <a:pt x="759911" y="262046"/>
                  <a:pt x="756718" y="260448"/>
                </a:cubicBezTo>
                <a:cubicBezTo>
                  <a:pt x="753525" y="260448"/>
                  <a:pt x="751929" y="260448"/>
                  <a:pt x="750332" y="260448"/>
                </a:cubicBezTo>
                <a:cubicBezTo>
                  <a:pt x="750332" y="258850"/>
                  <a:pt x="750332" y="255655"/>
                  <a:pt x="748736" y="254057"/>
                </a:cubicBezTo>
                <a:cubicBezTo>
                  <a:pt x="745543" y="257252"/>
                  <a:pt x="734368" y="252459"/>
                  <a:pt x="740754" y="258850"/>
                </a:cubicBezTo>
                <a:cubicBezTo>
                  <a:pt x="732771" y="258850"/>
                  <a:pt x="737561" y="255655"/>
                  <a:pt x="734368" y="252459"/>
                </a:cubicBezTo>
                <a:cubicBezTo>
                  <a:pt x="732771" y="257252"/>
                  <a:pt x="727982" y="252459"/>
                  <a:pt x="726386" y="255655"/>
                </a:cubicBezTo>
                <a:cubicBezTo>
                  <a:pt x="727982" y="260448"/>
                  <a:pt x="729578" y="257252"/>
                  <a:pt x="734368" y="257252"/>
                </a:cubicBezTo>
                <a:cubicBezTo>
                  <a:pt x="735964" y="262046"/>
                  <a:pt x="731175" y="260448"/>
                  <a:pt x="731175" y="265242"/>
                </a:cubicBezTo>
                <a:cubicBezTo>
                  <a:pt x="726386" y="262046"/>
                  <a:pt x="724789" y="263644"/>
                  <a:pt x="724789" y="268437"/>
                </a:cubicBezTo>
                <a:cubicBezTo>
                  <a:pt x="721596" y="263644"/>
                  <a:pt x="715210" y="268437"/>
                  <a:pt x="716807" y="262046"/>
                </a:cubicBezTo>
                <a:cubicBezTo>
                  <a:pt x="718403" y="262046"/>
                  <a:pt x="723192" y="268437"/>
                  <a:pt x="726386" y="258850"/>
                </a:cubicBezTo>
                <a:cubicBezTo>
                  <a:pt x="716807" y="258850"/>
                  <a:pt x="720000" y="254057"/>
                  <a:pt x="715210" y="250861"/>
                </a:cubicBezTo>
                <a:cubicBezTo>
                  <a:pt x="713614" y="258850"/>
                  <a:pt x="704035" y="250861"/>
                  <a:pt x="700842" y="255655"/>
                </a:cubicBezTo>
                <a:cubicBezTo>
                  <a:pt x="700842" y="250861"/>
                  <a:pt x="705632" y="252459"/>
                  <a:pt x="705632" y="247665"/>
                </a:cubicBezTo>
                <a:cubicBezTo>
                  <a:pt x="712018" y="250861"/>
                  <a:pt x="715210" y="247665"/>
                  <a:pt x="718403" y="246067"/>
                </a:cubicBezTo>
                <a:cubicBezTo>
                  <a:pt x="716807" y="244470"/>
                  <a:pt x="716807" y="242872"/>
                  <a:pt x="718403" y="242872"/>
                </a:cubicBezTo>
                <a:cubicBezTo>
                  <a:pt x="723192" y="246067"/>
                  <a:pt x="731175" y="238078"/>
                  <a:pt x="735964" y="231687"/>
                </a:cubicBezTo>
                <a:cubicBezTo>
                  <a:pt x="739157" y="231687"/>
                  <a:pt x="737561" y="234883"/>
                  <a:pt x="742350" y="234883"/>
                </a:cubicBezTo>
                <a:cubicBezTo>
                  <a:pt x="745543" y="230089"/>
                  <a:pt x="753525" y="226893"/>
                  <a:pt x="756718" y="230089"/>
                </a:cubicBezTo>
                <a:cubicBezTo>
                  <a:pt x="756718" y="238078"/>
                  <a:pt x="750332" y="228491"/>
                  <a:pt x="748736" y="233285"/>
                </a:cubicBezTo>
                <a:cubicBezTo>
                  <a:pt x="750332" y="236480"/>
                  <a:pt x="743947" y="242872"/>
                  <a:pt x="748736" y="244470"/>
                </a:cubicBezTo>
                <a:cubicBezTo>
                  <a:pt x="753525" y="242872"/>
                  <a:pt x="748736" y="241274"/>
                  <a:pt x="751929" y="238078"/>
                </a:cubicBezTo>
                <a:cubicBezTo>
                  <a:pt x="756718" y="239676"/>
                  <a:pt x="758315" y="234883"/>
                  <a:pt x="763104" y="234883"/>
                </a:cubicBezTo>
                <a:cubicBezTo>
                  <a:pt x="767893" y="234883"/>
                  <a:pt x="761508" y="239676"/>
                  <a:pt x="767893" y="239676"/>
                </a:cubicBezTo>
                <a:cubicBezTo>
                  <a:pt x="764700" y="234883"/>
                  <a:pt x="771086" y="230089"/>
                  <a:pt x="775876" y="228491"/>
                </a:cubicBezTo>
                <a:cubicBezTo>
                  <a:pt x="772683" y="223698"/>
                  <a:pt x="772683" y="223698"/>
                  <a:pt x="774279" y="218904"/>
                </a:cubicBezTo>
                <a:cubicBezTo>
                  <a:pt x="782261" y="218904"/>
                  <a:pt x="785454" y="212513"/>
                  <a:pt x="793437" y="214111"/>
                </a:cubicBezTo>
                <a:cubicBezTo>
                  <a:pt x="793437" y="217306"/>
                  <a:pt x="787051" y="217306"/>
                  <a:pt x="791840" y="220502"/>
                </a:cubicBezTo>
                <a:cubicBezTo>
                  <a:pt x="796629" y="215709"/>
                  <a:pt x="799822" y="222100"/>
                  <a:pt x="804612" y="215709"/>
                </a:cubicBezTo>
                <a:cubicBezTo>
                  <a:pt x="804612" y="215709"/>
                  <a:pt x="806208" y="217306"/>
                  <a:pt x="807805" y="217306"/>
                </a:cubicBezTo>
                <a:cubicBezTo>
                  <a:pt x="809401" y="215709"/>
                  <a:pt x="810997" y="214111"/>
                  <a:pt x="814190" y="214111"/>
                </a:cubicBezTo>
                <a:cubicBezTo>
                  <a:pt x="814190" y="215709"/>
                  <a:pt x="814190" y="215709"/>
                  <a:pt x="814190" y="217306"/>
                </a:cubicBezTo>
                <a:cubicBezTo>
                  <a:pt x="817383" y="217306"/>
                  <a:pt x="818980" y="215709"/>
                  <a:pt x="820576" y="214111"/>
                </a:cubicBezTo>
                <a:cubicBezTo>
                  <a:pt x="826962" y="215709"/>
                  <a:pt x="822173" y="220502"/>
                  <a:pt x="830155" y="222100"/>
                </a:cubicBezTo>
                <a:cubicBezTo>
                  <a:pt x="826962" y="215709"/>
                  <a:pt x="836541" y="217306"/>
                  <a:pt x="834944" y="210915"/>
                </a:cubicBezTo>
                <a:cubicBezTo>
                  <a:pt x="838137" y="214111"/>
                  <a:pt x="839733" y="209317"/>
                  <a:pt x="841330" y="210915"/>
                </a:cubicBezTo>
                <a:cubicBezTo>
                  <a:pt x="841330" y="212513"/>
                  <a:pt x="839733" y="215709"/>
                  <a:pt x="842926" y="215709"/>
                </a:cubicBezTo>
                <a:cubicBezTo>
                  <a:pt x="844523" y="214111"/>
                  <a:pt x="846119" y="214111"/>
                  <a:pt x="847716" y="210915"/>
                </a:cubicBezTo>
                <a:lnTo>
                  <a:pt x="841330" y="210915"/>
                </a:lnTo>
                <a:lnTo>
                  <a:pt x="836541" y="210915"/>
                </a:lnTo>
                <a:cubicBezTo>
                  <a:pt x="834944" y="206121"/>
                  <a:pt x="839733" y="207719"/>
                  <a:pt x="846119" y="209317"/>
                </a:cubicBezTo>
                <a:cubicBezTo>
                  <a:pt x="841330" y="206121"/>
                  <a:pt x="842926" y="206121"/>
                  <a:pt x="838137" y="204524"/>
                </a:cubicBezTo>
                <a:cubicBezTo>
                  <a:pt x="836541" y="202926"/>
                  <a:pt x="838137" y="199730"/>
                  <a:pt x="838137" y="196534"/>
                </a:cubicBezTo>
                <a:cubicBezTo>
                  <a:pt x="850909" y="201328"/>
                  <a:pt x="862084" y="201328"/>
                  <a:pt x="865277" y="190143"/>
                </a:cubicBezTo>
                <a:cubicBezTo>
                  <a:pt x="865277" y="193339"/>
                  <a:pt x="871662" y="194937"/>
                  <a:pt x="871662" y="190143"/>
                </a:cubicBezTo>
                <a:cubicBezTo>
                  <a:pt x="878048" y="190143"/>
                  <a:pt x="871662" y="196534"/>
                  <a:pt x="874855" y="198132"/>
                </a:cubicBezTo>
                <a:cubicBezTo>
                  <a:pt x="876452" y="194937"/>
                  <a:pt x="881241" y="196534"/>
                  <a:pt x="882838" y="194937"/>
                </a:cubicBezTo>
                <a:cubicBezTo>
                  <a:pt x="881241" y="193339"/>
                  <a:pt x="873259" y="196534"/>
                  <a:pt x="876452" y="190143"/>
                </a:cubicBezTo>
                <a:cubicBezTo>
                  <a:pt x="878048" y="185350"/>
                  <a:pt x="882838" y="194937"/>
                  <a:pt x="884434" y="190143"/>
                </a:cubicBezTo>
                <a:cubicBezTo>
                  <a:pt x="884434" y="183752"/>
                  <a:pt x="884434" y="183752"/>
                  <a:pt x="889223" y="180556"/>
                </a:cubicBezTo>
                <a:cubicBezTo>
                  <a:pt x="884434" y="178958"/>
                  <a:pt x="884434" y="177360"/>
                  <a:pt x="886030" y="175763"/>
                </a:cubicBezTo>
                <a:cubicBezTo>
                  <a:pt x="871662" y="174165"/>
                  <a:pt x="854101" y="170969"/>
                  <a:pt x="846119" y="174165"/>
                </a:cubicBezTo>
                <a:cubicBezTo>
                  <a:pt x="841330" y="170969"/>
                  <a:pt x="838137" y="170969"/>
                  <a:pt x="836541" y="167773"/>
                </a:cubicBezTo>
                <a:cubicBezTo>
                  <a:pt x="841330" y="170969"/>
                  <a:pt x="850909" y="166176"/>
                  <a:pt x="852505" y="170969"/>
                </a:cubicBezTo>
                <a:cubicBezTo>
                  <a:pt x="860487" y="170969"/>
                  <a:pt x="870066" y="169371"/>
                  <a:pt x="881241" y="169371"/>
                </a:cubicBezTo>
                <a:cubicBezTo>
                  <a:pt x="884434" y="169371"/>
                  <a:pt x="887627" y="170969"/>
                  <a:pt x="890820" y="170969"/>
                </a:cubicBezTo>
                <a:cubicBezTo>
                  <a:pt x="890820" y="167773"/>
                  <a:pt x="890820" y="166176"/>
                  <a:pt x="890820" y="166176"/>
                </a:cubicBezTo>
                <a:cubicBezTo>
                  <a:pt x="894013" y="166176"/>
                  <a:pt x="894013" y="167773"/>
                  <a:pt x="892416" y="170969"/>
                </a:cubicBezTo>
                <a:cubicBezTo>
                  <a:pt x="895609" y="170969"/>
                  <a:pt x="898802" y="170969"/>
                  <a:pt x="900399" y="170969"/>
                </a:cubicBezTo>
                <a:cubicBezTo>
                  <a:pt x="903591" y="170969"/>
                  <a:pt x="906785" y="170969"/>
                  <a:pt x="908381" y="169371"/>
                </a:cubicBezTo>
                <a:cubicBezTo>
                  <a:pt x="908381" y="170969"/>
                  <a:pt x="906785" y="172567"/>
                  <a:pt x="906785" y="172567"/>
                </a:cubicBezTo>
                <a:cubicBezTo>
                  <a:pt x="909977" y="172567"/>
                  <a:pt x="913170" y="170969"/>
                  <a:pt x="913170" y="167773"/>
                </a:cubicBezTo>
                <a:cubicBezTo>
                  <a:pt x="913170" y="170969"/>
                  <a:pt x="919556" y="172567"/>
                  <a:pt x="919556" y="175763"/>
                </a:cubicBezTo>
                <a:cubicBezTo>
                  <a:pt x="917960" y="177360"/>
                  <a:pt x="909977" y="175763"/>
                  <a:pt x="905188" y="174165"/>
                </a:cubicBezTo>
                <a:cubicBezTo>
                  <a:pt x="905188" y="174165"/>
                  <a:pt x="905188" y="175763"/>
                  <a:pt x="906785" y="175763"/>
                </a:cubicBezTo>
                <a:cubicBezTo>
                  <a:pt x="911574" y="174165"/>
                  <a:pt x="911574" y="178958"/>
                  <a:pt x="916363" y="180556"/>
                </a:cubicBezTo>
                <a:cubicBezTo>
                  <a:pt x="913170" y="174165"/>
                  <a:pt x="922749" y="177360"/>
                  <a:pt x="927538" y="180556"/>
                </a:cubicBezTo>
                <a:cubicBezTo>
                  <a:pt x="929135" y="177360"/>
                  <a:pt x="930731" y="175763"/>
                  <a:pt x="930731" y="174165"/>
                </a:cubicBezTo>
                <a:cubicBezTo>
                  <a:pt x="929135" y="175763"/>
                  <a:pt x="925942" y="174165"/>
                  <a:pt x="921153" y="175763"/>
                </a:cubicBezTo>
                <a:cubicBezTo>
                  <a:pt x="921153" y="170969"/>
                  <a:pt x="925942" y="170969"/>
                  <a:pt x="932328" y="172567"/>
                </a:cubicBezTo>
                <a:cubicBezTo>
                  <a:pt x="932328" y="170969"/>
                  <a:pt x="932328" y="169371"/>
                  <a:pt x="930731" y="169371"/>
                </a:cubicBezTo>
                <a:cubicBezTo>
                  <a:pt x="935521" y="169371"/>
                  <a:pt x="937117" y="172567"/>
                  <a:pt x="938714" y="174165"/>
                </a:cubicBezTo>
                <a:cubicBezTo>
                  <a:pt x="941906" y="174165"/>
                  <a:pt x="945099" y="172567"/>
                  <a:pt x="943503" y="170969"/>
                </a:cubicBezTo>
                <a:cubicBezTo>
                  <a:pt x="943503" y="167773"/>
                  <a:pt x="948292" y="174165"/>
                  <a:pt x="946696" y="169371"/>
                </a:cubicBezTo>
                <a:cubicBezTo>
                  <a:pt x="948292" y="169371"/>
                  <a:pt x="948292" y="170969"/>
                  <a:pt x="949889" y="170969"/>
                </a:cubicBezTo>
                <a:cubicBezTo>
                  <a:pt x="949889" y="169371"/>
                  <a:pt x="949889" y="169371"/>
                  <a:pt x="949889" y="167773"/>
                </a:cubicBezTo>
                <a:cubicBezTo>
                  <a:pt x="953082" y="167773"/>
                  <a:pt x="956275" y="172567"/>
                  <a:pt x="957871" y="169371"/>
                </a:cubicBezTo>
                <a:cubicBezTo>
                  <a:pt x="954678" y="158186"/>
                  <a:pt x="937117" y="170969"/>
                  <a:pt x="933924" y="161382"/>
                </a:cubicBezTo>
                <a:cubicBezTo>
                  <a:pt x="938714" y="161382"/>
                  <a:pt x="945099" y="161382"/>
                  <a:pt x="951485" y="161382"/>
                </a:cubicBezTo>
                <a:cubicBezTo>
                  <a:pt x="946696" y="153393"/>
                  <a:pt x="949889" y="147001"/>
                  <a:pt x="949889" y="139012"/>
                </a:cubicBezTo>
                <a:cubicBezTo>
                  <a:pt x="943503" y="139012"/>
                  <a:pt x="937117" y="139012"/>
                  <a:pt x="932328" y="139012"/>
                </a:cubicBezTo>
                <a:cubicBezTo>
                  <a:pt x="933924" y="134219"/>
                  <a:pt x="941906" y="135817"/>
                  <a:pt x="948292" y="137414"/>
                </a:cubicBezTo>
                <a:cubicBezTo>
                  <a:pt x="948292" y="137414"/>
                  <a:pt x="949889" y="137414"/>
                  <a:pt x="949889" y="137414"/>
                </a:cubicBezTo>
                <a:cubicBezTo>
                  <a:pt x="951485" y="137414"/>
                  <a:pt x="951485" y="137414"/>
                  <a:pt x="953082" y="137414"/>
                </a:cubicBezTo>
                <a:cubicBezTo>
                  <a:pt x="959467" y="137414"/>
                  <a:pt x="967450" y="131023"/>
                  <a:pt x="975432" y="127827"/>
                </a:cubicBezTo>
                <a:cubicBezTo>
                  <a:pt x="972239" y="131023"/>
                  <a:pt x="972239" y="134219"/>
                  <a:pt x="969046" y="139012"/>
                </a:cubicBezTo>
                <a:lnTo>
                  <a:pt x="976230" y="140450"/>
                </a:lnTo>
                <a:lnTo>
                  <a:pt x="975432" y="140610"/>
                </a:lnTo>
                <a:cubicBezTo>
                  <a:pt x="975432" y="140610"/>
                  <a:pt x="977028" y="140610"/>
                  <a:pt x="977028" y="140610"/>
                </a:cubicBezTo>
                <a:lnTo>
                  <a:pt x="976230" y="140450"/>
                </a:lnTo>
                <a:lnTo>
                  <a:pt x="999379" y="135817"/>
                </a:lnTo>
                <a:cubicBezTo>
                  <a:pt x="1012150" y="143806"/>
                  <a:pt x="1018536" y="129425"/>
                  <a:pt x="1031308" y="139012"/>
                </a:cubicBezTo>
                <a:cubicBezTo>
                  <a:pt x="1031308" y="134219"/>
                  <a:pt x="1034500" y="137414"/>
                  <a:pt x="1036097" y="134219"/>
                </a:cubicBezTo>
                <a:cubicBezTo>
                  <a:pt x="1039290" y="135817"/>
                  <a:pt x="1040886" y="137414"/>
                  <a:pt x="1044079" y="139012"/>
                </a:cubicBezTo>
                <a:cubicBezTo>
                  <a:pt x="1053658" y="129425"/>
                  <a:pt x="1071219" y="139012"/>
                  <a:pt x="1080798" y="135817"/>
                </a:cubicBezTo>
                <a:cubicBezTo>
                  <a:pt x="1079201" y="135817"/>
                  <a:pt x="1076008" y="134219"/>
                  <a:pt x="1077605" y="132621"/>
                </a:cubicBezTo>
                <a:cubicBezTo>
                  <a:pt x="1079201" y="132621"/>
                  <a:pt x="1082394" y="126230"/>
                  <a:pt x="1083990" y="131023"/>
                </a:cubicBezTo>
                <a:cubicBezTo>
                  <a:pt x="1080798" y="129425"/>
                  <a:pt x="1082394" y="135817"/>
                  <a:pt x="1085587" y="135817"/>
                </a:cubicBezTo>
                <a:cubicBezTo>
                  <a:pt x="1087183" y="134219"/>
                  <a:pt x="1101552" y="134219"/>
                  <a:pt x="1104744" y="134219"/>
                </a:cubicBezTo>
                <a:cubicBezTo>
                  <a:pt x="1103148" y="137414"/>
                  <a:pt x="1096762" y="137414"/>
                  <a:pt x="1098359" y="140610"/>
                </a:cubicBezTo>
                <a:cubicBezTo>
                  <a:pt x="1104744" y="142208"/>
                  <a:pt x="1109534" y="140610"/>
                  <a:pt x="1114323" y="140610"/>
                </a:cubicBezTo>
                <a:cubicBezTo>
                  <a:pt x="1114323" y="139012"/>
                  <a:pt x="1114323" y="139012"/>
                  <a:pt x="1114323" y="139012"/>
                </a:cubicBezTo>
                <a:cubicBezTo>
                  <a:pt x="1109534" y="137414"/>
                  <a:pt x="1106341" y="137414"/>
                  <a:pt x="1106341" y="134219"/>
                </a:cubicBezTo>
                <a:cubicBezTo>
                  <a:pt x="1107937" y="135817"/>
                  <a:pt x="1111130" y="135817"/>
                  <a:pt x="1114323" y="135817"/>
                </a:cubicBezTo>
                <a:cubicBezTo>
                  <a:pt x="1112727" y="132621"/>
                  <a:pt x="1112727" y="131023"/>
                  <a:pt x="1112727" y="126230"/>
                </a:cubicBezTo>
                <a:cubicBezTo>
                  <a:pt x="1114323" y="129425"/>
                  <a:pt x="1115919" y="134219"/>
                  <a:pt x="1117516" y="135817"/>
                </a:cubicBezTo>
                <a:cubicBezTo>
                  <a:pt x="1117516" y="135817"/>
                  <a:pt x="1119112" y="135817"/>
                  <a:pt x="1119112" y="135817"/>
                </a:cubicBezTo>
                <a:cubicBezTo>
                  <a:pt x="1119112" y="137414"/>
                  <a:pt x="1119112" y="137414"/>
                  <a:pt x="1119112" y="137414"/>
                </a:cubicBezTo>
                <a:cubicBezTo>
                  <a:pt x="1122305" y="140610"/>
                  <a:pt x="1127095" y="142208"/>
                  <a:pt x="1133480" y="137414"/>
                </a:cubicBezTo>
                <a:cubicBezTo>
                  <a:pt x="1128691" y="134219"/>
                  <a:pt x="1131884" y="132621"/>
                  <a:pt x="1127095" y="134219"/>
                </a:cubicBezTo>
                <a:cubicBezTo>
                  <a:pt x="1133480" y="124632"/>
                  <a:pt x="1141463" y="129425"/>
                  <a:pt x="1151041" y="123034"/>
                </a:cubicBezTo>
                <a:cubicBezTo>
                  <a:pt x="1155831" y="127827"/>
                  <a:pt x="1162217" y="121436"/>
                  <a:pt x="1168602" y="123034"/>
                </a:cubicBezTo>
                <a:cubicBezTo>
                  <a:pt x="1170199" y="119838"/>
                  <a:pt x="1176585" y="121436"/>
                  <a:pt x="1179778" y="123034"/>
                </a:cubicBezTo>
                <a:cubicBezTo>
                  <a:pt x="1181374" y="123034"/>
                  <a:pt x="1182970" y="123034"/>
                  <a:pt x="1184567" y="119838"/>
                </a:cubicBezTo>
                <a:cubicBezTo>
                  <a:pt x="1182970" y="118240"/>
                  <a:pt x="1179778" y="118240"/>
                  <a:pt x="1181374" y="116642"/>
                </a:cubicBezTo>
                <a:cubicBezTo>
                  <a:pt x="1189356" y="121436"/>
                  <a:pt x="1194146" y="108653"/>
                  <a:pt x="1205321" y="113447"/>
                </a:cubicBezTo>
                <a:cubicBezTo>
                  <a:pt x="1202128" y="119838"/>
                  <a:pt x="1190953" y="115045"/>
                  <a:pt x="1190953" y="121436"/>
                </a:cubicBezTo>
                <a:cubicBezTo>
                  <a:pt x="1200531" y="123034"/>
                  <a:pt x="1222882" y="115045"/>
                  <a:pt x="1218092" y="124632"/>
                </a:cubicBezTo>
                <a:cubicBezTo>
                  <a:pt x="1226075" y="121436"/>
                  <a:pt x="1235653" y="115045"/>
                  <a:pt x="1246828" y="116642"/>
                </a:cubicBezTo>
                <a:cubicBezTo>
                  <a:pt x="1253214" y="121436"/>
                  <a:pt x="1251618" y="124632"/>
                  <a:pt x="1258004" y="123034"/>
                </a:cubicBezTo>
                <a:cubicBezTo>
                  <a:pt x="1259600" y="127827"/>
                  <a:pt x="1254811" y="129425"/>
                  <a:pt x="1254811" y="132621"/>
                </a:cubicBezTo>
                <a:cubicBezTo>
                  <a:pt x="1256407" y="132621"/>
                  <a:pt x="1258004" y="132621"/>
                  <a:pt x="1259600" y="131023"/>
                </a:cubicBezTo>
                <a:cubicBezTo>
                  <a:pt x="1261197" y="129425"/>
                  <a:pt x="1259600" y="126230"/>
                  <a:pt x="1262793" y="123034"/>
                </a:cubicBezTo>
                <a:cubicBezTo>
                  <a:pt x="1269179" y="126230"/>
                  <a:pt x="1261197" y="129425"/>
                  <a:pt x="1264389" y="132621"/>
                </a:cubicBezTo>
                <a:cubicBezTo>
                  <a:pt x="1270775" y="137414"/>
                  <a:pt x="1267582" y="123034"/>
                  <a:pt x="1273968" y="127827"/>
                </a:cubicBezTo>
                <a:cubicBezTo>
                  <a:pt x="1272372" y="129425"/>
                  <a:pt x="1272372" y="132621"/>
                  <a:pt x="1275565" y="134219"/>
                </a:cubicBezTo>
                <a:cubicBezTo>
                  <a:pt x="1280354" y="131023"/>
                  <a:pt x="1277161" y="129425"/>
                  <a:pt x="1278757" y="124632"/>
                </a:cubicBezTo>
                <a:cubicBezTo>
                  <a:pt x="1281950" y="129425"/>
                  <a:pt x="1283547" y="121436"/>
                  <a:pt x="1286740" y="126230"/>
                </a:cubicBezTo>
                <a:cubicBezTo>
                  <a:pt x="1288336" y="131023"/>
                  <a:pt x="1281950" y="127827"/>
                  <a:pt x="1283547" y="132621"/>
                </a:cubicBezTo>
                <a:cubicBezTo>
                  <a:pt x="1288336" y="137414"/>
                  <a:pt x="1291529" y="126230"/>
                  <a:pt x="1294722" y="123034"/>
                </a:cubicBezTo>
                <a:cubicBezTo>
                  <a:pt x="1291529" y="124632"/>
                  <a:pt x="1283547" y="119838"/>
                  <a:pt x="1286740" y="115045"/>
                </a:cubicBezTo>
                <a:cubicBezTo>
                  <a:pt x="1296318" y="115045"/>
                  <a:pt x="1304301" y="118240"/>
                  <a:pt x="1312283" y="113447"/>
                </a:cubicBezTo>
                <a:cubicBezTo>
                  <a:pt x="1312283" y="111849"/>
                  <a:pt x="1310687" y="110251"/>
                  <a:pt x="1310687" y="110251"/>
                </a:cubicBezTo>
                <a:cubicBezTo>
                  <a:pt x="1318669" y="113447"/>
                  <a:pt x="1309090" y="118240"/>
                  <a:pt x="1315476" y="123034"/>
                </a:cubicBezTo>
                <a:cubicBezTo>
                  <a:pt x="1318669" y="115045"/>
                  <a:pt x="1323458" y="126230"/>
                  <a:pt x="1326651" y="121436"/>
                </a:cubicBezTo>
                <a:cubicBezTo>
                  <a:pt x="1325055" y="118240"/>
                  <a:pt x="1318669" y="119838"/>
                  <a:pt x="1321862" y="111849"/>
                </a:cubicBezTo>
                <a:cubicBezTo>
                  <a:pt x="1326651" y="113447"/>
                  <a:pt x="1326651" y="116642"/>
                  <a:pt x="1329844" y="119838"/>
                </a:cubicBezTo>
                <a:cubicBezTo>
                  <a:pt x="1331440" y="116642"/>
                  <a:pt x="1333037" y="113447"/>
                  <a:pt x="1336230" y="110251"/>
                </a:cubicBezTo>
                <a:cubicBezTo>
                  <a:pt x="1342616" y="113447"/>
                  <a:pt x="1349001" y="110251"/>
                  <a:pt x="1355387" y="113447"/>
                </a:cubicBezTo>
                <a:cubicBezTo>
                  <a:pt x="1352194" y="119838"/>
                  <a:pt x="1353791" y="110251"/>
                  <a:pt x="1352194" y="113447"/>
                </a:cubicBezTo>
                <a:cubicBezTo>
                  <a:pt x="1350598" y="115045"/>
                  <a:pt x="1353791" y="116642"/>
                  <a:pt x="1353791" y="118240"/>
                </a:cubicBezTo>
                <a:cubicBezTo>
                  <a:pt x="1356984" y="113447"/>
                  <a:pt x="1366562" y="108653"/>
                  <a:pt x="1374545" y="110251"/>
                </a:cubicBezTo>
                <a:cubicBezTo>
                  <a:pt x="1379334" y="111849"/>
                  <a:pt x="1374545" y="115045"/>
                  <a:pt x="1379334" y="116642"/>
                </a:cubicBezTo>
                <a:cubicBezTo>
                  <a:pt x="1384123" y="118240"/>
                  <a:pt x="1385720" y="119838"/>
                  <a:pt x="1388913" y="113447"/>
                </a:cubicBezTo>
                <a:cubicBezTo>
                  <a:pt x="1393702" y="115045"/>
                  <a:pt x="1390509" y="118240"/>
                  <a:pt x="1392106" y="121436"/>
                </a:cubicBezTo>
                <a:cubicBezTo>
                  <a:pt x="1395298" y="121436"/>
                  <a:pt x="1398491" y="119838"/>
                  <a:pt x="1401684" y="118240"/>
                </a:cubicBezTo>
                <a:cubicBezTo>
                  <a:pt x="1400088" y="120637"/>
                  <a:pt x="1400487" y="121436"/>
                  <a:pt x="1401684" y="122235"/>
                </a:cubicBezTo>
                <a:lnTo>
                  <a:pt x="1405313" y="125261"/>
                </a:lnTo>
                <a:lnTo>
                  <a:pt x="1393702" y="126230"/>
                </a:lnTo>
                <a:cubicBezTo>
                  <a:pt x="1390509" y="126230"/>
                  <a:pt x="1385720" y="124632"/>
                  <a:pt x="1382527" y="124632"/>
                </a:cubicBezTo>
                <a:cubicBezTo>
                  <a:pt x="1379334" y="124632"/>
                  <a:pt x="1376141" y="124632"/>
                  <a:pt x="1372948" y="124632"/>
                </a:cubicBezTo>
                <a:cubicBezTo>
                  <a:pt x="1376141" y="127827"/>
                  <a:pt x="1371352" y="131023"/>
                  <a:pt x="1371352" y="134219"/>
                </a:cubicBezTo>
                <a:cubicBezTo>
                  <a:pt x="1374545" y="132621"/>
                  <a:pt x="1379334" y="132621"/>
                  <a:pt x="1384123" y="132621"/>
                </a:cubicBezTo>
                <a:cubicBezTo>
                  <a:pt x="1388913" y="134219"/>
                  <a:pt x="1392106" y="134219"/>
                  <a:pt x="1396895" y="134219"/>
                </a:cubicBezTo>
                <a:cubicBezTo>
                  <a:pt x="1406474" y="134219"/>
                  <a:pt x="1412859" y="132621"/>
                  <a:pt x="1416052" y="123034"/>
                </a:cubicBezTo>
                <a:cubicBezTo>
                  <a:pt x="1420842" y="123034"/>
                  <a:pt x="1416052" y="127827"/>
                  <a:pt x="1420842" y="129425"/>
                </a:cubicBezTo>
                <a:cubicBezTo>
                  <a:pt x="1425631" y="126230"/>
                  <a:pt x="1428824" y="127827"/>
                  <a:pt x="1433613" y="126230"/>
                </a:cubicBezTo>
                <a:cubicBezTo>
                  <a:pt x="1433613" y="121436"/>
                  <a:pt x="1438403" y="123034"/>
                  <a:pt x="1438403" y="119838"/>
                </a:cubicBezTo>
                <a:cubicBezTo>
                  <a:pt x="1433613" y="118240"/>
                  <a:pt x="1430420" y="116642"/>
                  <a:pt x="1427227" y="119838"/>
                </a:cubicBezTo>
                <a:cubicBezTo>
                  <a:pt x="1427227" y="121436"/>
                  <a:pt x="1430420" y="123034"/>
                  <a:pt x="1428824" y="124632"/>
                </a:cubicBezTo>
                <a:cubicBezTo>
                  <a:pt x="1425631" y="121436"/>
                  <a:pt x="1424035" y="126230"/>
                  <a:pt x="1420842" y="123034"/>
                </a:cubicBezTo>
                <a:cubicBezTo>
                  <a:pt x="1424035" y="118240"/>
                  <a:pt x="1419245" y="115045"/>
                  <a:pt x="1420842" y="110251"/>
                </a:cubicBezTo>
                <a:cubicBezTo>
                  <a:pt x="1427227" y="108653"/>
                  <a:pt x="1422438" y="113447"/>
                  <a:pt x="1425631" y="116642"/>
                </a:cubicBezTo>
                <a:cubicBezTo>
                  <a:pt x="1428824" y="111849"/>
                  <a:pt x="1433613" y="113447"/>
                  <a:pt x="1436806" y="115045"/>
                </a:cubicBezTo>
                <a:cubicBezTo>
                  <a:pt x="1439999" y="115045"/>
                  <a:pt x="1443192" y="116642"/>
                  <a:pt x="1441596" y="108653"/>
                </a:cubicBezTo>
                <a:cubicBezTo>
                  <a:pt x="1444788" y="110251"/>
                  <a:pt x="1446385" y="110251"/>
                  <a:pt x="1447981" y="107055"/>
                </a:cubicBezTo>
                <a:cubicBezTo>
                  <a:pt x="1452771" y="108653"/>
                  <a:pt x="1449578" y="115045"/>
                  <a:pt x="1454367" y="113447"/>
                </a:cubicBezTo>
                <a:cubicBezTo>
                  <a:pt x="1454367" y="111849"/>
                  <a:pt x="1452771" y="110251"/>
                  <a:pt x="1452771" y="108653"/>
                </a:cubicBezTo>
                <a:cubicBezTo>
                  <a:pt x="1459156" y="108653"/>
                  <a:pt x="1463946" y="107055"/>
                  <a:pt x="1468735" y="110251"/>
                </a:cubicBezTo>
                <a:cubicBezTo>
                  <a:pt x="1465542" y="105458"/>
                  <a:pt x="1475121" y="108653"/>
                  <a:pt x="1470332" y="105458"/>
                </a:cubicBezTo>
                <a:cubicBezTo>
                  <a:pt x="1465542" y="107055"/>
                  <a:pt x="1460753" y="103860"/>
                  <a:pt x="1455964" y="102262"/>
                </a:cubicBezTo>
                <a:cubicBezTo>
                  <a:pt x="1463946" y="103860"/>
                  <a:pt x="1465542" y="99066"/>
                  <a:pt x="1471928" y="97468"/>
                </a:cubicBezTo>
                <a:cubicBezTo>
                  <a:pt x="1473525" y="100664"/>
                  <a:pt x="1468735" y="102262"/>
                  <a:pt x="1473525" y="105458"/>
                </a:cubicBezTo>
                <a:cubicBezTo>
                  <a:pt x="1475121" y="103860"/>
                  <a:pt x="1475121" y="103860"/>
                  <a:pt x="1476717" y="102262"/>
                </a:cubicBezTo>
                <a:cubicBezTo>
                  <a:pt x="1476717" y="99066"/>
                  <a:pt x="1478314" y="95871"/>
                  <a:pt x="1476717" y="94273"/>
                </a:cubicBezTo>
                <a:cubicBezTo>
                  <a:pt x="1471928" y="97468"/>
                  <a:pt x="1467139" y="92675"/>
                  <a:pt x="1462349" y="97468"/>
                </a:cubicBezTo>
                <a:cubicBezTo>
                  <a:pt x="1457560" y="95871"/>
                  <a:pt x="1459156" y="92675"/>
                  <a:pt x="1455964" y="91077"/>
                </a:cubicBezTo>
                <a:cubicBezTo>
                  <a:pt x="1447981" y="94273"/>
                  <a:pt x="1444788" y="102262"/>
                  <a:pt x="1436806" y="97468"/>
                </a:cubicBezTo>
                <a:cubicBezTo>
                  <a:pt x="1432017" y="97468"/>
                  <a:pt x="1427227" y="95871"/>
                  <a:pt x="1424035" y="95871"/>
                </a:cubicBezTo>
                <a:cubicBezTo>
                  <a:pt x="1422438" y="95871"/>
                  <a:pt x="1422438" y="97468"/>
                  <a:pt x="1422438" y="99066"/>
                </a:cubicBezTo>
                <a:cubicBezTo>
                  <a:pt x="1414456" y="94273"/>
                  <a:pt x="1428824" y="92675"/>
                  <a:pt x="1422438" y="87881"/>
                </a:cubicBezTo>
                <a:cubicBezTo>
                  <a:pt x="1417649" y="94273"/>
                  <a:pt x="1411263" y="89479"/>
                  <a:pt x="1416052" y="97468"/>
                </a:cubicBezTo>
                <a:cubicBezTo>
                  <a:pt x="1414456" y="95871"/>
                  <a:pt x="1412859" y="94273"/>
                  <a:pt x="1411263" y="94273"/>
                </a:cubicBezTo>
                <a:cubicBezTo>
                  <a:pt x="1409666" y="94273"/>
                  <a:pt x="1409666" y="92675"/>
                  <a:pt x="1408070" y="92675"/>
                </a:cubicBezTo>
                <a:cubicBezTo>
                  <a:pt x="1404877" y="92675"/>
                  <a:pt x="1404877" y="94273"/>
                  <a:pt x="1404877" y="97468"/>
                </a:cubicBezTo>
                <a:cubicBezTo>
                  <a:pt x="1403281" y="97468"/>
                  <a:pt x="1401684" y="95871"/>
                  <a:pt x="1400088" y="99066"/>
                </a:cubicBezTo>
                <a:cubicBezTo>
                  <a:pt x="1398491" y="97468"/>
                  <a:pt x="1398491" y="92675"/>
                  <a:pt x="1396895" y="91077"/>
                </a:cubicBezTo>
                <a:cubicBezTo>
                  <a:pt x="1396895" y="91077"/>
                  <a:pt x="1396895" y="92675"/>
                  <a:pt x="1396895" y="92675"/>
                </a:cubicBezTo>
                <a:cubicBezTo>
                  <a:pt x="1396895" y="91077"/>
                  <a:pt x="1395298" y="91077"/>
                  <a:pt x="1395298" y="91077"/>
                </a:cubicBezTo>
                <a:cubicBezTo>
                  <a:pt x="1395298" y="91077"/>
                  <a:pt x="1395298" y="91077"/>
                  <a:pt x="1393702" y="91077"/>
                </a:cubicBezTo>
                <a:cubicBezTo>
                  <a:pt x="1392106" y="94273"/>
                  <a:pt x="1393702" y="97468"/>
                  <a:pt x="1392106" y="100664"/>
                </a:cubicBezTo>
                <a:cubicBezTo>
                  <a:pt x="1388913" y="100664"/>
                  <a:pt x="1380930" y="103860"/>
                  <a:pt x="1380930" y="97468"/>
                </a:cubicBezTo>
                <a:cubicBezTo>
                  <a:pt x="1384123" y="100664"/>
                  <a:pt x="1387316" y="97468"/>
                  <a:pt x="1390509" y="97468"/>
                </a:cubicBezTo>
                <a:cubicBezTo>
                  <a:pt x="1385720" y="95871"/>
                  <a:pt x="1380930" y="95871"/>
                  <a:pt x="1376141" y="95871"/>
                </a:cubicBezTo>
                <a:cubicBezTo>
                  <a:pt x="1371352" y="95871"/>
                  <a:pt x="1368159" y="94273"/>
                  <a:pt x="1368159" y="87881"/>
                </a:cubicBezTo>
                <a:cubicBezTo>
                  <a:pt x="1363369" y="92675"/>
                  <a:pt x="1356984" y="86283"/>
                  <a:pt x="1352194" y="92675"/>
                </a:cubicBezTo>
                <a:cubicBezTo>
                  <a:pt x="1356984" y="92675"/>
                  <a:pt x="1361773" y="99066"/>
                  <a:pt x="1364966" y="92675"/>
                </a:cubicBezTo>
                <a:cubicBezTo>
                  <a:pt x="1364966" y="92675"/>
                  <a:pt x="1364966" y="92675"/>
                  <a:pt x="1369755" y="95871"/>
                </a:cubicBezTo>
                <a:cubicBezTo>
                  <a:pt x="1368159" y="97468"/>
                  <a:pt x="1366562" y="99066"/>
                  <a:pt x="1366562" y="100664"/>
                </a:cubicBezTo>
                <a:cubicBezTo>
                  <a:pt x="1361773" y="97468"/>
                  <a:pt x="1356984" y="97468"/>
                  <a:pt x="1349001" y="95871"/>
                </a:cubicBezTo>
                <a:cubicBezTo>
                  <a:pt x="1349001" y="92675"/>
                  <a:pt x="1352194" y="89479"/>
                  <a:pt x="1349001" y="87881"/>
                </a:cubicBezTo>
                <a:cubicBezTo>
                  <a:pt x="1342616" y="94273"/>
                  <a:pt x="1333037" y="89479"/>
                  <a:pt x="1329844" y="87881"/>
                </a:cubicBezTo>
                <a:cubicBezTo>
                  <a:pt x="1328247" y="94273"/>
                  <a:pt x="1321862" y="94273"/>
                  <a:pt x="1323458" y="100664"/>
                </a:cubicBezTo>
                <a:cubicBezTo>
                  <a:pt x="1323458" y="99066"/>
                  <a:pt x="1321862" y="100664"/>
                  <a:pt x="1321862" y="102262"/>
                </a:cubicBezTo>
                <a:cubicBezTo>
                  <a:pt x="1320265" y="95871"/>
                  <a:pt x="1313879" y="95871"/>
                  <a:pt x="1315476" y="89479"/>
                </a:cubicBezTo>
                <a:cubicBezTo>
                  <a:pt x="1310687" y="91077"/>
                  <a:pt x="1310687" y="97468"/>
                  <a:pt x="1312283" y="100664"/>
                </a:cubicBezTo>
                <a:cubicBezTo>
                  <a:pt x="1305897" y="97468"/>
                  <a:pt x="1291529" y="107055"/>
                  <a:pt x="1296318" y="97468"/>
                </a:cubicBezTo>
                <a:cubicBezTo>
                  <a:pt x="1294722" y="95871"/>
                  <a:pt x="1286740" y="100664"/>
                  <a:pt x="1286740" y="94273"/>
                </a:cubicBezTo>
                <a:cubicBezTo>
                  <a:pt x="1289933" y="92675"/>
                  <a:pt x="1293126" y="94273"/>
                  <a:pt x="1294722" y="91077"/>
                </a:cubicBezTo>
                <a:cubicBezTo>
                  <a:pt x="1289933" y="84686"/>
                  <a:pt x="1286740" y="92675"/>
                  <a:pt x="1281950" y="89479"/>
                </a:cubicBezTo>
                <a:cubicBezTo>
                  <a:pt x="1281950" y="89479"/>
                  <a:pt x="1283547" y="87881"/>
                  <a:pt x="1283547" y="87881"/>
                </a:cubicBezTo>
                <a:cubicBezTo>
                  <a:pt x="1283547" y="86283"/>
                  <a:pt x="1283547" y="86283"/>
                  <a:pt x="1285143" y="84686"/>
                </a:cubicBezTo>
                <a:cubicBezTo>
                  <a:pt x="1286740" y="84686"/>
                  <a:pt x="1288336" y="87881"/>
                  <a:pt x="1289933" y="86283"/>
                </a:cubicBezTo>
                <a:cubicBezTo>
                  <a:pt x="1291529" y="84686"/>
                  <a:pt x="1293126" y="83088"/>
                  <a:pt x="1291529" y="81490"/>
                </a:cubicBezTo>
                <a:cubicBezTo>
                  <a:pt x="1286740" y="81490"/>
                  <a:pt x="1278757" y="79892"/>
                  <a:pt x="1277161" y="87881"/>
                </a:cubicBezTo>
                <a:cubicBezTo>
                  <a:pt x="1275565" y="87881"/>
                  <a:pt x="1272372" y="87881"/>
                  <a:pt x="1270775" y="87881"/>
                </a:cubicBezTo>
                <a:cubicBezTo>
                  <a:pt x="1269179" y="87881"/>
                  <a:pt x="1267582" y="87881"/>
                  <a:pt x="1264389" y="87881"/>
                </a:cubicBezTo>
                <a:cubicBezTo>
                  <a:pt x="1261197" y="87881"/>
                  <a:pt x="1258004" y="89479"/>
                  <a:pt x="1253214" y="91077"/>
                </a:cubicBezTo>
                <a:cubicBezTo>
                  <a:pt x="1256407" y="94273"/>
                  <a:pt x="1256407" y="97468"/>
                  <a:pt x="1254811" y="102262"/>
                </a:cubicBezTo>
                <a:cubicBezTo>
                  <a:pt x="1251618" y="91077"/>
                  <a:pt x="1251618" y="103860"/>
                  <a:pt x="1245232" y="100664"/>
                </a:cubicBezTo>
                <a:cubicBezTo>
                  <a:pt x="1243636" y="94273"/>
                  <a:pt x="1253214" y="94273"/>
                  <a:pt x="1250021" y="87881"/>
                </a:cubicBezTo>
                <a:cubicBezTo>
                  <a:pt x="1240443" y="89479"/>
                  <a:pt x="1230864" y="86283"/>
                  <a:pt x="1222882" y="94273"/>
                </a:cubicBezTo>
                <a:cubicBezTo>
                  <a:pt x="1213303" y="87881"/>
                  <a:pt x="1200531" y="95871"/>
                  <a:pt x="1192549" y="89479"/>
                </a:cubicBezTo>
                <a:cubicBezTo>
                  <a:pt x="1192549" y="86283"/>
                  <a:pt x="1195742" y="87881"/>
                  <a:pt x="1194146" y="84686"/>
                </a:cubicBezTo>
                <a:cubicBezTo>
                  <a:pt x="1189356" y="84686"/>
                  <a:pt x="1194146" y="76696"/>
                  <a:pt x="1187760" y="78294"/>
                </a:cubicBezTo>
                <a:cubicBezTo>
                  <a:pt x="1186163" y="81490"/>
                  <a:pt x="1189356" y="84686"/>
                  <a:pt x="1189356" y="87881"/>
                </a:cubicBezTo>
                <a:cubicBezTo>
                  <a:pt x="1187760" y="89479"/>
                  <a:pt x="1186163" y="91077"/>
                  <a:pt x="1184567" y="91077"/>
                </a:cubicBezTo>
                <a:cubicBezTo>
                  <a:pt x="1184567" y="91077"/>
                  <a:pt x="1186163" y="91077"/>
                  <a:pt x="1186163" y="91077"/>
                </a:cubicBezTo>
                <a:cubicBezTo>
                  <a:pt x="1184567" y="92675"/>
                  <a:pt x="1182970" y="92675"/>
                  <a:pt x="1179778" y="92675"/>
                </a:cubicBezTo>
                <a:cubicBezTo>
                  <a:pt x="1176585" y="92675"/>
                  <a:pt x="1173392" y="92675"/>
                  <a:pt x="1171795" y="94273"/>
                </a:cubicBezTo>
                <a:cubicBezTo>
                  <a:pt x="1171795" y="95871"/>
                  <a:pt x="1173392" y="95871"/>
                  <a:pt x="1174988" y="95871"/>
                </a:cubicBezTo>
                <a:cubicBezTo>
                  <a:pt x="1174988" y="95871"/>
                  <a:pt x="1173392" y="94273"/>
                  <a:pt x="1178181" y="94273"/>
                </a:cubicBezTo>
                <a:cubicBezTo>
                  <a:pt x="1189356" y="95871"/>
                  <a:pt x="1195742" y="95871"/>
                  <a:pt x="1203724" y="97468"/>
                </a:cubicBezTo>
                <a:cubicBezTo>
                  <a:pt x="1211707" y="97468"/>
                  <a:pt x="1218092" y="99066"/>
                  <a:pt x="1226075" y="102262"/>
                </a:cubicBezTo>
                <a:cubicBezTo>
                  <a:pt x="1226075" y="105458"/>
                  <a:pt x="1214899" y="103860"/>
                  <a:pt x="1221285" y="108653"/>
                </a:cubicBezTo>
                <a:cubicBezTo>
                  <a:pt x="1205321" y="107055"/>
                  <a:pt x="1190953" y="107055"/>
                  <a:pt x="1176585" y="103860"/>
                </a:cubicBezTo>
                <a:cubicBezTo>
                  <a:pt x="1184567" y="99066"/>
                  <a:pt x="1192549" y="105458"/>
                  <a:pt x="1202128" y="105458"/>
                </a:cubicBezTo>
                <a:cubicBezTo>
                  <a:pt x="1202128" y="99066"/>
                  <a:pt x="1189356" y="100664"/>
                  <a:pt x="1178181" y="99066"/>
                </a:cubicBezTo>
                <a:cubicBezTo>
                  <a:pt x="1178181" y="100664"/>
                  <a:pt x="1178181" y="100664"/>
                  <a:pt x="1176585" y="102262"/>
                </a:cubicBezTo>
                <a:cubicBezTo>
                  <a:pt x="1173392" y="103860"/>
                  <a:pt x="1168602" y="100664"/>
                  <a:pt x="1165409" y="103860"/>
                </a:cubicBezTo>
                <a:cubicBezTo>
                  <a:pt x="1167006" y="100664"/>
                  <a:pt x="1162217" y="99066"/>
                  <a:pt x="1163813" y="97468"/>
                </a:cubicBezTo>
                <a:cubicBezTo>
                  <a:pt x="1168602" y="100664"/>
                  <a:pt x="1171795" y="100664"/>
                  <a:pt x="1174988" y="99066"/>
                </a:cubicBezTo>
                <a:cubicBezTo>
                  <a:pt x="1173392" y="99066"/>
                  <a:pt x="1171795" y="99066"/>
                  <a:pt x="1168602" y="97468"/>
                </a:cubicBezTo>
                <a:cubicBezTo>
                  <a:pt x="1170199" y="97468"/>
                  <a:pt x="1170199" y="97468"/>
                  <a:pt x="1170199" y="97468"/>
                </a:cubicBezTo>
                <a:cubicBezTo>
                  <a:pt x="1168602" y="97468"/>
                  <a:pt x="1170199" y="95871"/>
                  <a:pt x="1170199" y="92675"/>
                </a:cubicBezTo>
                <a:cubicBezTo>
                  <a:pt x="1162217" y="94273"/>
                  <a:pt x="1154234" y="92675"/>
                  <a:pt x="1147849" y="94273"/>
                </a:cubicBezTo>
                <a:cubicBezTo>
                  <a:pt x="1151041" y="91077"/>
                  <a:pt x="1147849" y="84686"/>
                  <a:pt x="1143059" y="86283"/>
                </a:cubicBezTo>
                <a:cubicBezTo>
                  <a:pt x="1144656" y="79892"/>
                  <a:pt x="1149445" y="87881"/>
                  <a:pt x="1151041" y="83088"/>
                </a:cubicBezTo>
                <a:cubicBezTo>
                  <a:pt x="1147849" y="78294"/>
                  <a:pt x="1141463" y="76696"/>
                  <a:pt x="1135077" y="84686"/>
                </a:cubicBezTo>
                <a:cubicBezTo>
                  <a:pt x="1139866" y="89479"/>
                  <a:pt x="1139866" y="87881"/>
                  <a:pt x="1138270" y="92675"/>
                </a:cubicBezTo>
                <a:cubicBezTo>
                  <a:pt x="1144656" y="94273"/>
                  <a:pt x="1141463" y="84686"/>
                  <a:pt x="1147849" y="89479"/>
                </a:cubicBezTo>
                <a:cubicBezTo>
                  <a:pt x="1146252" y="92675"/>
                  <a:pt x="1143059" y="91077"/>
                  <a:pt x="1141463" y="95871"/>
                </a:cubicBezTo>
                <a:cubicBezTo>
                  <a:pt x="1135077" y="95871"/>
                  <a:pt x="1128691" y="95871"/>
                  <a:pt x="1122305" y="95871"/>
                </a:cubicBezTo>
                <a:cubicBezTo>
                  <a:pt x="1115919" y="95871"/>
                  <a:pt x="1111130" y="97468"/>
                  <a:pt x="1107937" y="102262"/>
                </a:cubicBezTo>
                <a:cubicBezTo>
                  <a:pt x="1103148" y="100664"/>
                  <a:pt x="1106341" y="97468"/>
                  <a:pt x="1101552" y="95871"/>
                </a:cubicBezTo>
                <a:cubicBezTo>
                  <a:pt x="1099955" y="97468"/>
                  <a:pt x="1098359" y="95871"/>
                  <a:pt x="1098359" y="97468"/>
                </a:cubicBezTo>
                <a:cubicBezTo>
                  <a:pt x="1095166" y="99066"/>
                  <a:pt x="1098359" y="103860"/>
                  <a:pt x="1095166" y="102262"/>
                </a:cubicBezTo>
                <a:cubicBezTo>
                  <a:pt x="1088780" y="97468"/>
                  <a:pt x="1068026" y="99066"/>
                  <a:pt x="1066430" y="108653"/>
                </a:cubicBezTo>
                <a:cubicBezTo>
                  <a:pt x="1060044" y="107055"/>
                  <a:pt x="1068026" y="103860"/>
                  <a:pt x="1064833" y="102262"/>
                </a:cubicBezTo>
                <a:cubicBezTo>
                  <a:pt x="1063237" y="103860"/>
                  <a:pt x="1060044" y="100664"/>
                  <a:pt x="1058447" y="100664"/>
                </a:cubicBezTo>
                <a:cubicBezTo>
                  <a:pt x="1056851" y="105458"/>
                  <a:pt x="1053658" y="103860"/>
                  <a:pt x="1050465" y="100664"/>
                </a:cubicBezTo>
                <a:cubicBezTo>
                  <a:pt x="1048869" y="102262"/>
                  <a:pt x="1050465" y="103860"/>
                  <a:pt x="1048869" y="105458"/>
                </a:cubicBezTo>
                <a:cubicBezTo>
                  <a:pt x="1045676" y="102262"/>
                  <a:pt x="1042483" y="107055"/>
                  <a:pt x="1039290" y="103860"/>
                </a:cubicBezTo>
                <a:cubicBezTo>
                  <a:pt x="1040886" y="100664"/>
                  <a:pt x="1039290" y="99066"/>
                  <a:pt x="1037693" y="97468"/>
                </a:cubicBezTo>
                <a:cubicBezTo>
                  <a:pt x="1036097" y="99066"/>
                  <a:pt x="1034500" y="100664"/>
                  <a:pt x="1032904" y="102262"/>
                </a:cubicBezTo>
                <a:cubicBezTo>
                  <a:pt x="1034500" y="103860"/>
                  <a:pt x="1036097" y="102262"/>
                  <a:pt x="1039290" y="103860"/>
                </a:cubicBezTo>
                <a:cubicBezTo>
                  <a:pt x="1034500" y="105458"/>
                  <a:pt x="1031308" y="107055"/>
                  <a:pt x="1029711" y="108653"/>
                </a:cubicBezTo>
                <a:cubicBezTo>
                  <a:pt x="1029711" y="105458"/>
                  <a:pt x="1028115" y="105458"/>
                  <a:pt x="1024922" y="105458"/>
                </a:cubicBezTo>
                <a:cubicBezTo>
                  <a:pt x="1023325" y="107055"/>
                  <a:pt x="1020132" y="107055"/>
                  <a:pt x="1018536" y="103860"/>
                </a:cubicBezTo>
                <a:cubicBezTo>
                  <a:pt x="1007361" y="110251"/>
                  <a:pt x="996186" y="111849"/>
                  <a:pt x="981818" y="107055"/>
                </a:cubicBezTo>
                <a:cubicBezTo>
                  <a:pt x="978625" y="113447"/>
                  <a:pt x="980221" y="110251"/>
                  <a:pt x="975432" y="108653"/>
                </a:cubicBezTo>
                <a:cubicBezTo>
                  <a:pt x="969046" y="113447"/>
                  <a:pt x="956275" y="116642"/>
                  <a:pt x="951485" y="111849"/>
                </a:cubicBezTo>
                <a:cubicBezTo>
                  <a:pt x="948292" y="119838"/>
                  <a:pt x="933924" y="113447"/>
                  <a:pt x="930731" y="110251"/>
                </a:cubicBezTo>
                <a:cubicBezTo>
                  <a:pt x="932328" y="110251"/>
                  <a:pt x="938714" y="108653"/>
                  <a:pt x="935521" y="107055"/>
                </a:cubicBezTo>
                <a:cubicBezTo>
                  <a:pt x="932328" y="107055"/>
                  <a:pt x="929135" y="107055"/>
                  <a:pt x="925942" y="110251"/>
                </a:cubicBezTo>
                <a:cubicBezTo>
                  <a:pt x="927538" y="110251"/>
                  <a:pt x="927538" y="110251"/>
                  <a:pt x="927538" y="111849"/>
                </a:cubicBezTo>
                <a:cubicBezTo>
                  <a:pt x="929135" y="111849"/>
                  <a:pt x="929135" y="111849"/>
                  <a:pt x="929135" y="111849"/>
                </a:cubicBezTo>
                <a:cubicBezTo>
                  <a:pt x="929135" y="111849"/>
                  <a:pt x="929135" y="113447"/>
                  <a:pt x="927538" y="113447"/>
                </a:cubicBezTo>
                <a:cubicBezTo>
                  <a:pt x="925942" y="113447"/>
                  <a:pt x="922749" y="115045"/>
                  <a:pt x="921153" y="115045"/>
                </a:cubicBezTo>
                <a:cubicBezTo>
                  <a:pt x="917960" y="116642"/>
                  <a:pt x="916363" y="118240"/>
                  <a:pt x="913170" y="119838"/>
                </a:cubicBezTo>
                <a:cubicBezTo>
                  <a:pt x="914767" y="118240"/>
                  <a:pt x="916363" y="116642"/>
                  <a:pt x="916363" y="115045"/>
                </a:cubicBezTo>
                <a:cubicBezTo>
                  <a:pt x="900399" y="110251"/>
                  <a:pt x="906785" y="111849"/>
                  <a:pt x="919556" y="111849"/>
                </a:cubicBezTo>
                <a:cubicBezTo>
                  <a:pt x="922749" y="105458"/>
                  <a:pt x="922749" y="102262"/>
                  <a:pt x="930731" y="105458"/>
                </a:cubicBezTo>
                <a:cubicBezTo>
                  <a:pt x="935521" y="99066"/>
                  <a:pt x="941906" y="100664"/>
                  <a:pt x="946696" y="95871"/>
                </a:cubicBezTo>
                <a:cubicBezTo>
                  <a:pt x="953082" y="97468"/>
                  <a:pt x="951485" y="100664"/>
                  <a:pt x="956275" y="99066"/>
                </a:cubicBezTo>
                <a:cubicBezTo>
                  <a:pt x="956275" y="102262"/>
                  <a:pt x="949889" y="102262"/>
                  <a:pt x="953082" y="105458"/>
                </a:cubicBezTo>
                <a:cubicBezTo>
                  <a:pt x="962660" y="102262"/>
                  <a:pt x="977028" y="99066"/>
                  <a:pt x="978625" y="89479"/>
                </a:cubicBezTo>
                <a:cubicBezTo>
                  <a:pt x="985011" y="91077"/>
                  <a:pt x="980221" y="95871"/>
                  <a:pt x="985011" y="99066"/>
                </a:cubicBezTo>
                <a:cubicBezTo>
                  <a:pt x="988204" y="89479"/>
                  <a:pt x="999379" y="94273"/>
                  <a:pt x="1002572" y="94273"/>
                </a:cubicBezTo>
                <a:lnTo>
                  <a:pt x="1000975" y="95870"/>
                </a:lnTo>
                <a:lnTo>
                  <a:pt x="1000975" y="95871"/>
                </a:lnTo>
                <a:lnTo>
                  <a:pt x="1000975" y="95871"/>
                </a:lnTo>
                <a:lnTo>
                  <a:pt x="996186" y="100664"/>
                </a:lnTo>
                <a:cubicBezTo>
                  <a:pt x="989800" y="95871"/>
                  <a:pt x="981818" y="99066"/>
                  <a:pt x="983414" y="103860"/>
                </a:cubicBezTo>
                <a:cubicBezTo>
                  <a:pt x="991396" y="107055"/>
                  <a:pt x="997782" y="100664"/>
                  <a:pt x="1004168" y="103860"/>
                </a:cubicBezTo>
                <a:cubicBezTo>
                  <a:pt x="1005764" y="102262"/>
                  <a:pt x="1005764" y="100664"/>
                  <a:pt x="1007361" y="99066"/>
                </a:cubicBezTo>
                <a:cubicBezTo>
                  <a:pt x="1006563" y="97468"/>
                  <a:pt x="1004567" y="97868"/>
                  <a:pt x="1002971" y="98068"/>
                </a:cubicBezTo>
                <a:lnTo>
                  <a:pt x="1000975" y="95871"/>
                </a:lnTo>
                <a:lnTo>
                  <a:pt x="1000975" y="95870"/>
                </a:lnTo>
                <a:lnTo>
                  <a:pt x="1004767" y="93873"/>
                </a:lnTo>
                <a:cubicBezTo>
                  <a:pt x="1005764" y="92275"/>
                  <a:pt x="1006563" y="90278"/>
                  <a:pt x="1007361" y="89479"/>
                </a:cubicBezTo>
                <a:cubicBezTo>
                  <a:pt x="1018536" y="95871"/>
                  <a:pt x="1015343" y="81490"/>
                  <a:pt x="1024922" y="81490"/>
                </a:cubicBezTo>
                <a:cubicBezTo>
                  <a:pt x="1024922" y="86283"/>
                  <a:pt x="1018536" y="86283"/>
                  <a:pt x="1021729" y="87881"/>
                </a:cubicBezTo>
                <a:cubicBezTo>
                  <a:pt x="1028115" y="86283"/>
                  <a:pt x="1034500" y="86283"/>
                  <a:pt x="1042483" y="83088"/>
                </a:cubicBezTo>
                <a:cubicBezTo>
                  <a:pt x="1045676" y="84686"/>
                  <a:pt x="1044079" y="87881"/>
                  <a:pt x="1047272" y="89479"/>
                </a:cubicBezTo>
                <a:cubicBezTo>
                  <a:pt x="1050465" y="86283"/>
                  <a:pt x="1053658" y="83088"/>
                  <a:pt x="1056851" y="81490"/>
                </a:cubicBezTo>
                <a:cubicBezTo>
                  <a:pt x="1060044" y="84686"/>
                  <a:pt x="1052061" y="89479"/>
                  <a:pt x="1053658" y="94273"/>
                </a:cubicBezTo>
                <a:cubicBezTo>
                  <a:pt x="1056851" y="95871"/>
                  <a:pt x="1060044" y="92675"/>
                  <a:pt x="1061640" y="92675"/>
                </a:cubicBezTo>
                <a:cubicBezTo>
                  <a:pt x="1058447" y="87881"/>
                  <a:pt x="1066430" y="87881"/>
                  <a:pt x="1069622" y="87881"/>
                </a:cubicBezTo>
                <a:cubicBezTo>
                  <a:pt x="1068026" y="85485"/>
                  <a:pt x="1068824" y="84286"/>
                  <a:pt x="1070022" y="83288"/>
                </a:cubicBezTo>
                <a:lnTo>
                  <a:pt x="1072606" y="80146"/>
                </a:lnTo>
                <a:lnTo>
                  <a:pt x="1074212" y="82289"/>
                </a:lnTo>
                <a:cubicBezTo>
                  <a:pt x="1074013" y="83887"/>
                  <a:pt x="1073614" y="85485"/>
                  <a:pt x="1076008" y="86283"/>
                </a:cubicBezTo>
                <a:cubicBezTo>
                  <a:pt x="1083990" y="87881"/>
                  <a:pt x="1083990" y="73501"/>
                  <a:pt x="1090376" y="76696"/>
                </a:cubicBezTo>
                <a:cubicBezTo>
                  <a:pt x="1087183" y="79892"/>
                  <a:pt x="1087183" y="81490"/>
                  <a:pt x="1090376" y="83088"/>
                </a:cubicBezTo>
                <a:cubicBezTo>
                  <a:pt x="1099955" y="86283"/>
                  <a:pt x="1103148" y="71903"/>
                  <a:pt x="1104744" y="70305"/>
                </a:cubicBezTo>
                <a:cubicBezTo>
                  <a:pt x="1103148" y="73501"/>
                  <a:pt x="1106341" y="75099"/>
                  <a:pt x="1107937" y="76696"/>
                </a:cubicBezTo>
                <a:cubicBezTo>
                  <a:pt x="1104744" y="81490"/>
                  <a:pt x="1096762" y="83088"/>
                  <a:pt x="1098359" y="86283"/>
                </a:cubicBezTo>
                <a:cubicBezTo>
                  <a:pt x="1111130" y="87881"/>
                  <a:pt x="1107937" y="78294"/>
                  <a:pt x="1117516" y="73501"/>
                </a:cubicBezTo>
                <a:cubicBezTo>
                  <a:pt x="1120709" y="75099"/>
                  <a:pt x="1119112" y="76696"/>
                  <a:pt x="1122305" y="78294"/>
                </a:cubicBezTo>
                <a:cubicBezTo>
                  <a:pt x="1123902" y="75099"/>
                  <a:pt x="1125498" y="73501"/>
                  <a:pt x="1127095" y="70305"/>
                </a:cubicBezTo>
                <a:cubicBezTo>
                  <a:pt x="1123902" y="68707"/>
                  <a:pt x="1117516" y="75099"/>
                  <a:pt x="1119112" y="68707"/>
                </a:cubicBezTo>
                <a:cubicBezTo>
                  <a:pt x="1122305" y="68707"/>
                  <a:pt x="1128691" y="70305"/>
                  <a:pt x="1131884" y="65512"/>
                </a:cubicBezTo>
                <a:cubicBezTo>
                  <a:pt x="1127095" y="65512"/>
                  <a:pt x="1123902" y="67109"/>
                  <a:pt x="1119112" y="67109"/>
                </a:cubicBezTo>
                <a:cubicBezTo>
                  <a:pt x="1117516" y="68707"/>
                  <a:pt x="1115919" y="71903"/>
                  <a:pt x="1112727" y="73501"/>
                </a:cubicBezTo>
                <a:cubicBezTo>
                  <a:pt x="1112727" y="73501"/>
                  <a:pt x="1112727" y="70305"/>
                  <a:pt x="1114323" y="67109"/>
                </a:cubicBezTo>
                <a:cubicBezTo>
                  <a:pt x="1112727" y="67109"/>
                  <a:pt x="1112727" y="67109"/>
                  <a:pt x="1111130" y="67109"/>
                </a:cubicBezTo>
                <a:cubicBezTo>
                  <a:pt x="1104744" y="68707"/>
                  <a:pt x="1098359" y="68707"/>
                  <a:pt x="1090376" y="68707"/>
                </a:cubicBezTo>
                <a:cubicBezTo>
                  <a:pt x="1095166" y="63914"/>
                  <a:pt x="1104744" y="63914"/>
                  <a:pt x="1112727" y="63914"/>
                </a:cubicBezTo>
                <a:cubicBezTo>
                  <a:pt x="1114323" y="63914"/>
                  <a:pt x="1115919" y="63914"/>
                  <a:pt x="1117516" y="63914"/>
                </a:cubicBezTo>
                <a:cubicBezTo>
                  <a:pt x="1117516" y="63914"/>
                  <a:pt x="1119112" y="63914"/>
                  <a:pt x="1120709" y="63914"/>
                </a:cubicBezTo>
                <a:cubicBezTo>
                  <a:pt x="1123902" y="63914"/>
                  <a:pt x="1127095" y="62316"/>
                  <a:pt x="1127095" y="57522"/>
                </a:cubicBezTo>
                <a:cubicBezTo>
                  <a:pt x="1130288" y="54327"/>
                  <a:pt x="1135077" y="54327"/>
                  <a:pt x="1138270" y="54327"/>
                </a:cubicBezTo>
                <a:cubicBezTo>
                  <a:pt x="1136673" y="55925"/>
                  <a:pt x="1135077" y="59120"/>
                  <a:pt x="1136673" y="59120"/>
                </a:cubicBezTo>
                <a:cubicBezTo>
                  <a:pt x="1144656" y="59120"/>
                  <a:pt x="1152638" y="62316"/>
                  <a:pt x="1159024" y="60718"/>
                </a:cubicBezTo>
                <a:cubicBezTo>
                  <a:pt x="1159024" y="62316"/>
                  <a:pt x="1155831" y="63914"/>
                  <a:pt x="1157427" y="65512"/>
                </a:cubicBezTo>
                <a:cubicBezTo>
                  <a:pt x="1160620" y="62316"/>
                  <a:pt x="1165409" y="67109"/>
                  <a:pt x="1168602" y="62316"/>
                </a:cubicBezTo>
                <a:cubicBezTo>
                  <a:pt x="1165409" y="60718"/>
                  <a:pt x="1162217" y="62316"/>
                  <a:pt x="1159024" y="60718"/>
                </a:cubicBezTo>
                <a:cubicBezTo>
                  <a:pt x="1165409" y="54327"/>
                  <a:pt x="1170199" y="54327"/>
                  <a:pt x="1173392" y="44740"/>
                </a:cubicBezTo>
                <a:cubicBezTo>
                  <a:pt x="1181374" y="47935"/>
                  <a:pt x="1176585" y="41544"/>
                  <a:pt x="1187760" y="44740"/>
                </a:cubicBezTo>
                <a:cubicBezTo>
                  <a:pt x="1190953" y="39946"/>
                  <a:pt x="1197338" y="38348"/>
                  <a:pt x="1203724" y="38348"/>
                </a:cubicBezTo>
                <a:cubicBezTo>
                  <a:pt x="1210110" y="38348"/>
                  <a:pt x="1216496" y="39946"/>
                  <a:pt x="1222882" y="38348"/>
                </a:cubicBezTo>
                <a:cubicBezTo>
                  <a:pt x="1221285" y="39946"/>
                  <a:pt x="1219689" y="43142"/>
                  <a:pt x="1221285" y="43142"/>
                </a:cubicBezTo>
                <a:cubicBezTo>
                  <a:pt x="1222882" y="43142"/>
                  <a:pt x="1222882" y="43142"/>
                  <a:pt x="1224478" y="44740"/>
                </a:cubicBezTo>
                <a:cubicBezTo>
                  <a:pt x="1222882" y="39946"/>
                  <a:pt x="1227671" y="35153"/>
                  <a:pt x="1232460" y="38348"/>
                </a:cubicBezTo>
                <a:cubicBezTo>
                  <a:pt x="1235653" y="39946"/>
                  <a:pt x="1232460" y="41544"/>
                  <a:pt x="1234057" y="43142"/>
                </a:cubicBezTo>
                <a:cubicBezTo>
                  <a:pt x="1237250" y="39946"/>
                  <a:pt x="1234057" y="38348"/>
                  <a:pt x="1237250" y="38348"/>
                </a:cubicBezTo>
                <a:cubicBezTo>
                  <a:pt x="1240443" y="38348"/>
                  <a:pt x="1238846" y="41544"/>
                  <a:pt x="1240443" y="43142"/>
                </a:cubicBezTo>
                <a:cubicBezTo>
                  <a:pt x="1242039" y="39946"/>
                  <a:pt x="1240443" y="38348"/>
                  <a:pt x="1242039" y="36750"/>
                </a:cubicBezTo>
                <a:cubicBezTo>
                  <a:pt x="1250021" y="35153"/>
                  <a:pt x="1262793" y="39946"/>
                  <a:pt x="1265986" y="33555"/>
                </a:cubicBezTo>
                <a:cubicBezTo>
                  <a:pt x="1270775" y="35153"/>
                  <a:pt x="1261197" y="39946"/>
                  <a:pt x="1265986" y="41544"/>
                </a:cubicBezTo>
                <a:cubicBezTo>
                  <a:pt x="1277161" y="28761"/>
                  <a:pt x="1288336" y="33555"/>
                  <a:pt x="1297915" y="38348"/>
                </a:cubicBezTo>
                <a:cubicBezTo>
                  <a:pt x="1296318" y="38348"/>
                  <a:pt x="1294722" y="39946"/>
                  <a:pt x="1297915" y="41544"/>
                </a:cubicBezTo>
                <a:cubicBezTo>
                  <a:pt x="1293126" y="41544"/>
                  <a:pt x="1286740" y="49533"/>
                  <a:pt x="1289933" y="55925"/>
                </a:cubicBezTo>
                <a:cubicBezTo>
                  <a:pt x="1294722" y="52729"/>
                  <a:pt x="1293126" y="49533"/>
                  <a:pt x="1299511" y="49533"/>
                </a:cubicBezTo>
                <a:cubicBezTo>
                  <a:pt x="1297915" y="46338"/>
                  <a:pt x="1296318" y="44740"/>
                  <a:pt x="1299511" y="39946"/>
                </a:cubicBezTo>
                <a:cubicBezTo>
                  <a:pt x="1301108" y="41544"/>
                  <a:pt x="1301108" y="41544"/>
                  <a:pt x="1301108" y="41544"/>
                </a:cubicBezTo>
                <a:cubicBezTo>
                  <a:pt x="1305897" y="41544"/>
                  <a:pt x="1312283" y="41544"/>
                  <a:pt x="1313879" y="43142"/>
                </a:cubicBezTo>
                <a:cubicBezTo>
                  <a:pt x="1310687" y="44740"/>
                  <a:pt x="1305897" y="44740"/>
                  <a:pt x="1301108" y="43142"/>
                </a:cubicBezTo>
                <a:cubicBezTo>
                  <a:pt x="1302704" y="44740"/>
                  <a:pt x="1301108" y="44740"/>
                  <a:pt x="1301108" y="46338"/>
                </a:cubicBezTo>
                <a:cubicBezTo>
                  <a:pt x="1302704" y="46338"/>
                  <a:pt x="1302704" y="44740"/>
                  <a:pt x="1304301" y="44740"/>
                </a:cubicBezTo>
                <a:cubicBezTo>
                  <a:pt x="1307494" y="46338"/>
                  <a:pt x="1307494" y="47935"/>
                  <a:pt x="1305897" y="51131"/>
                </a:cubicBezTo>
                <a:cubicBezTo>
                  <a:pt x="1307494" y="52729"/>
                  <a:pt x="1309090" y="54327"/>
                  <a:pt x="1312283" y="51131"/>
                </a:cubicBezTo>
                <a:cubicBezTo>
                  <a:pt x="1313879" y="46338"/>
                  <a:pt x="1317072" y="43142"/>
                  <a:pt x="1321862" y="41544"/>
                </a:cubicBezTo>
                <a:cubicBezTo>
                  <a:pt x="1313879" y="41544"/>
                  <a:pt x="1304301" y="38348"/>
                  <a:pt x="1301108" y="35153"/>
                </a:cubicBezTo>
                <a:cubicBezTo>
                  <a:pt x="1309090" y="35153"/>
                  <a:pt x="1320265" y="35153"/>
                  <a:pt x="1326651" y="39946"/>
                </a:cubicBezTo>
                <a:cubicBezTo>
                  <a:pt x="1333037" y="38348"/>
                  <a:pt x="1341019" y="36750"/>
                  <a:pt x="1345808" y="33555"/>
                </a:cubicBezTo>
                <a:cubicBezTo>
                  <a:pt x="1342616" y="35153"/>
                  <a:pt x="1341019" y="38348"/>
                  <a:pt x="1342616" y="39946"/>
                </a:cubicBezTo>
                <a:cubicBezTo>
                  <a:pt x="1344212" y="39946"/>
                  <a:pt x="1345808" y="39946"/>
                  <a:pt x="1347405" y="39946"/>
                </a:cubicBezTo>
                <a:cubicBezTo>
                  <a:pt x="1350598" y="39946"/>
                  <a:pt x="1352194" y="39946"/>
                  <a:pt x="1352194" y="33555"/>
                </a:cubicBezTo>
                <a:cubicBezTo>
                  <a:pt x="1361773" y="39946"/>
                  <a:pt x="1353791" y="27163"/>
                  <a:pt x="1361773" y="30359"/>
                </a:cubicBezTo>
                <a:cubicBezTo>
                  <a:pt x="1356984" y="35153"/>
                  <a:pt x="1360176" y="38348"/>
                  <a:pt x="1358580" y="41544"/>
                </a:cubicBezTo>
                <a:cubicBezTo>
                  <a:pt x="1360176" y="41544"/>
                  <a:pt x="1361773" y="41544"/>
                  <a:pt x="1363369" y="41544"/>
                </a:cubicBezTo>
                <a:cubicBezTo>
                  <a:pt x="1363369" y="38348"/>
                  <a:pt x="1361773" y="35153"/>
                  <a:pt x="1366562" y="31957"/>
                </a:cubicBezTo>
                <a:cubicBezTo>
                  <a:pt x="1369755" y="38348"/>
                  <a:pt x="1374545" y="35153"/>
                  <a:pt x="1372948" y="30359"/>
                </a:cubicBezTo>
                <a:cubicBezTo>
                  <a:pt x="1384123" y="31957"/>
                  <a:pt x="1393702" y="30359"/>
                  <a:pt x="1403281" y="28761"/>
                </a:cubicBezTo>
                <a:cubicBezTo>
                  <a:pt x="1412859" y="28761"/>
                  <a:pt x="1422438" y="28761"/>
                  <a:pt x="1428824" y="35153"/>
                </a:cubicBezTo>
                <a:cubicBezTo>
                  <a:pt x="1432017" y="30359"/>
                  <a:pt x="1436806" y="33555"/>
                  <a:pt x="1439999" y="28761"/>
                </a:cubicBezTo>
                <a:cubicBezTo>
                  <a:pt x="1446385" y="35153"/>
                  <a:pt x="1449578" y="30359"/>
                  <a:pt x="1452771" y="25566"/>
                </a:cubicBezTo>
                <a:cubicBezTo>
                  <a:pt x="1462349" y="27163"/>
                  <a:pt x="1463946" y="30359"/>
                  <a:pt x="1468735" y="22370"/>
                </a:cubicBezTo>
                <a:cubicBezTo>
                  <a:pt x="1475121" y="25566"/>
                  <a:pt x="1463946" y="28761"/>
                  <a:pt x="1467139" y="30359"/>
                </a:cubicBezTo>
                <a:cubicBezTo>
                  <a:pt x="1471928" y="33555"/>
                  <a:pt x="1475121" y="27163"/>
                  <a:pt x="1476717" y="35153"/>
                </a:cubicBezTo>
                <a:cubicBezTo>
                  <a:pt x="1479910" y="30359"/>
                  <a:pt x="1483103" y="30359"/>
                  <a:pt x="1486296" y="31957"/>
                </a:cubicBezTo>
                <a:cubicBezTo>
                  <a:pt x="1484700" y="33555"/>
                  <a:pt x="1483103" y="35153"/>
                  <a:pt x="1483103" y="36750"/>
                </a:cubicBezTo>
                <a:cubicBezTo>
                  <a:pt x="1494278" y="33555"/>
                  <a:pt x="1507050" y="33555"/>
                  <a:pt x="1518225" y="31957"/>
                </a:cubicBezTo>
                <a:cubicBezTo>
                  <a:pt x="1524611" y="31957"/>
                  <a:pt x="1530997" y="31957"/>
                  <a:pt x="1535786" y="30359"/>
                </a:cubicBezTo>
                <a:cubicBezTo>
                  <a:pt x="1542172" y="30359"/>
                  <a:pt x="1546961" y="28761"/>
                  <a:pt x="1551751" y="27163"/>
                </a:cubicBezTo>
                <a:cubicBezTo>
                  <a:pt x="1548558" y="25566"/>
                  <a:pt x="1543768" y="27163"/>
                  <a:pt x="1540575" y="27163"/>
                </a:cubicBezTo>
                <a:cubicBezTo>
                  <a:pt x="1535786" y="27163"/>
                  <a:pt x="1532593" y="27163"/>
                  <a:pt x="1532593" y="23968"/>
                </a:cubicBezTo>
                <a:cubicBezTo>
                  <a:pt x="1534190" y="25566"/>
                  <a:pt x="1537383" y="25566"/>
                  <a:pt x="1535786" y="22370"/>
                </a:cubicBezTo>
                <a:cubicBezTo>
                  <a:pt x="1530997" y="22370"/>
                  <a:pt x="1526207" y="19174"/>
                  <a:pt x="1529400" y="25566"/>
                </a:cubicBezTo>
                <a:cubicBezTo>
                  <a:pt x="1521418" y="25566"/>
                  <a:pt x="1523015" y="17576"/>
                  <a:pt x="1527804" y="12783"/>
                </a:cubicBezTo>
                <a:cubicBezTo>
                  <a:pt x="1535786" y="19174"/>
                  <a:pt x="1548558" y="25566"/>
                  <a:pt x="1550154" y="14381"/>
                </a:cubicBezTo>
                <a:cubicBezTo>
                  <a:pt x="1553347" y="20772"/>
                  <a:pt x="1556540" y="12783"/>
                  <a:pt x="1559733" y="17576"/>
                </a:cubicBezTo>
                <a:cubicBezTo>
                  <a:pt x="1558136" y="20772"/>
                  <a:pt x="1551751" y="19174"/>
                  <a:pt x="1554944" y="20772"/>
                </a:cubicBezTo>
                <a:cubicBezTo>
                  <a:pt x="1556540" y="23169"/>
                  <a:pt x="1558137" y="23568"/>
                  <a:pt x="1559733" y="23169"/>
                </a:cubicBezTo>
                <a:lnTo>
                  <a:pt x="1563245" y="21411"/>
                </a:lnTo>
                <a:lnTo>
                  <a:pt x="1561329" y="27163"/>
                </a:lnTo>
                <a:cubicBezTo>
                  <a:pt x="1558136" y="27163"/>
                  <a:pt x="1558136" y="23968"/>
                  <a:pt x="1553347" y="28761"/>
                </a:cubicBezTo>
                <a:cubicBezTo>
                  <a:pt x="1558136" y="31957"/>
                  <a:pt x="1550154" y="35153"/>
                  <a:pt x="1554944" y="39946"/>
                </a:cubicBezTo>
                <a:cubicBezTo>
                  <a:pt x="1558136" y="36750"/>
                  <a:pt x="1559733" y="38348"/>
                  <a:pt x="1562926" y="38348"/>
                </a:cubicBezTo>
                <a:cubicBezTo>
                  <a:pt x="1566119" y="25566"/>
                  <a:pt x="1578890" y="17576"/>
                  <a:pt x="1588469" y="15979"/>
                </a:cubicBezTo>
                <a:cubicBezTo>
                  <a:pt x="1583680" y="19174"/>
                  <a:pt x="1591662" y="20772"/>
                  <a:pt x="1593258" y="20772"/>
                </a:cubicBezTo>
                <a:cubicBezTo>
                  <a:pt x="1594855" y="14381"/>
                  <a:pt x="1606030" y="19174"/>
                  <a:pt x="1610819" y="20772"/>
                </a:cubicBezTo>
                <a:cubicBezTo>
                  <a:pt x="1610819" y="22370"/>
                  <a:pt x="1607626" y="23968"/>
                  <a:pt x="1607626" y="25566"/>
                </a:cubicBezTo>
                <a:cubicBezTo>
                  <a:pt x="1614012" y="28761"/>
                  <a:pt x="1615609" y="17576"/>
                  <a:pt x="1618802" y="19174"/>
                </a:cubicBezTo>
                <a:cubicBezTo>
                  <a:pt x="1617205" y="27163"/>
                  <a:pt x="1625187" y="20772"/>
                  <a:pt x="1626784" y="20772"/>
                </a:cubicBezTo>
                <a:cubicBezTo>
                  <a:pt x="1625187" y="22370"/>
                  <a:pt x="1631573" y="25566"/>
                  <a:pt x="1633170" y="28761"/>
                </a:cubicBezTo>
                <a:cubicBezTo>
                  <a:pt x="1634766" y="25566"/>
                  <a:pt x="1636363" y="27163"/>
                  <a:pt x="1639555" y="25566"/>
                </a:cubicBezTo>
                <a:cubicBezTo>
                  <a:pt x="1636363" y="25566"/>
                  <a:pt x="1631573" y="25566"/>
                  <a:pt x="1634766" y="20772"/>
                </a:cubicBezTo>
                <a:cubicBezTo>
                  <a:pt x="1639555" y="23968"/>
                  <a:pt x="1645941" y="23968"/>
                  <a:pt x="1644345" y="17576"/>
                </a:cubicBezTo>
                <a:cubicBezTo>
                  <a:pt x="1649134" y="19174"/>
                  <a:pt x="1641152" y="22370"/>
                  <a:pt x="1647538" y="23968"/>
                </a:cubicBezTo>
                <a:cubicBezTo>
                  <a:pt x="1652327" y="15979"/>
                  <a:pt x="1650731" y="23968"/>
                  <a:pt x="1653923" y="22370"/>
                </a:cubicBezTo>
                <a:cubicBezTo>
                  <a:pt x="1657116" y="20772"/>
                  <a:pt x="1657116" y="17576"/>
                  <a:pt x="1655520" y="14381"/>
                </a:cubicBezTo>
                <a:cubicBezTo>
                  <a:pt x="1655520" y="20772"/>
                  <a:pt x="1647538" y="14381"/>
                  <a:pt x="1642748" y="14381"/>
                </a:cubicBezTo>
                <a:cubicBezTo>
                  <a:pt x="1645941" y="12783"/>
                  <a:pt x="1642748" y="11185"/>
                  <a:pt x="1644345" y="7989"/>
                </a:cubicBezTo>
                <a:cubicBezTo>
                  <a:pt x="1647538" y="9587"/>
                  <a:pt x="1652327" y="11185"/>
                  <a:pt x="1655520" y="7989"/>
                </a:cubicBezTo>
                <a:cubicBezTo>
                  <a:pt x="1655520" y="3196"/>
                  <a:pt x="1650731" y="3196"/>
                  <a:pt x="1649134" y="0"/>
                </a:cubicBezTo>
                <a:close/>
              </a:path>
            </a:pathLst>
          </a:custGeom>
          <a:pattFill prst="lgCheck">
            <a:fgClr>
              <a:schemeClr val="bg2">
                <a:lumMod val="90000"/>
              </a:schemeClr>
            </a:fgClr>
            <a:bgClr>
              <a:schemeClr val="bg1"/>
            </a:bgClr>
          </a:patt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smtClean="0"/>
              <a:t>Drag &amp; </a:t>
            </a:r>
            <a:r>
              <a:rPr lang="en-US" smtClean="0"/>
              <a:t>Drop picture</a:t>
            </a:r>
            <a:endParaRPr lang="en-US"/>
          </a:p>
        </p:txBody>
      </p:sp>
    </p:spTree>
    <p:extLst>
      <p:ext uri="{BB962C8B-B14F-4D97-AF65-F5344CB8AC3E}">
        <p14:creationId xmlns:p14="http://schemas.microsoft.com/office/powerpoint/2010/main" val="40779507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5" name="图片 4"/>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6" name="矩形 5"/>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icture Placeholder 6"/>
          <p:cNvSpPr>
            <a:spLocks noGrp="1"/>
          </p:cNvSpPr>
          <p:nvPr>
            <p:ph type="pic" sz="quarter" idx="10" hasCustomPrompt="1"/>
          </p:nvPr>
        </p:nvSpPr>
        <p:spPr>
          <a:xfrm>
            <a:off x="4707383" y="1"/>
            <a:ext cx="7484617" cy="6858937"/>
          </a:xfrm>
          <a:custGeom>
            <a:avLst/>
            <a:gdLst>
              <a:gd name="connsiteX0" fmla="*/ 3701338 w 7484617"/>
              <a:gd name="connsiteY0" fmla="*/ 6856112 h 6858937"/>
              <a:gd name="connsiteX1" fmla="*/ 3702124 w 7484617"/>
              <a:gd name="connsiteY1" fmla="*/ 6858000 h 6858937"/>
              <a:gd name="connsiteX2" fmla="*/ 3699608 w 7484617"/>
              <a:gd name="connsiteY2" fmla="*/ 6858000 h 6858937"/>
              <a:gd name="connsiteX3" fmla="*/ 4401937 w 7484617"/>
              <a:gd name="connsiteY3" fmla="*/ 6612851 h 6858937"/>
              <a:gd name="connsiteX4" fmla="*/ 4401937 w 7484617"/>
              <a:gd name="connsiteY4" fmla="*/ 6627483 h 6858937"/>
              <a:gd name="connsiteX5" fmla="*/ 4401937 w 7484617"/>
              <a:gd name="connsiteY5" fmla="*/ 6612851 h 6858937"/>
              <a:gd name="connsiteX6" fmla="*/ 2833776 w 7484617"/>
              <a:gd name="connsiteY6" fmla="*/ 6466731 h 6858937"/>
              <a:gd name="connsiteX7" fmla="*/ 2844442 w 7484617"/>
              <a:gd name="connsiteY7" fmla="*/ 6473843 h 6858937"/>
              <a:gd name="connsiteX8" fmla="*/ 2837129 w 7484617"/>
              <a:gd name="connsiteY8" fmla="*/ 6488475 h 6858937"/>
              <a:gd name="connsiteX9" fmla="*/ 2822504 w 7484617"/>
              <a:gd name="connsiteY9" fmla="*/ 6499449 h 6858937"/>
              <a:gd name="connsiteX10" fmla="*/ 2828903 w 7484617"/>
              <a:gd name="connsiteY10" fmla="*/ 6477045 h 6858937"/>
              <a:gd name="connsiteX11" fmla="*/ 2834423 w 7484617"/>
              <a:gd name="connsiteY11" fmla="*/ 6465362 h 6858937"/>
              <a:gd name="connsiteX12" fmla="*/ 2833776 w 7484617"/>
              <a:gd name="connsiteY12" fmla="*/ 6466731 h 6858937"/>
              <a:gd name="connsiteX13" fmla="*/ 2833472 w 7484617"/>
              <a:gd name="connsiteY13" fmla="*/ 6466527 h 6858937"/>
              <a:gd name="connsiteX14" fmla="*/ 4121367 w 7484617"/>
              <a:gd name="connsiteY14" fmla="*/ 6428745 h 6858937"/>
              <a:gd name="connsiteX15" fmla="*/ 4120417 w 7484617"/>
              <a:gd name="connsiteY15" fmla="*/ 6429946 h 6858937"/>
              <a:gd name="connsiteX16" fmla="*/ 4121081 w 7484617"/>
              <a:gd name="connsiteY16" fmla="*/ 6428951 h 6858937"/>
              <a:gd name="connsiteX17" fmla="*/ 4132243 w 7484617"/>
              <a:gd name="connsiteY17" fmla="*/ 6415542 h 6858937"/>
              <a:gd name="connsiteX18" fmla="*/ 4135041 w 7484617"/>
              <a:gd name="connsiteY18" fmla="*/ 6418972 h 6858937"/>
              <a:gd name="connsiteX19" fmla="*/ 4121367 w 7484617"/>
              <a:gd name="connsiteY19" fmla="*/ 6428745 h 6858937"/>
              <a:gd name="connsiteX20" fmla="*/ 4129101 w 7484617"/>
              <a:gd name="connsiteY20" fmla="*/ 6418972 h 6858937"/>
              <a:gd name="connsiteX21" fmla="*/ 4132243 w 7484617"/>
              <a:gd name="connsiteY21" fmla="*/ 6415542 h 6858937"/>
              <a:gd name="connsiteX22" fmla="*/ 2906594 w 7484617"/>
              <a:gd name="connsiteY22" fmla="*/ 6367760 h 6858937"/>
              <a:gd name="connsiteX23" fmla="*/ 2899281 w 7484617"/>
              <a:gd name="connsiteY23" fmla="*/ 6386050 h 6858937"/>
              <a:gd name="connsiteX24" fmla="*/ 2902298 w 7484617"/>
              <a:gd name="connsiteY24" fmla="*/ 6367946 h 6858937"/>
              <a:gd name="connsiteX25" fmla="*/ 3864490 w 7484617"/>
              <a:gd name="connsiteY25" fmla="*/ 6364102 h 6858937"/>
              <a:gd name="connsiteX26" fmla="*/ 3868146 w 7484617"/>
              <a:gd name="connsiteY26" fmla="*/ 6364102 h 6858937"/>
              <a:gd name="connsiteX27" fmla="*/ 3868102 w 7484617"/>
              <a:gd name="connsiteY27" fmla="*/ 6364342 h 6858937"/>
              <a:gd name="connsiteX28" fmla="*/ 5155091 w 7484617"/>
              <a:gd name="connsiteY28" fmla="*/ 6166564 h 6858937"/>
              <a:gd name="connsiteX29" fmla="*/ 5162403 w 7484617"/>
              <a:gd name="connsiteY29" fmla="*/ 6173882 h 6858937"/>
              <a:gd name="connsiteX30" fmla="*/ 5166059 w 7484617"/>
              <a:gd name="connsiteY30" fmla="*/ 6188514 h 6858937"/>
              <a:gd name="connsiteX31" fmla="*/ 5155091 w 7484617"/>
              <a:gd name="connsiteY31" fmla="*/ 6188514 h 6858937"/>
              <a:gd name="connsiteX32" fmla="*/ 5151435 w 7484617"/>
              <a:gd name="connsiteY32" fmla="*/ 6195830 h 6858937"/>
              <a:gd name="connsiteX33" fmla="*/ 5147779 w 7484617"/>
              <a:gd name="connsiteY33" fmla="*/ 6181198 h 6858937"/>
              <a:gd name="connsiteX34" fmla="*/ 5136810 w 7484617"/>
              <a:gd name="connsiteY34" fmla="*/ 6188514 h 6858937"/>
              <a:gd name="connsiteX35" fmla="*/ 5136810 w 7484617"/>
              <a:gd name="connsiteY35" fmla="*/ 6195830 h 6858937"/>
              <a:gd name="connsiteX36" fmla="*/ 5144123 w 7484617"/>
              <a:gd name="connsiteY36" fmla="*/ 6206804 h 6858937"/>
              <a:gd name="connsiteX37" fmla="*/ 5136810 w 7484617"/>
              <a:gd name="connsiteY37" fmla="*/ 6199488 h 6858937"/>
              <a:gd name="connsiteX38" fmla="*/ 5122185 w 7484617"/>
              <a:gd name="connsiteY38" fmla="*/ 6210462 h 6858937"/>
              <a:gd name="connsiteX39" fmla="*/ 5114873 w 7484617"/>
              <a:gd name="connsiteY39" fmla="*/ 6195830 h 6858937"/>
              <a:gd name="connsiteX40" fmla="*/ 5118529 w 7484617"/>
              <a:gd name="connsiteY40" fmla="*/ 6188514 h 6858937"/>
              <a:gd name="connsiteX41" fmla="*/ 5125841 w 7484617"/>
              <a:gd name="connsiteY41" fmla="*/ 6181198 h 6858937"/>
              <a:gd name="connsiteX42" fmla="*/ 5125841 w 7484617"/>
              <a:gd name="connsiteY42" fmla="*/ 6188514 h 6858937"/>
              <a:gd name="connsiteX43" fmla="*/ 5133154 w 7484617"/>
              <a:gd name="connsiteY43" fmla="*/ 6181198 h 6858937"/>
              <a:gd name="connsiteX44" fmla="*/ 5155091 w 7484617"/>
              <a:gd name="connsiteY44" fmla="*/ 6177540 h 6858937"/>
              <a:gd name="connsiteX45" fmla="*/ 5151435 w 7484617"/>
              <a:gd name="connsiteY45" fmla="*/ 6170224 h 6858937"/>
              <a:gd name="connsiteX46" fmla="*/ 5155091 w 7484617"/>
              <a:gd name="connsiteY46" fmla="*/ 6166564 h 6858937"/>
              <a:gd name="connsiteX47" fmla="*/ 3529216 w 7484617"/>
              <a:gd name="connsiteY47" fmla="*/ 6131698 h 6858937"/>
              <a:gd name="connsiteX48" fmla="*/ 3531786 w 7484617"/>
              <a:gd name="connsiteY48" fmla="*/ 6140958 h 6858937"/>
              <a:gd name="connsiteX49" fmla="*/ 3531786 w 7484617"/>
              <a:gd name="connsiteY49" fmla="*/ 6162906 h 6858937"/>
              <a:gd name="connsiteX50" fmla="*/ 3509849 w 7484617"/>
              <a:gd name="connsiteY50" fmla="*/ 6170224 h 6858937"/>
              <a:gd name="connsiteX51" fmla="*/ 3502537 w 7484617"/>
              <a:gd name="connsiteY51" fmla="*/ 6184856 h 6858937"/>
              <a:gd name="connsiteX52" fmla="*/ 3502537 w 7484617"/>
              <a:gd name="connsiteY52" fmla="*/ 6166564 h 6858937"/>
              <a:gd name="connsiteX53" fmla="*/ 3484256 w 7484617"/>
              <a:gd name="connsiteY53" fmla="*/ 6181198 h 6858937"/>
              <a:gd name="connsiteX54" fmla="*/ 3476944 w 7484617"/>
              <a:gd name="connsiteY54" fmla="*/ 6195830 h 6858937"/>
              <a:gd name="connsiteX55" fmla="*/ 3480600 w 7484617"/>
              <a:gd name="connsiteY55" fmla="*/ 6214120 h 6858937"/>
              <a:gd name="connsiteX56" fmla="*/ 3473290 w 7484617"/>
              <a:gd name="connsiteY56" fmla="*/ 6206804 h 6858937"/>
              <a:gd name="connsiteX57" fmla="*/ 3444040 w 7484617"/>
              <a:gd name="connsiteY57" fmla="*/ 6236068 h 6858937"/>
              <a:gd name="connsiteX58" fmla="*/ 3444040 w 7484617"/>
              <a:gd name="connsiteY58" fmla="*/ 6214120 h 6858937"/>
              <a:gd name="connsiteX59" fmla="*/ 3447696 w 7484617"/>
              <a:gd name="connsiteY59" fmla="*/ 6199488 h 6858937"/>
              <a:gd name="connsiteX60" fmla="*/ 3465978 w 7484617"/>
              <a:gd name="connsiteY60" fmla="*/ 6181198 h 6858937"/>
              <a:gd name="connsiteX61" fmla="*/ 3462321 w 7484617"/>
              <a:gd name="connsiteY61" fmla="*/ 6195830 h 6858937"/>
              <a:gd name="connsiteX62" fmla="*/ 3476944 w 7484617"/>
              <a:gd name="connsiteY62" fmla="*/ 6173882 h 6858937"/>
              <a:gd name="connsiteX63" fmla="*/ 3517161 w 7484617"/>
              <a:gd name="connsiteY63" fmla="*/ 6151932 h 6858937"/>
              <a:gd name="connsiteX64" fmla="*/ 3517161 w 7484617"/>
              <a:gd name="connsiteY64" fmla="*/ 6140958 h 6858937"/>
              <a:gd name="connsiteX65" fmla="*/ 3524474 w 7484617"/>
              <a:gd name="connsiteY65" fmla="*/ 6133642 h 6858937"/>
              <a:gd name="connsiteX66" fmla="*/ 3529216 w 7484617"/>
              <a:gd name="connsiteY66" fmla="*/ 6131698 h 6858937"/>
              <a:gd name="connsiteX67" fmla="*/ 3359949 w 7484617"/>
              <a:gd name="connsiteY67" fmla="*/ 6115352 h 6858937"/>
              <a:gd name="connsiteX68" fmla="*/ 3378230 w 7484617"/>
              <a:gd name="connsiteY68" fmla="*/ 6115352 h 6858937"/>
              <a:gd name="connsiteX69" fmla="*/ 3363605 w 7484617"/>
              <a:gd name="connsiteY69" fmla="*/ 6126326 h 6858937"/>
              <a:gd name="connsiteX70" fmla="*/ 3359949 w 7484617"/>
              <a:gd name="connsiteY70" fmla="*/ 6115352 h 6858937"/>
              <a:gd name="connsiteX71" fmla="*/ 3575660 w 7484617"/>
              <a:gd name="connsiteY71" fmla="*/ 6056504 h 6858937"/>
              <a:gd name="connsiteX72" fmla="*/ 3575660 w 7484617"/>
              <a:gd name="connsiteY72" fmla="*/ 6056822 h 6858937"/>
              <a:gd name="connsiteX73" fmla="*/ 3575427 w 7484617"/>
              <a:gd name="connsiteY73" fmla="*/ 6056706 h 6858937"/>
              <a:gd name="connsiteX74" fmla="*/ 3575660 w 7484617"/>
              <a:gd name="connsiteY74" fmla="*/ 6027558 h 6858937"/>
              <a:gd name="connsiteX75" fmla="*/ 3575660 w 7484617"/>
              <a:gd name="connsiteY75" fmla="*/ 6042190 h 6858937"/>
              <a:gd name="connsiteX76" fmla="*/ 3564691 w 7484617"/>
              <a:gd name="connsiteY76" fmla="*/ 6045848 h 6858937"/>
              <a:gd name="connsiteX77" fmla="*/ 3567434 w 7484617"/>
              <a:gd name="connsiteY77" fmla="*/ 6052707 h 6858937"/>
              <a:gd name="connsiteX78" fmla="*/ 3575427 w 7484617"/>
              <a:gd name="connsiteY78" fmla="*/ 6056706 h 6858937"/>
              <a:gd name="connsiteX79" fmla="*/ 3550067 w 7484617"/>
              <a:gd name="connsiteY79" fmla="*/ 6078770 h 6858937"/>
              <a:gd name="connsiteX80" fmla="*/ 3564691 w 7484617"/>
              <a:gd name="connsiteY80" fmla="*/ 6056822 h 6858937"/>
              <a:gd name="connsiteX81" fmla="*/ 3553723 w 7484617"/>
              <a:gd name="connsiteY81" fmla="*/ 6053164 h 6858937"/>
              <a:gd name="connsiteX82" fmla="*/ 3561035 w 7484617"/>
              <a:gd name="connsiteY82" fmla="*/ 6053164 h 6858937"/>
              <a:gd name="connsiteX83" fmla="*/ 3575660 w 7484617"/>
              <a:gd name="connsiteY83" fmla="*/ 6027558 h 6858937"/>
              <a:gd name="connsiteX84" fmla="*/ 4378495 w 7484617"/>
              <a:gd name="connsiteY84" fmla="*/ 5984520 h 6858937"/>
              <a:gd name="connsiteX85" fmla="*/ 4376344 w 7484617"/>
              <a:gd name="connsiteY85" fmla="*/ 5990976 h 6858937"/>
              <a:gd name="connsiteX86" fmla="*/ 4369169 w 7484617"/>
              <a:gd name="connsiteY86" fmla="*/ 5992687 h 6858937"/>
              <a:gd name="connsiteX87" fmla="*/ 4380000 w 7484617"/>
              <a:gd name="connsiteY87" fmla="*/ 5980002 h 6858937"/>
              <a:gd name="connsiteX88" fmla="*/ 4383656 w 7484617"/>
              <a:gd name="connsiteY88" fmla="*/ 5980002 h 6858937"/>
              <a:gd name="connsiteX89" fmla="*/ 4378495 w 7484617"/>
              <a:gd name="connsiteY89" fmla="*/ 5984520 h 6858937"/>
              <a:gd name="connsiteX90" fmla="*/ 5302821 w 7484617"/>
              <a:gd name="connsiteY90" fmla="*/ 5920502 h 6858937"/>
              <a:gd name="connsiteX91" fmla="*/ 5304991 w 7484617"/>
              <a:gd name="connsiteY91" fmla="*/ 5925132 h 6858937"/>
              <a:gd name="connsiteX92" fmla="*/ 5297679 w 7484617"/>
              <a:gd name="connsiteY92" fmla="*/ 5925132 h 6858937"/>
              <a:gd name="connsiteX93" fmla="*/ 5301335 w 7484617"/>
              <a:gd name="connsiteY93" fmla="*/ 5921016 h 6858937"/>
              <a:gd name="connsiteX94" fmla="*/ 5302821 w 7484617"/>
              <a:gd name="connsiteY94" fmla="*/ 5920502 h 6858937"/>
              <a:gd name="connsiteX95" fmla="*/ 5648664 w 7484617"/>
              <a:gd name="connsiteY95" fmla="*/ 5731253 h 6858937"/>
              <a:gd name="connsiteX96" fmla="*/ 5652320 w 7484617"/>
              <a:gd name="connsiteY96" fmla="*/ 5731253 h 6858937"/>
              <a:gd name="connsiteX97" fmla="*/ 5650317 w 7484617"/>
              <a:gd name="connsiteY97" fmla="*/ 5732005 h 6858937"/>
              <a:gd name="connsiteX98" fmla="*/ 4522588 w 7484617"/>
              <a:gd name="connsiteY98" fmla="*/ 5658093 h 6858937"/>
              <a:gd name="connsiteX99" fmla="*/ 4526242 w 7484617"/>
              <a:gd name="connsiteY99" fmla="*/ 5661751 h 6858937"/>
              <a:gd name="connsiteX100" fmla="*/ 4524676 w 7484617"/>
              <a:gd name="connsiteY100" fmla="*/ 5663317 h 6858937"/>
              <a:gd name="connsiteX101" fmla="*/ 3910454 w 7484617"/>
              <a:gd name="connsiteY101" fmla="*/ 5614718 h 6858937"/>
              <a:gd name="connsiteX102" fmla="*/ 3908364 w 7484617"/>
              <a:gd name="connsiteY102" fmla="*/ 5617853 h 6858937"/>
              <a:gd name="connsiteX103" fmla="*/ 3909451 w 7484617"/>
              <a:gd name="connsiteY103" fmla="*/ 5615345 h 6858937"/>
              <a:gd name="connsiteX104" fmla="*/ 3919675 w 7484617"/>
              <a:gd name="connsiteY104" fmla="*/ 5603449 h 6858937"/>
              <a:gd name="connsiteX105" fmla="*/ 3922989 w 7484617"/>
              <a:gd name="connsiteY105" fmla="*/ 5606879 h 6858937"/>
              <a:gd name="connsiteX106" fmla="*/ 3910454 w 7484617"/>
              <a:gd name="connsiteY106" fmla="*/ 5614718 h 6858937"/>
              <a:gd name="connsiteX107" fmla="*/ 3915676 w 7484617"/>
              <a:gd name="connsiteY107" fmla="*/ 5606879 h 6858937"/>
              <a:gd name="connsiteX108" fmla="*/ 3919675 w 7484617"/>
              <a:gd name="connsiteY108" fmla="*/ 5603449 h 6858937"/>
              <a:gd name="connsiteX109" fmla="*/ 4061419 w 7484617"/>
              <a:gd name="connsiteY109" fmla="*/ 5560076 h 6858937"/>
              <a:gd name="connsiteX110" fmla="*/ 4054608 w 7484617"/>
              <a:gd name="connsiteY110" fmla="*/ 5570299 h 6858937"/>
              <a:gd name="connsiteX111" fmla="*/ 4047296 w 7484617"/>
              <a:gd name="connsiteY111" fmla="*/ 5570299 h 6858937"/>
              <a:gd name="connsiteX112" fmla="*/ 4061919 w 7484617"/>
              <a:gd name="connsiteY112" fmla="*/ 5559325 h 6858937"/>
              <a:gd name="connsiteX113" fmla="*/ 4061896 w 7484617"/>
              <a:gd name="connsiteY113" fmla="*/ 5559730 h 6858937"/>
              <a:gd name="connsiteX114" fmla="*/ 4061419 w 7484617"/>
              <a:gd name="connsiteY114" fmla="*/ 5560076 h 6858937"/>
              <a:gd name="connsiteX115" fmla="*/ 4033026 w 7484617"/>
              <a:gd name="connsiteY115" fmla="*/ 5521927 h 6858937"/>
              <a:gd name="connsiteX116" fmla="*/ 4033128 w 7484617"/>
              <a:gd name="connsiteY116" fmla="*/ 5522743 h 6858937"/>
              <a:gd name="connsiteX117" fmla="*/ 4025359 w 7484617"/>
              <a:gd name="connsiteY117" fmla="*/ 5526401 h 6858937"/>
              <a:gd name="connsiteX118" fmla="*/ 6954801 w 7484617"/>
              <a:gd name="connsiteY118" fmla="*/ 5361317 h 6858937"/>
              <a:gd name="connsiteX119" fmla="*/ 6954803 w 7484617"/>
              <a:gd name="connsiteY119" fmla="*/ 5361330 h 6858937"/>
              <a:gd name="connsiteX120" fmla="*/ 6950233 w 7484617"/>
              <a:gd name="connsiteY120" fmla="*/ 5365445 h 6858937"/>
              <a:gd name="connsiteX121" fmla="*/ 935960 w 7484617"/>
              <a:gd name="connsiteY121" fmla="*/ 5232841 h 6858937"/>
              <a:gd name="connsiteX122" fmla="*/ 946928 w 7484617"/>
              <a:gd name="connsiteY122" fmla="*/ 5233756 h 6858937"/>
              <a:gd name="connsiteX123" fmla="*/ 924992 w 7484617"/>
              <a:gd name="connsiteY123" fmla="*/ 5237414 h 6858937"/>
              <a:gd name="connsiteX124" fmla="*/ 935960 w 7484617"/>
              <a:gd name="connsiteY124" fmla="*/ 5232841 h 6858937"/>
              <a:gd name="connsiteX125" fmla="*/ 5184340 w 7484617"/>
              <a:gd name="connsiteY125" fmla="*/ 5113038 h 6858937"/>
              <a:gd name="connsiteX126" fmla="*/ 5184340 w 7484617"/>
              <a:gd name="connsiteY126" fmla="*/ 5124014 h 6858937"/>
              <a:gd name="connsiteX127" fmla="*/ 5162403 w 7484617"/>
              <a:gd name="connsiteY127" fmla="*/ 5145962 h 6858937"/>
              <a:gd name="connsiteX128" fmla="*/ 5144123 w 7484617"/>
              <a:gd name="connsiteY128" fmla="*/ 5160594 h 6858937"/>
              <a:gd name="connsiteX129" fmla="*/ 5140467 w 7484617"/>
              <a:gd name="connsiteY129" fmla="*/ 5149620 h 6858937"/>
              <a:gd name="connsiteX130" fmla="*/ 5136810 w 7484617"/>
              <a:gd name="connsiteY130" fmla="*/ 5149620 h 6858937"/>
              <a:gd name="connsiteX131" fmla="*/ 5147779 w 7484617"/>
              <a:gd name="connsiteY131" fmla="*/ 5134988 h 6858937"/>
              <a:gd name="connsiteX132" fmla="*/ 5155091 w 7484617"/>
              <a:gd name="connsiteY132" fmla="*/ 5138646 h 6858937"/>
              <a:gd name="connsiteX133" fmla="*/ 5184340 w 7484617"/>
              <a:gd name="connsiteY133" fmla="*/ 5113038 h 6858937"/>
              <a:gd name="connsiteX134" fmla="*/ 7443749 w 7484617"/>
              <a:gd name="connsiteY134" fmla="*/ 4924419 h 6858937"/>
              <a:gd name="connsiteX135" fmla="*/ 7443806 w 7484617"/>
              <a:gd name="connsiteY135" fmla="*/ 4926476 h 6858937"/>
              <a:gd name="connsiteX136" fmla="*/ 7436493 w 7484617"/>
              <a:gd name="connsiteY136" fmla="*/ 4937450 h 6858937"/>
              <a:gd name="connsiteX137" fmla="*/ 7440150 w 7484617"/>
              <a:gd name="connsiteY137" fmla="*/ 4926476 h 6858937"/>
              <a:gd name="connsiteX138" fmla="*/ 7443749 w 7484617"/>
              <a:gd name="connsiteY138" fmla="*/ 4924419 h 6858937"/>
              <a:gd name="connsiteX139" fmla="*/ 7476861 w 7484617"/>
              <a:gd name="connsiteY139" fmla="*/ 4904240 h 6858937"/>
              <a:gd name="connsiteX140" fmla="*/ 7476709 w 7484617"/>
              <a:gd name="connsiteY140" fmla="*/ 4904528 h 6858937"/>
              <a:gd name="connsiteX141" fmla="*/ 7476824 w 7484617"/>
              <a:gd name="connsiteY141" fmla="*/ 4904253 h 6858937"/>
              <a:gd name="connsiteX142" fmla="*/ 3492613 w 7484617"/>
              <a:gd name="connsiteY142" fmla="*/ 4896167 h 6858937"/>
              <a:gd name="connsiteX143" fmla="*/ 3495225 w 7484617"/>
              <a:gd name="connsiteY143" fmla="*/ 4897212 h 6858937"/>
              <a:gd name="connsiteX144" fmla="*/ 3494860 w 7484617"/>
              <a:gd name="connsiteY144" fmla="*/ 4897852 h 6858937"/>
              <a:gd name="connsiteX145" fmla="*/ 7484617 w 7484617"/>
              <a:gd name="connsiteY145" fmla="*/ 4892373 h 6858937"/>
              <a:gd name="connsiteX146" fmla="*/ 7484617 w 7484617"/>
              <a:gd name="connsiteY146" fmla="*/ 4897693 h 6858937"/>
              <a:gd name="connsiteX147" fmla="*/ 7479909 w 7484617"/>
              <a:gd name="connsiteY147" fmla="*/ 4903158 h 6858937"/>
              <a:gd name="connsiteX148" fmla="*/ 7476861 w 7484617"/>
              <a:gd name="connsiteY148" fmla="*/ 4904240 h 6858937"/>
              <a:gd name="connsiteX149" fmla="*/ 7482651 w 7484617"/>
              <a:gd name="connsiteY149" fmla="*/ 4893097 h 6858937"/>
              <a:gd name="connsiteX150" fmla="*/ 3476944 w 7484617"/>
              <a:gd name="connsiteY150" fmla="*/ 4889896 h 6858937"/>
              <a:gd name="connsiteX151" fmla="*/ 3487912 w 7484617"/>
              <a:gd name="connsiteY151" fmla="*/ 4892641 h 6858937"/>
              <a:gd name="connsiteX152" fmla="*/ 3492613 w 7484617"/>
              <a:gd name="connsiteY152" fmla="*/ 4896167 h 6858937"/>
              <a:gd name="connsiteX153" fmla="*/ 2172471 w 7484617"/>
              <a:gd name="connsiteY153" fmla="*/ 4791077 h 6858937"/>
              <a:gd name="connsiteX154" fmla="*/ 2171349 w 7484617"/>
              <a:gd name="connsiteY154" fmla="*/ 4793886 h 6858937"/>
              <a:gd name="connsiteX155" fmla="*/ 2171720 w 7484617"/>
              <a:gd name="connsiteY155" fmla="*/ 4791128 h 6858937"/>
              <a:gd name="connsiteX156" fmla="*/ 2175376 w 7484617"/>
              <a:gd name="connsiteY156" fmla="*/ 4783812 h 6858937"/>
              <a:gd name="connsiteX157" fmla="*/ 2181316 w 7484617"/>
              <a:gd name="connsiteY157" fmla="*/ 4783812 h 6858937"/>
              <a:gd name="connsiteX158" fmla="*/ 2182689 w 7484617"/>
              <a:gd name="connsiteY158" fmla="*/ 4783812 h 6858937"/>
              <a:gd name="connsiteX159" fmla="*/ 2189999 w 7484617"/>
              <a:gd name="connsiteY159" fmla="*/ 4783812 h 6858937"/>
              <a:gd name="connsiteX160" fmla="*/ 2184973 w 7484617"/>
              <a:gd name="connsiteY160" fmla="*/ 4790213 h 6858937"/>
              <a:gd name="connsiteX161" fmla="*/ 2172471 w 7484617"/>
              <a:gd name="connsiteY161" fmla="*/ 4791077 h 6858937"/>
              <a:gd name="connsiteX162" fmla="*/ 7387985 w 7484617"/>
              <a:gd name="connsiteY162" fmla="*/ 4513376 h 6858937"/>
              <a:gd name="connsiteX163" fmla="*/ 7387593 w 7484617"/>
              <a:gd name="connsiteY163" fmla="*/ 4514944 h 6858937"/>
              <a:gd name="connsiteX164" fmla="*/ 7377995 w 7484617"/>
              <a:gd name="connsiteY164" fmla="*/ 4520431 h 6858937"/>
              <a:gd name="connsiteX165" fmla="*/ 2392040 w 7484617"/>
              <a:gd name="connsiteY165" fmla="*/ 4403053 h 6858937"/>
              <a:gd name="connsiteX166" fmla="*/ 2391921 w 7484617"/>
              <a:gd name="connsiteY166" fmla="*/ 4403998 h 6858937"/>
              <a:gd name="connsiteX167" fmla="*/ 2391086 w 7484617"/>
              <a:gd name="connsiteY167" fmla="*/ 4403371 h 6858937"/>
              <a:gd name="connsiteX168" fmla="*/ 484493 w 7484617"/>
              <a:gd name="connsiteY168" fmla="*/ 4399894 h 6858937"/>
              <a:gd name="connsiteX169" fmla="*/ 484890 w 7484617"/>
              <a:gd name="connsiteY169" fmla="*/ 4400170 h 6858937"/>
              <a:gd name="connsiteX170" fmla="*/ 482605 w 7484617"/>
              <a:gd name="connsiteY170" fmla="*/ 4407029 h 6858937"/>
              <a:gd name="connsiteX171" fmla="*/ 2394742 w 7484617"/>
              <a:gd name="connsiteY171" fmla="*/ 4381423 h 6858937"/>
              <a:gd name="connsiteX172" fmla="*/ 2402054 w 7484617"/>
              <a:gd name="connsiteY172" fmla="*/ 4399713 h 6858937"/>
              <a:gd name="connsiteX173" fmla="*/ 2392040 w 7484617"/>
              <a:gd name="connsiteY173" fmla="*/ 4403053 h 6858937"/>
              <a:gd name="connsiteX174" fmla="*/ 270552 w 7484617"/>
              <a:gd name="connsiteY174" fmla="*/ 4161938 h 6858937"/>
              <a:gd name="connsiteX175" fmla="*/ 270552 w 7484617"/>
              <a:gd name="connsiteY175" fmla="*/ 4162853 h 6858937"/>
              <a:gd name="connsiteX176" fmla="*/ 268724 w 7484617"/>
              <a:gd name="connsiteY176" fmla="*/ 4162624 h 6858937"/>
              <a:gd name="connsiteX177" fmla="*/ 263240 w 7484617"/>
              <a:gd name="connsiteY177" fmla="*/ 4161938 h 6858937"/>
              <a:gd name="connsiteX178" fmla="*/ 268724 w 7484617"/>
              <a:gd name="connsiteY178" fmla="*/ 4162624 h 6858937"/>
              <a:gd name="connsiteX179" fmla="*/ 266896 w 7484617"/>
              <a:gd name="connsiteY179" fmla="*/ 4163310 h 6858937"/>
              <a:gd name="connsiteX180" fmla="*/ 263240 w 7484617"/>
              <a:gd name="connsiteY180" fmla="*/ 4161938 h 6858937"/>
              <a:gd name="connsiteX181" fmla="*/ 358127 w 7484617"/>
              <a:gd name="connsiteY181" fmla="*/ 3989412 h 6858937"/>
              <a:gd name="connsiteX182" fmla="*/ 358297 w 7484617"/>
              <a:gd name="connsiteY182" fmla="*/ 3990008 h 6858937"/>
              <a:gd name="connsiteX183" fmla="*/ 357911 w 7484617"/>
              <a:gd name="connsiteY183" fmla="*/ 3990211 h 6858937"/>
              <a:gd name="connsiteX184" fmla="*/ 357270 w 7484617"/>
              <a:gd name="connsiteY184" fmla="*/ 3973547 h 6858937"/>
              <a:gd name="connsiteX185" fmla="*/ 361954 w 7484617"/>
              <a:gd name="connsiteY185" fmla="*/ 3975376 h 6858937"/>
              <a:gd name="connsiteX186" fmla="*/ 358127 w 7484617"/>
              <a:gd name="connsiteY186" fmla="*/ 3989412 h 6858937"/>
              <a:gd name="connsiteX187" fmla="*/ 354641 w 7484617"/>
              <a:gd name="connsiteY187" fmla="*/ 3977205 h 6858937"/>
              <a:gd name="connsiteX188" fmla="*/ 357270 w 7484617"/>
              <a:gd name="connsiteY188" fmla="*/ 3973547 h 6858937"/>
              <a:gd name="connsiteX189" fmla="*/ 2733086 w 7484617"/>
              <a:gd name="connsiteY189" fmla="*/ 3908172 h 6858937"/>
              <a:gd name="connsiteX190" fmla="*/ 2733386 w 7484617"/>
              <a:gd name="connsiteY190" fmla="*/ 3909073 h 6858937"/>
              <a:gd name="connsiteX191" fmla="*/ 2727446 w 7484617"/>
              <a:gd name="connsiteY191" fmla="*/ 3913190 h 6858937"/>
              <a:gd name="connsiteX192" fmla="*/ 1361287 w 7484617"/>
              <a:gd name="connsiteY192" fmla="*/ 3708336 h 6858937"/>
              <a:gd name="connsiteX193" fmla="*/ 1360068 w 7484617"/>
              <a:gd name="connsiteY193" fmla="*/ 3711994 h 6858937"/>
              <a:gd name="connsiteX194" fmla="*/ 1360525 w 7484617"/>
              <a:gd name="connsiteY194" fmla="*/ 3709252 h 6858937"/>
              <a:gd name="connsiteX195" fmla="*/ 1365209 w 7484617"/>
              <a:gd name="connsiteY195" fmla="*/ 3697591 h 6858937"/>
              <a:gd name="connsiteX196" fmla="*/ 1367380 w 7484617"/>
              <a:gd name="connsiteY196" fmla="*/ 3701020 h 6858937"/>
              <a:gd name="connsiteX197" fmla="*/ 1361287 w 7484617"/>
              <a:gd name="connsiteY197" fmla="*/ 3708336 h 6858937"/>
              <a:gd name="connsiteX198" fmla="*/ 1363724 w 7484617"/>
              <a:gd name="connsiteY198" fmla="*/ 3701020 h 6858937"/>
              <a:gd name="connsiteX199" fmla="*/ 1365209 w 7484617"/>
              <a:gd name="connsiteY199" fmla="*/ 3697591 h 6858937"/>
              <a:gd name="connsiteX200" fmla="*/ 4314189 w 7484617"/>
              <a:gd name="connsiteY200" fmla="*/ 3620542 h 6858937"/>
              <a:gd name="connsiteX201" fmla="*/ 4307897 w 7484617"/>
              <a:gd name="connsiteY201" fmla="*/ 3624346 h 6858937"/>
              <a:gd name="connsiteX202" fmla="*/ 4306877 w 7484617"/>
              <a:gd name="connsiteY202" fmla="*/ 3624200 h 6858937"/>
              <a:gd name="connsiteX203" fmla="*/ 4314189 w 7484617"/>
              <a:gd name="connsiteY203" fmla="*/ 3620542 h 6858937"/>
              <a:gd name="connsiteX204" fmla="*/ 1426417 w 7484617"/>
              <a:gd name="connsiteY204" fmla="*/ 3596286 h 6858937"/>
              <a:gd name="connsiteX205" fmla="*/ 1426790 w 7484617"/>
              <a:gd name="connsiteY205" fmla="*/ 3597222 h 6858937"/>
              <a:gd name="connsiteX206" fmla="*/ 1423210 w 7484617"/>
              <a:gd name="connsiteY206" fmla="*/ 3601165 h 6858937"/>
              <a:gd name="connsiteX207" fmla="*/ 1423558 w 7484617"/>
              <a:gd name="connsiteY207" fmla="*/ 3600353 h 6858937"/>
              <a:gd name="connsiteX208" fmla="*/ 6977359 w 7484617"/>
              <a:gd name="connsiteY208" fmla="*/ 2998512 h 6858937"/>
              <a:gd name="connsiteX209" fmla="*/ 6979483 w 7484617"/>
              <a:gd name="connsiteY209" fmla="*/ 2998670 h 6858937"/>
              <a:gd name="connsiteX210" fmla="*/ 6968514 w 7484617"/>
              <a:gd name="connsiteY210" fmla="*/ 3002327 h 6858937"/>
              <a:gd name="connsiteX211" fmla="*/ 7457232 w 7484617"/>
              <a:gd name="connsiteY211" fmla="*/ 2973158 h 6858937"/>
              <a:gd name="connsiteX212" fmla="*/ 7452032 w 7484617"/>
              <a:gd name="connsiteY212" fmla="*/ 2977178 h 6858937"/>
              <a:gd name="connsiteX213" fmla="*/ 7447462 w 7484617"/>
              <a:gd name="connsiteY213" fmla="*/ 2976721 h 6858937"/>
              <a:gd name="connsiteX214" fmla="*/ 7462085 w 7484617"/>
              <a:gd name="connsiteY214" fmla="*/ 2969406 h 6858937"/>
              <a:gd name="connsiteX215" fmla="*/ 7466507 w 7484617"/>
              <a:gd name="connsiteY215" fmla="*/ 2969774 h 6858937"/>
              <a:gd name="connsiteX216" fmla="*/ 7457232 w 7484617"/>
              <a:gd name="connsiteY216" fmla="*/ 2973158 h 6858937"/>
              <a:gd name="connsiteX217" fmla="*/ 7484617 w 7484617"/>
              <a:gd name="connsiteY217" fmla="*/ 2963167 h 6858937"/>
              <a:gd name="connsiteX218" fmla="*/ 7484617 w 7484617"/>
              <a:gd name="connsiteY218" fmla="*/ 2970937 h 6858937"/>
              <a:gd name="connsiteX219" fmla="*/ 7473053 w 7484617"/>
              <a:gd name="connsiteY219" fmla="*/ 2976721 h 6858937"/>
              <a:gd name="connsiteX220" fmla="*/ 7473053 w 7484617"/>
              <a:gd name="connsiteY220" fmla="*/ 2970319 h 6858937"/>
              <a:gd name="connsiteX221" fmla="*/ 7466507 w 7484617"/>
              <a:gd name="connsiteY221" fmla="*/ 2969774 h 6858937"/>
              <a:gd name="connsiteX222" fmla="*/ 4663879 w 7484617"/>
              <a:gd name="connsiteY222" fmla="*/ 1688229 h 6858937"/>
              <a:gd name="connsiteX223" fmla="*/ 4659691 w 7484617"/>
              <a:gd name="connsiteY223" fmla="*/ 1697309 h 6858937"/>
              <a:gd name="connsiteX224" fmla="*/ 4654205 w 7484617"/>
              <a:gd name="connsiteY224" fmla="*/ 1692736 h 6858937"/>
              <a:gd name="connsiteX225" fmla="*/ 4665174 w 7484617"/>
              <a:gd name="connsiteY225" fmla="*/ 1685420 h 6858937"/>
              <a:gd name="connsiteX226" fmla="*/ 4667569 w 7484617"/>
              <a:gd name="connsiteY226" fmla="*/ 1686509 h 6858937"/>
              <a:gd name="connsiteX227" fmla="*/ 4663879 w 7484617"/>
              <a:gd name="connsiteY227" fmla="*/ 1688229 h 6858937"/>
              <a:gd name="connsiteX228" fmla="*/ 5058831 w 7484617"/>
              <a:gd name="connsiteY228" fmla="*/ 1289529 h 6858937"/>
              <a:gd name="connsiteX229" fmla="*/ 5056917 w 7484617"/>
              <a:gd name="connsiteY229" fmla="*/ 1290990 h 6858937"/>
              <a:gd name="connsiteX230" fmla="*/ 5056377 w 7484617"/>
              <a:gd name="connsiteY230" fmla="*/ 1290348 h 6858937"/>
              <a:gd name="connsiteX231" fmla="*/ 5067345 w 7484617"/>
              <a:gd name="connsiteY231" fmla="*/ 1283031 h 6858937"/>
              <a:gd name="connsiteX232" fmla="*/ 5063232 w 7484617"/>
              <a:gd name="connsiteY232" fmla="*/ 1288061 h 6858937"/>
              <a:gd name="connsiteX233" fmla="*/ 5058831 w 7484617"/>
              <a:gd name="connsiteY233" fmla="*/ 1289529 h 6858937"/>
              <a:gd name="connsiteX234" fmla="*/ 3328112 w 7484617"/>
              <a:gd name="connsiteY234" fmla="*/ 124310 h 6858937"/>
              <a:gd name="connsiteX235" fmla="*/ 3327959 w 7484617"/>
              <a:gd name="connsiteY235" fmla="*/ 124793 h 6858937"/>
              <a:gd name="connsiteX236" fmla="*/ 3319733 w 7484617"/>
              <a:gd name="connsiteY236" fmla="*/ 130736 h 6858937"/>
              <a:gd name="connsiteX237" fmla="*/ 4609443 w 7484617"/>
              <a:gd name="connsiteY237" fmla="*/ 100847 h 6858937"/>
              <a:gd name="connsiteX238" fmla="*/ 4609420 w 7484617"/>
              <a:gd name="connsiteY238" fmla="*/ 101016 h 6858937"/>
              <a:gd name="connsiteX239" fmla="*/ 4603021 w 7484617"/>
              <a:gd name="connsiteY239" fmla="*/ 105130 h 6858937"/>
              <a:gd name="connsiteX240" fmla="*/ 4514620 w 7484617"/>
              <a:gd name="connsiteY240" fmla="*/ 0 h 6858937"/>
              <a:gd name="connsiteX241" fmla="*/ 4514894 w 7484617"/>
              <a:gd name="connsiteY241" fmla="*/ 0 h 6858937"/>
              <a:gd name="connsiteX242" fmla="*/ 4509293 w 7484617"/>
              <a:gd name="connsiteY242" fmla="*/ 14012 h 6858937"/>
              <a:gd name="connsiteX243" fmla="*/ 4507963 w 7484617"/>
              <a:gd name="connsiteY243" fmla="*/ 13679 h 6858937"/>
              <a:gd name="connsiteX244" fmla="*/ 4510248 w 7484617"/>
              <a:gd name="connsiteY244" fmla="*/ 6363 h 6858937"/>
              <a:gd name="connsiteX245" fmla="*/ 2950684 w 7484617"/>
              <a:gd name="connsiteY245" fmla="*/ 0 h 6858937"/>
              <a:gd name="connsiteX246" fmla="*/ 3144717 w 7484617"/>
              <a:gd name="connsiteY246" fmla="*/ 0 h 6858937"/>
              <a:gd name="connsiteX247" fmla="*/ 3145154 w 7484617"/>
              <a:gd name="connsiteY247" fmla="*/ 876 h 6858937"/>
              <a:gd name="connsiteX248" fmla="*/ 3155208 w 7484617"/>
              <a:gd name="connsiteY248" fmla="*/ 10021 h 6858937"/>
              <a:gd name="connsiteX249" fmla="*/ 3156711 w 7484617"/>
              <a:gd name="connsiteY249" fmla="*/ 0 h 6858937"/>
              <a:gd name="connsiteX250" fmla="*/ 3446753 w 7484617"/>
              <a:gd name="connsiteY250" fmla="*/ 0 h 6858937"/>
              <a:gd name="connsiteX251" fmla="*/ 3435814 w 7484617"/>
              <a:gd name="connsiteY251" fmla="*/ 876 h 6858937"/>
              <a:gd name="connsiteX252" fmla="*/ 3418447 w 7484617"/>
              <a:gd name="connsiteY252" fmla="*/ 13679 h 6858937"/>
              <a:gd name="connsiteX253" fmla="*/ 3396510 w 7484617"/>
              <a:gd name="connsiteY253" fmla="*/ 42943 h 6858937"/>
              <a:gd name="connsiteX254" fmla="*/ 3418447 w 7484617"/>
              <a:gd name="connsiteY254" fmla="*/ 39285 h 6858937"/>
              <a:gd name="connsiteX255" fmla="*/ 3389198 w 7484617"/>
              <a:gd name="connsiteY255" fmla="*/ 75866 h 6858937"/>
              <a:gd name="connsiteX256" fmla="*/ 3356295 w 7484617"/>
              <a:gd name="connsiteY256" fmla="*/ 112447 h 6858937"/>
              <a:gd name="connsiteX257" fmla="*/ 3341670 w 7484617"/>
              <a:gd name="connsiteY257" fmla="*/ 101472 h 6858937"/>
              <a:gd name="connsiteX258" fmla="*/ 3333444 w 7484617"/>
              <a:gd name="connsiteY258" fmla="*/ 120219 h 6858937"/>
              <a:gd name="connsiteX259" fmla="*/ 3328112 w 7484617"/>
              <a:gd name="connsiteY259" fmla="*/ 124310 h 6858937"/>
              <a:gd name="connsiteX260" fmla="*/ 3330701 w 7484617"/>
              <a:gd name="connsiteY260" fmla="*/ 116105 h 6858937"/>
              <a:gd name="connsiteX261" fmla="*/ 3316078 w 7484617"/>
              <a:gd name="connsiteY261" fmla="*/ 138053 h 6858937"/>
              <a:gd name="connsiteX262" fmla="*/ 3250267 w 7484617"/>
              <a:gd name="connsiteY262" fmla="*/ 181950 h 6858937"/>
              <a:gd name="connsiteX263" fmla="*/ 3231987 w 7484617"/>
              <a:gd name="connsiteY263" fmla="*/ 244138 h 6858937"/>
              <a:gd name="connsiteX264" fmla="*/ 3257578 w 7484617"/>
              <a:gd name="connsiteY264" fmla="*/ 269744 h 6858937"/>
              <a:gd name="connsiteX265" fmla="*/ 3261235 w 7484617"/>
              <a:gd name="connsiteY265" fmla="*/ 255112 h 6858937"/>
              <a:gd name="connsiteX266" fmla="*/ 3250267 w 7484617"/>
              <a:gd name="connsiteY266" fmla="*/ 233162 h 6858937"/>
              <a:gd name="connsiteX267" fmla="*/ 3286828 w 7484617"/>
              <a:gd name="connsiteY267" fmla="*/ 211214 h 6858937"/>
              <a:gd name="connsiteX268" fmla="*/ 3297796 w 7484617"/>
              <a:gd name="connsiteY268" fmla="*/ 218530 h 6858937"/>
              <a:gd name="connsiteX269" fmla="*/ 3308765 w 7484617"/>
              <a:gd name="connsiteY269" fmla="*/ 203898 h 6858937"/>
              <a:gd name="connsiteX270" fmla="*/ 3301453 w 7484617"/>
              <a:gd name="connsiteY270" fmla="*/ 196582 h 6858937"/>
              <a:gd name="connsiteX271" fmla="*/ 3316078 w 7484617"/>
              <a:gd name="connsiteY271" fmla="*/ 200240 h 6858937"/>
              <a:gd name="connsiteX272" fmla="*/ 3312421 w 7484617"/>
              <a:gd name="connsiteY272" fmla="*/ 240480 h 6858937"/>
              <a:gd name="connsiteX273" fmla="*/ 3341670 w 7484617"/>
              <a:gd name="connsiteY273" fmla="*/ 203898 h 6858937"/>
              <a:gd name="connsiteX274" fmla="*/ 3352638 w 7484617"/>
              <a:gd name="connsiteY274" fmla="*/ 222188 h 6858937"/>
              <a:gd name="connsiteX275" fmla="*/ 3381886 w 7484617"/>
              <a:gd name="connsiteY275" fmla="*/ 207556 h 6858937"/>
              <a:gd name="connsiteX276" fmla="*/ 3385542 w 7484617"/>
              <a:gd name="connsiteY276" fmla="*/ 225846 h 6858937"/>
              <a:gd name="connsiteX277" fmla="*/ 3414792 w 7484617"/>
              <a:gd name="connsiteY277" fmla="*/ 222188 h 6858937"/>
              <a:gd name="connsiteX278" fmla="*/ 3411135 w 7484617"/>
              <a:gd name="connsiteY278" fmla="*/ 211214 h 6858937"/>
              <a:gd name="connsiteX279" fmla="*/ 3447696 w 7484617"/>
              <a:gd name="connsiteY279" fmla="*/ 200240 h 6858937"/>
              <a:gd name="connsiteX280" fmla="*/ 3487912 w 7484617"/>
              <a:gd name="connsiteY280" fmla="*/ 203898 h 6858937"/>
              <a:gd name="connsiteX281" fmla="*/ 3385542 w 7484617"/>
              <a:gd name="connsiteY281" fmla="*/ 324614 h 6858937"/>
              <a:gd name="connsiteX282" fmla="*/ 3352638 w 7484617"/>
              <a:gd name="connsiteY282" fmla="*/ 361196 h 6858937"/>
              <a:gd name="connsiteX283" fmla="*/ 3323389 w 7484617"/>
              <a:gd name="connsiteY283" fmla="*/ 401434 h 6858937"/>
              <a:gd name="connsiteX284" fmla="*/ 3345326 w 7484617"/>
              <a:gd name="connsiteY284" fmla="*/ 364854 h 6858937"/>
              <a:gd name="connsiteX285" fmla="*/ 3308765 w 7484617"/>
              <a:gd name="connsiteY285" fmla="*/ 419726 h 6858937"/>
              <a:gd name="connsiteX286" fmla="*/ 3301453 w 7484617"/>
              <a:gd name="connsiteY286" fmla="*/ 445332 h 6858937"/>
              <a:gd name="connsiteX287" fmla="*/ 3301453 w 7484617"/>
              <a:gd name="connsiteY287" fmla="*/ 408750 h 6858937"/>
              <a:gd name="connsiteX288" fmla="*/ 3290484 w 7484617"/>
              <a:gd name="connsiteY288" fmla="*/ 463622 h 6858937"/>
              <a:gd name="connsiteX289" fmla="*/ 3279515 w 7484617"/>
              <a:gd name="connsiteY289" fmla="*/ 456306 h 6858937"/>
              <a:gd name="connsiteX290" fmla="*/ 3261235 w 7484617"/>
              <a:gd name="connsiteY290" fmla="*/ 467280 h 6858937"/>
              <a:gd name="connsiteX291" fmla="*/ 3257578 w 7484617"/>
              <a:gd name="connsiteY291" fmla="*/ 470938 h 6858937"/>
              <a:gd name="connsiteX292" fmla="*/ 3261235 w 7484617"/>
              <a:gd name="connsiteY292" fmla="*/ 496544 h 6858937"/>
              <a:gd name="connsiteX293" fmla="*/ 3268547 w 7484617"/>
              <a:gd name="connsiteY293" fmla="*/ 492886 h 6858937"/>
              <a:gd name="connsiteX294" fmla="*/ 3268547 w 7484617"/>
              <a:gd name="connsiteY294" fmla="*/ 474596 h 6858937"/>
              <a:gd name="connsiteX295" fmla="*/ 3279515 w 7484617"/>
              <a:gd name="connsiteY295" fmla="*/ 467280 h 6858937"/>
              <a:gd name="connsiteX296" fmla="*/ 3272203 w 7484617"/>
              <a:gd name="connsiteY296" fmla="*/ 492886 h 6858937"/>
              <a:gd name="connsiteX297" fmla="*/ 3294140 w 7484617"/>
              <a:gd name="connsiteY297" fmla="*/ 496544 h 6858937"/>
              <a:gd name="connsiteX298" fmla="*/ 3297796 w 7484617"/>
              <a:gd name="connsiteY298" fmla="*/ 525810 h 6858937"/>
              <a:gd name="connsiteX299" fmla="*/ 3319733 w 7484617"/>
              <a:gd name="connsiteY299" fmla="*/ 474596 h 6858937"/>
              <a:gd name="connsiteX300" fmla="*/ 3330701 w 7484617"/>
              <a:gd name="connsiteY300" fmla="*/ 459964 h 6858937"/>
              <a:gd name="connsiteX301" fmla="*/ 3323389 w 7484617"/>
              <a:gd name="connsiteY301" fmla="*/ 448990 h 6858937"/>
              <a:gd name="connsiteX302" fmla="*/ 3338014 w 7484617"/>
              <a:gd name="connsiteY302" fmla="*/ 445332 h 6858937"/>
              <a:gd name="connsiteX303" fmla="*/ 3462321 w 7484617"/>
              <a:gd name="connsiteY303" fmla="*/ 320956 h 6858937"/>
              <a:gd name="connsiteX304" fmla="*/ 3451353 w 7484617"/>
              <a:gd name="connsiteY304" fmla="*/ 368512 h 6858937"/>
              <a:gd name="connsiteX305" fmla="*/ 3484256 w 7484617"/>
              <a:gd name="connsiteY305" fmla="*/ 342906 h 6858937"/>
              <a:gd name="connsiteX306" fmla="*/ 3502537 w 7484617"/>
              <a:gd name="connsiteY306" fmla="*/ 350222 h 6858937"/>
              <a:gd name="connsiteX307" fmla="*/ 3524474 w 7484617"/>
              <a:gd name="connsiteY307" fmla="*/ 324614 h 6858937"/>
              <a:gd name="connsiteX308" fmla="*/ 3542755 w 7484617"/>
              <a:gd name="connsiteY308" fmla="*/ 317298 h 6858937"/>
              <a:gd name="connsiteX309" fmla="*/ 3535442 w 7484617"/>
              <a:gd name="connsiteY309" fmla="*/ 335590 h 6858937"/>
              <a:gd name="connsiteX310" fmla="*/ 3553723 w 7484617"/>
              <a:gd name="connsiteY310" fmla="*/ 346564 h 6858937"/>
              <a:gd name="connsiteX311" fmla="*/ 3520818 w 7484617"/>
              <a:gd name="connsiteY311" fmla="*/ 438016 h 6858937"/>
              <a:gd name="connsiteX312" fmla="*/ 3476944 w 7484617"/>
              <a:gd name="connsiteY312" fmla="*/ 511178 h 6858937"/>
              <a:gd name="connsiteX313" fmla="*/ 3465978 w 7484617"/>
              <a:gd name="connsiteY313" fmla="*/ 540442 h 6858937"/>
              <a:gd name="connsiteX314" fmla="*/ 3451353 w 7484617"/>
              <a:gd name="connsiteY314" fmla="*/ 562390 h 6858937"/>
              <a:gd name="connsiteX315" fmla="*/ 3414792 w 7484617"/>
              <a:gd name="connsiteY315" fmla="*/ 598972 h 6858937"/>
              <a:gd name="connsiteX316" fmla="*/ 3367261 w 7484617"/>
              <a:gd name="connsiteY316" fmla="*/ 672132 h 6858937"/>
              <a:gd name="connsiteX317" fmla="*/ 3363605 w 7484617"/>
              <a:gd name="connsiteY317" fmla="*/ 661158 h 6858937"/>
              <a:gd name="connsiteX318" fmla="*/ 3352638 w 7484617"/>
              <a:gd name="connsiteY318" fmla="*/ 694082 h 6858937"/>
              <a:gd name="connsiteX319" fmla="*/ 3330701 w 7484617"/>
              <a:gd name="connsiteY319" fmla="*/ 686765 h 6858937"/>
              <a:gd name="connsiteX320" fmla="*/ 3305108 w 7484617"/>
              <a:gd name="connsiteY320" fmla="*/ 734319 h 6858937"/>
              <a:gd name="connsiteX321" fmla="*/ 3297796 w 7484617"/>
              <a:gd name="connsiteY321" fmla="*/ 800165 h 6858937"/>
              <a:gd name="connsiteX322" fmla="*/ 3283172 w 7484617"/>
              <a:gd name="connsiteY322" fmla="*/ 833087 h 6858937"/>
              <a:gd name="connsiteX323" fmla="*/ 3191770 w 7484617"/>
              <a:gd name="connsiteY323" fmla="*/ 876985 h 6858937"/>
              <a:gd name="connsiteX324" fmla="*/ 3202738 w 7484617"/>
              <a:gd name="connsiteY324" fmla="*/ 873327 h 6858937"/>
              <a:gd name="connsiteX325" fmla="*/ 3206394 w 7484617"/>
              <a:gd name="connsiteY325" fmla="*/ 902591 h 6858937"/>
              <a:gd name="connsiteX326" fmla="*/ 3195426 w 7484617"/>
              <a:gd name="connsiteY326" fmla="*/ 917223 h 6858937"/>
              <a:gd name="connsiteX327" fmla="*/ 3173489 w 7484617"/>
              <a:gd name="connsiteY327" fmla="*/ 917223 h 6858937"/>
              <a:gd name="connsiteX328" fmla="*/ 3180801 w 7484617"/>
              <a:gd name="connsiteY328" fmla="*/ 946489 h 6858937"/>
              <a:gd name="connsiteX329" fmla="*/ 3082087 w 7484617"/>
              <a:gd name="connsiteY329" fmla="*/ 1019651 h 6858937"/>
              <a:gd name="connsiteX330" fmla="*/ 3060150 w 7484617"/>
              <a:gd name="connsiteY330" fmla="*/ 1045257 h 6858937"/>
              <a:gd name="connsiteX331" fmla="*/ 3060150 w 7484617"/>
              <a:gd name="connsiteY331" fmla="*/ 1096469 h 6858937"/>
              <a:gd name="connsiteX332" fmla="*/ 3074775 w 7484617"/>
              <a:gd name="connsiteY332" fmla="*/ 1092811 h 6858937"/>
              <a:gd name="connsiteX333" fmla="*/ 3078431 w 7484617"/>
              <a:gd name="connsiteY333" fmla="*/ 1085495 h 6858937"/>
              <a:gd name="connsiteX334" fmla="*/ 3093056 w 7484617"/>
              <a:gd name="connsiteY334" fmla="*/ 1085495 h 6858937"/>
              <a:gd name="connsiteX335" fmla="*/ 3089399 w 7484617"/>
              <a:gd name="connsiteY335" fmla="*/ 1078179 h 6858937"/>
              <a:gd name="connsiteX336" fmla="*/ 3111336 w 7484617"/>
              <a:gd name="connsiteY336" fmla="*/ 1052573 h 6858937"/>
              <a:gd name="connsiteX337" fmla="*/ 3114992 w 7484617"/>
              <a:gd name="connsiteY337" fmla="*/ 1059889 h 6858937"/>
              <a:gd name="connsiteX338" fmla="*/ 3133271 w 7484617"/>
              <a:gd name="connsiteY338" fmla="*/ 1037941 h 6858937"/>
              <a:gd name="connsiteX339" fmla="*/ 3151552 w 7484617"/>
              <a:gd name="connsiteY339" fmla="*/ 1019651 h 6858937"/>
              <a:gd name="connsiteX340" fmla="*/ 3166177 w 7484617"/>
              <a:gd name="connsiteY340" fmla="*/ 1023309 h 6858937"/>
              <a:gd name="connsiteX341" fmla="*/ 3180801 w 7484617"/>
              <a:gd name="connsiteY341" fmla="*/ 1008675 h 6858937"/>
              <a:gd name="connsiteX342" fmla="*/ 3177145 w 7484617"/>
              <a:gd name="connsiteY342" fmla="*/ 994043 h 6858937"/>
              <a:gd name="connsiteX343" fmla="*/ 3188113 w 7484617"/>
              <a:gd name="connsiteY343" fmla="*/ 1012335 h 6858937"/>
              <a:gd name="connsiteX344" fmla="*/ 3195426 w 7484617"/>
              <a:gd name="connsiteY344" fmla="*/ 1005017 h 6858937"/>
              <a:gd name="connsiteX345" fmla="*/ 3191770 w 7484617"/>
              <a:gd name="connsiteY345" fmla="*/ 994043 h 6858937"/>
              <a:gd name="connsiteX346" fmla="*/ 3202738 w 7484617"/>
              <a:gd name="connsiteY346" fmla="*/ 997701 h 6858937"/>
              <a:gd name="connsiteX347" fmla="*/ 3191770 w 7484617"/>
              <a:gd name="connsiteY347" fmla="*/ 983069 h 6858937"/>
              <a:gd name="connsiteX348" fmla="*/ 3199082 w 7484617"/>
              <a:gd name="connsiteY348" fmla="*/ 975753 h 6858937"/>
              <a:gd name="connsiteX349" fmla="*/ 3206394 w 7484617"/>
              <a:gd name="connsiteY349" fmla="*/ 975753 h 6858937"/>
              <a:gd name="connsiteX350" fmla="*/ 3206394 w 7484617"/>
              <a:gd name="connsiteY350" fmla="*/ 983069 h 6858937"/>
              <a:gd name="connsiteX351" fmla="*/ 3221019 w 7484617"/>
              <a:gd name="connsiteY351" fmla="*/ 972095 h 6858937"/>
              <a:gd name="connsiteX352" fmla="*/ 3206394 w 7484617"/>
              <a:gd name="connsiteY352" fmla="*/ 975753 h 6858937"/>
              <a:gd name="connsiteX353" fmla="*/ 3217363 w 7484617"/>
              <a:gd name="connsiteY353" fmla="*/ 953805 h 6858937"/>
              <a:gd name="connsiteX354" fmla="*/ 3228331 w 7484617"/>
              <a:gd name="connsiteY354" fmla="*/ 957463 h 6858937"/>
              <a:gd name="connsiteX355" fmla="*/ 3231987 w 7484617"/>
              <a:gd name="connsiteY355" fmla="*/ 972095 h 6858937"/>
              <a:gd name="connsiteX356" fmla="*/ 3246610 w 7484617"/>
              <a:gd name="connsiteY356" fmla="*/ 950147 h 6858937"/>
              <a:gd name="connsiteX357" fmla="*/ 3231987 w 7484617"/>
              <a:gd name="connsiteY357" fmla="*/ 957463 h 6858937"/>
              <a:gd name="connsiteX358" fmla="*/ 3253922 w 7484617"/>
              <a:gd name="connsiteY358" fmla="*/ 924539 h 6858937"/>
              <a:gd name="connsiteX359" fmla="*/ 3275859 w 7484617"/>
              <a:gd name="connsiteY359" fmla="*/ 917223 h 6858937"/>
              <a:gd name="connsiteX360" fmla="*/ 3286828 w 7484617"/>
              <a:gd name="connsiteY360" fmla="*/ 895275 h 6858937"/>
              <a:gd name="connsiteX361" fmla="*/ 3308765 w 7484617"/>
              <a:gd name="connsiteY361" fmla="*/ 887959 h 6858937"/>
              <a:gd name="connsiteX362" fmla="*/ 3297796 w 7484617"/>
              <a:gd name="connsiteY362" fmla="*/ 902591 h 6858937"/>
              <a:gd name="connsiteX363" fmla="*/ 3297796 w 7484617"/>
              <a:gd name="connsiteY363" fmla="*/ 917223 h 6858937"/>
              <a:gd name="connsiteX364" fmla="*/ 3312421 w 7484617"/>
              <a:gd name="connsiteY364" fmla="*/ 909907 h 6858937"/>
              <a:gd name="connsiteX365" fmla="*/ 3327045 w 7484617"/>
              <a:gd name="connsiteY365" fmla="*/ 869669 h 6858937"/>
              <a:gd name="connsiteX366" fmla="*/ 3334358 w 7484617"/>
              <a:gd name="connsiteY366" fmla="*/ 884301 h 6858937"/>
              <a:gd name="connsiteX367" fmla="*/ 3327045 w 7484617"/>
              <a:gd name="connsiteY367" fmla="*/ 898933 h 6858937"/>
              <a:gd name="connsiteX368" fmla="*/ 3352638 w 7484617"/>
              <a:gd name="connsiteY368" fmla="*/ 880643 h 6858937"/>
              <a:gd name="connsiteX369" fmla="*/ 3374573 w 7484617"/>
              <a:gd name="connsiteY369" fmla="*/ 862353 h 6858937"/>
              <a:gd name="connsiteX370" fmla="*/ 3389198 w 7484617"/>
              <a:gd name="connsiteY370" fmla="*/ 833087 h 6858937"/>
              <a:gd name="connsiteX371" fmla="*/ 3389198 w 7484617"/>
              <a:gd name="connsiteY371" fmla="*/ 851379 h 6858937"/>
              <a:gd name="connsiteX372" fmla="*/ 3422103 w 7484617"/>
              <a:gd name="connsiteY372" fmla="*/ 811139 h 6858937"/>
              <a:gd name="connsiteX373" fmla="*/ 3414792 w 7484617"/>
              <a:gd name="connsiteY373" fmla="*/ 814797 h 6858937"/>
              <a:gd name="connsiteX374" fmla="*/ 3418447 w 7484617"/>
              <a:gd name="connsiteY374" fmla="*/ 803823 h 6858937"/>
              <a:gd name="connsiteX375" fmla="*/ 3440384 w 7484617"/>
              <a:gd name="connsiteY375" fmla="*/ 796507 h 6858937"/>
              <a:gd name="connsiteX376" fmla="*/ 3451353 w 7484617"/>
              <a:gd name="connsiteY376" fmla="*/ 774559 h 6858937"/>
              <a:gd name="connsiteX377" fmla="*/ 3465978 w 7484617"/>
              <a:gd name="connsiteY377" fmla="*/ 770901 h 6858937"/>
              <a:gd name="connsiteX378" fmla="*/ 3458665 w 7484617"/>
              <a:gd name="connsiteY378" fmla="*/ 767243 h 6858937"/>
              <a:gd name="connsiteX379" fmla="*/ 3455009 w 7484617"/>
              <a:gd name="connsiteY379" fmla="*/ 759925 h 6858937"/>
              <a:gd name="connsiteX380" fmla="*/ 3491568 w 7484617"/>
              <a:gd name="connsiteY380" fmla="*/ 748951 h 6858937"/>
              <a:gd name="connsiteX381" fmla="*/ 3487912 w 7484617"/>
              <a:gd name="connsiteY381" fmla="*/ 745294 h 6858937"/>
              <a:gd name="connsiteX382" fmla="*/ 3498881 w 7484617"/>
              <a:gd name="connsiteY382" fmla="*/ 748951 h 6858937"/>
              <a:gd name="connsiteX383" fmla="*/ 3517161 w 7484617"/>
              <a:gd name="connsiteY383" fmla="*/ 730661 h 6858937"/>
              <a:gd name="connsiteX384" fmla="*/ 3513505 w 7484617"/>
              <a:gd name="connsiteY384" fmla="*/ 719688 h 6858937"/>
              <a:gd name="connsiteX385" fmla="*/ 3524474 w 7484617"/>
              <a:gd name="connsiteY385" fmla="*/ 723345 h 6858937"/>
              <a:gd name="connsiteX386" fmla="*/ 3542755 w 7484617"/>
              <a:gd name="connsiteY386" fmla="*/ 708713 h 6858937"/>
              <a:gd name="connsiteX387" fmla="*/ 3539098 w 7484617"/>
              <a:gd name="connsiteY387" fmla="*/ 694082 h 6858937"/>
              <a:gd name="connsiteX388" fmla="*/ 3553723 w 7484617"/>
              <a:gd name="connsiteY388" fmla="*/ 683107 h 6858937"/>
              <a:gd name="connsiteX389" fmla="*/ 3557379 w 7484617"/>
              <a:gd name="connsiteY389" fmla="*/ 694082 h 6858937"/>
              <a:gd name="connsiteX390" fmla="*/ 3590284 w 7484617"/>
              <a:gd name="connsiteY390" fmla="*/ 661158 h 6858937"/>
              <a:gd name="connsiteX391" fmla="*/ 3630500 w 7484617"/>
              <a:gd name="connsiteY391" fmla="*/ 631894 h 6858937"/>
              <a:gd name="connsiteX392" fmla="*/ 3626844 w 7484617"/>
              <a:gd name="connsiteY392" fmla="*/ 628236 h 6858937"/>
              <a:gd name="connsiteX393" fmla="*/ 3637813 w 7484617"/>
              <a:gd name="connsiteY393" fmla="*/ 620920 h 6858937"/>
              <a:gd name="connsiteX394" fmla="*/ 3645125 w 7484617"/>
              <a:gd name="connsiteY394" fmla="*/ 628236 h 6858937"/>
              <a:gd name="connsiteX395" fmla="*/ 3663406 w 7484617"/>
              <a:gd name="connsiteY395" fmla="*/ 606288 h 6858937"/>
              <a:gd name="connsiteX396" fmla="*/ 3670718 w 7484617"/>
              <a:gd name="connsiteY396" fmla="*/ 609946 h 6858937"/>
              <a:gd name="connsiteX397" fmla="*/ 3696311 w 7484617"/>
              <a:gd name="connsiteY397" fmla="*/ 587996 h 6858937"/>
              <a:gd name="connsiteX398" fmla="*/ 3692655 w 7484617"/>
              <a:gd name="connsiteY398" fmla="*/ 584338 h 6858937"/>
              <a:gd name="connsiteX399" fmla="*/ 3678030 w 7484617"/>
              <a:gd name="connsiteY399" fmla="*/ 591656 h 6858937"/>
              <a:gd name="connsiteX400" fmla="*/ 3688999 w 7484617"/>
              <a:gd name="connsiteY400" fmla="*/ 569706 h 6858937"/>
              <a:gd name="connsiteX401" fmla="*/ 3692655 w 7484617"/>
              <a:gd name="connsiteY401" fmla="*/ 580680 h 6858937"/>
              <a:gd name="connsiteX402" fmla="*/ 3725558 w 7484617"/>
              <a:gd name="connsiteY402" fmla="*/ 540442 h 6858937"/>
              <a:gd name="connsiteX403" fmla="*/ 3762120 w 7484617"/>
              <a:gd name="connsiteY403" fmla="*/ 511178 h 6858937"/>
              <a:gd name="connsiteX404" fmla="*/ 3769432 w 7484617"/>
              <a:gd name="connsiteY404" fmla="*/ 500202 h 6858937"/>
              <a:gd name="connsiteX405" fmla="*/ 3765776 w 7484617"/>
              <a:gd name="connsiteY405" fmla="*/ 525810 h 6858937"/>
              <a:gd name="connsiteX406" fmla="*/ 3805993 w 7484617"/>
              <a:gd name="connsiteY406" fmla="*/ 481912 h 6858937"/>
              <a:gd name="connsiteX407" fmla="*/ 3805993 w 7484617"/>
              <a:gd name="connsiteY407" fmla="*/ 485570 h 6858937"/>
              <a:gd name="connsiteX408" fmla="*/ 3798681 w 7484617"/>
              <a:gd name="connsiteY408" fmla="*/ 511178 h 6858937"/>
              <a:gd name="connsiteX409" fmla="*/ 3820618 w 7484617"/>
              <a:gd name="connsiteY409" fmla="*/ 478254 h 6858937"/>
              <a:gd name="connsiteX410" fmla="*/ 3827931 w 7484617"/>
              <a:gd name="connsiteY410" fmla="*/ 481912 h 6858937"/>
              <a:gd name="connsiteX411" fmla="*/ 3875459 w 7484617"/>
              <a:gd name="connsiteY411" fmla="*/ 408750 h 6858937"/>
              <a:gd name="connsiteX412" fmla="*/ 3882771 w 7484617"/>
              <a:gd name="connsiteY412" fmla="*/ 419726 h 6858937"/>
              <a:gd name="connsiteX413" fmla="*/ 3882771 w 7484617"/>
              <a:gd name="connsiteY413" fmla="*/ 419726 h 6858937"/>
              <a:gd name="connsiteX414" fmla="*/ 3879115 w 7484617"/>
              <a:gd name="connsiteY414" fmla="*/ 416525 h 6858937"/>
              <a:gd name="connsiteX415" fmla="*/ 3875459 w 7484617"/>
              <a:gd name="connsiteY415" fmla="*/ 416068 h 6858937"/>
              <a:gd name="connsiteX416" fmla="*/ 3875459 w 7484617"/>
              <a:gd name="connsiteY416" fmla="*/ 423384 h 6858937"/>
              <a:gd name="connsiteX417" fmla="*/ 3882771 w 7484617"/>
              <a:gd name="connsiteY417" fmla="*/ 419726 h 6858937"/>
              <a:gd name="connsiteX418" fmla="*/ 3882771 w 7484617"/>
              <a:gd name="connsiteY418" fmla="*/ 419726 h 6858937"/>
              <a:gd name="connsiteX419" fmla="*/ 3882771 w 7484617"/>
              <a:gd name="connsiteY419" fmla="*/ 419726 h 6858937"/>
              <a:gd name="connsiteX420" fmla="*/ 3890083 w 7484617"/>
              <a:gd name="connsiteY420" fmla="*/ 416068 h 6858937"/>
              <a:gd name="connsiteX421" fmla="*/ 3890083 w 7484617"/>
              <a:gd name="connsiteY421" fmla="*/ 408750 h 6858937"/>
              <a:gd name="connsiteX422" fmla="*/ 3904708 w 7484617"/>
              <a:gd name="connsiteY422" fmla="*/ 405092 h 6858937"/>
              <a:gd name="connsiteX423" fmla="*/ 3904708 w 7484617"/>
              <a:gd name="connsiteY423" fmla="*/ 397776 h 6858937"/>
              <a:gd name="connsiteX424" fmla="*/ 3893739 w 7484617"/>
              <a:gd name="connsiteY424" fmla="*/ 397776 h 6858937"/>
              <a:gd name="connsiteX425" fmla="*/ 3879115 w 7484617"/>
              <a:gd name="connsiteY425" fmla="*/ 408750 h 6858937"/>
              <a:gd name="connsiteX426" fmla="*/ 3871803 w 7484617"/>
              <a:gd name="connsiteY426" fmla="*/ 405092 h 6858937"/>
              <a:gd name="connsiteX427" fmla="*/ 3882771 w 7484617"/>
              <a:gd name="connsiteY427" fmla="*/ 405092 h 6858937"/>
              <a:gd name="connsiteX428" fmla="*/ 3908364 w 7484617"/>
              <a:gd name="connsiteY428" fmla="*/ 372170 h 6858937"/>
              <a:gd name="connsiteX429" fmla="*/ 3915676 w 7484617"/>
              <a:gd name="connsiteY429" fmla="*/ 401434 h 6858937"/>
              <a:gd name="connsiteX430" fmla="*/ 3937613 w 7484617"/>
              <a:gd name="connsiteY430" fmla="*/ 375828 h 6858937"/>
              <a:gd name="connsiteX431" fmla="*/ 3959548 w 7484617"/>
              <a:gd name="connsiteY431" fmla="*/ 364854 h 6858937"/>
              <a:gd name="connsiteX432" fmla="*/ 3974173 w 7484617"/>
              <a:gd name="connsiteY432" fmla="*/ 346564 h 6858937"/>
              <a:gd name="connsiteX433" fmla="*/ 3970517 w 7484617"/>
              <a:gd name="connsiteY433" fmla="*/ 357538 h 6858937"/>
              <a:gd name="connsiteX434" fmla="*/ 3981485 w 7484617"/>
              <a:gd name="connsiteY434" fmla="*/ 342906 h 6858937"/>
              <a:gd name="connsiteX435" fmla="*/ 3977829 w 7484617"/>
              <a:gd name="connsiteY435" fmla="*/ 339248 h 6858937"/>
              <a:gd name="connsiteX436" fmla="*/ 3996110 w 7484617"/>
              <a:gd name="connsiteY436" fmla="*/ 313640 h 6858937"/>
              <a:gd name="connsiteX437" fmla="*/ 4032671 w 7484617"/>
              <a:gd name="connsiteY437" fmla="*/ 295350 h 6858937"/>
              <a:gd name="connsiteX438" fmla="*/ 4043639 w 7484617"/>
              <a:gd name="connsiteY438" fmla="*/ 280718 h 6858937"/>
              <a:gd name="connsiteX439" fmla="*/ 4047296 w 7484617"/>
              <a:gd name="connsiteY439" fmla="*/ 309982 h 6858937"/>
              <a:gd name="connsiteX440" fmla="*/ 4091168 w 7484617"/>
              <a:gd name="connsiteY440" fmla="*/ 258770 h 6858937"/>
              <a:gd name="connsiteX441" fmla="*/ 4135041 w 7484617"/>
              <a:gd name="connsiteY441" fmla="*/ 211214 h 6858937"/>
              <a:gd name="connsiteX442" fmla="*/ 4076543 w 7484617"/>
              <a:gd name="connsiteY442" fmla="*/ 255112 h 6858937"/>
              <a:gd name="connsiteX443" fmla="*/ 4076543 w 7484617"/>
              <a:gd name="connsiteY443" fmla="*/ 266086 h 6858937"/>
              <a:gd name="connsiteX444" fmla="*/ 4069231 w 7484617"/>
              <a:gd name="connsiteY444" fmla="*/ 262428 h 6858937"/>
              <a:gd name="connsiteX445" fmla="*/ 4050952 w 7484617"/>
              <a:gd name="connsiteY445" fmla="*/ 299008 h 6858937"/>
              <a:gd name="connsiteX446" fmla="*/ 4072887 w 7484617"/>
              <a:gd name="connsiteY446" fmla="*/ 247796 h 6858937"/>
              <a:gd name="connsiteX447" fmla="*/ 4072887 w 7484617"/>
              <a:gd name="connsiteY447" fmla="*/ 258770 h 6858937"/>
              <a:gd name="connsiteX448" fmla="*/ 4091168 w 7484617"/>
              <a:gd name="connsiteY448" fmla="*/ 218530 h 6858937"/>
              <a:gd name="connsiteX449" fmla="*/ 4124073 w 7484617"/>
              <a:gd name="connsiteY449" fmla="*/ 207556 h 6858937"/>
              <a:gd name="connsiteX450" fmla="*/ 4135041 w 7484617"/>
              <a:gd name="connsiteY450" fmla="*/ 174634 h 6858937"/>
              <a:gd name="connsiteX451" fmla="*/ 4142354 w 7484617"/>
              <a:gd name="connsiteY451" fmla="*/ 181950 h 6858937"/>
              <a:gd name="connsiteX452" fmla="*/ 4153322 w 7484617"/>
              <a:gd name="connsiteY452" fmla="*/ 185608 h 6858937"/>
              <a:gd name="connsiteX453" fmla="*/ 4164291 w 7484617"/>
              <a:gd name="connsiteY453" fmla="*/ 163660 h 6858937"/>
              <a:gd name="connsiteX454" fmla="*/ 4178913 w 7484617"/>
              <a:gd name="connsiteY454" fmla="*/ 156344 h 6858937"/>
              <a:gd name="connsiteX455" fmla="*/ 4167947 w 7484617"/>
              <a:gd name="connsiteY455" fmla="*/ 156344 h 6858937"/>
              <a:gd name="connsiteX456" fmla="*/ 4171603 w 7484617"/>
              <a:gd name="connsiteY456" fmla="*/ 141711 h 6858937"/>
              <a:gd name="connsiteX457" fmla="*/ 4189882 w 7484617"/>
              <a:gd name="connsiteY457" fmla="*/ 138053 h 6858937"/>
              <a:gd name="connsiteX458" fmla="*/ 4193538 w 7484617"/>
              <a:gd name="connsiteY458" fmla="*/ 149026 h 6858937"/>
              <a:gd name="connsiteX459" fmla="*/ 4204507 w 7484617"/>
              <a:gd name="connsiteY459" fmla="*/ 112447 h 6858937"/>
              <a:gd name="connsiteX460" fmla="*/ 4226443 w 7484617"/>
              <a:gd name="connsiteY460" fmla="*/ 94157 h 6858937"/>
              <a:gd name="connsiteX461" fmla="*/ 4226443 w 7484617"/>
              <a:gd name="connsiteY461" fmla="*/ 108788 h 6858937"/>
              <a:gd name="connsiteX462" fmla="*/ 4215475 w 7484617"/>
              <a:gd name="connsiteY462" fmla="*/ 119763 h 6858937"/>
              <a:gd name="connsiteX463" fmla="*/ 4222787 w 7484617"/>
              <a:gd name="connsiteY463" fmla="*/ 123420 h 6858937"/>
              <a:gd name="connsiteX464" fmla="*/ 4226443 w 7484617"/>
              <a:gd name="connsiteY464" fmla="*/ 108788 h 6858937"/>
              <a:gd name="connsiteX465" fmla="*/ 4248381 w 7484617"/>
              <a:gd name="connsiteY465" fmla="*/ 101472 h 6858937"/>
              <a:gd name="connsiteX466" fmla="*/ 4226443 w 7484617"/>
              <a:gd name="connsiteY466" fmla="*/ 145369 h 6858937"/>
              <a:gd name="connsiteX467" fmla="*/ 4270317 w 7484617"/>
              <a:gd name="connsiteY467" fmla="*/ 116105 h 6858937"/>
              <a:gd name="connsiteX468" fmla="*/ 4281285 w 7484617"/>
              <a:gd name="connsiteY468" fmla="*/ 101472 h 6858937"/>
              <a:gd name="connsiteX469" fmla="*/ 4273973 w 7484617"/>
              <a:gd name="connsiteY469" fmla="*/ 97815 h 6858937"/>
              <a:gd name="connsiteX470" fmla="*/ 4347095 w 7484617"/>
              <a:gd name="connsiteY470" fmla="*/ 53917 h 6858937"/>
              <a:gd name="connsiteX471" fmla="*/ 4343439 w 7484617"/>
              <a:gd name="connsiteY471" fmla="*/ 46601 h 6858937"/>
              <a:gd name="connsiteX472" fmla="*/ 4358063 w 7484617"/>
              <a:gd name="connsiteY472" fmla="*/ 39285 h 6858937"/>
              <a:gd name="connsiteX473" fmla="*/ 4354407 w 7484617"/>
              <a:gd name="connsiteY473" fmla="*/ 53917 h 6858937"/>
              <a:gd name="connsiteX474" fmla="*/ 4383656 w 7484617"/>
              <a:gd name="connsiteY474" fmla="*/ 35627 h 6858937"/>
              <a:gd name="connsiteX475" fmla="*/ 4398281 w 7484617"/>
              <a:gd name="connsiteY475" fmla="*/ 39285 h 6858937"/>
              <a:gd name="connsiteX476" fmla="*/ 4398281 w 7484617"/>
              <a:gd name="connsiteY476" fmla="*/ 28311 h 6858937"/>
              <a:gd name="connsiteX477" fmla="*/ 4412903 w 7484617"/>
              <a:gd name="connsiteY477" fmla="*/ 35627 h 6858937"/>
              <a:gd name="connsiteX478" fmla="*/ 4416559 w 7484617"/>
              <a:gd name="connsiteY478" fmla="*/ 20995 h 6858937"/>
              <a:gd name="connsiteX479" fmla="*/ 4427528 w 7484617"/>
              <a:gd name="connsiteY479" fmla="*/ 35627 h 6858937"/>
              <a:gd name="connsiteX480" fmla="*/ 4449465 w 7484617"/>
              <a:gd name="connsiteY480" fmla="*/ 20995 h 6858937"/>
              <a:gd name="connsiteX481" fmla="*/ 4445809 w 7484617"/>
              <a:gd name="connsiteY481" fmla="*/ 24653 h 6858937"/>
              <a:gd name="connsiteX482" fmla="*/ 4448735 w 7484617"/>
              <a:gd name="connsiteY482" fmla="*/ 27578 h 6858937"/>
              <a:gd name="connsiteX483" fmla="*/ 4446419 w 7484617"/>
              <a:gd name="connsiteY483" fmla="*/ 28921 h 6858937"/>
              <a:gd name="connsiteX484" fmla="*/ 4438039 w 7484617"/>
              <a:gd name="connsiteY484" fmla="*/ 30596 h 6858937"/>
              <a:gd name="connsiteX485" fmla="*/ 4434841 w 7484617"/>
              <a:gd name="connsiteY485" fmla="*/ 35627 h 6858937"/>
              <a:gd name="connsiteX486" fmla="*/ 4446419 w 7484617"/>
              <a:gd name="connsiteY486" fmla="*/ 28921 h 6858937"/>
              <a:gd name="connsiteX487" fmla="*/ 4449465 w 7484617"/>
              <a:gd name="connsiteY487" fmla="*/ 28311 h 6858937"/>
              <a:gd name="connsiteX488" fmla="*/ 4448735 w 7484617"/>
              <a:gd name="connsiteY488" fmla="*/ 27578 h 6858937"/>
              <a:gd name="connsiteX489" fmla="*/ 4452207 w 7484617"/>
              <a:gd name="connsiteY489" fmla="*/ 25568 h 6858937"/>
              <a:gd name="connsiteX490" fmla="*/ 4464089 w 7484617"/>
              <a:gd name="connsiteY490" fmla="*/ 10021 h 6858937"/>
              <a:gd name="connsiteX491" fmla="*/ 4478714 w 7484617"/>
              <a:gd name="connsiteY491" fmla="*/ 13679 h 6858937"/>
              <a:gd name="connsiteX492" fmla="*/ 4482371 w 7484617"/>
              <a:gd name="connsiteY492" fmla="*/ 6363 h 6858937"/>
              <a:gd name="connsiteX493" fmla="*/ 4493339 w 7484617"/>
              <a:gd name="connsiteY493" fmla="*/ 20995 h 6858937"/>
              <a:gd name="connsiteX494" fmla="*/ 4475058 w 7484617"/>
              <a:gd name="connsiteY494" fmla="*/ 39285 h 6858937"/>
              <a:gd name="connsiteX495" fmla="*/ 4482371 w 7484617"/>
              <a:gd name="connsiteY495" fmla="*/ 46601 h 6858937"/>
              <a:gd name="connsiteX496" fmla="*/ 4507963 w 7484617"/>
              <a:gd name="connsiteY496" fmla="*/ 17337 h 6858937"/>
              <a:gd name="connsiteX497" fmla="*/ 4509293 w 7484617"/>
              <a:gd name="connsiteY497" fmla="*/ 14012 h 6858937"/>
              <a:gd name="connsiteX498" fmla="*/ 4522588 w 7484617"/>
              <a:gd name="connsiteY498" fmla="*/ 17337 h 6858937"/>
              <a:gd name="connsiteX499" fmla="*/ 4522588 w 7484617"/>
              <a:gd name="connsiteY499" fmla="*/ 6363 h 6858937"/>
              <a:gd name="connsiteX500" fmla="*/ 4529899 w 7484617"/>
              <a:gd name="connsiteY500" fmla="*/ 10021 h 6858937"/>
              <a:gd name="connsiteX501" fmla="*/ 4530356 w 7484617"/>
              <a:gd name="connsiteY501" fmla="*/ 876 h 6858937"/>
              <a:gd name="connsiteX502" fmla="*/ 4530662 w 7484617"/>
              <a:gd name="connsiteY502" fmla="*/ 0 h 6858937"/>
              <a:gd name="connsiteX503" fmla="*/ 4734199 w 7484617"/>
              <a:gd name="connsiteY503" fmla="*/ 0 h 6858937"/>
              <a:gd name="connsiteX504" fmla="*/ 4718645 w 7484617"/>
              <a:gd name="connsiteY504" fmla="*/ 3619 h 6858937"/>
              <a:gd name="connsiteX505" fmla="*/ 4701735 w 7484617"/>
              <a:gd name="connsiteY505" fmla="*/ 13679 h 6858937"/>
              <a:gd name="connsiteX506" fmla="*/ 4679799 w 7484617"/>
              <a:gd name="connsiteY506" fmla="*/ 39285 h 6858937"/>
              <a:gd name="connsiteX507" fmla="*/ 4698079 w 7484617"/>
              <a:gd name="connsiteY507" fmla="*/ 31969 h 6858937"/>
              <a:gd name="connsiteX508" fmla="*/ 4665174 w 7484617"/>
              <a:gd name="connsiteY508" fmla="*/ 61233 h 6858937"/>
              <a:gd name="connsiteX509" fmla="*/ 4632271 w 7484617"/>
              <a:gd name="connsiteY509" fmla="*/ 86841 h 6858937"/>
              <a:gd name="connsiteX510" fmla="*/ 4624959 w 7484617"/>
              <a:gd name="connsiteY510" fmla="*/ 83182 h 6858937"/>
              <a:gd name="connsiteX511" fmla="*/ 4615360 w 7484617"/>
              <a:gd name="connsiteY511" fmla="*/ 96899 h 6858937"/>
              <a:gd name="connsiteX512" fmla="*/ 4609443 w 7484617"/>
              <a:gd name="connsiteY512" fmla="*/ 100847 h 6858937"/>
              <a:gd name="connsiteX513" fmla="*/ 4610333 w 7484617"/>
              <a:gd name="connsiteY513" fmla="*/ 94157 h 6858937"/>
              <a:gd name="connsiteX514" fmla="*/ 4595709 w 7484617"/>
              <a:gd name="connsiteY514" fmla="*/ 112447 h 6858937"/>
              <a:gd name="connsiteX515" fmla="*/ 4537211 w 7484617"/>
              <a:gd name="connsiteY515" fmla="*/ 149026 h 6858937"/>
              <a:gd name="connsiteX516" fmla="*/ 4511619 w 7484617"/>
              <a:gd name="connsiteY516" fmla="*/ 192924 h 6858937"/>
              <a:gd name="connsiteX517" fmla="*/ 4526242 w 7484617"/>
              <a:gd name="connsiteY517" fmla="*/ 207556 h 6858937"/>
              <a:gd name="connsiteX518" fmla="*/ 4533555 w 7484617"/>
              <a:gd name="connsiteY518" fmla="*/ 196582 h 6858937"/>
              <a:gd name="connsiteX519" fmla="*/ 4529899 w 7484617"/>
              <a:gd name="connsiteY519" fmla="*/ 185608 h 6858937"/>
              <a:gd name="connsiteX520" fmla="*/ 4559147 w 7484617"/>
              <a:gd name="connsiteY520" fmla="*/ 163660 h 6858937"/>
              <a:gd name="connsiteX521" fmla="*/ 4570116 w 7484617"/>
              <a:gd name="connsiteY521" fmla="*/ 167318 h 6858937"/>
              <a:gd name="connsiteX522" fmla="*/ 4581085 w 7484617"/>
              <a:gd name="connsiteY522" fmla="*/ 156344 h 6858937"/>
              <a:gd name="connsiteX523" fmla="*/ 4577429 w 7484617"/>
              <a:gd name="connsiteY523" fmla="*/ 152686 h 6858937"/>
              <a:gd name="connsiteX524" fmla="*/ 4584741 w 7484617"/>
              <a:gd name="connsiteY524" fmla="*/ 152686 h 6858937"/>
              <a:gd name="connsiteX525" fmla="*/ 4577429 w 7484617"/>
              <a:gd name="connsiteY525" fmla="*/ 178292 h 6858937"/>
              <a:gd name="connsiteX526" fmla="*/ 4606677 w 7484617"/>
              <a:gd name="connsiteY526" fmla="*/ 152686 h 6858937"/>
              <a:gd name="connsiteX527" fmla="*/ 4613990 w 7484617"/>
              <a:gd name="connsiteY527" fmla="*/ 160002 h 6858937"/>
              <a:gd name="connsiteX528" fmla="*/ 4639583 w 7484617"/>
              <a:gd name="connsiteY528" fmla="*/ 145369 h 6858937"/>
              <a:gd name="connsiteX529" fmla="*/ 4639583 w 7484617"/>
              <a:gd name="connsiteY529" fmla="*/ 160002 h 6858937"/>
              <a:gd name="connsiteX530" fmla="*/ 4665174 w 7484617"/>
              <a:gd name="connsiteY530" fmla="*/ 152686 h 6858937"/>
              <a:gd name="connsiteX531" fmla="*/ 4665174 w 7484617"/>
              <a:gd name="connsiteY531" fmla="*/ 145369 h 6858937"/>
              <a:gd name="connsiteX532" fmla="*/ 4698079 w 7484617"/>
              <a:gd name="connsiteY532" fmla="*/ 134395 h 6858937"/>
              <a:gd name="connsiteX533" fmla="*/ 4727329 w 7484617"/>
              <a:gd name="connsiteY533" fmla="*/ 130736 h 6858937"/>
              <a:gd name="connsiteX534" fmla="*/ 4624959 w 7484617"/>
              <a:gd name="connsiteY534" fmla="*/ 222188 h 6858937"/>
              <a:gd name="connsiteX535" fmla="*/ 4606677 w 7484617"/>
              <a:gd name="connsiteY535" fmla="*/ 233162 h 6858937"/>
              <a:gd name="connsiteX536" fmla="*/ 4592053 w 7484617"/>
              <a:gd name="connsiteY536" fmla="*/ 255112 h 6858937"/>
              <a:gd name="connsiteX537" fmla="*/ 4559147 w 7484617"/>
              <a:gd name="connsiteY537" fmla="*/ 284376 h 6858937"/>
              <a:gd name="connsiteX538" fmla="*/ 4584741 w 7484617"/>
              <a:gd name="connsiteY538" fmla="*/ 258770 h 6858937"/>
              <a:gd name="connsiteX539" fmla="*/ 4544523 w 7484617"/>
              <a:gd name="connsiteY539" fmla="*/ 299008 h 6858937"/>
              <a:gd name="connsiteX540" fmla="*/ 4533555 w 7484617"/>
              <a:gd name="connsiteY540" fmla="*/ 317298 h 6858937"/>
              <a:gd name="connsiteX541" fmla="*/ 4540867 w 7484617"/>
              <a:gd name="connsiteY541" fmla="*/ 291692 h 6858937"/>
              <a:gd name="connsiteX542" fmla="*/ 4522588 w 7484617"/>
              <a:gd name="connsiteY542" fmla="*/ 331932 h 6858937"/>
              <a:gd name="connsiteX543" fmla="*/ 4515275 w 7484617"/>
              <a:gd name="connsiteY543" fmla="*/ 328274 h 6858937"/>
              <a:gd name="connsiteX544" fmla="*/ 4496995 w 7484617"/>
              <a:gd name="connsiteY544" fmla="*/ 335590 h 6858937"/>
              <a:gd name="connsiteX545" fmla="*/ 4493339 w 7484617"/>
              <a:gd name="connsiteY545" fmla="*/ 339248 h 6858937"/>
              <a:gd name="connsiteX546" fmla="*/ 4493339 w 7484617"/>
              <a:gd name="connsiteY546" fmla="*/ 357538 h 6858937"/>
              <a:gd name="connsiteX547" fmla="*/ 4500651 w 7484617"/>
              <a:gd name="connsiteY547" fmla="*/ 353880 h 6858937"/>
              <a:gd name="connsiteX548" fmla="*/ 4500651 w 7484617"/>
              <a:gd name="connsiteY548" fmla="*/ 342906 h 6858937"/>
              <a:gd name="connsiteX549" fmla="*/ 4511619 w 7484617"/>
              <a:gd name="connsiteY549" fmla="*/ 331932 h 6858937"/>
              <a:gd name="connsiteX550" fmla="*/ 4504307 w 7484617"/>
              <a:gd name="connsiteY550" fmla="*/ 350222 h 6858937"/>
              <a:gd name="connsiteX551" fmla="*/ 4518932 w 7484617"/>
              <a:gd name="connsiteY551" fmla="*/ 350222 h 6858937"/>
              <a:gd name="connsiteX552" fmla="*/ 4518932 w 7484617"/>
              <a:gd name="connsiteY552" fmla="*/ 368512 h 6858937"/>
              <a:gd name="connsiteX553" fmla="*/ 4544523 w 7484617"/>
              <a:gd name="connsiteY553" fmla="*/ 331932 h 6858937"/>
              <a:gd name="connsiteX554" fmla="*/ 4559147 w 7484617"/>
              <a:gd name="connsiteY554" fmla="*/ 320956 h 6858937"/>
              <a:gd name="connsiteX555" fmla="*/ 4551835 w 7484617"/>
              <a:gd name="connsiteY555" fmla="*/ 313640 h 6858937"/>
              <a:gd name="connsiteX556" fmla="*/ 4566460 w 7484617"/>
              <a:gd name="connsiteY556" fmla="*/ 309982 h 6858937"/>
              <a:gd name="connsiteX557" fmla="*/ 4628615 w 7484617"/>
              <a:gd name="connsiteY557" fmla="*/ 251454 h 6858937"/>
              <a:gd name="connsiteX558" fmla="*/ 4690767 w 7484617"/>
              <a:gd name="connsiteY558" fmla="*/ 207556 h 6858937"/>
              <a:gd name="connsiteX559" fmla="*/ 4672487 w 7484617"/>
              <a:gd name="connsiteY559" fmla="*/ 240480 h 6858937"/>
              <a:gd name="connsiteX560" fmla="*/ 4705392 w 7484617"/>
              <a:gd name="connsiteY560" fmla="*/ 222188 h 6858937"/>
              <a:gd name="connsiteX561" fmla="*/ 4720017 w 7484617"/>
              <a:gd name="connsiteY561" fmla="*/ 222188 h 6858937"/>
              <a:gd name="connsiteX562" fmla="*/ 4741953 w 7484617"/>
              <a:gd name="connsiteY562" fmla="*/ 203898 h 6858937"/>
              <a:gd name="connsiteX563" fmla="*/ 4760232 w 7484617"/>
              <a:gd name="connsiteY563" fmla="*/ 196582 h 6858937"/>
              <a:gd name="connsiteX564" fmla="*/ 4749265 w 7484617"/>
              <a:gd name="connsiteY564" fmla="*/ 211214 h 6858937"/>
              <a:gd name="connsiteX565" fmla="*/ 4763889 w 7484617"/>
              <a:gd name="connsiteY565" fmla="*/ 211214 h 6858937"/>
              <a:gd name="connsiteX566" fmla="*/ 4720017 w 7484617"/>
              <a:gd name="connsiteY566" fmla="*/ 280718 h 6858937"/>
              <a:gd name="connsiteX567" fmla="*/ 4668831 w 7484617"/>
              <a:gd name="connsiteY567" fmla="*/ 335590 h 6858937"/>
              <a:gd name="connsiteX568" fmla="*/ 4606677 w 7484617"/>
              <a:gd name="connsiteY568" fmla="*/ 401434 h 6858937"/>
              <a:gd name="connsiteX569" fmla="*/ 4551835 w 7484617"/>
              <a:gd name="connsiteY569" fmla="*/ 456306 h 6858937"/>
              <a:gd name="connsiteX570" fmla="*/ 4548179 w 7484617"/>
              <a:gd name="connsiteY570" fmla="*/ 452648 h 6858937"/>
              <a:gd name="connsiteX571" fmla="*/ 4533555 w 7484617"/>
              <a:gd name="connsiteY571" fmla="*/ 474596 h 6858937"/>
              <a:gd name="connsiteX572" fmla="*/ 4518932 w 7484617"/>
              <a:gd name="connsiteY572" fmla="*/ 470938 h 6858937"/>
              <a:gd name="connsiteX573" fmla="*/ 4467745 w 7484617"/>
              <a:gd name="connsiteY573" fmla="*/ 555074 h 6858937"/>
              <a:gd name="connsiteX574" fmla="*/ 4453121 w 7484617"/>
              <a:gd name="connsiteY574" fmla="*/ 577022 h 6858937"/>
              <a:gd name="connsiteX575" fmla="*/ 4369031 w 7484617"/>
              <a:gd name="connsiteY575" fmla="*/ 620920 h 6858937"/>
              <a:gd name="connsiteX576" fmla="*/ 4380000 w 7484617"/>
              <a:gd name="connsiteY576" fmla="*/ 617262 h 6858937"/>
              <a:gd name="connsiteX577" fmla="*/ 4376344 w 7484617"/>
              <a:gd name="connsiteY577" fmla="*/ 635552 h 6858937"/>
              <a:gd name="connsiteX578" fmla="*/ 4365375 w 7484617"/>
              <a:gd name="connsiteY578" fmla="*/ 650184 h 6858937"/>
              <a:gd name="connsiteX579" fmla="*/ 4343439 w 7484617"/>
              <a:gd name="connsiteY579" fmla="*/ 653842 h 6858937"/>
              <a:gd name="connsiteX580" fmla="*/ 4347095 w 7484617"/>
              <a:gd name="connsiteY580" fmla="*/ 668474 h 6858937"/>
              <a:gd name="connsiteX581" fmla="*/ 4292253 w 7484617"/>
              <a:gd name="connsiteY581" fmla="*/ 690423 h 6858937"/>
              <a:gd name="connsiteX582" fmla="*/ 4248381 w 7484617"/>
              <a:gd name="connsiteY582" fmla="*/ 734319 h 6858937"/>
              <a:gd name="connsiteX583" fmla="*/ 4226443 w 7484617"/>
              <a:gd name="connsiteY583" fmla="*/ 756267 h 6858937"/>
              <a:gd name="connsiteX584" fmla="*/ 4219131 w 7484617"/>
              <a:gd name="connsiteY584" fmla="*/ 792849 h 6858937"/>
              <a:gd name="connsiteX585" fmla="*/ 4105792 w 7484617"/>
              <a:gd name="connsiteY585" fmla="*/ 884301 h 6858937"/>
              <a:gd name="connsiteX586" fmla="*/ 4069231 w 7484617"/>
              <a:gd name="connsiteY586" fmla="*/ 928197 h 6858937"/>
              <a:gd name="connsiteX587" fmla="*/ 4039983 w 7484617"/>
              <a:gd name="connsiteY587" fmla="*/ 961121 h 6858937"/>
              <a:gd name="connsiteX588" fmla="*/ 4007078 w 7484617"/>
              <a:gd name="connsiteY588" fmla="*/ 990385 h 6858937"/>
              <a:gd name="connsiteX589" fmla="*/ 3988797 w 7484617"/>
              <a:gd name="connsiteY589" fmla="*/ 1012335 h 6858937"/>
              <a:gd name="connsiteX590" fmla="*/ 4094824 w 7484617"/>
              <a:gd name="connsiteY590" fmla="*/ 953805 h 6858937"/>
              <a:gd name="connsiteX591" fmla="*/ 4113105 w 7484617"/>
              <a:gd name="connsiteY591" fmla="*/ 961121 h 6858937"/>
              <a:gd name="connsiteX592" fmla="*/ 4160635 w 7484617"/>
              <a:gd name="connsiteY592" fmla="*/ 935513 h 6858937"/>
              <a:gd name="connsiteX593" fmla="*/ 4153322 w 7484617"/>
              <a:gd name="connsiteY593" fmla="*/ 928197 h 6858937"/>
              <a:gd name="connsiteX594" fmla="*/ 4189882 w 7484617"/>
              <a:gd name="connsiteY594" fmla="*/ 920881 h 6858937"/>
              <a:gd name="connsiteX595" fmla="*/ 4306877 w 7484617"/>
              <a:gd name="connsiteY595" fmla="*/ 866011 h 6858937"/>
              <a:gd name="connsiteX596" fmla="*/ 4303221 w 7484617"/>
              <a:gd name="connsiteY596" fmla="*/ 855037 h 6858937"/>
              <a:gd name="connsiteX597" fmla="*/ 4380000 w 7484617"/>
              <a:gd name="connsiteY597" fmla="*/ 829429 h 6858937"/>
              <a:gd name="connsiteX598" fmla="*/ 4453121 w 7484617"/>
              <a:gd name="connsiteY598" fmla="*/ 792849 h 6858937"/>
              <a:gd name="connsiteX599" fmla="*/ 4467745 w 7484617"/>
              <a:gd name="connsiteY599" fmla="*/ 803823 h 6858937"/>
              <a:gd name="connsiteX600" fmla="*/ 4489683 w 7484617"/>
              <a:gd name="connsiteY600" fmla="*/ 774559 h 6858937"/>
              <a:gd name="connsiteX601" fmla="*/ 4537211 w 7484617"/>
              <a:gd name="connsiteY601" fmla="*/ 774559 h 6858937"/>
              <a:gd name="connsiteX602" fmla="*/ 4573772 w 7484617"/>
              <a:gd name="connsiteY602" fmla="*/ 752609 h 6858937"/>
              <a:gd name="connsiteX603" fmla="*/ 4617646 w 7484617"/>
              <a:gd name="connsiteY603" fmla="*/ 737977 h 6858937"/>
              <a:gd name="connsiteX604" fmla="*/ 4683455 w 7484617"/>
              <a:gd name="connsiteY604" fmla="*/ 723345 h 6858937"/>
              <a:gd name="connsiteX605" fmla="*/ 4679799 w 7484617"/>
              <a:gd name="connsiteY605" fmla="*/ 708713 h 6858937"/>
              <a:gd name="connsiteX606" fmla="*/ 4705392 w 7484617"/>
              <a:gd name="connsiteY606" fmla="*/ 697739 h 6858937"/>
              <a:gd name="connsiteX607" fmla="*/ 4745609 w 7484617"/>
              <a:gd name="connsiteY607" fmla="*/ 694082 h 6858937"/>
              <a:gd name="connsiteX608" fmla="*/ 4760232 w 7484617"/>
              <a:gd name="connsiteY608" fmla="*/ 686765 h 6858937"/>
              <a:gd name="connsiteX609" fmla="*/ 4778513 w 7484617"/>
              <a:gd name="connsiteY609" fmla="*/ 679449 h 6858937"/>
              <a:gd name="connsiteX610" fmla="*/ 4789481 w 7484617"/>
              <a:gd name="connsiteY610" fmla="*/ 701397 h 6858937"/>
              <a:gd name="connsiteX611" fmla="*/ 4851636 w 7484617"/>
              <a:gd name="connsiteY611" fmla="*/ 653842 h 6858937"/>
              <a:gd name="connsiteX612" fmla="*/ 4840667 w 7484617"/>
              <a:gd name="connsiteY612" fmla="*/ 672132 h 6858937"/>
              <a:gd name="connsiteX613" fmla="*/ 4855292 w 7484617"/>
              <a:gd name="connsiteY613" fmla="*/ 686765 h 6858937"/>
              <a:gd name="connsiteX614" fmla="*/ 4888195 w 7484617"/>
              <a:gd name="connsiteY614" fmla="*/ 668474 h 6858937"/>
              <a:gd name="connsiteX615" fmla="*/ 4877227 w 7484617"/>
              <a:gd name="connsiteY615" fmla="*/ 679449 h 6858937"/>
              <a:gd name="connsiteX616" fmla="*/ 4913789 w 7484617"/>
              <a:gd name="connsiteY616" fmla="*/ 657500 h 6858937"/>
              <a:gd name="connsiteX617" fmla="*/ 4932069 w 7484617"/>
              <a:gd name="connsiteY617" fmla="*/ 668474 h 6858937"/>
              <a:gd name="connsiteX618" fmla="*/ 4950350 w 7484617"/>
              <a:gd name="connsiteY618" fmla="*/ 646526 h 6858937"/>
              <a:gd name="connsiteX619" fmla="*/ 5005191 w 7484617"/>
              <a:gd name="connsiteY619" fmla="*/ 628236 h 6858937"/>
              <a:gd name="connsiteX620" fmla="*/ 4997879 w 7484617"/>
              <a:gd name="connsiteY620" fmla="*/ 613604 h 6858937"/>
              <a:gd name="connsiteX621" fmla="*/ 5019815 w 7484617"/>
              <a:gd name="connsiteY621" fmla="*/ 628236 h 6858937"/>
              <a:gd name="connsiteX622" fmla="*/ 5027127 w 7484617"/>
              <a:gd name="connsiteY622" fmla="*/ 609946 h 6858937"/>
              <a:gd name="connsiteX623" fmla="*/ 5027127 w 7484617"/>
              <a:gd name="connsiteY623" fmla="*/ 624578 h 6858937"/>
              <a:gd name="connsiteX624" fmla="*/ 5103907 w 7484617"/>
              <a:gd name="connsiteY624" fmla="*/ 602630 h 6858937"/>
              <a:gd name="connsiteX625" fmla="*/ 5107563 w 7484617"/>
              <a:gd name="connsiteY625" fmla="*/ 606288 h 6858937"/>
              <a:gd name="connsiteX626" fmla="*/ 5166059 w 7484617"/>
              <a:gd name="connsiteY626" fmla="*/ 587996 h 6858937"/>
              <a:gd name="connsiteX627" fmla="*/ 5177028 w 7484617"/>
              <a:gd name="connsiteY627" fmla="*/ 584338 h 6858937"/>
              <a:gd name="connsiteX628" fmla="*/ 5180684 w 7484617"/>
              <a:gd name="connsiteY628" fmla="*/ 598972 h 6858937"/>
              <a:gd name="connsiteX629" fmla="*/ 5195309 w 7484617"/>
              <a:gd name="connsiteY629" fmla="*/ 584338 h 6858937"/>
              <a:gd name="connsiteX630" fmla="*/ 5180684 w 7484617"/>
              <a:gd name="connsiteY630" fmla="*/ 580680 h 6858937"/>
              <a:gd name="connsiteX631" fmla="*/ 5209933 w 7484617"/>
              <a:gd name="connsiteY631" fmla="*/ 580680 h 6858937"/>
              <a:gd name="connsiteX632" fmla="*/ 5235525 w 7484617"/>
              <a:gd name="connsiteY632" fmla="*/ 584338 h 6858937"/>
              <a:gd name="connsiteX633" fmla="*/ 5228212 w 7484617"/>
              <a:gd name="connsiteY633" fmla="*/ 595314 h 6858937"/>
              <a:gd name="connsiteX634" fmla="*/ 5286711 w 7484617"/>
              <a:gd name="connsiteY634" fmla="*/ 573364 h 6858937"/>
              <a:gd name="connsiteX635" fmla="*/ 5286711 w 7484617"/>
              <a:gd name="connsiteY635" fmla="*/ 587996 h 6858937"/>
              <a:gd name="connsiteX636" fmla="*/ 5301335 w 7484617"/>
              <a:gd name="connsiteY636" fmla="*/ 580680 h 6858937"/>
              <a:gd name="connsiteX637" fmla="*/ 5301335 w 7484617"/>
              <a:gd name="connsiteY637" fmla="*/ 566048 h 6858937"/>
              <a:gd name="connsiteX638" fmla="*/ 5326928 w 7484617"/>
              <a:gd name="connsiteY638" fmla="*/ 569706 h 6858937"/>
              <a:gd name="connsiteX639" fmla="*/ 5330585 w 7484617"/>
              <a:gd name="connsiteY639" fmla="*/ 558732 h 6858937"/>
              <a:gd name="connsiteX640" fmla="*/ 5356175 w 7484617"/>
              <a:gd name="connsiteY640" fmla="*/ 562390 h 6858937"/>
              <a:gd name="connsiteX641" fmla="*/ 5356175 w 7484617"/>
              <a:gd name="connsiteY641" fmla="*/ 584338 h 6858937"/>
              <a:gd name="connsiteX642" fmla="*/ 5385425 w 7484617"/>
              <a:gd name="connsiteY642" fmla="*/ 566048 h 6858937"/>
              <a:gd name="connsiteX643" fmla="*/ 5400049 w 7484617"/>
              <a:gd name="connsiteY643" fmla="*/ 551416 h 6858937"/>
              <a:gd name="connsiteX644" fmla="*/ 5400049 w 7484617"/>
              <a:gd name="connsiteY644" fmla="*/ 577022 h 6858937"/>
              <a:gd name="connsiteX645" fmla="*/ 5411017 w 7484617"/>
              <a:gd name="connsiteY645" fmla="*/ 562390 h 6858937"/>
              <a:gd name="connsiteX646" fmla="*/ 5465858 w 7484617"/>
              <a:gd name="connsiteY646" fmla="*/ 573364 h 6858937"/>
              <a:gd name="connsiteX647" fmla="*/ 5462202 w 7484617"/>
              <a:gd name="connsiteY647" fmla="*/ 562390 h 6858937"/>
              <a:gd name="connsiteX648" fmla="*/ 5476827 w 7484617"/>
              <a:gd name="connsiteY648" fmla="*/ 558732 h 6858937"/>
              <a:gd name="connsiteX649" fmla="*/ 5491451 w 7484617"/>
              <a:gd name="connsiteY649" fmla="*/ 569706 h 6858937"/>
              <a:gd name="connsiteX650" fmla="*/ 5495107 w 7484617"/>
              <a:gd name="connsiteY650" fmla="*/ 591656 h 6858937"/>
              <a:gd name="connsiteX651" fmla="*/ 5462202 w 7484617"/>
              <a:gd name="connsiteY651" fmla="*/ 598972 h 6858937"/>
              <a:gd name="connsiteX652" fmla="*/ 5429299 w 7484617"/>
              <a:gd name="connsiteY652" fmla="*/ 584338 h 6858937"/>
              <a:gd name="connsiteX653" fmla="*/ 5418330 w 7484617"/>
              <a:gd name="connsiteY653" fmla="*/ 598972 h 6858937"/>
              <a:gd name="connsiteX654" fmla="*/ 5418330 w 7484617"/>
              <a:gd name="connsiteY654" fmla="*/ 584338 h 6858937"/>
              <a:gd name="connsiteX655" fmla="*/ 5403705 w 7484617"/>
              <a:gd name="connsiteY655" fmla="*/ 584338 h 6858937"/>
              <a:gd name="connsiteX656" fmla="*/ 5407361 w 7484617"/>
              <a:gd name="connsiteY656" fmla="*/ 613604 h 6858937"/>
              <a:gd name="connsiteX657" fmla="*/ 5396393 w 7484617"/>
              <a:gd name="connsiteY657" fmla="*/ 587996 h 6858937"/>
              <a:gd name="connsiteX658" fmla="*/ 5359831 w 7484617"/>
              <a:gd name="connsiteY658" fmla="*/ 602630 h 6858937"/>
              <a:gd name="connsiteX659" fmla="*/ 5374456 w 7484617"/>
              <a:gd name="connsiteY659" fmla="*/ 620920 h 6858937"/>
              <a:gd name="connsiteX660" fmla="*/ 5356175 w 7484617"/>
              <a:gd name="connsiteY660" fmla="*/ 598972 h 6858937"/>
              <a:gd name="connsiteX661" fmla="*/ 5294023 w 7484617"/>
              <a:gd name="connsiteY661" fmla="*/ 620920 h 6858937"/>
              <a:gd name="connsiteX662" fmla="*/ 5294023 w 7484617"/>
              <a:gd name="connsiteY662" fmla="*/ 631894 h 6858937"/>
              <a:gd name="connsiteX663" fmla="*/ 5308647 w 7484617"/>
              <a:gd name="connsiteY663" fmla="*/ 631894 h 6858937"/>
              <a:gd name="connsiteX664" fmla="*/ 5279398 w 7484617"/>
              <a:gd name="connsiteY664" fmla="*/ 624578 h 6858937"/>
              <a:gd name="connsiteX665" fmla="*/ 5272086 w 7484617"/>
              <a:gd name="connsiteY665" fmla="*/ 642868 h 6858937"/>
              <a:gd name="connsiteX666" fmla="*/ 5257461 w 7484617"/>
              <a:gd name="connsiteY666" fmla="*/ 624578 h 6858937"/>
              <a:gd name="connsiteX667" fmla="*/ 5220901 w 7484617"/>
              <a:gd name="connsiteY667" fmla="*/ 639210 h 6858937"/>
              <a:gd name="connsiteX668" fmla="*/ 5191653 w 7484617"/>
              <a:gd name="connsiteY668" fmla="*/ 664816 h 6858937"/>
              <a:gd name="connsiteX669" fmla="*/ 5184340 w 7484617"/>
              <a:gd name="connsiteY669" fmla="*/ 650184 h 6858937"/>
              <a:gd name="connsiteX670" fmla="*/ 5136810 w 7484617"/>
              <a:gd name="connsiteY670" fmla="*/ 668474 h 6858937"/>
              <a:gd name="connsiteX671" fmla="*/ 5136810 w 7484617"/>
              <a:gd name="connsiteY671" fmla="*/ 650184 h 6858937"/>
              <a:gd name="connsiteX672" fmla="*/ 5122185 w 7484617"/>
              <a:gd name="connsiteY672" fmla="*/ 668474 h 6858937"/>
              <a:gd name="connsiteX673" fmla="*/ 5133154 w 7484617"/>
              <a:gd name="connsiteY673" fmla="*/ 679449 h 6858937"/>
              <a:gd name="connsiteX674" fmla="*/ 5114873 w 7484617"/>
              <a:gd name="connsiteY674" fmla="*/ 679449 h 6858937"/>
              <a:gd name="connsiteX675" fmla="*/ 5107563 w 7484617"/>
              <a:gd name="connsiteY675" fmla="*/ 657500 h 6858937"/>
              <a:gd name="connsiteX676" fmla="*/ 5060033 w 7484617"/>
              <a:gd name="connsiteY676" fmla="*/ 686765 h 6858937"/>
              <a:gd name="connsiteX677" fmla="*/ 5045408 w 7484617"/>
              <a:gd name="connsiteY677" fmla="*/ 679449 h 6858937"/>
              <a:gd name="connsiteX678" fmla="*/ 5038096 w 7484617"/>
              <a:gd name="connsiteY678" fmla="*/ 694082 h 6858937"/>
              <a:gd name="connsiteX679" fmla="*/ 5045408 w 7484617"/>
              <a:gd name="connsiteY679" fmla="*/ 697739 h 6858937"/>
              <a:gd name="connsiteX680" fmla="*/ 5001535 w 7484617"/>
              <a:gd name="connsiteY680" fmla="*/ 697739 h 6858937"/>
              <a:gd name="connsiteX681" fmla="*/ 5005191 w 7484617"/>
              <a:gd name="connsiteY681" fmla="*/ 705055 h 6858937"/>
              <a:gd name="connsiteX682" fmla="*/ 5019815 w 7484617"/>
              <a:gd name="connsiteY682" fmla="*/ 708713 h 6858937"/>
              <a:gd name="connsiteX683" fmla="*/ 4975943 w 7484617"/>
              <a:gd name="connsiteY683" fmla="*/ 723345 h 6858937"/>
              <a:gd name="connsiteX684" fmla="*/ 4935725 w 7484617"/>
              <a:gd name="connsiteY684" fmla="*/ 745294 h 6858937"/>
              <a:gd name="connsiteX685" fmla="*/ 4932069 w 7484617"/>
              <a:gd name="connsiteY685" fmla="*/ 734319 h 6858937"/>
              <a:gd name="connsiteX686" fmla="*/ 4873573 w 7484617"/>
              <a:gd name="connsiteY686" fmla="*/ 748951 h 6858937"/>
              <a:gd name="connsiteX687" fmla="*/ 4818731 w 7484617"/>
              <a:gd name="connsiteY687" fmla="*/ 778217 h 6858937"/>
              <a:gd name="connsiteX688" fmla="*/ 4778513 w 7484617"/>
              <a:gd name="connsiteY688" fmla="*/ 774559 h 6858937"/>
              <a:gd name="connsiteX689" fmla="*/ 4752921 w 7484617"/>
              <a:gd name="connsiteY689" fmla="*/ 792849 h 6858937"/>
              <a:gd name="connsiteX690" fmla="*/ 4712704 w 7484617"/>
              <a:gd name="connsiteY690" fmla="*/ 814797 h 6858937"/>
              <a:gd name="connsiteX691" fmla="*/ 4701735 w 7484617"/>
              <a:gd name="connsiteY691" fmla="*/ 803823 h 6858937"/>
              <a:gd name="connsiteX692" fmla="*/ 4683455 w 7484617"/>
              <a:gd name="connsiteY692" fmla="*/ 807481 h 6858937"/>
              <a:gd name="connsiteX693" fmla="*/ 4676143 w 7484617"/>
              <a:gd name="connsiteY693" fmla="*/ 825771 h 6858937"/>
              <a:gd name="connsiteX694" fmla="*/ 4679799 w 7484617"/>
              <a:gd name="connsiteY694" fmla="*/ 807481 h 6858937"/>
              <a:gd name="connsiteX695" fmla="*/ 4657862 w 7484617"/>
              <a:gd name="connsiteY695" fmla="*/ 829429 h 6858937"/>
              <a:gd name="connsiteX696" fmla="*/ 4643237 w 7484617"/>
              <a:gd name="connsiteY696" fmla="*/ 818455 h 6858937"/>
              <a:gd name="connsiteX697" fmla="*/ 4621302 w 7484617"/>
              <a:gd name="connsiteY697" fmla="*/ 855037 h 6858937"/>
              <a:gd name="connsiteX698" fmla="*/ 4628615 w 7484617"/>
              <a:gd name="connsiteY698" fmla="*/ 862353 h 6858937"/>
              <a:gd name="connsiteX699" fmla="*/ 4621302 w 7484617"/>
              <a:gd name="connsiteY699" fmla="*/ 862353 h 6858937"/>
              <a:gd name="connsiteX700" fmla="*/ 4632271 w 7484617"/>
              <a:gd name="connsiteY700" fmla="*/ 876985 h 6858937"/>
              <a:gd name="connsiteX701" fmla="*/ 4592053 w 7484617"/>
              <a:gd name="connsiteY701" fmla="*/ 884301 h 6858937"/>
              <a:gd name="connsiteX702" fmla="*/ 4595709 w 7484617"/>
              <a:gd name="connsiteY702" fmla="*/ 866011 h 6858937"/>
              <a:gd name="connsiteX703" fmla="*/ 4610333 w 7484617"/>
              <a:gd name="connsiteY703" fmla="*/ 851379 h 6858937"/>
              <a:gd name="connsiteX704" fmla="*/ 4584741 w 7484617"/>
              <a:gd name="connsiteY704" fmla="*/ 851379 h 6858937"/>
              <a:gd name="connsiteX705" fmla="*/ 4570116 w 7484617"/>
              <a:gd name="connsiteY705" fmla="*/ 869669 h 6858937"/>
              <a:gd name="connsiteX706" fmla="*/ 4584741 w 7484617"/>
              <a:gd name="connsiteY706" fmla="*/ 869669 h 6858937"/>
              <a:gd name="connsiteX707" fmla="*/ 4592053 w 7484617"/>
              <a:gd name="connsiteY707" fmla="*/ 884301 h 6858937"/>
              <a:gd name="connsiteX708" fmla="*/ 4573772 w 7484617"/>
              <a:gd name="connsiteY708" fmla="*/ 895275 h 6858937"/>
              <a:gd name="connsiteX709" fmla="*/ 4573772 w 7484617"/>
              <a:gd name="connsiteY709" fmla="*/ 880643 h 6858937"/>
              <a:gd name="connsiteX710" fmla="*/ 4566460 w 7484617"/>
              <a:gd name="connsiteY710" fmla="*/ 884301 h 6858937"/>
              <a:gd name="connsiteX711" fmla="*/ 4566460 w 7484617"/>
              <a:gd name="connsiteY711" fmla="*/ 902591 h 6858937"/>
              <a:gd name="connsiteX712" fmla="*/ 4533555 w 7484617"/>
              <a:gd name="connsiteY712" fmla="*/ 913565 h 6858937"/>
              <a:gd name="connsiteX713" fmla="*/ 4493339 w 7484617"/>
              <a:gd name="connsiteY713" fmla="*/ 906249 h 6858937"/>
              <a:gd name="connsiteX714" fmla="*/ 4486027 w 7484617"/>
              <a:gd name="connsiteY714" fmla="*/ 920881 h 6858937"/>
              <a:gd name="connsiteX715" fmla="*/ 4504307 w 7484617"/>
              <a:gd name="connsiteY715" fmla="*/ 924539 h 6858937"/>
              <a:gd name="connsiteX716" fmla="*/ 4456777 w 7484617"/>
              <a:gd name="connsiteY716" fmla="*/ 924539 h 6858937"/>
              <a:gd name="connsiteX717" fmla="*/ 4449465 w 7484617"/>
              <a:gd name="connsiteY717" fmla="*/ 928197 h 6858937"/>
              <a:gd name="connsiteX718" fmla="*/ 4449465 w 7484617"/>
              <a:gd name="connsiteY718" fmla="*/ 946489 h 6858937"/>
              <a:gd name="connsiteX719" fmla="*/ 4394625 w 7484617"/>
              <a:gd name="connsiteY719" fmla="*/ 968437 h 6858937"/>
              <a:gd name="connsiteX720" fmla="*/ 4347095 w 7484617"/>
              <a:gd name="connsiteY720" fmla="*/ 997701 h 6858937"/>
              <a:gd name="connsiteX721" fmla="*/ 4233755 w 7484617"/>
              <a:gd name="connsiteY721" fmla="*/ 1045257 h 6858937"/>
              <a:gd name="connsiteX722" fmla="*/ 4241068 w 7484617"/>
              <a:gd name="connsiteY722" fmla="*/ 1048915 h 6858937"/>
              <a:gd name="connsiteX723" fmla="*/ 4131385 w 7484617"/>
              <a:gd name="connsiteY723" fmla="*/ 1092811 h 6858937"/>
              <a:gd name="connsiteX724" fmla="*/ 4135041 w 7484617"/>
              <a:gd name="connsiteY724" fmla="*/ 1107443 h 6858937"/>
              <a:gd name="connsiteX725" fmla="*/ 4061919 w 7484617"/>
              <a:gd name="connsiteY725" fmla="*/ 1133051 h 6858937"/>
              <a:gd name="connsiteX726" fmla="*/ 4069231 w 7484617"/>
              <a:gd name="connsiteY726" fmla="*/ 1144025 h 6858937"/>
              <a:gd name="connsiteX727" fmla="*/ 4032671 w 7484617"/>
              <a:gd name="connsiteY727" fmla="*/ 1162315 h 6858937"/>
              <a:gd name="connsiteX728" fmla="*/ 3952236 w 7484617"/>
              <a:gd name="connsiteY728" fmla="*/ 1195239 h 6858937"/>
              <a:gd name="connsiteX729" fmla="*/ 3937613 w 7484617"/>
              <a:gd name="connsiteY729" fmla="*/ 1198897 h 6858937"/>
              <a:gd name="connsiteX730" fmla="*/ 3948580 w 7484617"/>
              <a:gd name="connsiteY730" fmla="*/ 1184263 h 6858937"/>
              <a:gd name="connsiteX731" fmla="*/ 3926645 w 7484617"/>
              <a:gd name="connsiteY731" fmla="*/ 1169631 h 6858937"/>
              <a:gd name="connsiteX732" fmla="*/ 3933957 w 7484617"/>
              <a:gd name="connsiteY732" fmla="*/ 1209871 h 6858937"/>
              <a:gd name="connsiteX733" fmla="*/ 3882771 w 7484617"/>
              <a:gd name="connsiteY733" fmla="*/ 1246451 h 6858937"/>
              <a:gd name="connsiteX734" fmla="*/ 3868146 w 7484617"/>
              <a:gd name="connsiteY734" fmla="*/ 1239135 h 6858937"/>
              <a:gd name="connsiteX735" fmla="*/ 3802337 w 7484617"/>
              <a:gd name="connsiteY735" fmla="*/ 1297664 h 6858937"/>
              <a:gd name="connsiteX736" fmla="*/ 3736527 w 7484617"/>
              <a:gd name="connsiteY736" fmla="*/ 1345218 h 6858937"/>
              <a:gd name="connsiteX737" fmla="*/ 3710933 w 7484617"/>
              <a:gd name="connsiteY737" fmla="*/ 1345218 h 6858937"/>
              <a:gd name="connsiteX738" fmla="*/ 3714590 w 7484617"/>
              <a:gd name="connsiteY738" fmla="*/ 1356192 h 6858937"/>
              <a:gd name="connsiteX739" fmla="*/ 3608563 w 7484617"/>
              <a:gd name="connsiteY739" fmla="*/ 1429354 h 6858937"/>
              <a:gd name="connsiteX740" fmla="*/ 3597595 w 7484617"/>
              <a:gd name="connsiteY740" fmla="*/ 1436670 h 6858937"/>
              <a:gd name="connsiteX741" fmla="*/ 3582972 w 7484617"/>
              <a:gd name="connsiteY741" fmla="*/ 1447644 h 6858937"/>
              <a:gd name="connsiteX742" fmla="*/ 3561035 w 7484617"/>
              <a:gd name="connsiteY742" fmla="*/ 1465936 h 6858937"/>
              <a:gd name="connsiteX743" fmla="*/ 3506193 w 7484617"/>
              <a:gd name="connsiteY743" fmla="*/ 1502516 h 6858937"/>
              <a:gd name="connsiteX744" fmla="*/ 3469633 w 7484617"/>
              <a:gd name="connsiteY744" fmla="*/ 1520806 h 6858937"/>
              <a:gd name="connsiteX745" fmla="*/ 3440384 w 7484617"/>
              <a:gd name="connsiteY745" fmla="*/ 1550072 h 6858937"/>
              <a:gd name="connsiteX746" fmla="*/ 3374573 w 7484617"/>
              <a:gd name="connsiteY746" fmla="*/ 1619574 h 6858937"/>
              <a:gd name="connsiteX747" fmla="*/ 3363605 w 7484617"/>
              <a:gd name="connsiteY747" fmla="*/ 1608600 h 6858937"/>
              <a:gd name="connsiteX748" fmla="*/ 3330701 w 7484617"/>
              <a:gd name="connsiteY748" fmla="*/ 1656156 h 6858937"/>
              <a:gd name="connsiteX749" fmla="*/ 3316078 w 7484617"/>
              <a:gd name="connsiteY749" fmla="*/ 1648840 h 6858937"/>
              <a:gd name="connsiteX750" fmla="*/ 3316078 w 7484617"/>
              <a:gd name="connsiteY750" fmla="*/ 1667130 h 6858937"/>
              <a:gd name="connsiteX751" fmla="*/ 3297796 w 7484617"/>
              <a:gd name="connsiteY751" fmla="*/ 1667130 h 6858937"/>
              <a:gd name="connsiteX752" fmla="*/ 3268547 w 7484617"/>
              <a:gd name="connsiteY752" fmla="*/ 1707368 h 6858937"/>
              <a:gd name="connsiteX753" fmla="*/ 3261235 w 7484617"/>
              <a:gd name="connsiteY753" fmla="*/ 1700052 h 6858937"/>
              <a:gd name="connsiteX754" fmla="*/ 3239300 w 7484617"/>
              <a:gd name="connsiteY754" fmla="*/ 1729318 h 6858937"/>
              <a:gd name="connsiteX755" fmla="*/ 3228331 w 7484617"/>
              <a:gd name="connsiteY755" fmla="*/ 1725660 h 6858937"/>
              <a:gd name="connsiteX756" fmla="*/ 3231987 w 7484617"/>
              <a:gd name="connsiteY756" fmla="*/ 1743950 h 6858937"/>
              <a:gd name="connsiteX757" fmla="*/ 3191770 w 7484617"/>
              <a:gd name="connsiteY757" fmla="*/ 1776872 h 6858937"/>
              <a:gd name="connsiteX758" fmla="*/ 3173489 w 7484617"/>
              <a:gd name="connsiteY758" fmla="*/ 1787846 h 6858937"/>
              <a:gd name="connsiteX759" fmla="*/ 3158864 w 7484617"/>
              <a:gd name="connsiteY759" fmla="*/ 1809795 h 6858937"/>
              <a:gd name="connsiteX760" fmla="*/ 3125959 w 7484617"/>
              <a:gd name="connsiteY760" fmla="*/ 1839059 h 6858937"/>
              <a:gd name="connsiteX761" fmla="*/ 3071118 w 7484617"/>
              <a:gd name="connsiteY761" fmla="*/ 1886614 h 6858937"/>
              <a:gd name="connsiteX762" fmla="*/ 3060150 w 7484617"/>
              <a:gd name="connsiteY762" fmla="*/ 1901248 h 6858937"/>
              <a:gd name="connsiteX763" fmla="*/ 3045525 w 7484617"/>
              <a:gd name="connsiteY763" fmla="*/ 1912222 h 6858937"/>
              <a:gd name="connsiteX764" fmla="*/ 3023589 w 7484617"/>
              <a:gd name="connsiteY764" fmla="*/ 1930512 h 6858937"/>
              <a:gd name="connsiteX765" fmla="*/ 3019932 w 7484617"/>
              <a:gd name="connsiteY765" fmla="*/ 1934170 h 6858937"/>
              <a:gd name="connsiteX766" fmla="*/ 3027245 w 7484617"/>
              <a:gd name="connsiteY766" fmla="*/ 1941486 h 6858937"/>
              <a:gd name="connsiteX767" fmla="*/ 3016276 w 7484617"/>
              <a:gd name="connsiteY767" fmla="*/ 1937828 h 6858937"/>
              <a:gd name="connsiteX768" fmla="*/ 3012620 w 7484617"/>
              <a:gd name="connsiteY768" fmla="*/ 1945143 h 6858937"/>
              <a:gd name="connsiteX769" fmla="*/ 2979717 w 7484617"/>
              <a:gd name="connsiteY769" fmla="*/ 1985383 h 6858937"/>
              <a:gd name="connsiteX770" fmla="*/ 2968748 w 7484617"/>
              <a:gd name="connsiteY770" fmla="*/ 1992699 h 6858937"/>
              <a:gd name="connsiteX771" fmla="*/ 2954124 w 7484617"/>
              <a:gd name="connsiteY771" fmla="*/ 2014647 h 6858937"/>
              <a:gd name="connsiteX772" fmla="*/ 2939499 w 7484617"/>
              <a:gd name="connsiteY772" fmla="*/ 2029279 h 6858937"/>
              <a:gd name="connsiteX773" fmla="*/ 2935843 w 7484617"/>
              <a:gd name="connsiteY773" fmla="*/ 2036595 h 6858937"/>
              <a:gd name="connsiteX774" fmla="*/ 2935843 w 7484617"/>
              <a:gd name="connsiteY774" fmla="*/ 2032937 h 6858937"/>
              <a:gd name="connsiteX775" fmla="*/ 2679916 w 7484617"/>
              <a:gd name="connsiteY775" fmla="*/ 2340216 h 6858937"/>
              <a:gd name="connsiteX776" fmla="*/ 2683572 w 7484617"/>
              <a:gd name="connsiteY776" fmla="*/ 2340216 h 6858937"/>
              <a:gd name="connsiteX777" fmla="*/ 3074775 w 7484617"/>
              <a:gd name="connsiteY777" fmla="*/ 1919538 h 6858937"/>
              <a:gd name="connsiteX778" fmla="*/ 3506193 w 7484617"/>
              <a:gd name="connsiteY778" fmla="*/ 1539096 h 6858937"/>
              <a:gd name="connsiteX779" fmla="*/ 3981485 w 7484617"/>
              <a:gd name="connsiteY779" fmla="*/ 1217187 h 6858937"/>
              <a:gd name="connsiteX780" fmla="*/ 4043639 w 7484617"/>
              <a:gd name="connsiteY780" fmla="*/ 1180605 h 6858937"/>
              <a:gd name="connsiteX781" fmla="*/ 4105792 w 7484617"/>
              <a:gd name="connsiteY781" fmla="*/ 1147683 h 6858937"/>
              <a:gd name="connsiteX782" fmla="*/ 4138698 w 7484617"/>
              <a:gd name="connsiteY782" fmla="*/ 1129393 h 6858937"/>
              <a:gd name="connsiteX783" fmla="*/ 4171603 w 7484617"/>
              <a:gd name="connsiteY783" fmla="*/ 1114761 h 6858937"/>
              <a:gd name="connsiteX784" fmla="*/ 4233755 w 7484617"/>
              <a:gd name="connsiteY784" fmla="*/ 1081837 h 6858937"/>
              <a:gd name="connsiteX785" fmla="*/ 4299565 w 7484617"/>
              <a:gd name="connsiteY785" fmla="*/ 1052573 h 6858937"/>
              <a:gd name="connsiteX786" fmla="*/ 4332470 w 7484617"/>
              <a:gd name="connsiteY786" fmla="*/ 1037941 h 6858937"/>
              <a:gd name="connsiteX787" fmla="*/ 4365375 w 7484617"/>
              <a:gd name="connsiteY787" fmla="*/ 1023309 h 6858937"/>
              <a:gd name="connsiteX788" fmla="*/ 4500651 w 7484617"/>
              <a:gd name="connsiteY788" fmla="*/ 968437 h 6858937"/>
              <a:gd name="connsiteX789" fmla="*/ 4544523 w 7484617"/>
              <a:gd name="connsiteY789" fmla="*/ 950147 h 6858937"/>
              <a:gd name="connsiteX790" fmla="*/ 4584741 w 7484617"/>
              <a:gd name="connsiteY790" fmla="*/ 939173 h 6858937"/>
              <a:gd name="connsiteX791" fmla="*/ 4621302 w 7484617"/>
              <a:gd name="connsiteY791" fmla="*/ 909907 h 6858937"/>
              <a:gd name="connsiteX792" fmla="*/ 4639583 w 7484617"/>
              <a:gd name="connsiteY792" fmla="*/ 913565 h 6858937"/>
              <a:gd name="connsiteX793" fmla="*/ 4650549 w 7484617"/>
              <a:gd name="connsiteY793" fmla="*/ 902591 h 6858937"/>
              <a:gd name="connsiteX794" fmla="*/ 4672487 w 7484617"/>
              <a:gd name="connsiteY794" fmla="*/ 902591 h 6858937"/>
              <a:gd name="connsiteX795" fmla="*/ 4712704 w 7484617"/>
              <a:gd name="connsiteY795" fmla="*/ 884301 h 6858937"/>
              <a:gd name="connsiteX796" fmla="*/ 4694423 w 7484617"/>
              <a:gd name="connsiteY796" fmla="*/ 895275 h 6858937"/>
              <a:gd name="connsiteX797" fmla="*/ 4730985 w 7484617"/>
              <a:gd name="connsiteY797" fmla="*/ 884301 h 6858937"/>
              <a:gd name="connsiteX798" fmla="*/ 4745609 w 7484617"/>
              <a:gd name="connsiteY798" fmla="*/ 873327 h 6858937"/>
              <a:gd name="connsiteX799" fmla="*/ 4767545 w 7484617"/>
              <a:gd name="connsiteY799" fmla="*/ 876985 h 6858937"/>
              <a:gd name="connsiteX800" fmla="*/ 4837011 w 7484617"/>
              <a:gd name="connsiteY800" fmla="*/ 833087 h 6858937"/>
              <a:gd name="connsiteX801" fmla="*/ 4855292 w 7484617"/>
              <a:gd name="connsiteY801" fmla="*/ 836747 h 6858937"/>
              <a:gd name="connsiteX802" fmla="*/ 4888195 w 7484617"/>
              <a:gd name="connsiteY802" fmla="*/ 836747 h 6858937"/>
              <a:gd name="connsiteX803" fmla="*/ 4943038 w 7484617"/>
              <a:gd name="connsiteY803" fmla="*/ 807481 h 6858937"/>
              <a:gd name="connsiteX804" fmla="*/ 4946694 w 7484617"/>
              <a:gd name="connsiteY804" fmla="*/ 825771 h 6858937"/>
              <a:gd name="connsiteX805" fmla="*/ 4946694 w 7484617"/>
              <a:gd name="connsiteY805" fmla="*/ 811139 h 6858937"/>
              <a:gd name="connsiteX806" fmla="*/ 5016159 w 7484617"/>
              <a:gd name="connsiteY806" fmla="*/ 781875 h 6858937"/>
              <a:gd name="connsiteX807" fmla="*/ 5030783 w 7484617"/>
              <a:gd name="connsiteY807" fmla="*/ 774559 h 6858937"/>
              <a:gd name="connsiteX808" fmla="*/ 5038096 w 7484617"/>
              <a:gd name="connsiteY808" fmla="*/ 785533 h 6858937"/>
              <a:gd name="connsiteX809" fmla="*/ 5063689 w 7484617"/>
              <a:gd name="connsiteY809" fmla="*/ 767243 h 6858937"/>
              <a:gd name="connsiteX810" fmla="*/ 5092938 w 7484617"/>
              <a:gd name="connsiteY810" fmla="*/ 763583 h 6858937"/>
              <a:gd name="connsiteX811" fmla="*/ 5191653 w 7484617"/>
              <a:gd name="connsiteY811" fmla="*/ 756267 h 6858937"/>
              <a:gd name="connsiteX812" fmla="*/ 5235525 w 7484617"/>
              <a:gd name="connsiteY812" fmla="*/ 741635 h 6858937"/>
              <a:gd name="connsiteX813" fmla="*/ 5275742 w 7484617"/>
              <a:gd name="connsiteY813" fmla="*/ 723345 h 6858937"/>
              <a:gd name="connsiteX814" fmla="*/ 5290367 w 7484617"/>
              <a:gd name="connsiteY814" fmla="*/ 727003 h 6858937"/>
              <a:gd name="connsiteX815" fmla="*/ 5264773 w 7484617"/>
              <a:gd name="connsiteY815" fmla="*/ 745294 h 6858937"/>
              <a:gd name="connsiteX816" fmla="*/ 5235525 w 7484617"/>
              <a:gd name="connsiteY816" fmla="*/ 756267 h 6858937"/>
              <a:gd name="connsiteX817" fmla="*/ 5239181 w 7484617"/>
              <a:gd name="connsiteY817" fmla="*/ 774559 h 6858937"/>
              <a:gd name="connsiteX818" fmla="*/ 5257461 w 7484617"/>
              <a:gd name="connsiteY818" fmla="*/ 759925 h 6858937"/>
              <a:gd name="connsiteX819" fmla="*/ 5268429 w 7484617"/>
              <a:gd name="connsiteY819" fmla="*/ 781875 h 6858937"/>
              <a:gd name="connsiteX820" fmla="*/ 5275742 w 7484617"/>
              <a:gd name="connsiteY820" fmla="*/ 756267 h 6858937"/>
              <a:gd name="connsiteX821" fmla="*/ 5304991 w 7484617"/>
              <a:gd name="connsiteY821" fmla="*/ 756267 h 6858937"/>
              <a:gd name="connsiteX822" fmla="*/ 5301335 w 7484617"/>
              <a:gd name="connsiteY822" fmla="*/ 730661 h 6858937"/>
              <a:gd name="connsiteX823" fmla="*/ 5330585 w 7484617"/>
              <a:gd name="connsiteY823" fmla="*/ 716029 h 6858937"/>
              <a:gd name="connsiteX824" fmla="*/ 5341553 w 7484617"/>
              <a:gd name="connsiteY824" fmla="*/ 730661 h 6858937"/>
              <a:gd name="connsiteX825" fmla="*/ 5389081 w 7484617"/>
              <a:gd name="connsiteY825" fmla="*/ 727003 h 6858937"/>
              <a:gd name="connsiteX826" fmla="*/ 5356175 w 7484617"/>
              <a:gd name="connsiteY826" fmla="*/ 737977 h 6858937"/>
              <a:gd name="connsiteX827" fmla="*/ 5378113 w 7484617"/>
              <a:gd name="connsiteY827" fmla="*/ 756267 h 6858937"/>
              <a:gd name="connsiteX828" fmla="*/ 5385425 w 7484617"/>
              <a:gd name="connsiteY828" fmla="*/ 737977 h 6858937"/>
              <a:gd name="connsiteX829" fmla="*/ 5447579 w 7484617"/>
              <a:gd name="connsiteY829" fmla="*/ 737977 h 6858937"/>
              <a:gd name="connsiteX830" fmla="*/ 5454891 w 7484617"/>
              <a:gd name="connsiteY830" fmla="*/ 752609 h 6858937"/>
              <a:gd name="connsiteX831" fmla="*/ 5462202 w 7484617"/>
              <a:gd name="connsiteY831" fmla="*/ 748951 h 6858937"/>
              <a:gd name="connsiteX832" fmla="*/ 5451235 w 7484617"/>
              <a:gd name="connsiteY832" fmla="*/ 723345 h 6858937"/>
              <a:gd name="connsiteX833" fmla="*/ 5469515 w 7484617"/>
              <a:gd name="connsiteY833" fmla="*/ 719688 h 6858937"/>
              <a:gd name="connsiteX834" fmla="*/ 5451235 w 7484617"/>
              <a:gd name="connsiteY834" fmla="*/ 708713 h 6858937"/>
              <a:gd name="connsiteX835" fmla="*/ 5480483 w 7484617"/>
              <a:gd name="connsiteY835" fmla="*/ 708713 h 6858937"/>
              <a:gd name="connsiteX836" fmla="*/ 5473171 w 7484617"/>
              <a:gd name="connsiteY836" fmla="*/ 734319 h 6858937"/>
              <a:gd name="connsiteX837" fmla="*/ 5498763 w 7484617"/>
              <a:gd name="connsiteY837" fmla="*/ 730661 h 6858937"/>
              <a:gd name="connsiteX838" fmla="*/ 5506076 w 7484617"/>
              <a:gd name="connsiteY838" fmla="*/ 748951 h 6858937"/>
              <a:gd name="connsiteX839" fmla="*/ 5495107 w 7484617"/>
              <a:gd name="connsiteY839" fmla="*/ 770901 h 6858937"/>
              <a:gd name="connsiteX840" fmla="*/ 5509732 w 7484617"/>
              <a:gd name="connsiteY840" fmla="*/ 756267 h 6858937"/>
              <a:gd name="connsiteX841" fmla="*/ 5520701 w 7484617"/>
              <a:gd name="connsiteY841" fmla="*/ 774559 h 6858937"/>
              <a:gd name="connsiteX842" fmla="*/ 5524357 w 7484617"/>
              <a:gd name="connsiteY842" fmla="*/ 756267 h 6858937"/>
              <a:gd name="connsiteX843" fmla="*/ 5513388 w 7484617"/>
              <a:gd name="connsiteY843" fmla="*/ 748951 h 6858937"/>
              <a:gd name="connsiteX844" fmla="*/ 5506076 w 7484617"/>
              <a:gd name="connsiteY844" fmla="*/ 752609 h 6858937"/>
              <a:gd name="connsiteX845" fmla="*/ 5509732 w 7484617"/>
              <a:gd name="connsiteY845" fmla="*/ 737977 h 6858937"/>
              <a:gd name="connsiteX846" fmla="*/ 5531669 w 7484617"/>
              <a:gd name="connsiteY846" fmla="*/ 756267 h 6858937"/>
              <a:gd name="connsiteX847" fmla="*/ 5538981 w 7484617"/>
              <a:gd name="connsiteY847" fmla="*/ 745294 h 6858937"/>
              <a:gd name="connsiteX848" fmla="*/ 5528013 w 7484617"/>
              <a:gd name="connsiteY848" fmla="*/ 737977 h 6858937"/>
              <a:gd name="connsiteX849" fmla="*/ 5575543 w 7484617"/>
              <a:gd name="connsiteY849" fmla="*/ 734319 h 6858937"/>
              <a:gd name="connsiteX850" fmla="*/ 5538981 w 7484617"/>
              <a:gd name="connsiteY850" fmla="*/ 763583 h 6858937"/>
              <a:gd name="connsiteX851" fmla="*/ 5542637 w 7484617"/>
              <a:gd name="connsiteY851" fmla="*/ 770901 h 6858937"/>
              <a:gd name="connsiteX852" fmla="*/ 5593821 w 7484617"/>
              <a:gd name="connsiteY852" fmla="*/ 745294 h 6858937"/>
              <a:gd name="connsiteX853" fmla="*/ 5597477 w 7484617"/>
              <a:gd name="connsiteY853" fmla="*/ 756267 h 6858937"/>
              <a:gd name="connsiteX854" fmla="*/ 5604790 w 7484617"/>
              <a:gd name="connsiteY854" fmla="*/ 752609 h 6858937"/>
              <a:gd name="connsiteX855" fmla="*/ 5601134 w 7484617"/>
              <a:gd name="connsiteY855" fmla="*/ 745294 h 6858937"/>
              <a:gd name="connsiteX856" fmla="*/ 5626727 w 7484617"/>
              <a:gd name="connsiteY856" fmla="*/ 745294 h 6858937"/>
              <a:gd name="connsiteX857" fmla="*/ 5670601 w 7484617"/>
              <a:gd name="connsiteY857" fmla="*/ 723345 h 6858937"/>
              <a:gd name="connsiteX858" fmla="*/ 5641351 w 7484617"/>
              <a:gd name="connsiteY858" fmla="*/ 756267 h 6858937"/>
              <a:gd name="connsiteX859" fmla="*/ 5685225 w 7484617"/>
              <a:gd name="connsiteY859" fmla="*/ 741635 h 6858937"/>
              <a:gd name="connsiteX860" fmla="*/ 5677913 w 7484617"/>
              <a:gd name="connsiteY860" fmla="*/ 716029 h 6858937"/>
              <a:gd name="connsiteX861" fmla="*/ 5688881 w 7484617"/>
              <a:gd name="connsiteY861" fmla="*/ 716029 h 6858937"/>
              <a:gd name="connsiteX862" fmla="*/ 5692537 w 7484617"/>
              <a:gd name="connsiteY862" fmla="*/ 745294 h 6858937"/>
              <a:gd name="connsiteX863" fmla="*/ 5714473 w 7484617"/>
              <a:gd name="connsiteY863" fmla="*/ 748951 h 6858937"/>
              <a:gd name="connsiteX864" fmla="*/ 5780283 w 7484617"/>
              <a:gd name="connsiteY864" fmla="*/ 727003 h 6858937"/>
              <a:gd name="connsiteX865" fmla="*/ 5758347 w 7484617"/>
              <a:gd name="connsiteY865" fmla="*/ 756267 h 6858937"/>
              <a:gd name="connsiteX866" fmla="*/ 5809533 w 7484617"/>
              <a:gd name="connsiteY866" fmla="*/ 756267 h 6858937"/>
              <a:gd name="connsiteX867" fmla="*/ 5849749 w 7484617"/>
              <a:gd name="connsiteY867" fmla="*/ 745294 h 6858937"/>
              <a:gd name="connsiteX868" fmla="*/ 5857061 w 7484617"/>
              <a:gd name="connsiteY868" fmla="*/ 727003 h 6858937"/>
              <a:gd name="connsiteX869" fmla="*/ 5868029 w 7484617"/>
              <a:gd name="connsiteY869" fmla="*/ 730661 h 6858937"/>
              <a:gd name="connsiteX870" fmla="*/ 5864373 w 7484617"/>
              <a:gd name="connsiteY870" fmla="*/ 716029 h 6858937"/>
              <a:gd name="connsiteX871" fmla="*/ 5860717 w 7484617"/>
              <a:gd name="connsiteY871" fmla="*/ 741635 h 6858937"/>
              <a:gd name="connsiteX872" fmla="*/ 5868029 w 7484617"/>
              <a:gd name="connsiteY872" fmla="*/ 756267 h 6858937"/>
              <a:gd name="connsiteX873" fmla="*/ 5882653 w 7484617"/>
              <a:gd name="connsiteY873" fmla="*/ 752609 h 6858937"/>
              <a:gd name="connsiteX874" fmla="*/ 5860717 w 7484617"/>
              <a:gd name="connsiteY874" fmla="*/ 767243 h 6858937"/>
              <a:gd name="connsiteX875" fmla="*/ 5864373 w 7484617"/>
              <a:gd name="connsiteY875" fmla="*/ 774559 h 6858937"/>
              <a:gd name="connsiteX876" fmla="*/ 5882653 w 7484617"/>
              <a:gd name="connsiteY876" fmla="*/ 774559 h 6858937"/>
              <a:gd name="connsiteX877" fmla="*/ 5835124 w 7484617"/>
              <a:gd name="connsiteY877" fmla="*/ 785533 h 6858937"/>
              <a:gd name="connsiteX878" fmla="*/ 5846092 w 7484617"/>
              <a:gd name="connsiteY878" fmla="*/ 800165 h 6858937"/>
              <a:gd name="connsiteX879" fmla="*/ 5824155 w 7484617"/>
              <a:gd name="connsiteY879" fmla="*/ 792849 h 6858937"/>
              <a:gd name="connsiteX880" fmla="*/ 5827811 w 7484617"/>
              <a:gd name="connsiteY880" fmla="*/ 781875 h 6858937"/>
              <a:gd name="connsiteX881" fmla="*/ 5805877 w 7484617"/>
              <a:gd name="connsiteY881" fmla="*/ 803823 h 6858937"/>
              <a:gd name="connsiteX882" fmla="*/ 5787595 w 7484617"/>
              <a:gd name="connsiteY882" fmla="*/ 792849 h 6858937"/>
              <a:gd name="connsiteX883" fmla="*/ 5809533 w 7484617"/>
              <a:gd name="connsiteY883" fmla="*/ 785533 h 6858937"/>
              <a:gd name="connsiteX884" fmla="*/ 5772971 w 7484617"/>
              <a:gd name="connsiteY884" fmla="*/ 767243 h 6858937"/>
              <a:gd name="connsiteX885" fmla="*/ 5765659 w 7484617"/>
              <a:gd name="connsiteY885" fmla="*/ 774559 h 6858937"/>
              <a:gd name="connsiteX886" fmla="*/ 5780283 w 7484617"/>
              <a:gd name="connsiteY886" fmla="*/ 781875 h 6858937"/>
              <a:gd name="connsiteX887" fmla="*/ 5780283 w 7484617"/>
              <a:gd name="connsiteY887" fmla="*/ 796507 h 6858937"/>
              <a:gd name="connsiteX888" fmla="*/ 5762003 w 7484617"/>
              <a:gd name="connsiteY888" fmla="*/ 811139 h 6858937"/>
              <a:gd name="connsiteX889" fmla="*/ 5776627 w 7484617"/>
              <a:gd name="connsiteY889" fmla="*/ 822113 h 6858937"/>
              <a:gd name="connsiteX890" fmla="*/ 5732753 w 7484617"/>
              <a:gd name="connsiteY890" fmla="*/ 818455 h 6858937"/>
              <a:gd name="connsiteX891" fmla="*/ 5747378 w 7484617"/>
              <a:gd name="connsiteY891" fmla="*/ 807481 h 6858937"/>
              <a:gd name="connsiteX892" fmla="*/ 5696194 w 7484617"/>
              <a:gd name="connsiteY892" fmla="*/ 807481 h 6858937"/>
              <a:gd name="connsiteX893" fmla="*/ 5699848 w 7484617"/>
              <a:gd name="connsiteY893" fmla="*/ 818455 h 6858937"/>
              <a:gd name="connsiteX894" fmla="*/ 5681569 w 7484617"/>
              <a:gd name="connsiteY894" fmla="*/ 833087 h 6858937"/>
              <a:gd name="connsiteX895" fmla="*/ 5619415 w 7484617"/>
              <a:gd name="connsiteY895" fmla="*/ 844063 h 6858937"/>
              <a:gd name="connsiteX896" fmla="*/ 5626727 w 7484617"/>
              <a:gd name="connsiteY896" fmla="*/ 829429 h 6858937"/>
              <a:gd name="connsiteX897" fmla="*/ 5601134 w 7484617"/>
              <a:gd name="connsiteY897" fmla="*/ 840405 h 6858937"/>
              <a:gd name="connsiteX898" fmla="*/ 5597477 w 7484617"/>
              <a:gd name="connsiteY898" fmla="*/ 825771 h 6858937"/>
              <a:gd name="connsiteX899" fmla="*/ 5590165 w 7484617"/>
              <a:gd name="connsiteY899" fmla="*/ 836747 h 6858937"/>
              <a:gd name="connsiteX900" fmla="*/ 5553605 w 7484617"/>
              <a:gd name="connsiteY900" fmla="*/ 862353 h 6858937"/>
              <a:gd name="connsiteX901" fmla="*/ 5520701 w 7484617"/>
              <a:gd name="connsiteY901" fmla="*/ 880643 h 6858937"/>
              <a:gd name="connsiteX902" fmla="*/ 5535325 w 7484617"/>
              <a:gd name="connsiteY902" fmla="*/ 876985 h 6858937"/>
              <a:gd name="connsiteX903" fmla="*/ 5538981 w 7484617"/>
              <a:gd name="connsiteY903" fmla="*/ 891617 h 6858937"/>
              <a:gd name="connsiteX904" fmla="*/ 5509732 w 7484617"/>
              <a:gd name="connsiteY904" fmla="*/ 880643 h 6858937"/>
              <a:gd name="connsiteX905" fmla="*/ 5524357 w 7484617"/>
              <a:gd name="connsiteY905" fmla="*/ 858695 h 6858937"/>
              <a:gd name="connsiteX906" fmla="*/ 5473171 w 7484617"/>
              <a:gd name="connsiteY906" fmla="*/ 876985 h 6858937"/>
              <a:gd name="connsiteX907" fmla="*/ 5454891 w 7484617"/>
              <a:gd name="connsiteY907" fmla="*/ 866011 h 6858937"/>
              <a:gd name="connsiteX908" fmla="*/ 5429299 w 7484617"/>
              <a:gd name="connsiteY908" fmla="*/ 876985 h 6858937"/>
              <a:gd name="connsiteX909" fmla="*/ 5418330 w 7484617"/>
              <a:gd name="connsiteY909" fmla="*/ 898933 h 6858937"/>
              <a:gd name="connsiteX910" fmla="*/ 5411017 w 7484617"/>
              <a:gd name="connsiteY910" fmla="*/ 876985 h 6858937"/>
              <a:gd name="connsiteX911" fmla="*/ 5381769 w 7484617"/>
              <a:gd name="connsiteY911" fmla="*/ 887959 h 6858937"/>
              <a:gd name="connsiteX912" fmla="*/ 5389081 w 7484617"/>
              <a:gd name="connsiteY912" fmla="*/ 902591 h 6858937"/>
              <a:gd name="connsiteX913" fmla="*/ 5363488 w 7484617"/>
              <a:gd name="connsiteY913" fmla="*/ 895275 h 6858937"/>
              <a:gd name="connsiteX914" fmla="*/ 5345207 w 7484617"/>
              <a:gd name="connsiteY914" fmla="*/ 913565 h 6858937"/>
              <a:gd name="connsiteX915" fmla="*/ 5315959 w 7484617"/>
              <a:gd name="connsiteY915" fmla="*/ 917223 h 6858937"/>
              <a:gd name="connsiteX916" fmla="*/ 5308647 w 7484617"/>
              <a:gd name="connsiteY916" fmla="*/ 928197 h 6858937"/>
              <a:gd name="connsiteX917" fmla="*/ 5304991 w 7484617"/>
              <a:gd name="connsiteY917" fmla="*/ 909907 h 6858937"/>
              <a:gd name="connsiteX918" fmla="*/ 5264773 w 7484617"/>
              <a:gd name="connsiteY918" fmla="*/ 939173 h 6858937"/>
              <a:gd name="connsiteX919" fmla="*/ 5283055 w 7484617"/>
              <a:gd name="connsiteY919" fmla="*/ 939173 h 6858937"/>
              <a:gd name="connsiteX920" fmla="*/ 5246493 w 7484617"/>
              <a:gd name="connsiteY920" fmla="*/ 950147 h 6858937"/>
              <a:gd name="connsiteX921" fmla="*/ 5257461 w 7484617"/>
              <a:gd name="connsiteY921" fmla="*/ 939173 h 6858937"/>
              <a:gd name="connsiteX922" fmla="*/ 5231868 w 7484617"/>
              <a:gd name="connsiteY922" fmla="*/ 953805 h 6858937"/>
              <a:gd name="connsiteX923" fmla="*/ 5242837 w 7484617"/>
              <a:gd name="connsiteY923" fmla="*/ 961121 h 6858937"/>
              <a:gd name="connsiteX924" fmla="*/ 5224557 w 7484617"/>
              <a:gd name="connsiteY924" fmla="*/ 957463 h 6858937"/>
              <a:gd name="connsiteX925" fmla="*/ 5213589 w 7484617"/>
              <a:gd name="connsiteY925" fmla="*/ 975753 h 6858937"/>
              <a:gd name="connsiteX926" fmla="*/ 5235525 w 7484617"/>
              <a:gd name="connsiteY926" fmla="*/ 983069 h 6858937"/>
              <a:gd name="connsiteX927" fmla="*/ 5242837 w 7484617"/>
              <a:gd name="connsiteY927" fmla="*/ 968437 h 6858937"/>
              <a:gd name="connsiteX928" fmla="*/ 5279398 w 7484617"/>
              <a:gd name="connsiteY928" fmla="*/ 972095 h 6858937"/>
              <a:gd name="connsiteX929" fmla="*/ 5319616 w 7484617"/>
              <a:gd name="connsiteY929" fmla="*/ 964779 h 6858937"/>
              <a:gd name="connsiteX930" fmla="*/ 5356175 w 7484617"/>
              <a:gd name="connsiteY930" fmla="*/ 950147 h 6858937"/>
              <a:gd name="connsiteX931" fmla="*/ 5425643 w 7484617"/>
              <a:gd name="connsiteY931" fmla="*/ 935513 h 6858937"/>
              <a:gd name="connsiteX932" fmla="*/ 5432955 w 7484617"/>
              <a:gd name="connsiteY932" fmla="*/ 953805 h 6858937"/>
              <a:gd name="connsiteX933" fmla="*/ 5447579 w 7484617"/>
              <a:gd name="connsiteY933" fmla="*/ 950147 h 6858937"/>
              <a:gd name="connsiteX934" fmla="*/ 5465858 w 7484617"/>
              <a:gd name="connsiteY934" fmla="*/ 972095 h 6858937"/>
              <a:gd name="connsiteX935" fmla="*/ 5473171 w 7484617"/>
              <a:gd name="connsiteY935" fmla="*/ 946489 h 6858937"/>
              <a:gd name="connsiteX936" fmla="*/ 5498763 w 7484617"/>
              <a:gd name="connsiteY936" fmla="*/ 957463 h 6858937"/>
              <a:gd name="connsiteX937" fmla="*/ 5506076 w 7484617"/>
              <a:gd name="connsiteY937" fmla="*/ 942831 h 6858937"/>
              <a:gd name="connsiteX938" fmla="*/ 5506076 w 7484617"/>
              <a:gd name="connsiteY938" fmla="*/ 968437 h 6858937"/>
              <a:gd name="connsiteX939" fmla="*/ 5528013 w 7484617"/>
              <a:gd name="connsiteY939" fmla="*/ 968437 h 6858937"/>
              <a:gd name="connsiteX940" fmla="*/ 5538981 w 7484617"/>
              <a:gd name="connsiteY940" fmla="*/ 957463 h 6858937"/>
              <a:gd name="connsiteX941" fmla="*/ 5538981 w 7484617"/>
              <a:gd name="connsiteY941" fmla="*/ 935513 h 6858937"/>
              <a:gd name="connsiteX942" fmla="*/ 5546293 w 7484617"/>
              <a:gd name="connsiteY942" fmla="*/ 950147 h 6858937"/>
              <a:gd name="connsiteX943" fmla="*/ 5582853 w 7484617"/>
              <a:gd name="connsiteY943" fmla="*/ 946489 h 6858937"/>
              <a:gd name="connsiteX944" fmla="*/ 5579197 w 7484617"/>
              <a:gd name="connsiteY944" fmla="*/ 972095 h 6858937"/>
              <a:gd name="connsiteX945" fmla="*/ 5571887 w 7484617"/>
              <a:gd name="connsiteY945" fmla="*/ 983069 h 6858937"/>
              <a:gd name="connsiteX946" fmla="*/ 5546293 w 7484617"/>
              <a:gd name="connsiteY946" fmla="*/ 986727 h 6858937"/>
              <a:gd name="connsiteX947" fmla="*/ 5553605 w 7484617"/>
              <a:gd name="connsiteY947" fmla="*/ 972095 h 6858937"/>
              <a:gd name="connsiteX948" fmla="*/ 5531669 w 7484617"/>
              <a:gd name="connsiteY948" fmla="*/ 983069 h 6858937"/>
              <a:gd name="connsiteX949" fmla="*/ 5484139 w 7484617"/>
              <a:gd name="connsiteY949" fmla="*/ 975753 h 6858937"/>
              <a:gd name="connsiteX950" fmla="*/ 5480483 w 7484617"/>
              <a:gd name="connsiteY950" fmla="*/ 990385 h 6858937"/>
              <a:gd name="connsiteX951" fmla="*/ 5473171 w 7484617"/>
              <a:gd name="connsiteY951" fmla="*/ 990385 h 6858937"/>
              <a:gd name="connsiteX952" fmla="*/ 5469515 w 7484617"/>
              <a:gd name="connsiteY952" fmla="*/ 975753 h 6858937"/>
              <a:gd name="connsiteX953" fmla="*/ 5458547 w 7484617"/>
              <a:gd name="connsiteY953" fmla="*/ 994043 h 6858937"/>
              <a:gd name="connsiteX954" fmla="*/ 5443923 w 7484617"/>
              <a:gd name="connsiteY954" fmla="*/ 979411 h 6858937"/>
              <a:gd name="connsiteX955" fmla="*/ 5411017 w 7484617"/>
              <a:gd name="connsiteY955" fmla="*/ 983069 h 6858937"/>
              <a:gd name="connsiteX956" fmla="*/ 5411017 w 7484617"/>
              <a:gd name="connsiteY956" fmla="*/ 1001359 h 6858937"/>
              <a:gd name="connsiteX957" fmla="*/ 5403705 w 7484617"/>
              <a:gd name="connsiteY957" fmla="*/ 1008675 h 6858937"/>
              <a:gd name="connsiteX958" fmla="*/ 5381769 w 7484617"/>
              <a:gd name="connsiteY958" fmla="*/ 1005017 h 6858937"/>
              <a:gd name="connsiteX959" fmla="*/ 5319616 w 7484617"/>
              <a:gd name="connsiteY959" fmla="*/ 1015993 h 6858937"/>
              <a:gd name="connsiteX960" fmla="*/ 5319616 w 7484617"/>
              <a:gd name="connsiteY960" fmla="*/ 1048915 h 6858937"/>
              <a:gd name="connsiteX961" fmla="*/ 5323272 w 7484617"/>
              <a:gd name="connsiteY961" fmla="*/ 1034283 h 6858937"/>
              <a:gd name="connsiteX962" fmla="*/ 5334241 w 7484617"/>
              <a:gd name="connsiteY962" fmla="*/ 1048915 h 6858937"/>
              <a:gd name="connsiteX963" fmla="*/ 5381769 w 7484617"/>
              <a:gd name="connsiteY963" fmla="*/ 1037941 h 6858937"/>
              <a:gd name="connsiteX964" fmla="*/ 5432955 w 7484617"/>
              <a:gd name="connsiteY964" fmla="*/ 1034283 h 6858937"/>
              <a:gd name="connsiteX965" fmla="*/ 5418330 w 7484617"/>
              <a:gd name="connsiteY965" fmla="*/ 1048915 h 6858937"/>
              <a:gd name="connsiteX966" fmla="*/ 5429299 w 7484617"/>
              <a:gd name="connsiteY966" fmla="*/ 1067205 h 6858937"/>
              <a:gd name="connsiteX967" fmla="*/ 5418330 w 7484617"/>
              <a:gd name="connsiteY967" fmla="*/ 1056231 h 6858937"/>
              <a:gd name="connsiteX968" fmla="*/ 5400049 w 7484617"/>
              <a:gd name="connsiteY968" fmla="*/ 1078179 h 6858937"/>
              <a:gd name="connsiteX969" fmla="*/ 5400049 w 7484617"/>
              <a:gd name="connsiteY969" fmla="*/ 1056231 h 6858937"/>
              <a:gd name="connsiteX970" fmla="*/ 5414674 w 7484617"/>
              <a:gd name="connsiteY970" fmla="*/ 1059889 h 6858937"/>
              <a:gd name="connsiteX971" fmla="*/ 5407361 w 7484617"/>
              <a:gd name="connsiteY971" fmla="*/ 1041599 h 6858937"/>
              <a:gd name="connsiteX972" fmla="*/ 5389081 w 7484617"/>
              <a:gd name="connsiteY972" fmla="*/ 1056231 h 6858937"/>
              <a:gd name="connsiteX973" fmla="*/ 5385425 w 7484617"/>
              <a:gd name="connsiteY973" fmla="*/ 1078179 h 6858937"/>
              <a:gd name="connsiteX974" fmla="*/ 5345207 w 7484617"/>
              <a:gd name="connsiteY974" fmla="*/ 1092811 h 6858937"/>
              <a:gd name="connsiteX975" fmla="*/ 5304991 w 7484617"/>
              <a:gd name="connsiteY975" fmla="*/ 1096469 h 6858937"/>
              <a:gd name="connsiteX976" fmla="*/ 5312303 w 7484617"/>
              <a:gd name="connsiteY976" fmla="*/ 1114761 h 6858937"/>
              <a:gd name="connsiteX977" fmla="*/ 5275742 w 7484617"/>
              <a:gd name="connsiteY977" fmla="*/ 1103785 h 6858937"/>
              <a:gd name="connsiteX978" fmla="*/ 5286711 w 7484617"/>
              <a:gd name="connsiteY978" fmla="*/ 1089153 h 6858937"/>
              <a:gd name="connsiteX979" fmla="*/ 5290367 w 7484617"/>
              <a:gd name="connsiteY979" fmla="*/ 1100127 h 6858937"/>
              <a:gd name="connsiteX980" fmla="*/ 5297679 w 7484617"/>
              <a:gd name="connsiteY980" fmla="*/ 1074521 h 6858937"/>
              <a:gd name="connsiteX981" fmla="*/ 5268429 w 7484617"/>
              <a:gd name="connsiteY981" fmla="*/ 1111101 h 6858937"/>
              <a:gd name="connsiteX982" fmla="*/ 5246493 w 7484617"/>
              <a:gd name="connsiteY982" fmla="*/ 1114761 h 6858937"/>
              <a:gd name="connsiteX983" fmla="*/ 5250149 w 7484617"/>
              <a:gd name="connsiteY983" fmla="*/ 1092811 h 6858937"/>
              <a:gd name="connsiteX984" fmla="*/ 5231868 w 7484617"/>
              <a:gd name="connsiteY984" fmla="*/ 1107443 h 6858937"/>
              <a:gd name="connsiteX985" fmla="*/ 5209933 w 7484617"/>
              <a:gd name="connsiteY985" fmla="*/ 1140367 h 6858937"/>
              <a:gd name="connsiteX986" fmla="*/ 5206277 w 7484617"/>
              <a:gd name="connsiteY986" fmla="*/ 1125735 h 6858937"/>
              <a:gd name="connsiteX987" fmla="*/ 5191653 w 7484617"/>
              <a:gd name="connsiteY987" fmla="*/ 1136709 h 6858937"/>
              <a:gd name="connsiteX988" fmla="*/ 5173371 w 7484617"/>
              <a:gd name="connsiteY988" fmla="*/ 1129393 h 6858937"/>
              <a:gd name="connsiteX989" fmla="*/ 5166059 w 7484617"/>
              <a:gd name="connsiteY989" fmla="*/ 1154999 h 6858937"/>
              <a:gd name="connsiteX990" fmla="*/ 5147779 w 7484617"/>
              <a:gd name="connsiteY990" fmla="*/ 1147683 h 6858937"/>
              <a:gd name="connsiteX991" fmla="*/ 5136810 w 7484617"/>
              <a:gd name="connsiteY991" fmla="*/ 1162315 h 6858937"/>
              <a:gd name="connsiteX992" fmla="*/ 5133154 w 7484617"/>
              <a:gd name="connsiteY992" fmla="*/ 1147683 h 6858937"/>
              <a:gd name="connsiteX993" fmla="*/ 5133154 w 7484617"/>
              <a:gd name="connsiteY993" fmla="*/ 1162315 h 6858937"/>
              <a:gd name="connsiteX994" fmla="*/ 5118529 w 7484617"/>
              <a:gd name="connsiteY994" fmla="*/ 1158657 h 6858937"/>
              <a:gd name="connsiteX995" fmla="*/ 5125841 w 7484617"/>
              <a:gd name="connsiteY995" fmla="*/ 1144025 h 6858937"/>
              <a:gd name="connsiteX996" fmla="*/ 5114873 w 7484617"/>
              <a:gd name="connsiteY996" fmla="*/ 1169631 h 6858937"/>
              <a:gd name="connsiteX997" fmla="*/ 5089282 w 7484617"/>
              <a:gd name="connsiteY997" fmla="*/ 1173289 h 6858937"/>
              <a:gd name="connsiteX998" fmla="*/ 5078313 w 7484617"/>
              <a:gd name="connsiteY998" fmla="*/ 1162315 h 6858937"/>
              <a:gd name="connsiteX999" fmla="*/ 5019815 w 7484617"/>
              <a:gd name="connsiteY999" fmla="*/ 1195239 h 6858937"/>
              <a:gd name="connsiteX1000" fmla="*/ 5005191 w 7484617"/>
              <a:gd name="connsiteY1000" fmla="*/ 1180605 h 6858937"/>
              <a:gd name="connsiteX1001" fmla="*/ 4979599 w 7484617"/>
              <a:gd name="connsiteY1001" fmla="*/ 1198897 h 6858937"/>
              <a:gd name="connsiteX1002" fmla="*/ 4964975 w 7484617"/>
              <a:gd name="connsiteY1002" fmla="*/ 1213529 h 6858937"/>
              <a:gd name="connsiteX1003" fmla="*/ 4957663 w 7484617"/>
              <a:gd name="connsiteY1003" fmla="*/ 1206213 h 6858937"/>
              <a:gd name="connsiteX1004" fmla="*/ 4921101 w 7484617"/>
              <a:gd name="connsiteY1004" fmla="*/ 1224503 h 6858937"/>
              <a:gd name="connsiteX1005" fmla="*/ 4906477 w 7484617"/>
              <a:gd name="connsiteY1005" fmla="*/ 1264741 h 6858937"/>
              <a:gd name="connsiteX1006" fmla="*/ 4851636 w 7484617"/>
              <a:gd name="connsiteY1006" fmla="*/ 1264741 h 6858937"/>
              <a:gd name="connsiteX1007" fmla="*/ 4837011 w 7484617"/>
              <a:gd name="connsiteY1007" fmla="*/ 1275715 h 6858937"/>
              <a:gd name="connsiteX1008" fmla="*/ 4840667 w 7484617"/>
              <a:gd name="connsiteY1008" fmla="*/ 1261083 h 6858937"/>
              <a:gd name="connsiteX1009" fmla="*/ 4818731 w 7484617"/>
              <a:gd name="connsiteY1009" fmla="*/ 1283031 h 6858937"/>
              <a:gd name="connsiteX1010" fmla="*/ 4837011 w 7484617"/>
              <a:gd name="connsiteY1010" fmla="*/ 1283031 h 6858937"/>
              <a:gd name="connsiteX1011" fmla="*/ 4789481 w 7484617"/>
              <a:gd name="connsiteY1011" fmla="*/ 1286688 h 6858937"/>
              <a:gd name="connsiteX1012" fmla="*/ 4793137 w 7484617"/>
              <a:gd name="connsiteY1012" fmla="*/ 1304980 h 6858937"/>
              <a:gd name="connsiteX1013" fmla="*/ 4774857 w 7484617"/>
              <a:gd name="connsiteY1013" fmla="*/ 1308638 h 6858937"/>
              <a:gd name="connsiteX1014" fmla="*/ 4793137 w 7484617"/>
              <a:gd name="connsiteY1014" fmla="*/ 1323270 h 6858937"/>
              <a:gd name="connsiteX1015" fmla="*/ 4818731 w 7484617"/>
              <a:gd name="connsiteY1015" fmla="*/ 1315954 h 6858937"/>
              <a:gd name="connsiteX1016" fmla="*/ 4800450 w 7484617"/>
              <a:gd name="connsiteY1016" fmla="*/ 1330586 h 6858937"/>
              <a:gd name="connsiteX1017" fmla="*/ 4771201 w 7484617"/>
              <a:gd name="connsiteY1017" fmla="*/ 1319612 h 6858937"/>
              <a:gd name="connsiteX1018" fmla="*/ 4771201 w 7484617"/>
              <a:gd name="connsiteY1018" fmla="*/ 1341560 h 6858937"/>
              <a:gd name="connsiteX1019" fmla="*/ 4763889 w 7484617"/>
              <a:gd name="connsiteY1019" fmla="*/ 1337902 h 6858937"/>
              <a:gd name="connsiteX1020" fmla="*/ 4760232 w 7484617"/>
              <a:gd name="connsiteY1020" fmla="*/ 1337902 h 6858937"/>
              <a:gd name="connsiteX1021" fmla="*/ 4760232 w 7484617"/>
              <a:gd name="connsiteY1021" fmla="*/ 1312296 h 6858937"/>
              <a:gd name="connsiteX1022" fmla="*/ 4749265 w 7484617"/>
              <a:gd name="connsiteY1022" fmla="*/ 1301322 h 6858937"/>
              <a:gd name="connsiteX1023" fmla="*/ 4738297 w 7484617"/>
              <a:gd name="connsiteY1023" fmla="*/ 1323270 h 6858937"/>
              <a:gd name="connsiteX1024" fmla="*/ 4705392 w 7484617"/>
              <a:gd name="connsiteY1024" fmla="*/ 1352534 h 6858937"/>
              <a:gd name="connsiteX1025" fmla="*/ 4690767 w 7484617"/>
              <a:gd name="connsiteY1025" fmla="*/ 1323270 h 6858937"/>
              <a:gd name="connsiteX1026" fmla="*/ 4690767 w 7484617"/>
              <a:gd name="connsiteY1026" fmla="*/ 1352534 h 6858937"/>
              <a:gd name="connsiteX1027" fmla="*/ 4668831 w 7484617"/>
              <a:gd name="connsiteY1027" fmla="*/ 1367166 h 6858937"/>
              <a:gd name="connsiteX1028" fmla="*/ 4650549 w 7484617"/>
              <a:gd name="connsiteY1028" fmla="*/ 1345218 h 6858937"/>
              <a:gd name="connsiteX1029" fmla="*/ 4646893 w 7484617"/>
              <a:gd name="connsiteY1029" fmla="*/ 1367166 h 6858937"/>
              <a:gd name="connsiteX1030" fmla="*/ 4617646 w 7484617"/>
              <a:gd name="connsiteY1030" fmla="*/ 1363508 h 6858937"/>
              <a:gd name="connsiteX1031" fmla="*/ 4617646 w 7484617"/>
              <a:gd name="connsiteY1031" fmla="*/ 1374484 h 6858937"/>
              <a:gd name="connsiteX1032" fmla="*/ 4588397 w 7484617"/>
              <a:gd name="connsiteY1032" fmla="*/ 1403748 h 6858937"/>
              <a:gd name="connsiteX1033" fmla="*/ 4570116 w 7484617"/>
              <a:gd name="connsiteY1033" fmla="*/ 1414722 h 6858937"/>
              <a:gd name="connsiteX1034" fmla="*/ 4533555 w 7484617"/>
              <a:gd name="connsiteY1034" fmla="*/ 1422038 h 6858937"/>
              <a:gd name="connsiteX1035" fmla="*/ 4526242 w 7484617"/>
              <a:gd name="connsiteY1035" fmla="*/ 1429354 h 6858937"/>
              <a:gd name="connsiteX1036" fmla="*/ 4537211 w 7484617"/>
              <a:gd name="connsiteY1036" fmla="*/ 1440328 h 6858937"/>
              <a:gd name="connsiteX1037" fmla="*/ 4518932 w 7484617"/>
              <a:gd name="connsiteY1037" fmla="*/ 1451302 h 6858937"/>
              <a:gd name="connsiteX1038" fmla="*/ 4522588 w 7484617"/>
              <a:gd name="connsiteY1038" fmla="*/ 1433012 h 6858937"/>
              <a:gd name="connsiteX1039" fmla="*/ 4475058 w 7484617"/>
              <a:gd name="connsiteY1039" fmla="*/ 1443986 h 6858937"/>
              <a:gd name="connsiteX1040" fmla="*/ 4475058 w 7484617"/>
              <a:gd name="connsiteY1040" fmla="*/ 1465936 h 6858937"/>
              <a:gd name="connsiteX1041" fmla="*/ 4489683 w 7484617"/>
              <a:gd name="connsiteY1041" fmla="*/ 1447644 h 6858937"/>
              <a:gd name="connsiteX1042" fmla="*/ 4500651 w 7484617"/>
              <a:gd name="connsiteY1042" fmla="*/ 1476910 h 6858937"/>
              <a:gd name="connsiteX1043" fmla="*/ 4486027 w 7484617"/>
              <a:gd name="connsiteY1043" fmla="*/ 1469594 h 6858937"/>
              <a:gd name="connsiteX1044" fmla="*/ 4471402 w 7484617"/>
              <a:gd name="connsiteY1044" fmla="*/ 1476910 h 6858937"/>
              <a:gd name="connsiteX1045" fmla="*/ 4456777 w 7484617"/>
              <a:gd name="connsiteY1045" fmla="*/ 1451302 h 6858937"/>
              <a:gd name="connsiteX1046" fmla="*/ 4456777 w 7484617"/>
              <a:gd name="connsiteY1046" fmla="*/ 1469594 h 6858937"/>
              <a:gd name="connsiteX1047" fmla="*/ 4449465 w 7484617"/>
              <a:gd name="connsiteY1047" fmla="*/ 1454960 h 6858937"/>
              <a:gd name="connsiteX1048" fmla="*/ 4431184 w 7484617"/>
              <a:gd name="connsiteY1048" fmla="*/ 1476910 h 6858937"/>
              <a:gd name="connsiteX1049" fmla="*/ 4380000 w 7484617"/>
              <a:gd name="connsiteY1049" fmla="*/ 1491542 h 6858937"/>
              <a:gd name="connsiteX1050" fmla="*/ 4383656 w 7484617"/>
              <a:gd name="connsiteY1050" fmla="*/ 1502516 h 6858937"/>
              <a:gd name="connsiteX1051" fmla="*/ 4372687 w 7484617"/>
              <a:gd name="connsiteY1051" fmla="*/ 1513490 h 6858937"/>
              <a:gd name="connsiteX1052" fmla="*/ 4343439 w 7484617"/>
              <a:gd name="connsiteY1052" fmla="*/ 1528122 h 6858937"/>
              <a:gd name="connsiteX1053" fmla="*/ 4328814 w 7484617"/>
              <a:gd name="connsiteY1053" fmla="*/ 1520806 h 6858937"/>
              <a:gd name="connsiteX1054" fmla="*/ 4339783 w 7484617"/>
              <a:gd name="connsiteY1054" fmla="*/ 1502516 h 6858937"/>
              <a:gd name="connsiteX1055" fmla="*/ 4303221 w 7484617"/>
              <a:gd name="connsiteY1055" fmla="*/ 1517148 h 6858937"/>
              <a:gd name="connsiteX1056" fmla="*/ 4325157 w 7484617"/>
              <a:gd name="connsiteY1056" fmla="*/ 1517148 h 6858937"/>
              <a:gd name="connsiteX1057" fmla="*/ 4281285 w 7484617"/>
              <a:gd name="connsiteY1057" fmla="*/ 1557388 h 6858937"/>
              <a:gd name="connsiteX1058" fmla="*/ 4288598 w 7484617"/>
              <a:gd name="connsiteY1058" fmla="*/ 1564704 h 6858937"/>
              <a:gd name="connsiteX1059" fmla="*/ 4288598 w 7484617"/>
              <a:gd name="connsiteY1059" fmla="*/ 1582994 h 6858937"/>
              <a:gd name="connsiteX1060" fmla="*/ 4270317 w 7484617"/>
              <a:gd name="connsiteY1060" fmla="*/ 1564704 h 6858937"/>
              <a:gd name="connsiteX1061" fmla="*/ 4244724 w 7484617"/>
              <a:gd name="connsiteY1061" fmla="*/ 1575678 h 6858937"/>
              <a:gd name="connsiteX1062" fmla="*/ 4270317 w 7484617"/>
              <a:gd name="connsiteY1062" fmla="*/ 1582994 h 6858937"/>
              <a:gd name="connsiteX1063" fmla="*/ 4255693 w 7484617"/>
              <a:gd name="connsiteY1063" fmla="*/ 1604942 h 6858937"/>
              <a:gd name="connsiteX1064" fmla="*/ 4226443 w 7484617"/>
              <a:gd name="connsiteY1064" fmla="*/ 1575678 h 6858937"/>
              <a:gd name="connsiteX1065" fmla="*/ 4208163 w 7484617"/>
              <a:gd name="connsiteY1065" fmla="*/ 1626890 h 6858937"/>
              <a:gd name="connsiteX1066" fmla="*/ 4230099 w 7484617"/>
              <a:gd name="connsiteY1066" fmla="*/ 1601284 h 6858937"/>
              <a:gd name="connsiteX1067" fmla="*/ 4230099 w 7484617"/>
              <a:gd name="connsiteY1067" fmla="*/ 1619574 h 6858937"/>
              <a:gd name="connsiteX1068" fmla="*/ 4182570 w 7484617"/>
              <a:gd name="connsiteY1068" fmla="*/ 1645182 h 6858937"/>
              <a:gd name="connsiteX1069" fmla="*/ 4189882 w 7484617"/>
              <a:gd name="connsiteY1069" fmla="*/ 1637866 h 6858937"/>
              <a:gd name="connsiteX1070" fmla="*/ 4178913 w 7484617"/>
              <a:gd name="connsiteY1070" fmla="*/ 1626890 h 6858937"/>
              <a:gd name="connsiteX1071" fmla="*/ 4189882 w 7484617"/>
              <a:gd name="connsiteY1071" fmla="*/ 1630548 h 6858937"/>
              <a:gd name="connsiteX1072" fmla="*/ 4178913 w 7484617"/>
              <a:gd name="connsiteY1072" fmla="*/ 1615916 h 6858937"/>
              <a:gd name="connsiteX1073" fmla="*/ 4193538 w 7484617"/>
              <a:gd name="connsiteY1073" fmla="*/ 1593968 h 6858937"/>
              <a:gd name="connsiteX1074" fmla="*/ 4171603 w 7484617"/>
              <a:gd name="connsiteY1074" fmla="*/ 1601284 h 6858937"/>
              <a:gd name="connsiteX1075" fmla="*/ 4167947 w 7484617"/>
              <a:gd name="connsiteY1075" fmla="*/ 1619574 h 6858937"/>
              <a:gd name="connsiteX1076" fmla="*/ 4156979 w 7484617"/>
              <a:gd name="connsiteY1076" fmla="*/ 1601284 h 6858937"/>
              <a:gd name="connsiteX1077" fmla="*/ 4156979 w 7484617"/>
              <a:gd name="connsiteY1077" fmla="*/ 1623232 h 6858937"/>
              <a:gd name="connsiteX1078" fmla="*/ 4175257 w 7484617"/>
              <a:gd name="connsiteY1078" fmla="*/ 1626890 h 6858937"/>
              <a:gd name="connsiteX1079" fmla="*/ 4153322 w 7484617"/>
              <a:gd name="connsiteY1079" fmla="*/ 1637866 h 6858937"/>
              <a:gd name="connsiteX1080" fmla="*/ 4156979 w 7484617"/>
              <a:gd name="connsiteY1080" fmla="*/ 1652498 h 6858937"/>
              <a:gd name="connsiteX1081" fmla="*/ 4175257 w 7484617"/>
              <a:gd name="connsiteY1081" fmla="*/ 1645182 h 6858937"/>
              <a:gd name="connsiteX1082" fmla="*/ 4167947 w 7484617"/>
              <a:gd name="connsiteY1082" fmla="*/ 1663472 h 6858937"/>
              <a:gd name="connsiteX1083" fmla="*/ 4197194 w 7484617"/>
              <a:gd name="connsiteY1083" fmla="*/ 1648840 h 6858937"/>
              <a:gd name="connsiteX1084" fmla="*/ 4197194 w 7484617"/>
              <a:gd name="connsiteY1084" fmla="*/ 1659814 h 6858937"/>
              <a:gd name="connsiteX1085" fmla="*/ 4200851 w 7484617"/>
              <a:gd name="connsiteY1085" fmla="*/ 1641524 h 6858937"/>
              <a:gd name="connsiteX1086" fmla="*/ 4226443 w 7484617"/>
              <a:gd name="connsiteY1086" fmla="*/ 1626890 h 6858937"/>
              <a:gd name="connsiteX1087" fmla="*/ 4233755 w 7484617"/>
              <a:gd name="connsiteY1087" fmla="*/ 1623232 h 6858937"/>
              <a:gd name="connsiteX1088" fmla="*/ 4244724 w 7484617"/>
              <a:gd name="connsiteY1088" fmla="*/ 1630548 h 6858937"/>
              <a:gd name="connsiteX1089" fmla="*/ 4248381 w 7484617"/>
              <a:gd name="connsiteY1089" fmla="*/ 1615916 h 6858937"/>
              <a:gd name="connsiteX1090" fmla="*/ 4277629 w 7484617"/>
              <a:gd name="connsiteY1090" fmla="*/ 1601284 h 6858937"/>
              <a:gd name="connsiteX1091" fmla="*/ 4288598 w 7484617"/>
              <a:gd name="connsiteY1091" fmla="*/ 1612258 h 6858937"/>
              <a:gd name="connsiteX1092" fmla="*/ 4328814 w 7484617"/>
              <a:gd name="connsiteY1092" fmla="*/ 1575678 h 6858937"/>
              <a:gd name="connsiteX1093" fmla="*/ 4343439 w 7484617"/>
              <a:gd name="connsiteY1093" fmla="*/ 1564704 h 6858937"/>
              <a:gd name="connsiteX1094" fmla="*/ 4361719 w 7484617"/>
              <a:gd name="connsiteY1094" fmla="*/ 1575678 h 6858937"/>
              <a:gd name="connsiteX1095" fmla="*/ 4401937 w 7484617"/>
              <a:gd name="connsiteY1095" fmla="*/ 1553730 h 6858937"/>
              <a:gd name="connsiteX1096" fmla="*/ 4398281 w 7484617"/>
              <a:gd name="connsiteY1096" fmla="*/ 1542754 h 6858937"/>
              <a:gd name="connsiteX1097" fmla="*/ 4423872 w 7484617"/>
              <a:gd name="connsiteY1097" fmla="*/ 1531780 h 6858937"/>
              <a:gd name="connsiteX1098" fmla="*/ 4427528 w 7484617"/>
              <a:gd name="connsiteY1098" fmla="*/ 1550072 h 6858937"/>
              <a:gd name="connsiteX1099" fmla="*/ 4486027 w 7484617"/>
              <a:gd name="connsiteY1099" fmla="*/ 1506174 h 6858937"/>
              <a:gd name="connsiteX1100" fmla="*/ 4478714 w 7484617"/>
              <a:gd name="connsiteY1100" fmla="*/ 1487884 h 6858937"/>
              <a:gd name="connsiteX1101" fmla="*/ 4500651 w 7484617"/>
              <a:gd name="connsiteY1101" fmla="*/ 1480568 h 6858937"/>
              <a:gd name="connsiteX1102" fmla="*/ 4504307 w 7484617"/>
              <a:gd name="connsiteY1102" fmla="*/ 1502516 h 6858937"/>
              <a:gd name="connsiteX1103" fmla="*/ 4559147 w 7484617"/>
              <a:gd name="connsiteY1103" fmla="*/ 1473252 h 6858937"/>
              <a:gd name="connsiteX1104" fmla="*/ 4617646 w 7484617"/>
              <a:gd name="connsiteY1104" fmla="*/ 1454960 h 6858937"/>
              <a:gd name="connsiteX1105" fmla="*/ 4603021 w 7484617"/>
              <a:gd name="connsiteY1105" fmla="*/ 1465936 h 6858937"/>
              <a:gd name="connsiteX1106" fmla="*/ 4617646 w 7484617"/>
              <a:gd name="connsiteY1106" fmla="*/ 1476910 h 6858937"/>
              <a:gd name="connsiteX1107" fmla="*/ 4643237 w 7484617"/>
              <a:gd name="connsiteY1107" fmla="*/ 1469594 h 6858937"/>
              <a:gd name="connsiteX1108" fmla="*/ 4643237 w 7484617"/>
              <a:gd name="connsiteY1108" fmla="*/ 1447644 h 6858937"/>
              <a:gd name="connsiteX1109" fmla="*/ 4665174 w 7484617"/>
              <a:gd name="connsiteY1109" fmla="*/ 1454960 h 6858937"/>
              <a:gd name="connsiteX1110" fmla="*/ 4661518 w 7484617"/>
              <a:gd name="connsiteY1110" fmla="*/ 1440328 h 6858937"/>
              <a:gd name="connsiteX1111" fmla="*/ 4687111 w 7484617"/>
              <a:gd name="connsiteY1111" fmla="*/ 1429354 h 6858937"/>
              <a:gd name="connsiteX1112" fmla="*/ 4672487 w 7484617"/>
              <a:gd name="connsiteY1112" fmla="*/ 1443986 h 6858937"/>
              <a:gd name="connsiteX1113" fmla="*/ 4698079 w 7484617"/>
              <a:gd name="connsiteY1113" fmla="*/ 1462278 h 6858937"/>
              <a:gd name="connsiteX1114" fmla="*/ 4694423 w 7484617"/>
              <a:gd name="connsiteY1114" fmla="*/ 1440328 h 6858937"/>
              <a:gd name="connsiteX1115" fmla="*/ 4741953 w 7484617"/>
              <a:gd name="connsiteY1115" fmla="*/ 1425696 h 6858937"/>
              <a:gd name="connsiteX1116" fmla="*/ 4749265 w 7484617"/>
              <a:gd name="connsiteY1116" fmla="*/ 1400090 h 6858937"/>
              <a:gd name="connsiteX1117" fmla="*/ 4763889 w 7484617"/>
              <a:gd name="connsiteY1117" fmla="*/ 1414722 h 6858937"/>
              <a:gd name="connsiteX1118" fmla="*/ 4774857 w 7484617"/>
              <a:gd name="connsiteY1118" fmla="*/ 1385458 h 6858937"/>
              <a:gd name="connsiteX1119" fmla="*/ 4767545 w 7484617"/>
              <a:gd name="connsiteY1119" fmla="*/ 1381800 h 6858937"/>
              <a:gd name="connsiteX1120" fmla="*/ 4771201 w 7484617"/>
              <a:gd name="connsiteY1120" fmla="*/ 1367166 h 6858937"/>
              <a:gd name="connsiteX1121" fmla="*/ 4793137 w 7484617"/>
              <a:gd name="connsiteY1121" fmla="*/ 1359850 h 6858937"/>
              <a:gd name="connsiteX1122" fmla="*/ 4782169 w 7484617"/>
              <a:gd name="connsiteY1122" fmla="*/ 1370826 h 6858937"/>
              <a:gd name="connsiteX1123" fmla="*/ 4782169 w 7484617"/>
              <a:gd name="connsiteY1123" fmla="*/ 1381800 h 6858937"/>
              <a:gd name="connsiteX1124" fmla="*/ 4807762 w 7484617"/>
              <a:gd name="connsiteY1124" fmla="*/ 1385458 h 6858937"/>
              <a:gd name="connsiteX1125" fmla="*/ 4804106 w 7484617"/>
              <a:gd name="connsiteY1125" fmla="*/ 1396432 h 6858937"/>
              <a:gd name="connsiteX1126" fmla="*/ 4840667 w 7484617"/>
              <a:gd name="connsiteY1126" fmla="*/ 1367166 h 6858937"/>
              <a:gd name="connsiteX1127" fmla="*/ 4844323 w 7484617"/>
              <a:gd name="connsiteY1127" fmla="*/ 1389116 h 6858937"/>
              <a:gd name="connsiteX1128" fmla="*/ 4866261 w 7484617"/>
              <a:gd name="connsiteY1128" fmla="*/ 1359850 h 6858937"/>
              <a:gd name="connsiteX1129" fmla="*/ 4858948 w 7484617"/>
              <a:gd name="connsiteY1129" fmla="*/ 1367166 h 6858937"/>
              <a:gd name="connsiteX1130" fmla="*/ 4888195 w 7484617"/>
              <a:gd name="connsiteY1130" fmla="*/ 1352534 h 6858937"/>
              <a:gd name="connsiteX1131" fmla="*/ 4902820 w 7484617"/>
              <a:gd name="connsiteY1131" fmla="*/ 1363508 h 6858937"/>
              <a:gd name="connsiteX1132" fmla="*/ 4906477 w 7484617"/>
              <a:gd name="connsiteY1132" fmla="*/ 1345218 h 6858937"/>
              <a:gd name="connsiteX1133" fmla="*/ 4921101 w 7484617"/>
              <a:gd name="connsiteY1133" fmla="*/ 1345218 h 6858937"/>
              <a:gd name="connsiteX1134" fmla="*/ 4924757 w 7484617"/>
              <a:gd name="connsiteY1134" fmla="*/ 1356192 h 6858937"/>
              <a:gd name="connsiteX1135" fmla="*/ 4975943 w 7484617"/>
              <a:gd name="connsiteY1135" fmla="*/ 1319612 h 6858937"/>
              <a:gd name="connsiteX1136" fmla="*/ 4983255 w 7484617"/>
              <a:gd name="connsiteY1136" fmla="*/ 1345218 h 6858937"/>
              <a:gd name="connsiteX1137" fmla="*/ 5001535 w 7484617"/>
              <a:gd name="connsiteY1137" fmla="*/ 1330586 h 6858937"/>
              <a:gd name="connsiteX1138" fmla="*/ 4983255 w 7484617"/>
              <a:gd name="connsiteY1138" fmla="*/ 1330586 h 6858937"/>
              <a:gd name="connsiteX1139" fmla="*/ 5019815 w 7484617"/>
              <a:gd name="connsiteY1139" fmla="*/ 1334244 h 6858937"/>
              <a:gd name="connsiteX1140" fmla="*/ 5005191 w 7484617"/>
              <a:gd name="connsiteY1140" fmla="*/ 1315954 h 6858937"/>
              <a:gd name="connsiteX1141" fmla="*/ 5040381 w 7484617"/>
              <a:gd name="connsiteY1141" fmla="*/ 1303608 h 6858937"/>
              <a:gd name="connsiteX1142" fmla="*/ 5056917 w 7484617"/>
              <a:gd name="connsiteY1142" fmla="*/ 1290990 h 6858937"/>
              <a:gd name="connsiteX1143" fmla="*/ 5063689 w 7484617"/>
              <a:gd name="connsiteY1143" fmla="*/ 1299035 h 6858937"/>
              <a:gd name="connsiteX1144" fmla="*/ 5071001 w 7484617"/>
              <a:gd name="connsiteY1144" fmla="*/ 1304980 h 6858937"/>
              <a:gd name="connsiteX1145" fmla="*/ 5140467 w 7484617"/>
              <a:gd name="connsiteY1145" fmla="*/ 1275715 h 6858937"/>
              <a:gd name="connsiteX1146" fmla="*/ 5147779 w 7484617"/>
              <a:gd name="connsiteY1146" fmla="*/ 1290348 h 6858937"/>
              <a:gd name="connsiteX1147" fmla="*/ 5162403 w 7484617"/>
              <a:gd name="connsiteY1147" fmla="*/ 1264741 h 6858937"/>
              <a:gd name="connsiteX1148" fmla="*/ 5166059 w 7484617"/>
              <a:gd name="connsiteY1148" fmla="*/ 1275715 h 6858937"/>
              <a:gd name="connsiteX1149" fmla="*/ 5217245 w 7484617"/>
              <a:gd name="connsiteY1149" fmla="*/ 1246451 h 6858937"/>
              <a:gd name="connsiteX1150" fmla="*/ 5220901 w 7484617"/>
              <a:gd name="connsiteY1150" fmla="*/ 1257425 h 6858937"/>
              <a:gd name="connsiteX1151" fmla="*/ 5272086 w 7484617"/>
              <a:gd name="connsiteY1151" fmla="*/ 1250109 h 6858937"/>
              <a:gd name="connsiteX1152" fmla="*/ 5275742 w 7484617"/>
              <a:gd name="connsiteY1152" fmla="*/ 1264741 h 6858937"/>
              <a:gd name="connsiteX1153" fmla="*/ 5290367 w 7484617"/>
              <a:gd name="connsiteY1153" fmla="*/ 1261083 h 6858937"/>
              <a:gd name="connsiteX1154" fmla="*/ 5290367 w 7484617"/>
              <a:gd name="connsiteY1154" fmla="*/ 1242793 h 6858937"/>
              <a:gd name="connsiteX1155" fmla="*/ 5304991 w 7484617"/>
              <a:gd name="connsiteY1155" fmla="*/ 1242793 h 6858937"/>
              <a:gd name="connsiteX1156" fmla="*/ 5297679 w 7484617"/>
              <a:gd name="connsiteY1156" fmla="*/ 1231819 h 6858937"/>
              <a:gd name="connsiteX1157" fmla="*/ 5326928 w 7484617"/>
              <a:gd name="connsiteY1157" fmla="*/ 1231819 h 6858937"/>
              <a:gd name="connsiteX1158" fmla="*/ 5315959 w 7484617"/>
              <a:gd name="connsiteY1158" fmla="*/ 1220845 h 6858937"/>
              <a:gd name="connsiteX1159" fmla="*/ 5370800 w 7484617"/>
              <a:gd name="connsiteY1159" fmla="*/ 1242793 h 6858937"/>
              <a:gd name="connsiteX1160" fmla="*/ 5400049 w 7484617"/>
              <a:gd name="connsiteY1160" fmla="*/ 1231819 h 6858937"/>
              <a:gd name="connsiteX1161" fmla="*/ 5400049 w 7484617"/>
              <a:gd name="connsiteY1161" fmla="*/ 1242793 h 6858937"/>
              <a:gd name="connsiteX1162" fmla="*/ 5425643 w 7484617"/>
              <a:gd name="connsiteY1162" fmla="*/ 1242793 h 6858937"/>
              <a:gd name="connsiteX1163" fmla="*/ 5414674 w 7484617"/>
              <a:gd name="connsiteY1163" fmla="*/ 1209871 h 6858937"/>
              <a:gd name="connsiteX1164" fmla="*/ 5443923 w 7484617"/>
              <a:gd name="connsiteY1164" fmla="*/ 1206213 h 6858937"/>
              <a:gd name="connsiteX1165" fmla="*/ 5495107 w 7484617"/>
              <a:gd name="connsiteY1165" fmla="*/ 1202555 h 6858937"/>
              <a:gd name="connsiteX1166" fmla="*/ 5542637 w 7484617"/>
              <a:gd name="connsiteY1166" fmla="*/ 1195239 h 6858937"/>
              <a:gd name="connsiteX1167" fmla="*/ 5641351 w 7484617"/>
              <a:gd name="connsiteY1167" fmla="*/ 1184263 h 6858937"/>
              <a:gd name="connsiteX1168" fmla="*/ 5623071 w 7484617"/>
              <a:gd name="connsiteY1168" fmla="*/ 1191581 h 6858937"/>
              <a:gd name="connsiteX1169" fmla="*/ 5623071 w 7484617"/>
              <a:gd name="connsiteY1169" fmla="*/ 1206213 h 6858937"/>
              <a:gd name="connsiteX1170" fmla="*/ 5634039 w 7484617"/>
              <a:gd name="connsiteY1170" fmla="*/ 1206213 h 6858937"/>
              <a:gd name="connsiteX1171" fmla="*/ 5634039 w 7484617"/>
              <a:gd name="connsiteY1171" fmla="*/ 1191581 h 6858937"/>
              <a:gd name="connsiteX1172" fmla="*/ 5645007 w 7484617"/>
              <a:gd name="connsiteY1172" fmla="*/ 1206213 h 6858937"/>
              <a:gd name="connsiteX1173" fmla="*/ 5659633 w 7484617"/>
              <a:gd name="connsiteY1173" fmla="*/ 1206213 h 6858937"/>
              <a:gd name="connsiteX1174" fmla="*/ 5655976 w 7484617"/>
              <a:gd name="connsiteY1174" fmla="*/ 1191581 h 6858937"/>
              <a:gd name="connsiteX1175" fmla="*/ 5634039 w 7484617"/>
              <a:gd name="connsiteY1175" fmla="*/ 1165973 h 6858937"/>
              <a:gd name="connsiteX1176" fmla="*/ 5648664 w 7484617"/>
              <a:gd name="connsiteY1176" fmla="*/ 1169631 h 6858937"/>
              <a:gd name="connsiteX1177" fmla="*/ 5652320 w 7484617"/>
              <a:gd name="connsiteY1177" fmla="*/ 1184263 h 6858937"/>
              <a:gd name="connsiteX1178" fmla="*/ 5699848 w 7484617"/>
              <a:gd name="connsiteY1178" fmla="*/ 1176947 h 6858937"/>
              <a:gd name="connsiteX1179" fmla="*/ 5707161 w 7484617"/>
              <a:gd name="connsiteY1179" fmla="*/ 1173289 h 6858937"/>
              <a:gd name="connsiteX1180" fmla="*/ 5725441 w 7484617"/>
              <a:gd name="connsiteY1180" fmla="*/ 1180605 h 6858937"/>
              <a:gd name="connsiteX1181" fmla="*/ 5707161 w 7484617"/>
              <a:gd name="connsiteY1181" fmla="*/ 1195239 h 6858937"/>
              <a:gd name="connsiteX1182" fmla="*/ 5747378 w 7484617"/>
              <a:gd name="connsiteY1182" fmla="*/ 1191581 h 6858937"/>
              <a:gd name="connsiteX1183" fmla="*/ 5769315 w 7484617"/>
              <a:gd name="connsiteY1183" fmla="*/ 1202555 h 6858937"/>
              <a:gd name="connsiteX1184" fmla="*/ 5769315 w 7484617"/>
              <a:gd name="connsiteY1184" fmla="*/ 1231819 h 6858937"/>
              <a:gd name="connsiteX1185" fmla="*/ 5791252 w 7484617"/>
              <a:gd name="connsiteY1185" fmla="*/ 1217187 h 6858937"/>
              <a:gd name="connsiteX1186" fmla="*/ 5794908 w 7484617"/>
              <a:gd name="connsiteY1186" fmla="*/ 1195239 h 6858937"/>
              <a:gd name="connsiteX1187" fmla="*/ 5816843 w 7484617"/>
              <a:gd name="connsiteY1187" fmla="*/ 1213529 h 6858937"/>
              <a:gd name="connsiteX1188" fmla="*/ 5816843 w 7484617"/>
              <a:gd name="connsiteY1188" fmla="*/ 1239135 h 6858937"/>
              <a:gd name="connsiteX1189" fmla="*/ 5798564 w 7484617"/>
              <a:gd name="connsiteY1189" fmla="*/ 1246451 h 6858937"/>
              <a:gd name="connsiteX1190" fmla="*/ 5736409 w 7484617"/>
              <a:gd name="connsiteY1190" fmla="*/ 1242793 h 6858937"/>
              <a:gd name="connsiteX1191" fmla="*/ 5703504 w 7484617"/>
              <a:gd name="connsiteY1191" fmla="*/ 1257425 h 6858937"/>
              <a:gd name="connsiteX1192" fmla="*/ 5707161 w 7484617"/>
              <a:gd name="connsiteY1192" fmla="*/ 1268399 h 6858937"/>
              <a:gd name="connsiteX1193" fmla="*/ 5688881 w 7484617"/>
              <a:gd name="connsiteY1193" fmla="*/ 1261083 h 6858937"/>
              <a:gd name="connsiteX1194" fmla="*/ 5681569 w 7484617"/>
              <a:gd name="connsiteY1194" fmla="*/ 1239135 h 6858937"/>
              <a:gd name="connsiteX1195" fmla="*/ 5674257 w 7484617"/>
              <a:gd name="connsiteY1195" fmla="*/ 1242793 h 6858937"/>
              <a:gd name="connsiteX1196" fmla="*/ 5674257 w 7484617"/>
              <a:gd name="connsiteY1196" fmla="*/ 1275715 h 6858937"/>
              <a:gd name="connsiteX1197" fmla="*/ 5659633 w 7484617"/>
              <a:gd name="connsiteY1197" fmla="*/ 1283031 h 6858937"/>
              <a:gd name="connsiteX1198" fmla="*/ 5652320 w 7484617"/>
              <a:gd name="connsiteY1198" fmla="*/ 1272057 h 6858937"/>
              <a:gd name="connsiteX1199" fmla="*/ 5637695 w 7484617"/>
              <a:gd name="connsiteY1199" fmla="*/ 1286688 h 6858937"/>
              <a:gd name="connsiteX1200" fmla="*/ 5659633 w 7484617"/>
              <a:gd name="connsiteY1200" fmla="*/ 1268399 h 6858937"/>
              <a:gd name="connsiteX1201" fmla="*/ 5652320 w 7484617"/>
              <a:gd name="connsiteY1201" fmla="*/ 1250109 h 6858937"/>
              <a:gd name="connsiteX1202" fmla="*/ 5626727 w 7484617"/>
              <a:gd name="connsiteY1202" fmla="*/ 1268399 h 6858937"/>
              <a:gd name="connsiteX1203" fmla="*/ 5612103 w 7484617"/>
              <a:gd name="connsiteY1203" fmla="*/ 1268399 h 6858937"/>
              <a:gd name="connsiteX1204" fmla="*/ 5601134 w 7484617"/>
              <a:gd name="connsiteY1204" fmla="*/ 1253767 h 6858937"/>
              <a:gd name="connsiteX1205" fmla="*/ 5590165 w 7484617"/>
              <a:gd name="connsiteY1205" fmla="*/ 1272057 h 6858937"/>
              <a:gd name="connsiteX1206" fmla="*/ 5571887 w 7484617"/>
              <a:gd name="connsiteY1206" fmla="*/ 1257425 h 6858937"/>
              <a:gd name="connsiteX1207" fmla="*/ 5582853 w 7484617"/>
              <a:gd name="connsiteY1207" fmla="*/ 1286688 h 6858937"/>
              <a:gd name="connsiteX1208" fmla="*/ 5557262 w 7484617"/>
              <a:gd name="connsiteY1208" fmla="*/ 1264741 h 6858937"/>
              <a:gd name="connsiteX1209" fmla="*/ 5546293 w 7484617"/>
              <a:gd name="connsiteY1209" fmla="*/ 1286688 h 6858937"/>
              <a:gd name="connsiteX1210" fmla="*/ 5568231 w 7484617"/>
              <a:gd name="connsiteY1210" fmla="*/ 1290348 h 6858937"/>
              <a:gd name="connsiteX1211" fmla="*/ 5531669 w 7484617"/>
              <a:gd name="connsiteY1211" fmla="*/ 1294006 h 6858937"/>
              <a:gd name="connsiteX1212" fmla="*/ 5495107 w 7484617"/>
              <a:gd name="connsiteY1212" fmla="*/ 1315954 h 6858937"/>
              <a:gd name="connsiteX1213" fmla="*/ 5542637 w 7484617"/>
              <a:gd name="connsiteY1213" fmla="*/ 1345218 h 6858937"/>
              <a:gd name="connsiteX1214" fmla="*/ 5553605 w 7484617"/>
              <a:gd name="connsiteY1214" fmla="*/ 1337902 h 6858937"/>
              <a:gd name="connsiteX1215" fmla="*/ 5546293 w 7484617"/>
              <a:gd name="connsiteY1215" fmla="*/ 1323270 h 6858937"/>
              <a:gd name="connsiteX1216" fmla="*/ 5564574 w 7484617"/>
              <a:gd name="connsiteY1216" fmla="*/ 1301322 h 6858937"/>
              <a:gd name="connsiteX1217" fmla="*/ 5564574 w 7484617"/>
              <a:gd name="connsiteY1217" fmla="*/ 1323270 h 6858937"/>
              <a:gd name="connsiteX1218" fmla="*/ 5575543 w 7484617"/>
              <a:gd name="connsiteY1218" fmla="*/ 1323270 h 6858937"/>
              <a:gd name="connsiteX1219" fmla="*/ 5579197 w 7484617"/>
              <a:gd name="connsiteY1219" fmla="*/ 1308638 h 6858937"/>
              <a:gd name="connsiteX1220" fmla="*/ 5601134 w 7484617"/>
              <a:gd name="connsiteY1220" fmla="*/ 1315954 h 6858937"/>
              <a:gd name="connsiteX1221" fmla="*/ 5590165 w 7484617"/>
              <a:gd name="connsiteY1221" fmla="*/ 1334244 h 6858937"/>
              <a:gd name="connsiteX1222" fmla="*/ 5604790 w 7484617"/>
              <a:gd name="connsiteY1222" fmla="*/ 1337902 h 6858937"/>
              <a:gd name="connsiteX1223" fmla="*/ 5608446 w 7484617"/>
              <a:gd name="connsiteY1223" fmla="*/ 1319612 h 6858937"/>
              <a:gd name="connsiteX1224" fmla="*/ 5601134 w 7484617"/>
              <a:gd name="connsiteY1224" fmla="*/ 1308638 h 6858937"/>
              <a:gd name="connsiteX1225" fmla="*/ 5641351 w 7484617"/>
              <a:gd name="connsiteY1225" fmla="*/ 1308638 h 6858937"/>
              <a:gd name="connsiteX1226" fmla="*/ 5674257 w 7484617"/>
              <a:gd name="connsiteY1226" fmla="*/ 1286688 h 6858937"/>
              <a:gd name="connsiteX1227" fmla="*/ 5710817 w 7484617"/>
              <a:gd name="connsiteY1227" fmla="*/ 1283031 h 6858937"/>
              <a:gd name="connsiteX1228" fmla="*/ 5710817 w 7484617"/>
              <a:gd name="connsiteY1228" fmla="*/ 1304980 h 6858937"/>
              <a:gd name="connsiteX1229" fmla="*/ 5670601 w 7484617"/>
              <a:gd name="connsiteY1229" fmla="*/ 1304980 h 6858937"/>
              <a:gd name="connsiteX1230" fmla="*/ 5648664 w 7484617"/>
              <a:gd name="connsiteY1230" fmla="*/ 1304980 h 6858937"/>
              <a:gd name="connsiteX1231" fmla="*/ 5663289 w 7484617"/>
              <a:gd name="connsiteY1231" fmla="*/ 1319612 h 6858937"/>
              <a:gd name="connsiteX1232" fmla="*/ 5681569 w 7484617"/>
              <a:gd name="connsiteY1232" fmla="*/ 1301322 h 6858937"/>
              <a:gd name="connsiteX1233" fmla="*/ 5718129 w 7484617"/>
              <a:gd name="connsiteY1233" fmla="*/ 1312296 h 6858937"/>
              <a:gd name="connsiteX1234" fmla="*/ 5718129 w 7484617"/>
              <a:gd name="connsiteY1234" fmla="*/ 1323270 h 6858937"/>
              <a:gd name="connsiteX1235" fmla="*/ 5729097 w 7484617"/>
              <a:gd name="connsiteY1235" fmla="*/ 1334244 h 6858937"/>
              <a:gd name="connsiteX1236" fmla="*/ 5740065 w 7484617"/>
              <a:gd name="connsiteY1236" fmla="*/ 1315954 h 6858937"/>
              <a:gd name="connsiteX1237" fmla="*/ 5732753 w 7484617"/>
              <a:gd name="connsiteY1237" fmla="*/ 1308638 h 6858937"/>
              <a:gd name="connsiteX1238" fmla="*/ 5762003 w 7484617"/>
              <a:gd name="connsiteY1238" fmla="*/ 1315954 h 6858937"/>
              <a:gd name="connsiteX1239" fmla="*/ 5758347 w 7484617"/>
              <a:gd name="connsiteY1239" fmla="*/ 1330586 h 6858937"/>
              <a:gd name="connsiteX1240" fmla="*/ 5772971 w 7484617"/>
              <a:gd name="connsiteY1240" fmla="*/ 1308638 h 6858937"/>
              <a:gd name="connsiteX1241" fmla="*/ 5809533 w 7484617"/>
              <a:gd name="connsiteY1241" fmla="*/ 1330586 h 6858937"/>
              <a:gd name="connsiteX1242" fmla="*/ 5835124 w 7484617"/>
              <a:gd name="connsiteY1242" fmla="*/ 1337902 h 6858937"/>
              <a:gd name="connsiteX1243" fmla="*/ 5838780 w 7484617"/>
              <a:gd name="connsiteY1243" fmla="*/ 1348876 h 6858937"/>
              <a:gd name="connsiteX1244" fmla="*/ 5853405 w 7484617"/>
              <a:gd name="connsiteY1244" fmla="*/ 1356192 h 6858937"/>
              <a:gd name="connsiteX1245" fmla="*/ 5853405 w 7484617"/>
              <a:gd name="connsiteY1245" fmla="*/ 1352534 h 6858937"/>
              <a:gd name="connsiteX1246" fmla="*/ 5853405 w 7484617"/>
              <a:gd name="connsiteY1246" fmla="*/ 1348876 h 6858937"/>
              <a:gd name="connsiteX1247" fmla="*/ 5860717 w 7484617"/>
              <a:gd name="connsiteY1247" fmla="*/ 1352534 h 6858937"/>
              <a:gd name="connsiteX1248" fmla="*/ 5860717 w 7484617"/>
              <a:gd name="connsiteY1248" fmla="*/ 1356192 h 6858937"/>
              <a:gd name="connsiteX1249" fmla="*/ 5864373 w 7484617"/>
              <a:gd name="connsiteY1249" fmla="*/ 1363508 h 6858937"/>
              <a:gd name="connsiteX1250" fmla="*/ 5878997 w 7484617"/>
              <a:gd name="connsiteY1250" fmla="*/ 1363508 h 6858937"/>
              <a:gd name="connsiteX1251" fmla="*/ 5864373 w 7484617"/>
              <a:gd name="connsiteY1251" fmla="*/ 1352534 h 6858937"/>
              <a:gd name="connsiteX1252" fmla="*/ 5871685 w 7484617"/>
              <a:gd name="connsiteY1252" fmla="*/ 1337902 h 6858937"/>
              <a:gd name="connsiteX1253" fmla="*/ 5882653 w 7484617"/>
              <a:gd name="connsiteY1253" fmla="*/ 1337902 h 6858937"/>
              <a:gd name="connsiteX1254" fmla="*/ 5897279 w 7484617"/>
              <a:gd name="connsiteY1254" fmla="*/ 1356192 h 6858937"/>
              <a:gd name="connsiteX1255" fmla="*/ 5878997 w 7484617"/>
              <a:gd name="connsiteY1255" fmla="*/ 1356192 h 6858937"/>
              <a:gd name="connsiteX1256" fmla="*/ 5893622 w 7484617"/>
              <a:gd name="connsiteY1256" fmla="*/ 1370826 h 6858937"/>
              <a:gd name="connsiteX1257" fmla="*/ 5915559 w 7484617"/>
              <a:gd name="connsiteY1257" fmla="*/ 1370826 h 6858937"/>
              <a:gd name="connsiteX1258" fmla="*/ 5904591 w 7484617"/>
              <a:gd name="connsiteY1258" fmla="*/ 1374484 h 6858937"/>
              <a:gd name="connsiteX1259" fmla="*/ 5922871 w 7484617"/>
              <a:gd name="connsiteY1259" fmla="*/ 1378142 h 6858937"/>
              <a:gd name="connsiteX1260" fmla="*/ 5922871 w 7484617"/>
              <a:gd name="connsiteY1260" fmla="*/ 1381800 h 6858937"/>
              <a:gd name="connsiteX1261" fmla="*/ 5930183 w 7484617"/>
              <a:gd name="connsiteY1261" fmla="*/ 1378142 h 6858937"/>
              <a:gd name="connsiteX1262" fmla="*/ 5937494 w 7484617"/>
              <a:gd name="connsiteY1262" fmla="*/ 1367166 h 6858937"/>
              <a:gd name="connsiteX1263" fmla="*/ 5948463 w 7484617"/>
              <a:gd name="connsiteY1263" fmla="*/ 1363508 h 6858937"/>
              <a:gd name="connsiteX1264" fmla="*/ 5941151 w 7484617"/>
              <a:gd name="connsiteY1264" fmla="*/ 1374484 h 6858937"/>
              <a:gd name="connsiteX1265" fmla="*/ 5941151 w 7484617"/>
              <a:gd name="connsiteY1265" fmla="*/ 1389116 h 6858937"/>
              <a:gd name="connsiteX1266" fmla="*/ 5918759 w 7484617"/>
              <a:gd name="connsiteY1266" fmla="*/ 1385915 h 6858937"/>
              <a:gd name="connsiteX1267" fmla="*/ 5919215 w 7484617"/>
              <a:gd name="connsiteY1267" fmla="*/ 1385458 h 6858937"/>
              <a:gd name="connsiteX1268" fmla="*/ 5915559 w 7484617"/>
              <a:gd name="connsiteY1268" fmla="*/ 1385458 h 6858937"/>
              <a:gd name="connsiteX1269" fmla="*/ 5918759 w 7484617"/>
              <a:gd name="connsiteY1269" fmla="*/ 1385915 h 6858937"/>
              <a:gd name="connsiteX1270" fmla="*/ 5911903 w 7484617"/>
              <a:gd name="connsiteY1270" fmla="*/ 1392774 h 6858937"/>
              <a:gd name="connsiteX1271" fmla="*/ 5889966 w 7484617"/>
              <a:gd name="connsiteY1271" fmla="*/ 1389116 h 6858937"/>
              <a:gd name="connsiteX1272" fmla="*/ 5889966 w 7484617"/>
              <a:gd name="connsiteY1272" fmla="*/ 1396432 h 6858937"/>
              <a:gd name="connsiteX1273" fmla="*/ 5860717 w 7484617"/>
              <a:gd name="connsiteY1273" fmla="*/ 1411064 h 6858937"/>
              <a:gd name="connsiteX1274" fmla="*/ 5849749 w 7484617"/>
              <a:gd name="connsiteY1274" fmla="*/ 1400090 h 6858937"/>
              <a:gd name="connsiteX1275" fmla="*/ 5805877 w 7484617"/>
              <a:gd name="connsiteY1275" fmla="*/ 1414722 h 6858937"/>
              <a:gd name="connsiteX1276" fmla="*/ 5824155 w 7484617"/>
              <a:gd name="connsiteY1276" fmla="*/ 1403748 h 6858937"/>
              <a:gd name="connsiteX1277" fmla="*/ 5820499 w 7484617"/>
              <a:gd name="connsiteY1277" fmla="*/ 1400090 h 6858937"/>
              <a:gd name="connsiteX1278" fmla="*/ 5831467 w 7484617"/>
              <a:gd name="connsiteY1278" fmla="*/ 1400090 h 6858937"/>
              <a:gd name="connsiteX1279" fmla="*/ 5835124 w 7484617"/>
              <a:gd name="connsiteY1279" fmla="*/ 1396432 h 6858937"/>
              <a:gd name="connsiteX1280" fmla="*/ 5835124 w 7484617"/>
              <a:gd name="connsiteY1280" fmla="*/ 1374484 h 6858937"/>
              <a:gd name="connsiteX1281" fmla="*/ 5831467 w 7484617"/>
              <a:gd name="connsiteY1281" fmla="*/ 1389116 h 6858937"/>
              <a:gd name="connsiteX1282" fmla="*/ 5813189 w 7484617"/>
              <a:gd name="connsiteY1282" fmla="*/ 1389116 h 6858937"/>
              <a:gd name="connsiteX1283" fmla="*/ 5802221 w 7484617"/>
              <a:gd name="connsiteY1283" fmla="*/ 1374484 h 6858937"/>
              <a:gd name="connsiteX1284" fmla="*/ 5787595 w 7484617"/>
              <a:gd name="connsiteY1284" fmla="*/ 1392774 h 6858937"/>
              <a:gd name="connsiteX1285" fmla="*/ 5791252 w 7484617"/>
              <a:gd name="connsiteY1285" fmla="*/ 1418380 h 6858937"/>
              <a:gd name="connsiteX1286" fmla="*/ 5754691 w 7484617"/>
              <a:gd name="connsiteY1286" fmla="*/ 1418380 h 6858937"/>
              <a:gd name="connsiteX1287" fmla="*/ 5758347 w 7484617"/>
              <a:gd name="connsiteY1287" fmla="*/ 1403748 h 6858937"/>
              <a:gd name="connsiteX1288" fmla="*/ 5736409 w 7484617"/>
              <a:gd name="connsiteY1288" fmla="*/ 1411064 h 6858937"/>
              <a:gd name="connsiteX1289" fmla="*/ 5707161 w 7484617"/>
              <a:gd name="connsiteY1289" fmla="*/ 1407406 h 6858937"/>
              <a:gd name="connsiteX1290" fmla="*/ 5688881 w 7484617"/>
              <a:gd name="connsiteY1290" fmla="*/ 1385458 h 6858937"/>
              <a:gd name="connsiteX1291" fmla="*/ 5681569 w 7484617"/>
              <a:gd name="connsiteY1291" fmla="*/ 1407406 h 6858937"/>
              <a:gd name="connsiteX1292" fmla="*/ 5666945 w 7484617"/>
              <a:gd name="connsiteY1292" fmla="*/ 1407406 h 6858937"/>
              <a:gd name="connsiteX1293" fmla="*/ 5666945 w 7484617"/>
              <a:gd name="connsiteY1293" fmla="*/ 1392774 h 6858937"/>
              <a:gd name="connsiteX1294" fmla="*/ 5659633 w 7484617"/>
              <a:gd name="connsiteY1294" fmla="*/ 1403748 h 6858937"/>
              <a:gd name="connsiteX1295" fmla="*/ 5648664 w 7484617"/>
              <a:gd name="connsiteY1295" fmla="*/ 1381800 h 6858937"/>
              <a:gd name="connsiteX1296" fmla="*/ 5626727 w 7484617"/>
              <a:gd name="connsiteY1296" fmla="*/ 1400090 h 6858937"/>
              <a:gd name="connsiteX1297" fmla="*/ 5652320 w 7484617"/>
              <a:gd name="connsiteY1297" fmla="*/ 1407406 h 6858937"/>
              <a:gd name="connsiteX1298" fmla="*/ 5612103 w 7484617"/>
              <a:gd name="connsiteY1298" fmla="*/ 1414722 h 6858937"/>
              <a:gd name="connsiteX1299" fmla="*/ 5666945 w 7484617"/>
              <a:gd name="connsiteY1299" fmla="*/ 1418380 h 6858937"/>
              <a:gd name="connsiteX1300" fmla="*/ 5659633 w 7484617"/>
              <a:gd name="connsiteY1300" fmla="*/ 1407406 h 6858937"/>
              <a:gd name="connsiteX1301" fmla="*/ 5677913 w 7484617"/>
              <a:gd name="connsiteY1301" fmla="*/ 1418380 h 6858937"/>
              <a:gd name="connsiteX1302" fmla="*/ 5677913 w 7484617"/>
              <a:gd name="connsiteY1302" fmla="*/ 1440328 h 6858937"/>
              <a:gd name="connsiteX1303" fmla="*/ 5626727 w 7484617"/>
              <a:gd name="connsiteY1303" fmla="*/ 1443986 h 6858937"/>
              <a:gd name="connsiteX1304" fmla="*/ 5615759 w 7484617"/>
              <a:gd name="connsiteY1304" fmla="*/ 1443986 h 6858937"/>
              <a:gd name="connsiteX1305" fmla="*/ 5608446 w 7484617"/>
              <a:gd name="connsiteY1305" fmla="*/ 1425696 h 6858937"/>
              <a:gd name="connsiteX1306" fmla="*/ 5593821 w 7484617"/>
              <a:gd name="connsiteY1306" fmla="*/ 1429354 h 6858937"/>
              <a:gd name="connsiteX1307" fmla="*/ 5608446 w 7484617"/>
              <a:gd name="connsiteY1307" fmla="*/ 1440328 h 6858937"/>
              <a:gd name="connsiteX1308" fmla="*/ 5593821 w 7484617"/>
              <a:gd name="connsiteY1308" fmla="*/ 1440328 h 6858937"/>
              <a:gd name="connsiteX1309" fmla="*/ 5586509 w 7484617"/>
              <a:gd name="connsiteY1309" fmla="*/ 1462278 h 6858937"/>
              <a:gd name="connsiteX1310" fmla="*/ 5593821 w 7484617"/>
              <a:gd name="connsiteY1310" fmla="*/ 1476910 h 6858937"/>
              <a:gd name="connsiteX1311" fmla="*/ 5586509 w 7484617"/>
              <a:gd name="connsiteY1311" fmla="*/ 1495200 h 6858937"/>
              <a:gd name="connsiteX1312" fmla="*/ 5575543 w 7484617"/>
              <a:gd name="connsiteY1312" fmla="*/ 1469594 h 6858937"/>
              <a:gd name="connsiteX1313" fmla="*/ 5553605 w 7484617"/>
              <a:gd name="connsiteY1313" fmla="*/ 1476910 h 6858937"/>
              <a:gd name="connsiteX1314" fmla="*/ 5553605 w 7484617"/>
              <a:gd name="connsiteY1314" fmla="*/ 1465936 h 6858937"/>
              <a:gd name="connsiteX1315" fmla="*/ 5535325 w 7484617"/>
              <a:gd name="connsiteY1315" fmla="*/ 1451302 h 6858937"/>
              <a:gd name="connsiteX1316" fmla="*/ 5517044 w 7484617"/>
              <a:gd name="connsiteY1316" fmla="*/ 1451302 h 6858937"/>
              <a:gd name="connsiteX1317" fmla="*/ 5513388 w 7484617"/>
              <a:gd name="connsiteY1317" fmla="*/ 1476910 h 6858937"/>
              <a:gd name="connsiteX1318" fmla="*/ 5495107 w 7484617"/>
              <a:gd name="connsiteY1318" fmla="*/ 1454960 h 6858937"/>
              <a:gd name="connsiteX1319" fmla="*/ 5476827 w 7484617"/>
              <a:gd name="connsiteY1319" fmla="*/ 1476910 h 6858937"/>
              <a:gd name="connsiteX1320" fmla="*/ 5462202 w 7484617"/>
              <a:gd name="connsiteY1320" fmla="*/ 1469594 h 6858937"/>
              <a:gd name="connsiteX1321" fmla="*/ 5509732 w 7484617"/>
              <a:gd name="connsiteY1321" fmla="*/ 1495200 h 6858937"/>
              <a:gd name="connsiteX1322" fmla="*/ 5476827 w 7484617"/>
              <a:gd name="connsiteY1322" fmla="*/ 1491542 h 6858937"/>
              <a:gd name="connsiteX1323" fmla="*/ 5491451 w 7484617"/>
              <a:gd name="connsiteY1323" fmla="*/ 1546414 h 6858937"/>
              <a:gd name="connsiteX1324" fmla="*/ 5443923 w 7484617"/>
              <a:gd name="connsiteY1324" fmla="*/ 1564704 h 6858937"/>
              <a:gd name="connsiteX1325" fmla="*/ 5454891 w 7484617"/>
              <a:gd name="connsiteY1325" fmla="*/ 1539096 h 6858937"/>
              <a:gd name="connsiteX1326" fmla="*/ 5400049 w 7484617"/>
              <a:gd name="connsiteY1326" fmla="*/ 1542754 h 6858937"/>
              <a:gd name="connsiteX1327" fmla="*/ 5341553 w 7484617"/>
              <a:gd name="connsiteY1327" fmla="*/ 1535438 h 6858937"/>
              <a:gd name="connsiteX1328" fmla="*/ 5330585 w 7484617"/>
              <a:gd name="connsiteY1328" fmla="*/ 1542754 h 6858937"/>
              <a:gd name="connsiteX1329" fmla="*/ 5315959 w 7484617"/>
              <a:gd name="connsiteY1329" fmla="*/ 1535438 h 6858937"/>
              <a:gd name="connsiteX1330" fmla="*/ 5283055 w 7484617"/>
              <a:gd name="connsiteY1330" fmla="*/ 1542754 h 6858937"/>
              <a:gd name="connsiteX1331" fmla="*/ 5250149 w 7484617"/>
              <a:gd name="connsiteY1331" fmla="*/ 1542754 h 6858937"/>
              <a:gd name="connsiteX1332" fmla="*/ 5257461 w 7484617"/>
              <a:gd name="connsiteY1332" fmla="*/ 1550072 h 6858937"/>
              <a:gd name="connsiteX1333" fmla="*/ 5246493 w 7484617"/>
              <a:gd name="connsiteY1333" fmla="*/ 1553730 h 6858937"/>
              <a:gd name="connsiteX1334" fmla="*/ 5242837 w 7484617"/>
              <a:gd name="connsiteY1334" fmla="*/ 1542754 h 6858937"/>
              <a:gd name="connsiteX1335" fmla="*/ 5206277 w 7484617"/>
              <a:gd name="connsiteY1335" fmla="*/ 1550072 h 6858937"/>
              <a:gd name="connsiteX1336" fmla="*/ 5213589 w 7484617"/>
              <a:gd name="connsiteY1336" fmla="*/ 1535438 h 6858937"/>
              <a:gd name="connsiteX1337" fmla="*/ 5184340 w 7484617"/>
              <a:gd name="connsiteY1337" fmla="*/ 1535438 h 6858937"/>
              <a:gd name="connsiteX1338" fmla="*/ 5195309 w 7484617"/>
              <a:gd name="connsiteY1338" fmla="*/ 1568362 h 6858937"/>
              <a:gd name="connsiteX1339" fmla="*/ 5151435 w 7484617"/>
              <a:gd name="connsiteY1339" fmla="*/ 1546414 h 6858937"/>
              <a:gd name="connsiteX1340" fmla="*/ 5166059 w 7484617"/>
              <a:gd name="connsiteY1340" fmla="*/ 1553730 h 6858937"/>
              <a:gd name="connsiteX1341" fmla="*/ 5129498 w 7484617"/>
              <a:gd name="connsiteY1341" fmla="*/ 1582994 h 6858937"/>
              <a:gd name="connsiteX1342" fmla="*/ 5107563 w 7484617"/>
              <a:gd name="connsiteY1342" fmla="*/ 1582994 h 6858937"/>
              <a:gd name="connsiteX1343" fmla="*/ 5078313 w 7484617"/>
              <a:gd name="connsiteY1343" fmla="*/ 1582994 h 6858937"/>
              <a:gd name="connsiteX1344" fmla="*/ 5071001 w 7484617"/>
              <a:gd name="connsiteY1344" fmla="*/ 1597626 h 6858937"/>
              <a:gd name="connsiteX1345" fmla="*/ 5078313 w 7484617"/>
              <a:gd name="connsiteY1345" fmla="*/ 1604942 h 6858937"/>
              <a:gd name="connsiteX1346" fmla="*/ 5038096 w 7484617"/>
              <a:gd name="connsiteY1346" fmla="*/ 1619574 h 6858937"/>
              <a:gd name="connsiteX1347" fmla="*/ 5056377 w 7484617"/>
              <a:gd name="connsiteY1347" fmla="*/ 1597626 h 6858937"/>
              <a:gd name="connsiteX1348" fmla="*/ 5023471 w 7484617"/>
              <a:gd name="connsiteY1348" fmla="*/ 1604942 h 6858937"/>
              <a:gd name="connsiteX1349" fmla="*/ 5005191 w 7484617"/>
              <a:gd name="connsiteY1349" fmla="*/ 1597626 h 6858937"/>
              <a:gd name="connsiteX1350" fmla="*/ 4957663 w 7484617"/>
              <a:gd name="connsiteY1350" fmla="*/ 1623232 h 6858937"/>
              <a:gd name="connsiteX1351" fmla="*/ 4932069 w 7484617"/>
              <a:gd name="connsiteY1351" fmla="*/ 1615916 h 6858937"/>
              <a:gd name="connsiteX1352" fmla="*/ 4932069 w 7484617"/>
              <a:gd name="connsiteY1352" fmla="*/ 1590310 h 6858937"/>
              <a:gd name="connsiteX1353" fmla="*/ 4924757 w 7484617"/>
              <a:gd name="connsiteY1353" fmla="*/ 1593968 h 6858937"/>
              <a:gd name="connsiteX1354" fmla="*/ 4921101 w 7484617"/>
              <a:gd name="connsiteY1354" fmla="*/ 1615916 h 6858937"/>
              <a:gd name="connsiteX1355" fmla="*/ 4913789 w 7484617"/>
              <a:gd name="connsiteY1355" fmla="*/ 1593968 h 6858937"/>
              <a:gd name="connsiteX1356" fmla="*/ 4899164 w 7484617"/>
              <a:gd name="connsiteY1356" fmla="*/ 1612258 h 6858937"/>
              <a:gd name="connsiteX1357" fmla="*/ 4891851 w 7484617"/>
              <a:gd name="connsiteY1357" fmla="*/ 1597626 h 6858937"/>
              <a:gd name="connsiteX1358" fmla="*/ 4891851 w 7484617"/>
              <a:gd name="connsiteY1358" fmla="*/ 1619574 h 6858937"/>
              <a:gd name="connsiteX1359" fmla="*/ 4877227 w 7484617"/>
              <a:gd name="connsiteY1359" fmla="*/ 1619574 h 6858937"/>
              <a:gd name="connsiteX1360" fmla="*/ 4877227 w 7484617"/>
              <a:gd name="connsiteY1360" fmla="*/ 1604942 h 6858937"/>
              <a:gd name="connsiteX1361" fmla="*/ 4866261 w 7484617"/>
              <a:gd name="connsiteY1361" fmla="*/ 1630548 h 6858937"/>
              <a:gd name="connsiteX1362" fmla="*/ 4888195 w 7484617"/>
              <a:gd name="connsiteY1362" fmla="*/ 1645182 h 6858937"/>
              <a:gd name="connsiteX1363" fmla="*/ 4844323 w 7484617"/>
              <a:gd name="connsiteY1363" fmla="*/ 1659814 h 6858937"/>
              <a:gd name="connsiteX1364" fmla="*/ 4847980 w 7484617"/>
              <a:gd name="connsiteY1364" fmla="*/ 1667130 h 6858937"/>
              <a:gd name="connsiteX1365" fmla="*/ 4829699 w 7484617"/>
              <a:gd name="connsiteY1365" fmla="*/ 1641524 h 6858937"/>
              <a:gd name="connsiteX1366" fmla="*/ 4807762 w 7484617"/>
              <a:gd name="connsiteY1366" fmla="*/ 1648840 h 6858937"/>
              <a:gd name="connsiteX1367" fmla="*/ 4829699 w 7484617"/>
              <a:gd name="connsiteY1367" fmla="*/ 1667130 h 6858937"/>
              <a:gd name="connsiteX1368" fmla="*/ 4807762 w 7484617"/>
              <a:gd name="connsiteY1368" fmla="*/ 1656156 h 6858937"/>
              <a:gd name="connsiteX1369" fmla="*/ 4804106 w 7484617"/>
              <a:gd name="connsiteY1369" fmla="*/ 1678104 h 6858937"/>
              <a:gd name="connsiteX1370" fmla="*/ 4763889 w 7484617"/>
              <a:gd name="connsiteY1370" fmla="*/ 1685420 h 6858937"/>
              <a:gd name="connsiteX1371" fmla="*/ 4771201 w 7484617"/>
              <a:gd name="connsiteY1371" fmla="*/ 1681762 h 6858937"/>
              <a:gd name="connsiteX1372" fmla="*/ 4763889 w 7484617"/>
              <a:gd name="connsiteY1372" fmla="*/ 1670788 h 6858937"/>
              <a:gd name="connsiteX1373" fmla="*/ 4734641 w 7484617"/>
              <a:gd name="connsiteY1373" fmla="*/ 1700052 h 6858937"/>
              <a:gd name="connsiteX1374" fmla="*/ 4720017 w 7484617"/>
              <a:gd name="connsiteY1374" fmla="*/ 1689078 h 6858937"/>
              <a:gd name="connsiteX1375" fmla="*/ 4709048 w 7484617"/>
              <a:gd name="connsiteY1375" fmla="*/ 1703710 h 6858937"/>
              <a:gd name="connsiteX1376" fmla="*/ 4694423 w 7484617"/>
              <a:gd name="connsiteY1376" fmla="*/ 1685420 h 6858937"/>
              <a:gd name="connsiteX1377" fmla="*/ 4679799 w 7484617"/>
              <a:gd name="connsiteY1377" fmla="*/ 1700052 h 6858937"/>
              <a:gd name="connsiteX1378" fmla="*/ 4675229 w 7484617"/>
              <a:gd name="connsiteY1378" fmla="*/ 1689993 h 6858937"/>
              <a:gd name="connsiteX1379" fmla="*/ 4667569 w 7484617"/>
              <a:gd name="connsiteY1379" fmla="*/ 1686509 h 6858937"/>
              <a:gd name="connsiteX1380" fmla="*/ 4687568 w 7484617"/>
              <a:gd name="connsiteY1380" fmla="*/ 1677190 h 6858937"/>
              <a:gd name="connsiteX1381" fmla="*/ 4723673 w 7484617"/>
              <a:gd name="connsiteY1381" fmla="*/ 1667130 h 6858937"/>
              <a:gd name="connsiteX1382" fmla="*/ 4716360 w 7484617"/>
              <a:gd name="connsiteY1382" fmla="*/ 1648840 h 6858937"/>
              <a:gd name="connsiteX1383" fmla="*/ 4650549 w 7484617"/>
              <a:gd name="connsiteY1383" fmla="*/ 1696394 h 6858937"/>
              <a:gd name="connsiteX1384" fmla="*/ 4632271 w 7484617"/>
              <a:gd name="connsiteY1384" fmla="*/ 1685420 h 6858937"/>
              <a:gd name="connsiteX1385" fmla="*/ 4613990 w 7484617"/>
              <a:gd name="connsiteY1385" fmla="*/ 1703710 h 6858937"/>
              <a:gd name="connsiteX1386" fmla="*/ 4613990 w 7484617"/>
              <a:gd name="connsiteY1386" fmla="*/ 1722002 h 6858937"/>
              <a:gd name="connsiteX1387" fmla="*/ 4632271 w 7484617"/>
              <a:gd name="connsiteY1387" fmla="*/ 1711026 h 6858937"/>
              <a:gd name="connsiteX1388" fmla="*/ 4624959 w 7484617"/>
              <a:gd name="connsiteY1388" fmla="*/ 1703710 h 6858937"/>
              <a:gd name="connsiteX1389" fmla="*/ 4639583 w 7484617"/>
              <a:gd name="connsiteY1389" fmla="*/ 1700052 h 6858937"/>
              <a:gd name="connsiteX1390" fmla="*/ 4654205 w 7484617"/>
              <a:gd name="connsiteY1390" fmla="*/ 1729318 h 6858937"/>
              <a:gd name="connsiteX1391" fmla="*/ 4639583 w 7484617"/>
              <a:gd name="connsiteY1391" fmla="*/ 1722002 h 6858937"/>
              <a:gd name="connsiteX1392" fmla="*/ 4617646 w 7484617"/>
              <a:gd name="connsiteY1392" fmla="*/ 1747608 h 6858937"/>
              <a:gd name="connsiteX1393" fmla="*/ 4610333 w 7484617"/>
              <a:gd name="connsiteY1393" fmla="*/ 1754924 h 6858937"/>
              <a:gd name="connsiteX1394" fmla="*/ 4595709 w 7484617"/>
              <a:gd name="connsiteY1394" fmla="*/ 1747608 h 6858937"/>
              <a:gd name="connsiteX1395" fmla="*/ 4599365 w 7484617"/>
              <a:gd name="connsiteY1395" fmla="*/ 1754924 h 6858937"/>
              <a:gd name="connsiteX1396" fmla="*/ 4570116 w 7484617"/>
              <a:gd name="connsiteY1396" fmla="*/ 1765898 h 6858937"/>
              <a:gd name="connsiteX1397" fmla="*/ 4573772 w 7484617"/>
              <a:gd name="connsiteY1397" fmla="*/ 1776872 h 6858937"/>
              <a:gd name="connsiteX1398" fmla="*/ 4599365 w 7484617"/>
              <a:gd name="connsiteY1398" fmla="*/ 1769556 h 6858937"/>
              <a:gd name="connsiteX1399" fmla="*/ 4577429 w 7484617"/>
              <a:gd name="connsiteY1399" fmla="*/ 1791504 h 6858937"/>
              <a:gd name="connsiteX1400" fmla="*/ 4570116 w 7484617"/>
              <a:gd name="connsiteY1400" fmla="*/ 1776872 h 6858937"/>
              <a:gd name="connsiteX1401" fmla="*/ 4566460 w 7484617"/>
              <a:gd name="connsiteY1401" fmla="*/ 1787846 h 6858937"/>
              <a:gd name="connsiteX1402" fmla="*/ 4577429 w 7484617"/>
              <a:gd name="connsiteY1402" fmla="*/ 1806136 h 6858937"/>
              <a:gd name="connsiteX1403" fmla="*/ 4595709 w 7484617"/>
              <a:gd name="connsiteY1403" fmla="*/ 1787846 h 6858937"/>
              <a:gd name="connsiteX1404" fmla="*/ 4613990 w 7484617"/>
              <a:gd name="connsiteY1404" fmla="*/ 1798820 h 6858937"/>
              <a:gd name="connsiteX1405" fmla="*/ 4643237 w 7484617"/>
              <a:gd name="connsiteY1405" fmla="*/ 1769556 h 6858937"/>
              <a:gd name="connsiteX1406" fmla="*/ 4646893 w 7484617"/>
              <a:gd name="connsiteY1406" fmla="*/ 1784188 h 6858937"/>
              <a:gd name="connsiteX1407" fmla="*/ 4657862 w 7484617"/>
              <a:gd name="connsiteY1407" fmla="*/ 1765898 h 6858937"/>
              <a:gd name="connsiteX1408" fmla="*/ 4661518 w 7484617"/>
              <a:gd name="connsiteY1408" fmla="*/ 1787846 h 6858937"/>
              <a:gd name="connsiteX1409" fmla="*/ 4661518 w 7484617"/>
              <a:gd name="connsiteY1409" fmla="*/ 1754924 h 6858937"/>
              <a:gd name="connsiteX1410" fmla="*/ 4676143 w 7484617"/>
              <a:gd name="connsiteY1410" fmla="*/ 1780530 h 6858937"/>
              <a:gd name="connsiteX1411" fmla="*/ 4676143 w 7484617"/>
              <a:gd name="connsiteY1411" fmla="*/ 1754924 h 6858937"/>
              <a:gd name="connsiteX1412" fmla="*/ 4694423 w 7484617"/>
              <a:gd name="connsiteY1412" fmla="*/ 1747608 h 6858937"/>
              <a:gd name="connsiteX1413" fmla="*/ 4701735 w 7484617"/>
              <a:gd name="connsiteY1413" fmla="*/ 1743950 h 6858937"/>
              <a:gd name="connsiteX1414" fmla="*/ 4720017 w 7484617"/>
              <a:gd name="connsiteY1414" fmla="*/ 1754924 h 6858937"/>
              <a:gd name="connsiteX1415" fmla="*/ 4712704 w 7484617"/>
              <a:gd name="connsiteY1415" fmla="*/ 1732976 h 6858937"/>
              <a:gd name="connsiteX1416" fmla="*/ 4738297 w 7484617"/>
              <a:gd name="connsiteY1416" fmla="*/ 1729318 h 6858937"/>
              <a:gd name="connsiteX1417" fmla="*/ 4720017 w 7484617"/>
              <a:gd name="connsiteY1417" fmla="*/ 1736634 h 6858937"/>
              <a:gd name="connsiteX1418" fmla="*/ 4767545 w 7484617"/>
              <a:gd name="connsiteY1418" fmla="*/ 1743950 h 6858937"/>
              <a:gd name="connsiteX1419" fmla="*/ 4789481 w 7484617"/>
              <a:gd name="connsiteY1419" fmla="*/ 1729318 h 6858937"/>
              <a:gd name="connsiteX1420" fmla="*/ 4771201 w 7484617"/>
              <a:gd name="connsiteY1420" fmla="*/ 1736634 h 6858937"/>
              <a:gd name="connsiteX1421" fmla="*/ 4756578 w 7484617"/>
              <a:gd name="connsiteY1421" fmla="*/ 1729318 h 6858937"/>
              <a:gd name="connsiteX1422" fmla="*/ 4760232 w 7484617"/>
              <a:gd name="connsiteY1422" fmla="*/ 1718342 h 6858937"/>
              <a:gd name="connsiteX1423" fmla="*/ 4793137 w 7484617"/>
              <a:gd name="connsiteY1423" fmla="*/ 1718342 h 6858937"/>
              <a:gd name="connsiteX1424" fmla="*/ 4804106 w 7484617"/>
              <a:gd name="connsiteY1424" fmla="*/ 1736634 h 6858937"/>
              <a:gd name="connsiteX1425" fmla="*/ 4833355 w 7484617"/>
              <a:gd name="connsiteY1425" fmla="*/ 1725660 h 6858937"/>
              <a:gd name="connsiteX1426" fmla="*/ 4833355 w 7484617"/>
              <a:gd name="connsiteY1426" fmla="*/ 1696394 h 6858937"/>
              <a:gd name="connsiteX1427" fmla="*/ 4837011 w 7484617"/>
              <a:gd name="connsiteY1427" fmla="*/ 1692736 h 6858937"/>
              <a:gd name="connsiteX1428" fmla="*/ 4855292 w 7484617"/>
              <a:gd name="connsiteY1428" fmla="*/ 1714684 h 6858937"/>
              <a:gd name="connsiteX1429" fmla="*/ 4855292 w 7484617"/>
              <a:gd name="connsiteY1429" fmla="*/ 1689078 h 6858937"/>
              <a:gd name="connsiteX1430" fmla="*/ 4884539 w 7484617"/>
              <a:gd name="connsiteY1430" fmla="*/ 1689078 h 6858937"/>
              <a:gd name="connsiteX1431" fmla="*/ 4906477 w 7484617"/>
              <a:gd name="connsiteY1431" fmla="*/ 1692736 h 6858937"/>
              <a:gd name="connsiteX1432" fmla="*/ 4891851 w 7484617"/>
              <a:gd name="connsiteY1432" fmla="*/ 1700052 h 6858937"/>
              <a:gd name="connsiteX1433" fmla="*/ 4917445 w 7484617"/>
              <a:gd name="connsiteY1433" fmla="*/ 1700052 h 6858937"/>
              <a:gd name="connsiteX1434" fmla="*/ 4917445 w 7484617"/>
              <a:gd name="connsiteY1434" fmla="*/ 1703710 h 6858937"/>
              <a:gd name="connsiteX1435" fmla="*/ 4917445 w 7484617"/>
              <a:gd name="connsiteY1435" fmla="*/ 1714684 h 6858937"/>
              <a:gd name="connsiteX1436" fmla="*/ 4906477 w 7484617"/>
              <a:gd name="connsiteY1436" fmla="*/ 1711026 h 6858937"/>
              <a:gd name="connsiteX1437" fmla="*/ 4906477 w 7484617"/>
              <a:gd name="connsiteY1437" fmla="*/ 1722002 h 6858937"/>
              <a:gd name="connsiteX1438" fmla="*/ 4928413 w 7484617"/>
              <a:gd name="connsiteY1438" fmla="*/ 1700052 h 6858937"/>
              <a:gd name="connsiteX1439" fmla="*/ 4964975 w 7484617"/>
              <a:gd name="connsiteY1439" fmla="*/ 1685420 h 6858937"/>
              <a:gd name="connsiteX1440" fmla="*/ 4954007 w 7484617"/>
              <a:gd name="connsiteY1440" fmla="*/ 1659814 h 6858937"/>
              <a:gd name="connsiteX1441" fmla="*/ 4975943 w 7484617"/>
              <a:gd name="connsiteY1441" fmla="*/ 1659814 h 6858937"/>
              <a:gd name="connsiteX1442" fmla="*/ 4975943 w 7484617"/>
              <a:gd name="connsiteY1442" fmla="*/ 1689078 h 6858937"/>
              <a:gd name="connsiteX1443" fmla="*/ 5016159 w 7484617"/>
              <a:gd name="connsiteY1443" fmla="*/ 1667130 h 6858937"/>
              <a:gd name="connsiteX1444" fmla="*/ 5049065 w 7484617"/>
              <a:gd name="connsiteY1444" fmla="*/ 1667130 h 6858937"/>
              <a:gd name="connsiteX1445" fmla="*/ 5078313 w 7484617"/>
              <a:gd name="connsiteY1445" fmla="*/ 1670788 h 6858937"/>
              <a:gd name="connsiteX1446" fmla="*/ 5074657 w 7484617"/>
              <a:gd name="connsiteY1446" fmla="*/ 1678104 h 6858937"/>
              <a:gd name="connsiteX1447" fmla="*/ 5092938 w 7484617"/>
              <a:gd name="connsiteY1447" fmla="*/ 1692736 h 6858937"/>
              <a:gd name="connsiteX1448" fmla="*/ 5081969 w 7484617"/>
              <a:gd name="connsiteY1448" fmla="*/ 1674446 h 6858937"/>
              <a:gd name="connsiteX1449" fmla="*/ 5111217 w 7484617"/>
              <a:gd name="connsiteY1449" fmla="*/ 1652498 h 6858937"/>
              <a:gd name="connsiteX1450" fmla="*/ 5092938 w 7484617"/>
              <a:gd name="connsiteY1450" fmla="*/ 1637866 h 6858937"/>
              <a:gd name="connsiteX1451" fmla="*/ 5114873 w 7484617"/>
              <a:gd name="connsiteY1451" fmla="*/ 1630548 h 6858937"/>
              <a:gd name="connsiteX1452" fmla="*/ 5122185 w 7484617"/>
              <a:gd name="connsiteY1452" fmla="*/ 1645182 h 6858937"/>
              <a:gd name="connsiteX1453" fmla="*/ 5100251 w 7484617"/>
              <a:gd name="connsiteY1453" fmla="*/ 1641524 h 6858937"/>
              <a:gd name="connsiteX1454" fmla="*/ 5114873 w 7484617"/>
              <a:gd name="connsiteY1454" fmla="*/ 1656156 h 6858937"/>
              <a:gd name="connsiteX1455" fmla="*/ 5151435 w 7484617"/>
              <a:gd name="connsiteY1455" fmla="*/ 1648840 h 6858937"/>
              <a:gd name="connsiteX1456" fmla="*/ 5155173 w 7484617"/>
              <a:gd name="connsiteY1456" fmla="*/ 1659718 h 6858937"/>
              <a:gd name="connsiteX1457" fmla="*/ 5155091 w 7484617"/>
              <a:gd name="connsiteY1457" fmla="*/ 1659814 h 6858937"/>
              <a:gd name="connsiteX1458" fmla="*/ 5155197 w 7484617"/>
              <a:gd name="connsiteY1458" fmla="*/ 1659788 h 6858937"/>
              <a:gd name="connsiteX1459" fmla="*/ 5156463 w 7484617"/>
              <a:gd name="connsiteY1459" fmla="*/ 1663472 h 6858937"/>
              <a:gd name="connsiteX1460" fmla="*/ 5169715 w 7484617"/>
              <a:gd name="connsiteY1460" fmla="*/ 1667130 h 6858937"/>
              <a:gd name="connsiteX1461" fmla="*/ 5155091 w 7484617"/>
              <a:gd name="connsiteY1461" fmla="*/ 1674446 h 6858937"/>
              <a:gd name="connsiteX1462" fmla="*/ 5180684 w 7484617"/>
              <a:gd name="connsiteY1462" fmla="*/ 1667130 h 6858937"/>
              <a:gd name="connsiteX1463" fmla="*/ 5173371 w 7484617"/>
              <a:gd name="connsiteY1463" fmla="*/ 1652498 h 6858937"/>
              <a:gd name="connsiteX1464" fmla="*/ 5164232 w 7484617"/>
              <a:gd name="connsiteY1464" fmla="*/ 1657528 h 6858937"/>
              <a:gd name="connsiteX1465" fmla="*/ 5155197 w 7484617"/>
              <a:gd name="connsiteY1465" fmla="*/ 1659788 h 6858937"/>
              <a:gd name="connsiteX1466" fmla="*/ 5155173 w 7484617"/>
              <a:gd name="connsiteY1466" fmla="*/ 1659718 h 6858937"/>
              <a:gd name="connsiteX1467" fmla="*/ 5160119 w 7484617"/>
              <a:gd name="connsiteY1467" fmla="*/ 1653868 h 6858937"/>
              <a:gd name="connsiteX1468" fmla="*/ 5162403 w 7484617"/>
              <a:gd name="connsiteY1468" fmla="*/ 1645182 h 6858937"/>
              <a:gd name="connsiteX1469" fmla="*/ 5217245 w 7484617"/>
              <a:gd name="connsiteY1469" fmla="*/ 1623232 h 6858937"/>
              <a:gd name="connsiteX1470" fmla="*/ 5235525 w 7484617"/>
              <a:gd name="connsiteY1470" fmla="*/ 1637866 h 6858937"/>
              <a:gd name="connsiteX1471" fmla="*/ 5239181 w 7484617"/>
              <a:gd name="connsiteY1471" fmla="*/ 1634206 h 6858937"/>
              <a:gd name="connsiteX1472" fmla="*/ 5242837 w 7484617"/>
              <a:gd name="connsiteY1472" fmla="*/ 1619574 h 6858937"/>
              <a:gd name="connsiteX1473" fmla="*/ 5290367 w 7484617"/>
              <a:gd name="connsiteY1473" fmla="*/ 1604942 h 6858937"/>
              <a:gd name="connsiteX1474" fmla="*/ 5297679 w 7484617"/>
              <a:gd name="connsiteY1474" fmla="*/ 1623232 h 6858937"/>
              <a:gd name="connsiteX1475" fmla="*/ 5308647 w 7484617"/>
              <a:gd name="connsiteY1475" fmla="*/ 1626890 h 6858937"/>
              <a:gd name="connsiteX1476" fmla="*/ 5323272 w 7484617"/>
              <a:gd name="connsiteY1476" fmla="*/ 1623232 h 6858937"/>
              <a:gd name="connsiteX1477" fmla="*/ 5323272 w 7484617"/>
              <a:gd name="connsiteY1477" fmla="*/ 1612258 h 6858937"/>
              <a:gd name="connsiteX1478" fmla="*/ 5341553 w 7484617"/>
              <a:gd name="connsiteY1478" fmla="*/ 1615916 h 6858937"/>
              <a:gd name="connsiteX1479" fmla="*/ 5345207 w 7484617"/>
              <a:gd name="connsiteY1479" fmla="*/ 1630548 h 6858937"/>
              <a:gd name="connsiteX1480" fmla="*/ 5356175 w 7484617"/>
              <a:gd name="connsiteY1480" fmla="*/ 1619574 h 6858937"/>
              <a:gd name="connsiteX1481" fmla="*/ 5341553 w 7484617"/>
              <a:gd name="connsiteY1481" fmla="*/ 1615916 h 6858937"/>
              <a:gd name="connsiteX1482" fmla="*/ 5356175 w 7484617"/>
              <a:gd name="connsiteY1482" fmla="*/ 1604942 h 6858937"/>
              <a:gd name="connsiteX1483" fmla="*/ 5378113 w 7484617"/>
              <a:gd name="connsiteY1483" fmla="*/ 1619574 h 6858937"/>
              <a:gd name="connsiteX1484" fmla="*/ 5443923 w 7484617"/>
              <a:gd name="connsiteY1484" fmla="*/ 1612258 h 6858937"/>
              <a:gd name="connsiteX1485" fmla="*/ 5451235 w 7484617"/>
              <a:gd name="connsiteY1485" fmla="*/ 1612258 h 6858937"/>
              <a:gd name="connsiteX1486" fmla="*/ 5462202 w 7484617"/>
              <a:gd name="connsiteY1486" fmla="*/ 1601284 h 6858937"/>
              <a:gd name="connsiteX1487" fmla="*/ 5465858 w 7484617"/>
              <a:gd name="connsiteY1487" fmla="*/ 1593968 h 6858937"/>
              <a:gd name="connsiteX1488" fmla="*/ 5469515 w 7484617"/>
              <a:gd name="connsiteY1488" fmla="*/ 1601284 h 6858937"/>
              <a:gd name="connsiteX1489" fmla="*/ 5473171 w 7484617"/>
              <a:gd name="connsiteY1489" fmla="*/ 1597626 h 6858937"/>
              <a:gd name="connsiteX1490" fmla="*/ 5495107 w 7484617"/>
              <a:gd name="connsiteY1490" fmla="*/ 1604942 h 6858937"/>
              <a:gd name="connsiteX1491" fmla="*/ 5509732 w 7484617"/>
              <a:gd name="connsiteY1491" fmla="*/ 1597626 h 6858937"/>
              <a:gd name="connsiteX1492" fmla="*/ 5509732 w 7484617"/>
              <a:gd name="connsiteY1492" fmla="*/ 1593968 h 6858937"/>
              <a:gd name="connsiteX1493" fmla="*/ 5517044 w 7484617"/>
              <a:gd name="connsiteY1493" fmla="*/ 1601284 h 6858937"/>
              <a:gd name="connsiteX1494" fmla="*/ 5520701 w 7484617"/>
              <a:gd name="connsiteY1494" fmla="*/ 1604942 h 6858937"/>
              <a:gd name="connsiteX1495" fmla="*/ 5542637 w 7484617"/>
              <a:gd name="connsiteY1495" fmla="*/ 1590310 h 6858937"/>
              <a:gd name="connsiteX1496" fmla="*/ 5538981 w 7484617"/>
              <a:gd name="connsiteY1496" fmla="*/ 1575678 h 6858937"/>
              <a:gd name="connsiteX1497" fmla="*/ 5549949 w 7484617"/>
              <a:gd name="connsiteY1497" fmla="*/ 1586652 h 6858937"/>
              <a:gd name="connsiteX1498" fmla="*/ 5575543 w 7484617"/>
              <a:gd name="connsiteY1498" fmla="*/ 1572020 h 6858937"/>
              <a:gd name="connsiteX1499" fmla="*/ 5575543 w 7484617"/>
              <a:gd name="connsiteY1499" fmla="*/ 1553730 h 6858937"/>
              <a:gd name="connsiteX1500" fmla="*/ 5590165 w 7484617"/>
              <a:gd name="connsiteY1500" fmla="*/ 1546414 h 6858937"/>
              <a:gd name="connsiteX1501" fmla="*/ 5593821 w 7484617"/>
              <a:gd name="connsiteY1501" fmla="*/ 1561046 h 6858937"/>
              <a:gd name="connsiteX1502" fmla="*/ 5685225 w 7484617"/>
              <a:gd name="connsiteY1502" fmla="*/ 1520806 h 6858937"/>
              <a:gd name="connsiteX1503" fmla="*/ 5681569 w 7484617"/>
              <a:gd name="connsiteY1503" fmla="*/ 1513490 h 6858937"/>
              <a:gd name="connsiteX1504" fmla="*/ 5696194 w 7484617"/>
              <a:gd name="connsiteY1504" fmla="*/ 1509832 h 6858937"/>
              <a:gd name="connsiteX1505" fmla="*/ 5699848 w 7484617"/>
              <a:gd name="connsiteY1505" fmla="*/ 1520806 h 6858937"/>
              <a:gd name="connsiteX1506" fmla="*/ 5725441 w 7484617"/>
              <a:gd name="connsiteY1506" fmla="*/ 1502516 h 6858937"/>
              <a:gd name="connsiteX1507" fmla="*/ 5736409 w 7484617"/>
              <a:gd name="connsiteY1507" fmla="*/ 1513490 h 6858937"/>
              <a:gd name="connsiteX1508" fmla="*/ 5769315 w 7484617"/>
              <a:gd name="connsiteY1508" fmla="*/ 1495200 h 6858937"/>
              <a:gd name="connsiteX1509" fmla="*/ 5762003 w 7484617"/>
              <a:gd name="connsiteY1509" fmla="*/ 1487884 h 6858937"/>
              <a:gd name="connsiteX1510" fmla="*/ 5743722 w 7484617"/>
              <a:gd name="connsiteY1510" fmla="*/ 1491542 h 6858937"/>
              <a:gd name="connsiteX1511" fmla="*/ 5758347 w 7484617"/>
              <a:gd name="connsiteY1511" fmla="*/ 1465936 h 6858937"/>
              <a:gd name="connsiteX1512" fmla="*/ 5762003 w 7484617"/>
              <a:gd name="connsiteY1512" fmla="*/ 1484226 h 6858937"/>
              <a:gd name="connsiteX1513" fmla="*/ 5849749 w 7484617"/>
              <a:gd name="connsiteY1513" fmla="*/ 1425696 h 6858937"/>
              <a:gd name="connsiteX1514" fmla="*/ 5860717 w 7484617"/>
              <a:gd name="connsiteY1514" fmla="*/ 1414722 h 6858937"/>
              <a:gd name="connsiteX1515" fmla="*/ 5849749 w 7484617"/>
              <a:gd name="connsiteY1515" fmla="*/ 1447644 h 6858937"/>
              <a:gd name="connsiteX1516" fmla="*/ 5878997 w 7484617"/>
              <a:gd name="connsiteY1516" fmla="*/ 1433012 h 6858937"/>
              <a:gd name="connsiteX1517" fmla="*/ 5904591 w 7484617"/>
              <a:gd name="connsiteY1517" fmla="*/ 1414722 h 6858937"/>
              <a:gd name="connsiteX1518" fmla="*/ 5893622 w 7484617"/>
              <a:gd name="connsiteY1518" fmla="*/ 1443986 h 6858937"/>
              <a:gd name="connsiteX1519" fmla="*/ 5922871 w 7484617"/>
              <a:gd name="connsiteY1519" fmla="*/ 1414722 h 6858937"/>
              <a:gd name="connsiteX1520" fmla="*/ 5930183 w 7484617"/>
              <a:gd name="connsiteY1520" fmla="*/ 1422038 h 6858937"/>
              <a:gd name="connsiteX1521" fmla="*/ 5992337 w 7484617"/>
              <a:gd name="connsiteY1521" fmla="*/ 1348876 h 6858937"/>
              <a:gd name="connsiteX1522" fmla="*/ 5999649 w 7484617"/>
              <a:gd name="connsiteY1522" fmla="*/ 1367166 h 6858937"/>
              <a:gd name="connsiteX1523" fmla="*/ 5992337 w 7484617"/>
              <a:gd name="connsiteY1523" fmla="*/ 1363508 h 6858937"/>
              <a:gd name="connsiteX1524" fmla="*/ 5992337 w 7484617"/>
              <a:gd name="connsiteY1524" fmla="*/ 1370826 h 6858937"/>
              <a:gd name="connsiteX1525" fmla="*/ 6010617 w 7484617"/>
              <a:gd name="connsiteY1525" fmla="*/ 1367166 h 6858937"/>
              <a:gd name="connsiteX1526" fmla="*/ 6010617 w 7484617"/>
              <a:gd name="connsiteY1526" fmla="*/ 1356192 h 6858937"/>
              <a:gd name="connsiteX1527" fmla="*/ 6028898 w 7484617"/>
              <a:gd name="connsiteY1527" fmla="*/ 1359850 h 6858937"/>
              <a:gd name="connsiteX1528" fmla="*/ 6028898 w 7484617"/>
              <a:gd name="connsiteY1528" fmla="*/ 1348876 h 6858937"/>
              <a:gd name="connsiteX1529" fmla="*/ 6014273 w 7484617"/>
              <a:gd name="connsiteY1529" fmla="*/ 1345218 h 6858937"/>
              <a:gd name="connsiteX1530" fmla="*/ 5995993 w 7484617"/>
              <a:gd name="connsiteY1530" fmla="*/ 1352534 h 6858937"/>
              <a:gd name="connsiteX1531" fmla="*/ 5988681 w 7484617"/>
              <a:gd name="connsiteY1531" fmla="*/ 1341560 h 6858937"/>
              <a:gd name="connsiteX1532" fmla="*/ 6003305 w 7484617"/>
              <a:gd name="connsiteY1532" fmla="*/ 1348876 h 6858937"/>
              <a:gd name="connsiteX1533" fmla="*/ 6036210 w 7484617"/>
              <a:gd name="connsiteY1533" fmla="*/ 1319612 h 6858937"/>
              <a:gd name="connsiteX1534" fmla="*/ 6039867 w 7484617"/>
              <a:gd name="connsiteY1534" fmla="*/ 1359850 h 6858937"/>
              <a:gd name="connsiteX1535" fmla="*/ 6069113 w 7484617"/>
              <a:gd name="connsiteY1535" fmla="*/ 1337902 h 6858937"/>
              <a:gd name="connsiteX1536" fmla="*/ 6094707 w 7484617"/>
              <a:gd name="connsiteY1536" fmla="*/ 1334244 h 6858937"/>
              <a:gd name="connsiteX1537" fmla="*/ 6112987 w 7484617"/>
              <a:gd name="connsiteY1537" fmla="*/ 1315954 h 6858937"/>
              <a:gd name="connsiteX1538" fmla="*/ 6109331 w 7484617"/>
              <a:gd name="connsiteY1538" fmla="*/ 1330586 h 6858937"/>
              <a:gd name="connsiteX1539" fmla="*/ 6123956 w 7484617"/>
              <a:gd name="connsiteY1539" fmla="*/ 1319612 h 6858937"/>
              <a:gd name="connsiteX1540" fmla="*/ 6116643 w 7484617"/>
              <a:gd name="connsiteY1540" fmla="*/ 1308638 h 6858937"/>
              <a:gd name="connsiteX1541" fmla="*/ 6142237 w 7484617"/>
              <a:gd name="connsiteY1541" fmla="*/ 1286688 h 6858937"/>
              <a:gd name="connsiteX1542" fmla="*/ 6164173 w 7484617"/>
              <a:gd name="connsiteY1542" fmla="*/ 1283031 h 6858937"/>
              <a:gd name="connsiteX1543" fmla="*/ 6189765 w 7484617"/>
              <a:gd name="connsiteY1543" fmla="*/ 1283031 h 6858937"/>
              <a:gd name="connsiteX1544" fmla="*/ 6200733 w 7484617"/>
              <a:gd name="connsiteY1544" fmla="*/ 1268399 h 6858937"/>
              <a:gd name="connsiteX1545" fmla="*/ 6200733 w 7484617"/>
              <a:gd name="connsiteY1545" fmla="*/ 1308638 h 6858937"/>
              <a:gd name="connsiteX1546" fmla="*/ 6259231 w 7484617"/>
              <a:gd name="connsiteY1546" fmla="*/ 1261083 h 6858937"/>
              <a:gd name="connsiteX1547" fmla="*/ 6314072 w 7484617"/>
              <a:gd name="connsiteY1547" fmla="*/ 1220845 h 6858937"/>
              <a:gd name="connsiteX1548" fmla="*/ 6244607 w 7484617"/>
              <a:gd name="connsiteY1548" fmla="*/ 1250109 h 6858937"/>
              <a:gd name="connsiteX1549" fmla="*/ 6240951 w 7484617"/>
              <a:gd name="connsiteY1549" fmla="*/ 1264741 h 6858937"/>
              <a:gd name="connsiteX1550" fmla="*/ 6237295 w 7484617"/>
              <a:gd name="connsiteY1550" fmla="*/ 1253767 h 6858937"/>
              <a:gd name="connsiteX1551" fmla="*/ 6208045 w 7484617"/>
              <a:gd name="connsiteY1551" fmla="*/ 1294006 h 6858937"/>
              <a:gd name="connsiteX1552" fmla="*/ 6237295 w 7484617"/>
              <a:gd name="connsiteY1552" fmla="*/ 1235477 h 6858937"/>
              <a:gd name="connsiteX1553" fmla="*/ 6240951 w 7484617"/>
              <a:gd name="connsiteY1553" fmla="*/ 1253767 h 6858937"/>
              <a:gd name="connsiteX1554" fmla="*/ 6262888 w 7484617"/>
              <a:gd name="connsiteY1554" fmla="*/ 1209871 h 6858937"/>
              <a:gd name="connsiteX1555" fmla="*/ 6303103 w 7484617"/>
              <a:gd name="connsiteY1555" fmla="*/ 1209871 h 6858937"/>
              <a:gd name="connsiteX1556" fmla="*/ 6321385 w 7484617"/>
              <a:gd name="connsiteY1556" fmla="*/ 1173289 h 6858937"/>
              <a:gd name="connsiteX1557" fmla="*/ 6328697 w 7484617"/>
              <a:gd name="connsiteY1557" fmla="*/ 1187921 h 6858937"/>
              <a:gd name="connsiteX1558" fmla="*/ 6343321 w 7484617"/>
              <a:gd name="connsiteY1558" fmla="*/ 1198897 h 6858937"/>
              <a:gd name="connsiteX1559" fmla="*/ 6357946 w 7484617"/>
              <a:gd name="connsiteY1559" fmla="*/ 1173289 h 6858937"/>
              <a:gd name="connsiteX1560" fmla="*/ 6376227 w 7484617"/>
              <a:gd name="connsiteY1560" fmla="*/ 1169631 h 6858937"/>
              <a:gd name="connsiteX1561" fmla="*/ 6361602 w 7484617"/>
              <a:gd name="connsiteY1561" fmla="*/ 1169631 h 6858937"/>
              <a:gd name="connsiteX1562" fmla="*/ 6365258 w 7484617"/>
              <a:gd name="connsiteY1562" fmla="*/ 1147683 h 6858937"/>
              <a:gd name="connsiteX1563" fmla="*/ 6387195 w 7484617"/>
              <a:gd name="connsiteY1563" fmla="*/ 1151341 h 6858937"/>
              <a:gd name="connsiteX1564" fmla="*/ 6394507 w 7484617"/>
              <a:gd name="connsiteY1564" fmla="*/ 1165973 h 6858937"/>
              <a:gd name="connsiteX1565" fmla="*/ 6409130 w 7484617"/>
              <a:gd name="connsiteY1565" fmla="*/ 1125735 h 6858937"/>
              <a:gd name="connsiteX1566" fmla="*/ 6438379 w 7484617"/>
              <a:gd name="connsiteY1566" fmla="*/ 1114761 h 6858937"/>
              <a:gd name="connsiteX1567" fmla="*/ 6434723 w 7484617"/>
              <a:gd name="connsiteY1567" fmla="*/ 1133051 h 6858937"/>
              <a:gd name="connsiteX1568" fmla="*/ 6420099 w 7484617"/>
              <a:gd name="connsiteY1568" fmla="*/ 1140367 h 6858937"/>
              <a:gd name="connsiteX1569" fmla="*/ 6431067 w 7484617"/>
              <a:gd name="connsiteY1569" fmla="*/ 1147683 h 6858937"/>
              <a:gd name="connsiteX1570" fmla="*/ 6438379 w 7484617"/>
              <a:gd name="connsiteY1570" fmla="*/ 1133051 h 6858937"/>
              <a:gd name="connsiteX1571" fmla="*/ 6463973 w 7484617"/>
              <a:gd name="connsiteY1571" fmla="*/ 1136709 h 6858937"/>
              <a:gd name="connsiteX1572" fmla="*/ 6431067 w 7484617"/>
              <a:gd name="connsiteY1572" fmla="*/ 1180605 h 6858937"/>
              <a:gd name="connsiteX1573" fmla="*/ 6485909 w 7484617"/>
              <a:gd name="connsiteY1573" fmla="*/ 1165973 h 6858937"/>
              <a:gd name="connsiteX1574" fmla="*/ 6496878 w 7484617"/>
              <a:gd name="connsiteY1574" fmla="*/ 1154999 h 6858937"/>
              <a:gd name="connsiteX1575" fmla="*/ 6493221 w 7484617"/>
              <a:gd name="connsiteY1575" fmla="*/ 1144025 h 6858937"/>
              <a:gd name="connsiteX1576" fmla="*/ 6580967 w 7484617"/>
              <a:gd name="connsiteY1576" fmla="*/ 1122077 h 6858937"/>
              <a:gd name="connsiteX1577" fmla="*/ 6580967 w 7484617"/>
              <a:gd name="connsiteY1577" fmla="*/ 1111101 h 6858937"/>
              <a:gd name="connsiteX1578" fmla="*/ 6599248 w 7484617"/>
              <a:gd name="connsiteY1578" fmla="*/ 1111101 h 6858937"/>
              <a:gd name="connsiteX1579" fmla="*/ 6591936 w 7484617"/>
              <a:gd name="connsiteY1579" fmla="*/ 1125735 h 6858937"/>
              <a:gd name="connsiteX1580" fmla="*/ 6628497 w 7484617"/>
              <a:gd name="connsiteY1580" fmla="*/ 1114761 h 6858937"/>
              <a:gd name="connsiteX1581" fmla="*/ 6639464 w 7484617"/>
              <a:gd name="connsiteY1581" fmla="*/ 1129393 h 6858937"/>
              <a:gd name="connsiteX1582" fmla="*/ 6643120 w 7484617"/>
              <a:gd name="connsiteY1582" fmla="*/ 1114761 h 6858937"/>
              <a:gd name="connsiteX1583" fmla="*/ 6657745 w 7484617"/>
              <a:gd name="connsiteY1583" fmla="*/ 1129393 h 6858937"/>
              <a:gd name="connsiteX1584" fmla="*/ 6668713 w 7484617"/>
              <a:gd name="connsiteY1584" fmla="*/ 1114761 h 6858937"/>
              <a:gd name="connsiteX1585" fmla="*/ 6679681 w 7484617"/>
              <a:gd name="connsiteY1585" fmla="*/ 1140367 h 6858937"/>
              <a:gd name="connsiteX1586" fmla="*/ 6701619 w 7484617"/>
              <a:gd name="connsiteY1586" fmla="*/ 1133051 h 6858937"/>
              <a:gd name="connsiteX1587" fmla="*/ 6697963 w 7484617"/>
              <a:gd name="connsiteY1587" fmla="*/ 1136709 h 6858937"/>
              <a:gd name="connsiteX1588" fmla="*/ 6701543 w 7484617"/>
              <a:gd name="connsiteY1588" fmla="*/ 1143871 h 6858937"/>
              <a:gd name="connsiteX1589" fmla="*/ 6701371 w 7484617"/>
              <a:gd name="connsiteY1589" fmla="*/ 1143915 h 6858937"/>
              <a:gd name="connsiteX1590" fmla="*/ 6690193 w 7484617"/>
              <a:gd name="connsiteY1590" fmla="*/ 1138995 h 6858937"/>
              <a:gd name="connsiteX1591" fmla="*/ 6686994 w 7484617"/>
              <a:gd name="connsiteY1591" fmla="*/ 1147683 h 6858937"/>
              <a:gd name="connsiteX1592" fmla="*/ 6701371 w 7484617"/>
              <a:gd name="connsiteY1592" fmla="*/ 1143915 h 6858937"/>
              <a:gd name="connsiteX1593" fmla="*/ 6701619 w 7484617"/>
              <a:gd name="connsiteY1593" fmla="*/ 1144025 h 6858937"/>
              <a:gd name="connsiteX1594" fmla="*/ 6701543 w 7484617"/>
              <a:gd name="connsiteY1594" fmla="*/ 1143871 h 6858937"/>
              <a:gd name="connsiteX1595" fmla="*/ 6706188 w 7484617"/>
              <a:gd name="connsiteY1595" fmla="*/ 1142653 h 6858937"/>
              <a:gd name="connsiteX1596" fmla="*/ 6719899 w 7484617"/>
              <a:gd name="connsiteY1596" fmla="*/ 1129393 h 6858937"/>
              <a:gd name="connsiteX1597" fmla="*/ 6734524 w 7484617"/>
              <a:gd name="connsiteY1597" fmla="*/ 1140367 h 6858937"/>
              <a:gd name="connsiteX1598" fmla="*/ 6745493 w 7484617"/>
              <a:gd name="connsiteY1598" fmla="*/ 1133051 h 6858937"/>
              <a:gd name="connsiteX1599" fmla="*/ 6752803 w 7484617"/>
              <a:gd name="connsiteY1599" fmla="*/ 1158657 h 6858937"/>
              <a:gd name="connsiteX1600" fmla="*/ 6727211 w 7484617"/>
              <a:gd name="connsiteY1600" fmla="*/ 1169631 h 6858937"/>
              <a:gd name="connsiteX1601" fmla="*/ 6738180 w 7484617"/>
              <a:gd name="connsiteY1601" fmla="*/ 1187921 h 6858937"/>
              <a:gd name="connsiteX1602" fmla="*/ 6767427 w 7484617"/>
              <a:gd name="connsiteY1602" fmla="*/ 1162315 h 6858937"/>
              <a:gd name="connsiteX1603" fmla="*/ 6782052 w 7484617"/>
              <a:gd name="connsiteY1603" fmla="*/ 1140367 h 6858937"/>
              <a:gd name="connsiteX1604" fmla="*/ 6771083 w 7484617"/>
              <a:gd name="connsiteY1604" fmla="*/ 1154999 h 6858937"/>
              <a:gd name="connsiteX1605" fmla="*/ 6785708 w 7484617"/>
              <a:gd name="connsiteY1605" fmla="*/ 1165973 h 6858937"/>
              <a:gd name="connsiteX1606" fmla="*/ 6789365 w 7484617"/>
              <a:gd name="connsiteY1606" fmla="*/ 1151341 h 6858937"/>
              <a:gd name="connsiteX1607" fmla="*/ 6796677 w 7484617"/>
              <a:gd name="connsiteY1607" fmla="*/ 1158657 h 6858937"/>
              <a:gd name="connsiteX1608" fmla="*/ 6803989 w 7484617"/>
              <a:gd name="connsiteY1608" fmla="*/ 1136709 h 6858937"/>
              <a:gd name="connsiteX1609" fmla="*/ 6814957 w 7484617"/>
              <a:gd name="connsiteY1609" fmla="*/ 1151341 h 6858937"/>
              <a:gd name="connsiteX1610" fmla="*/ 6822269 w 7484617"/>
              <a:gd name="connsiteY1610" fmla="*/ 1129393 h 6858937"/>
              <a:gd name="connsiteX1611" fmla="*/ 6822269 w 7484617"/>
              <a:gd name="connsiteY1611" fmla="*/ 1144025 h 6858937"/>
              <a:gd name="connsiteX1612" fmla="*/ 6833238 w 7484617"/>
              <a:gd name="connsiteY1612" fmla="*/ 1147683 h 6858937"/>
              <a:gd name="connsiteX1613" fmla="*/ 6862487 w 7484617"/>
              <a:gd name="connsiteY1613" fmla="*/ 1122077 h 6858937"/>
              <a:gd name="connsiteX1614" fmla="*/ 6858831 w 7484617"/>
              <a:gd name="connsiteY1614" fmla="*/ 1103785 h 6858937"/>
              <a:gd name="connsiteX1615" fmla="*/ 6866143 w 7484617"/>
              <a:gd name="connsiteY1615" fmla="*/ 1096469 h 6858937"/>
              <a:gd name="connsiteX1616" fmla="*/ 6884423 w 7484617"/>
              <a:gd name="connsiteY1616" fmla="*/ 1100127 h 6858937"/>
              <a:gd name="connsiteX1617" fmla="*/ 6855175 w 7484617"/>
              <a:gd name="connsiteY1617" fmla="*/ 1129393 h 6858937"/>
              <a:gd name="connsiteX1618" fmla="*/ 6858831 w 7484617"/>
              <a:gd name="connsiteY1618" fmla="*/ 1136709 h 6858937"/>
              <a:gd name="connsiteX1619" fmla="*/ 6942921 w 7484617"/>
              <a:gd name="connsiteY1619" fmla="*/ 1089153 h 6858937"/>
              <a:gd name="connsiteX1620" fmla="*/ 6957545 w 7484617"/>
              <a:gd name="connsiteY1620" fmla="*/ 1096469 h 6858937"/>
              <a:gd name="connsiteX1621" fmla="*/ 6920984 w 7484617"/>
              <a:gd name="connsiteY1621" fmla="*/ 1144025 h 6858937"/>
              <a:gd name="connsiteX1622" fmla="*/ 6928296 w 7484617"/>
              <a:gd name="connsiteY1622" fmla="*/ 1147683 h 6858937"/>
              <a:gd name="connsiteX1623" fmla="*/ 6990449 w 7484617"/>
              <a:gd name="connsiteY1623" fmla="*/ 1114761 h 6858937"/>
              <a:gd name="connsiteX1624" fmla="*/ 7052603 w 7484617"/>
              <a:gd name="connsiteY1624" fmla="*/ 1100127 h 6858937"/>
              <a:gd name="connsiteX1625" fmla="*/ 7063572 w 7484617"/>
              <a:gd name="connsiteY1625" fmla="*/ 1092811 h 6858937"/>
              <a:gd name="connsiteX1626" fmla="*/ 7063572 w 7484617"/>
              <a:gd name="connsiteY1626" fmla="*/ 1107443 h 6858937"/>
              <a:gd name="connsiteX1627" fmla="*/ 7081853 w 7484617"/>
              <a:gd name="connsiteY1627" fmla="*/ 1114761 h 6858937"/>
              <a:gd name="connsiteX1628" fmla="*/ 7085509 w 7484617"/>
              <a:gd name="connsiteY1628" fmla="*/ 1103785 h 6858937"/>
              <a:gd name="connsiteX1629" fmla="*/ 7078197 w 7484617"/>
              <a:gd name="connsiteY1629" fmla="*/ 1107443 h 6858937"/>
              <a:gd name="connsiteX1630" fmla="*/ 7100133 w 7484617"/>
              <a:gd name="connsiteY1630" fmla="*/ 1085495 h 6858937"/>
              <a:gd name="connsiteX1631" fmla="*/ 7158630 w 7484617"/>
              <a:gd name="connsiteY1631" fmla="*/ 1114761 h 6858937"/>
              <a:gd name="connsiteX1632" fmla="*/ 7180567 w 7484617"/>
              <a:gd name="connsiteY1632" fmla="*/ 1136709 h 6858937"/>
              <a:gd name="connsiteX1633" fmla="*/ 7129381 w 7484617"/>
              <a:gd name="connsiteY1633" fmla="*/ 1213529 h 6858937"/>
              <a:gd name="connsiteX1634" fmla="*/ 7133037 w 7484617"/>
              <a:gd name="connsiteY1634" fmla="*/ 1198897 h 6858937"/>
              <a:gd name="connsiteX1635" fmla="*/ 7100133 w 7484617"/>
              <a:gd name="connsiteY1635" fmla="*/ 1209871 h 6858937"/>
              <a:gd name="connsiteX1636" fmla="*/ 7027011 w 7484617"/>
              <a:gd name="connsiteY1636" fmla="*/ 1257425 h 6858937"/>
              <a:gd name="connsiteX1637" fmla="*/ 6957545 w 7484617"/>
              <a:gd name="connsiteY1637" fmla="*/ 1279373 h 6858937"/>
              <a:gd name="connsiteX1638" fmla="*/ 6979483 w 7484617"/>
              <a:gd name="connsiteY1638" fmla="*/ 1283031 h 6858937"/>
              <a:gd name="connsiteX1639" fmla="*/ 6939265 w 7484617"/>
              <a:gd name="connsiteY1639" fmla="*/ 1301322 h 6858937"/>
              <a:gd name="connsiteX1640" fmla="*/ 6895391 w 7484617"/>
              <a:gd name="connsiteY1640" fmla="*/ 1319612 h 6858937"/>
              <a:gd name="connsiteX1641" fmla="*/ 6888079 w 7484617"/>
              <a:gd name="connsiteY1641" fmla="*/ 1308638 h 6858937"/>
              <a:gd name="connsiteX1642" fmla="*/ 6873454 w 7484617"/>
              <a:gd name="connsiteY1642" fmla="*/ 1323270 h 6858937"/>
              <a:gd name="connsiteX1643" fmla="*/ 6858831 w 7484617"/>
              <a:gd name="connsiteY1643" fmla="*/ 1326928 h 6858937"/>
              <a:gd name="connsiteX1644" fmla="*/ 6869797 w 7484617"/>
              <a:gd name="connsiteY1644" fmla="*/ 1319612 h 6858937"/>
              <a:gd name="connsiteX1645" fmla="*/ 6851519 w 7484617"/>
              <a:gd name="connsiteY1645" fmla="*/ 1334244 h 6858937"/>
              <a:gd name="connsiteX1646" fmla="*/ 6778396 w 7484617"/>
              <a:gd name="connsiteY1646" fmla="*/ 1348876 h 6858937"/>
              <a:gd name="connsiteX1647" fmla="*/ 6741836 w 7484617"/>
              <a:gd name="connsiteY1647" fmla="*/ 1396432 h 6858937"/>
              <a:gd name="connsiteX1648" fmla="*/ 6756459 w 7484617"/>
              <a:gd name="connsiteY1648" fmla="*/ 1422038 h 6858937"/>
              <a:gd name="connsiteX1649" fmla="*/ 6767427 w 7484617"/>
              <a:gd name="connsiteY1649" fmla="*/ 1411064 h 6858937"/>
              <a:gd name="connsiteX1650" fmla="*/ 6763771 w 7484617"/>
              <a:gd name="connsiteY1650" fmla="*/ 1392774 h 6858937"/>
              <a:gd name="connsiteX1651" fmla="*/ 6803989 w 7484617"/>
              <a:gd name="connsiteY1651" fmla="*/ 1381800 h 6858937"/>
              <a:gd name="connsiteX1652" fmla="*/ 6811301 w 7484617"/>
              <a:gd name="connsiteY1652" fmla="*/ 1392774 h 6858937"/>
              <a:gd name="connsiteX1653" fmla="*/ 6825926 w 7484617"/>
              <a:gd name="connsiteY1653" fmla="*/ 1381800 h 6858937"/>
              <a:gd name="connsiteX1654" fmla="*/ 6822269 w 7484617"/>
              <a:gd name="connsiteY1654" fmla="*/ 1374484 h 6858937"/>
              <a:gd name="connsiteX1655" fmla="*/ 6833238 w 7484617"/>
              <a:gd name="connsiteY1655" fmla="*/ 1381800 h 6858937"/>
              <a:gd name="connsiteX1656" fmla="*/ 6818613 w 7484617"/>
              <a:gd name="connsiteY1656" fmla="*/ 1414722 h 6858937"/>
              <a:gd name="connsiteX1657" fmla="*/ 6855175 w 7484617"/>
              <a:gd name="connsiteY1657" fmla="*/ 1392774 h 6858937"/>
              <a:gd name="connsiteX1658" fmla="*/ 6862487 w 7484617"/>
              <a:gd name="connsiteY1658" fmla="*/ 1407406 h 6858937"/>
              <a:gd name="connsiteX1659" fmla="*/ 6895391 w 7484617"/>
              <a:gd name="connsiteY1659" fmla="*/ 1403748 h 6858937"/>
              <a:gd name="connsiteX1660" fmla="*/ 6891735 w 7484617"/>
              <a:gd name="connsiteY1660" fmla="*/ 1418380 h 6858937"/>
              <a:gd name="connsiteX1661" fmla="*/ 6920984 w 7484617"/>
              <a:gd name="connsiteY1661" fmla="*/ 1422038 h 6858937"/>
              <a:gd name="connsiteX1662" fmla="*/ 6920984 w 7484617"/>
              <a:gd name="connsiteY1662" fmla="*/ 1414722 h 6858937"/>
              <a:gd name="connsiteX1663" fmla="*/ 6957545 w 7484617"/>
              <a:gd name="connsiteY1663" fmla="*/ 1414722 h 6858937"/>
              <a:gd name="connsiteX1664" fmla="*/ 6994105 w 7484617"/>
              <a:gd name="connsiteY1664" fmla="*/ 1429354 h 6858937"/>
              <a:gd name="connsiteX1665" fmla="*/ 6928296 w 7484617"/>
              <a:gd name="connsiteY1665" fmla="*/ 1462278 h 6858937"/>
              <a:gd name="connsiteX1666" fmla="*/ 6895391 w 7484617"/>
              <a:gd name="connsiteY1666" fmla="*/ 1476910 h 6858937"/>
              <a:gd name="connsiteX1667" fmla="*/ 6862487 w 7484617"/>
              <a:gd name="connsiteY1667" fmla="*/ 1498858 h 6858937"/>
              <a:gd name="connsiteX1668" fmla="*/ 6822269 w 7484617"/>
              <a:gd name="connsiteY1668" fmla="*/ 1520806 h 6858937"/>
              <a:gd name="connsiteX1669" fmla="*/ 6782052 w 7484617"/>
              <a:gd name="connsiteY1669" fmla="*/ 1542754 h 6858937"/>
              <a:gd name="connsiteX1670" fmla="*/ 6811301 w 7484617"/>
              <a:gd name="connsiteY1670" fmla="*/ 1520806 h 6858937"/>
              <a:gd name="connsiteX1671" fmla="*/ 6760115 w 7484617"/>
              <a:gd name="connsiteY1671" fmla="*/ 1553730 h 6858937"/>
              <a:gd name="connsiteX1672" fmla="*/ 6749149 w 7484617"/>
              <a:gd name="connsiteY1672" fmla="*/ 1572020 h 6858937"/>
              <a:gd name="connsiteX1673" fmla="*/ 6760115 w 7484617"/>
              <a:gd name="connsiteY1673" fmla="*/ 1546414 h 6858937"/>
              <a:gd name="connsiteX1674" fmla="*/ 6730867 w 7484617"/>
              <a:gd name="connsiteY1674" fmla="*/ 1586652 h 6858937"/>
              <a:gd name="connsiteX1675" fmla="*/ 6723555 w 7484617"/>
              <a:gd name="connsiteY1675" fmla="*/ 1575678 h 6858937"/>
              <a:gd name="connsiteX1676" fmla="*/ 6705275 w 7484617"/>
              <a:gd name="connsiteY1676" fmla="*/ 1579336 h 6858937"/>
              <a:gd name="connsiteX1677" fmla="*/ 6697963 w 7484617"/>
              <a:gd name="connsiteY1677" fmla="*/ 1582994 h 6858937"/>
              <a:gd name="connsiteX1678" fmla="*/ 6697963 w 7484617"/>
              <a:gd name="connsiteY1678" fmla="*/ 1604942 h 6858937"/>
              <a:gd name="connsiteX1679" fmla="*/ 6705275 w 7484617"/>
              <a:gd name="connsiteY1679" fmla="*/ 1604942 h 6858937"/>
              <a:gd name="connsiteX1680" fmla="*/ 6708931 w 7484617"/>
              <a:gd name="connsiteY1680" fmla="*/ 1590310 h 6858937"/>
              <a:gd name="connsiteX1681" fmla="*/ 6723555 w 7484617"/>
              <a:gd name="connsiteY1681" fmla="*/ 1586652 h 6858937"/>
              <a:gd name="connsiteX1682" fmla="*/ 6708931 w 7484617"/>
              <a:gd name="connsiteY1682" fmla="*/ 1604942 h 6858937"/>
              <a:gd name="connsiteX1683" fmla="*/ 6723555 w 7484617"/>
              <a:gd name="connsiteY1683" fmla="*/ 1612258 h 6858937"/>
              <a:gd name="connsiteX1684" fmla="*/ 6723555 w 7484617"/>
              <a:gd name="connsiteY1684" fmla="*/ 1634206 h 6858937"/>
              <a:gd name="connsiteX1685" fmla="*/ 6756459 w 7484617"/>
              <a:gd name="connsiteY1685" fmla="*/ 1601284 h 6858937"/>
              <a:gd name="connsiteX1686" fmla="*/ 6771083 w 7484617"/>
              <a:gd name="connsiteY1686" fmla="*/ 1590310 h 6858937"/>
              <a:gd name="connsiteX1687" fmla="*/ 6767427 w 7484617"/>
              <a:gd name="connsiteY1687" fmla="*/ 1579336 h 6858937"/>
              <a:gd name="connsiteX1688" fmla="*/ 6785708 w 7484617"/>
              <a:gd name="connsiteY1688" fmla="*/ 1582994 h 6858937"/>
              <a:gd name="connsiteX1689" fmla="*/ 6862487 w 7484617"/>
              <a:gd name="connsiteY1689" fmla="*/ 1539096 h 6858937"/>
              <a:gd name="connsiteX1690" fmla="*/ 6902703 w 7484617"/>
              <a:gd name="connsiteY1690" fmla="*/ 1524464 h 6858937"/>
              <a:gd name="connsiteX1691" fmla="*/ 6939265 w 7484617"/>
              <a:gd name="connsiteY1691" fmla="*/ 1513490 h 6858937"/>
              <a:gd name="connsiteX1692" fmla="*/ 6913671 w 7484617"/>
              <a:gd name="connsiteY1692" fmla="*/ 1550072 h 6858937"/>
              <a:gd name="connsiteX1693" fmla="*/ 6931953 w 7484617"/>
              <a:gd name="connsiteY1693" fmla="*/ 1542754 h 6858937"/>
              <a:gd name="connsiteX1694" fmla="*/ 6950233 w 7484617"/>
              <a:gd name="connsiteY1694" fmla="*/ 1539096 h 6858937"/>
              <a:gd name="connsiteX1695" fmla="*/ 6968514 w 7484617"/>
              <a:gd name="connsiteY1695" fmla="*/ 1546414 h 6858937"/>
              <a:gd name="connsiteX1696" fmla="*/ 6994105 w 7484617"/>
              <a:gd name="connsiteY1696" fmla="*/ 1531780 h 6858937"/>
              <a:gd name="connsiteX1697" fmla="*/ 7016042 w 7484617"/>
              <a:gd name="connsiteY1697" fmla="*/ 1535438 h 6858937"/>
              <a:gd name="connsiteX1698" fmla="*/ 7001417 w 7484617"/>
              <a:gd name="connsiteY1698" fmla="*/ 1546414 h 6858937"/>
              <a:gd name="connsiteX1699" fmla="*/ 7016042 w 7484617"/>
              <a:gd name="connsiteY1699" fmla="*/ 1557388 h 6858937"/>
              <a:gd name="connsiteX1700" fmla="*/ 6957545 w 7484617"/>
              <a:gd name="connsiteY1700" fmla="*/ 1623232 h 6858937"/>
              <a:gd name="connsiteX1701" fmla="*/ 6895391 w 7484617"/>
              <a:gd name="connsiteY1701" fmla="*/ 1670788 h 6858937"/>
              <a:gd name="connsiteX1702" fmla="*/ 6811301 w 7484617"/>
              <a:gd name="connsiteY1702" fmla="*/ 1725660 h 6858937"/>
              <a:gd name="connsiteX1703" fmla="*/ 6745493 w 7484617"/>
              <a:gd name="connsiteY1703" fmla="*/ 1769556 h 6858937"/>
              <a:gd name="connsiteX1704" fmla="*/ 6741836 w 7484617"/>
              <a:gd name="connsiteY1704" fmla="*/ 1762240 h 6858937"/>
              <a:gd name="connsiteX1705" fmla="*/ 6723555 w 7484617"/>
              <a:gd name="connsiteY1705" fmla="*/ 1784188 h 6858937"/>
              <a:gd name="connsiteX1706" fmla="*/ 6708931 w 7484617"/>
              <a:gd name="connsiteY1706" fmla="*/ 1773214 h 6858937"/>
              <a:gd name="connsiteX1707" fmla="*/ 6668713 w 7484617"/>
              <a:gd name="connsiteY1707" fmla="*/ 1806136 h 6858937"/>
              <a:gd name="connsiteX1708" fmla="*/ 6643120 w 7484617"/>
              <a:gd name="connsiteY1708" fmla="*/ 1853691 h 6858937"/>
              <a:gd name="connsiteX1709" fmla="*/ 6621185 w 7484617"/>
              <a:gd name="connsiteY1709" fmla="*/ 1875640 h 6858937"/>
              <a:gd name="connsiteX1710" fmla="*/ 6566343 w 7484617"/>
              <a:gd name="connsiteY1710" fmla="*/ 1871981 h 6858937"/>
              <a:gd name="connsiteX1711" fmla="*/ 6540749 w 7484617"/>
              <a:gd name="connsiteY1711" fmla="*/ 1879298 h 6858937"/>
              <a:gd name="connsiteX1712" fmla="*/ 6522469 w 7484617"/>
              <a:gd name="connsiteY1712" fmla="*/ 1893930 h 6858937"/>
              <a:gd name="connsiteX1713" fmla="*/ 6533437 w 7484617"/>
              <a:gd name="connsiteY1713" fmla="*/ 1890272 h 6858937"/>
              <a:gd name="connsiteX1714" fmla="*/ 6529781 w 7484617"/>
              <a:gd name="connsiteY1714" fmla="*/ 1915880 h 6858937"/>
              <a:gd name="connsiteX1715" fmla="*/ 6515159 w 7484617"/>
              <a:gd name="connsiteY1715" fmla="*/ 1923196 h 6858937"/>
              <a:gd name="connsiteX1716" fmla="*/ 6493221 w 7484617"/>
              <a:gd name="connsiteY1716" fmla="*/ 1919538 h 6858937"/>
              <a:gd name="connsiteX1717" fmla="*/ 6493221 w 7484617"/>
              <a:gd name="connsiteY1717" fmla="*/ 1945143 h 6858937"/>
              <a:gd name="connsiteX1718" fmla="*/ 6427411 w 7484617"/>
              <a:gd name="connsiteY1718" fmla="*/ 1945143 h 6858937"/>
              <a:gd name="connsiteX1719" fmla="*/ 6401818 w 7484617"/>
              <a:gd name="connsiteY1719" fmla="*/ 1956118 h 6858937"/>
              <a:gd name="connsiteX1720" fmla="*/ 6376227 w 7484617"/>
              <a:gd name="connsiteY1720" fmla="*/ 1978066 h 6858937"/>
              <a:gd name="connsiteX1721" fmla="*/ 6350633 w 7484617"/>
              <a:gd name="connsiteY1721" fmla="*/ 1996357 h 6858937"/>
              <a:gd name="connsiteX1722" fmla="*/ 6339665 w 7484617"/>
              <a:gd name="connsiteY1722" fmla="*/ 2040253 h 6858937"/>
              <a:gd name="connsiteX1723" fmla="*/ 6299447 w 7484617"/>
              <a:gd name="connsiteY1723" fmla="*/ 2043911 h 6858937"/>
              <a:gd name="connsiteX1724" fmla="*/ 6281169 w 7484617"/>
              <a:gd name="connsiteY1724" fmla="*/ 2051227 h 6858937"/>
              <a:gd name="connsiteX1725" fmla="*/ 6262888 w 7484617"/>
              <a:gd name="connsiteY1725" fmla="*/ 2062201 h 6858937"/>
              <a:gd name="connsiteX1726" fmla="*/ 6200733 w 7484617"/>
              <a:gd name="connsiteY1726" fmla="*/ 2098783 h 6858937"/>
              <a:gd name="connsiteX1727" fmla="*/ 6189765 w 7484617"/>
              <a:gd name="connsiteY1727" fmla="*/ 2117073 h 6858937"/>
              <a:gd name="connsiteX1728" fmla="*/ 6211701 w 7484617"/>
              <a:gd name="connsiteY1728" fmla="*/ 2102441 h 6858937"/>
              <a:gd name="connsiteX1729" fmla="*/ 6222670 w 7484617"/>
              <a:gd name="connsiteY1729" fmla="*/ 2109757 h 6858937"/>
              <a:gd name="connsiteX1730" fmla="*/ 6233639 w 7484617"/>
              <a:gd name="connsiteY1730" fmla="*/ 2095125 h 6858937"/>
              <a:gd name="connsiteX1731" fmla="*/ 6255575 w 7484617"/>
              <a:gd name="connsiteY1731" fmla="*/ 2109757 h 6858937"/>
              <a:gd name="connsiteX1732" fmla="*/ 6281169 w 7484617"/>
              <a:gd name="connsiteY1732" fmla="*/ 2087809 h 6858937"/>
              <a:gd name="connsiteX1733" fmla="*/ 6270200 w 7484617"/>
              <a:gd name="connsiteY1733" fmla="*/ 2106099 h 6858937"/>
              <a:gd name="connsiteX1734" fmla="*/ 6288479 w 7484617"/>
              <a:gd name="connsiteY1734" fmla="*/ 2106099 h 6858937"/>
              <a:gd name="connsiteX1735" fmla="*/ 6303103 w 7484617"/>
              <a:gd name="connsiteY1735" fmla="*/ 2076835 h 6858937"/>
              <a:gd name="connsiteX1736" fmla="*/ 6368915 w 7484617"/>
              <a:gd name="connsiteY1736" fmla="*/ 2058543 h 6858937"/>
              <a:gd name="connsiteX1737" fmla="*/ 6372571 w 7484617"/>
              <a:gd name="connsiteY1737" fmla="*/ 2043911 h 6858937"/>
              <a:gd name="connsiteX1738" fmla="*/ 6390851 w 7484617"/>
              <a:gd name="connsiteY1738" fmla="*/ 2058543 h 6858937"/>
              <a:gd name="connsiteX1739" fmla="*/ 6387195 w 7484617"/>
              <a:gd name="connsiteY1739" fmla="*/ 2043911 h 6858937"/>
              <a:gd name="connsiteX1740" fmla="*/ 6420099 w 7484617"/>
              <a:gd name="connsiteY1740" fmla="*/ 2025621 h 6858937"/>
              <a:gd name="connsiteX1741" fmla="*/ 6423755 w 7484617"/>
              <a:gd name="connsiteY1741" fmla="*/ 2036595 h 6858937"/>
              <a:gd name="connsiteX1742" fmla="*/ 6453004 w 7484617"/>
              <a:gd name="connsiteY1742" fmla="*/ 2018305 h 6858937"/>
              <a:gd name="connsiteX1743" fmla="*/ 6478597 w 7484617"/>
              <a:gd name="connsiteY1743" fmla="*/ 2007331 h 6858937"/>
              <a:gd name="connsiteX1744" fmla="*/ 6496878 w 7484617"/>
              <a:gd name="connsiteY1744" fmla="*/ 2018305 h 6858937"/>
              <a:gd name="connsiteX1745" fmla="*/ 6515159 w 7484617"/>
              <a:gd name="connsiteY1745" fmla="*/ 2007331 h 6858937"/>
              <a:gd name="connsiteX1746" fmla="*/ 6511503 w 7484617"/>
              <a:gd name="connsiteY1746" fmla="*/ 1989041 h 6858937"/>
              <a:gd name="connsiteX1747" fmla="*/ 6526125 w 7484617"/>
              <a:gd name="connsiteY1747" fmla="*/ 2018305 h 6858937"/>
              <a:gd name="connsiteX1748" fmla="*/ 6533437 w 7484617"/>
              <a:gd name="connsiteY1748" fmla="*/ 2010989 h 6858937"/>
              <a:gd name="connsiteX1749" fmla="*/ 6533437 w 7484617"/>
              <a:gd name="connsiteY1749" fmla="*/ 1996357 h 6858937"/>
              <a:gd name="connsiteX1750" fmla="*/ 6544406 w 7484617"/>
              <a:gd name="connsiteY1750" fmla="*/ 2007331 h 6858937"/>
              <a:gd name="connsiteX1751" fmla="*/ 6537093 w 7484617"/>
              <a:gd name="connsiteY1751" fmla="*/ 1985383 h 6858937"/>
              <a:gd name="connsiteX1752" fmla="*/ 6548062 w 7484617"/>
              <a:gd name="connsiteY1752" fmla="*/ 1978066 h 6858937"/>
              <a:gd name="connsiteX1753" fmla="*/ 6555375 w 7484617"/>
              <a:gd name="connsiteY1753" fmla="*/ 1985383 h 6858937"/>
              <a:gd name="connsiteX1754" fmla="*/ 6551718 w 7484617"/>
              <a:gd name="connsiteY1754" fmla="*/ 1992699 h 6858937"/>
              <a:gd name="connsiteX1755" fmla="*/ 6573655 w 7484617"/>
              <a:gd name="connsiteY1755" fmla="*/ 1985383 h 6858937"/>
              <a:gd name="connsiteX1756" fmla="*/ 6555375 w 7484617"/>
              <a:gd name="connsiteY1756" fmla="*/ 1985383 h 6858937"/>
              <a:gd name="connsiteX1757" fmla="*/ 6573655 w 7484617"/>
              <a:gd name="connsiteY1757" fmla="*/ 1956118 h 6858937"/>
              <a:gd name="connsiteX1758" fmla="*/ 6588279 w 7484617"/>
              <a:gd name="connsiteY1758" fmla="*/ 1974409 h 6858937"/>
              <a:gd name="connsiteX1759" fmla="*/ 6584623 w 7484617"/>
              <a:gd name="connsiteY1759" fmla="*/ 1989041 h 6858937"/>
              <a:gd name="connsiteX1760" fmla="*/ 6610217 w 7484617"/>
              <a:gd name="connsiteY1760" fmla="*/ 1974409 h 6858937"/>
              <a:gd name="connsiteX1761" fmla="*/ 6591936 w 7484617"/>
              <a:gd name="connsiteY1761" fmla="*/ 1970751 h 6858937"/>
              <a:gd name="connsiteX1762" fmla="*/ 6624841 w 7484617"/>
              <a:gd name="connsiteY1762" fmla="*/ 1945143 h 6858937"/>
              <a:gd name="connsiteX1763" fmla="*/ 6650433 w 7484617"/>
              <a:gd name="connsiteY1763" fmla="*/ 1948802 h 6858937"/>
              <a:gd name="connsiteX1764" fmla="*/ 6672369 w 7484617"/>
              <a:gd name="connsiteY1764" fmla="*/ 1926854 h 6858937"/>
              <a:gd name="connsiteX1765" fmla="*/ 6697963 w 7484617"/>
              <a:gd name="connsiteY1765" fmla="*/ 1926854 h 6858937"/>
              <a:gd name="connsiteX1766" fmla="*/ 6683338 w 7484617"/>
              <a:gd name="connsiteY1766" fmla="*/ 1941486 h 6858937"/>
              <a:gd name="connsiteX1767" fmla="*/ 6679681 w 7484617"/>
              <a:gd name="connsiteY1767" fmla="*/ 1959776 h 6858937"/>
              <a:gd name="connsiteX1768" fmla="*/ 6697963 w 7484617"/>
              <a:gd name="connsiteY1768" fmla="*/ 1959776 h 6858937"/>
              <a:gd name="connsiteX1769" fmla="*/ 6727211 w 7484617"/>
              <a:gd name="connsiteY1769" fmla="*/ 1919538 h 6858937"/>
              <a:gd name="connsiteX1770" fmla="*/ 6730867 w 7484617"/>
              <a:gd name="connsiteY1770" fmla="*/ 1937828 h 6858937"/>
              <a:gd name="connsiteX1771" fmla="*/ 6719899 w 7484617"/>
              <a:gd name="connsiteY1771" fmla="*/ 1952460 h 6858937"/>
              <a:gd name="connsiteX1772" fmla="*/ 6756459 w 7484617"/>
              <a:gd name="connsiteY1772" fmla="*/ 1945143 h 6858937"/>
              <a:gd name="connsiteX1773" fmla="*/ 6785708 w 7484617"/>
              <a:gd name="connsiteY1773" fmla="*/ 1934170 h 6858937"/>
              <a:gd name="connsiteX1774" fmla="*/ 6811301 w 7484617"/>
              <a:gd name="connsiteY1774" fmla="*/ 1908564 h 6858937"/>
              <a:gd name="connsiteX1775" fmla="*/ 6807645 w 7484617"/>
              <a:gd name="connsiteY1775" fmla="*/ 1930512 h 6858937"/>
              <a:gd name="connsiteX1776" fmla="*/ 6858831 w 7484617"/>
              <a:gd name="connsiteY1776" fmla="*/ 1897590 h 6858937"/>
              <a:gd name="connsiteX1777" fmla="*/ 6844207 w 7484617"/>
              <a:gd name="connsiteY1777" fmla="*/ 1897590 h 6858937"/>
              <a:gd name="connsiteX1778" fmla="*/ 6851519 w 7484617"/>
              <a:gd name="connsiteY1778" fmla="*/ 1886614 h 6858937"/>
              <a:gd name="connsiteX1779" fmla="*/ 6880766 w 7484617"/>
              <a:gd name="connsiteY1779" fmla="*/ 1890272 h 6858937"/>
              <a:gd name="connsiteX1780" fmla="*/ 6902703 w 7484617"/>
              <a:gd name="connsiteY1780" fmla="*/ 1868323 h 6858937"/>
              <a:gd name="connsiteX1781" fmla="*/ 6920984 w 7484617"/>
              <a:gd name="connsiteY1781" fmla="*/ 1875640 h 6858937"/>
              <a:gd name="connsiteX1782" fmla="*/ 6906359 w 7484617"/>
              <a:gd name="connsiteY1782" fmla="*/ 1850033 h 6858937"/>
              <a:gd name="connsiteX1783" fmla="*/ 6957545 w 7484617"/>
              <a:gd name="connsiteY1783" fmla="*/ 1861007 h 6858937"/>
              <a:gd name="connsiteX1784" fmla="*/ 6953889 w 7484617"/>
              <a:gd name="connsiteY1784" fmla="*/ 1850033 h 6858937"/>
              <a:gd name="connsiteX1785" fmla="*/ 6964857 w 7484617"/>
              <a:gd name="connsiteY1785" fmla="*/ 1861007 h 6858937"/>
              <a:gd name="connsiteX1786" fmla="*/ 6990449 w 7484617"/>
              <a:gd name="connsiteY1786" fmla="*/ 1850033 h 6858937"/>
              <a:gd name="connsiteX1787" fmla="*/ 6986793 w 7484617"/>
              <a:gd name="connsiteY1787" fmla="*/ 1835401 h 6858937"/>
              <a:gd name="connsiteX1788" fmla="*/ 7001417 w 7484617"/>
              <a:gd name="connsiteY1788" fmla="*/ 1846375 h 6858937"/>
              <a:gd name="connsiteX1789" fmla="*/ 7030667 w 7484617"/>
              <a:gd name="connsiteY1789" fmla="*/ 1835401 h 6858937"/>
              <a:gd name="connsiteX1790" fmla="*/ 7027011 w 7484617"/>
              <a:gd name="connsiteY1790" fmla="*/ 1817111 h 6858937"/>
              <a:gd name="connsiteX1791" fmla="*/ 7048947 w 7484617"/>
              <a:gd name="connsiteY1791" fmla="*/ 1809795 h 6858937"/>
              <a:gd name="connsiteX1792" fmla="*/ 7048947 w 7484617"/>
              <a:gd name="connsiteY1792" fmla="*/ 1824427 h 6858937"/>
              <a:gd name="connsiteX1793" fmla="*/ 7151317 w 7484617"/>
              <a:gd name="connsiteY1793" fmla="*/ 1791504 h 6858937"/>
              <a:gd name="connsiteX1794" fmla="*/ 7147661 w 7484617"/>
              <a:gd name="connsiteY1794" fmla="*/ 1784188 h 6858937"/>
              <a:gd name="connsiteX1795" fmla="*/ 7165942 w 7484617"/>
              <a:gd name="connsiteY1795" fmla="*/ 1784188 h 6858937"/>
              <a:gd name="connsiteX1796" fmla="*/ 7169599 w 7484617"/>
              <a:gd name="connsiteY1796" fmla="*/ 1795162 h 6858937"/>
              <a:gd name="connsiteX1797" fmla="*/ 7198847 w 7484617"/>
              <a:gd name="connsiteY1797" fmla="*/ 1780530 h 6858937"/>
              <a:gd name="connsiteX1798" fmla="*/ 7209816 w 7484617"/>
              <a:gd name="connsiteY1798" fmla="*/ 1787846 h 6858937"/>
              <a:gd name="connsiteX1799" fmla="*/ 7246375 w 7484617"/>
              <a:gd name="connsiteY1799" fmla="*/ 1773214 h 6858937"/>
              <a:gd name="connsiteX1800" fmla="*/ 7242719 w 7484617"/>
              <a:gd name="connsiteY1800" fmla="*/ 1765898 h 6858937"/>
              <a:gd name="connsiteX1801" fmla="*/ 7220783 w 7484617"/>
              <a:gd name="connsiteY1801" fmla="*/ 1769556 h 6858937"/>
              <a:gd name="connsiteX1802" fmla="*/ 7242719 w 7484617"/>
              <a:gd name="connsiteY1802" fmla="*/ 1743950 h 6858937"/>
              <a:gd name="connsiteX1803" fmla="*/ 7242719 w 7484617"/>
              <a:gd name="connsiteY1803" fmla="*/ 1762240 h 6858937"/>
              <a:gd name="connsiteX1804" fmla="*/ 7345090 w 7484617"/>
              <a:gd name="connsiteY1804" fmla="*/ 1711026 h 6858937"/>
              <a:gd name="connsiteX1805" fmla="*/ 7359715 w 7484617"/>
              <a:gd name="connsiteY1805" fmla="*/ 1703710 h 6858937"/>
              <a:gd name="connsiteX1806" fmla="*/ 7341434 w 7484617"/>
              <a:gd name="connsiteY1806" fmla="*/ 1732976 h 6858937"/>
              <a:gd name="connsiteX1807" fmla="*/ 7403589 w 7484617"/>
              <a:gd name="connsiteY1807" fmla="*/ 1703710 h 6858937"/>
              <a:gd name="connsiteX1808" fmla="*/ 7403589 w 7484617"/>
              <a:gd name="connsiteY1808" fmla="*/ 1707368 h 6858937"/>
              <a:gd name="connsiteX1809" fmla="*/ 7388963 w 7484617"/>
              <a:gd name="connsiteY1809" fmla="*/ 1736634 h 6858937"/>
              <a:gd name="connsiteX1810" fmla="*/ 7425525 w 7484617"/>
              <a:gd name="connsiteY1810" fmla="*/ 1707368 h 6858937"/>
              <a:gd name="connsiteX1811" fmla="*/ 7429181 w 7484617"/>
              <a:gd name="connsiteY1811" fmla="*/ 1714684 h 6858937"/>
              <a:gd name="connsiteX1812" fmla="*/ 7470769 w 7484617"/>
              <a:gd name="connsiteY1812" fmla="*/ 1688621 h 6858937"/>
              <a:gd name="connsiteX1813" fmla="*/ 7484617 w 7484617"/>
              <a:gd name="connsiteY1813" fmla="*/ 1678143 h 6858937"/>
              <a:gd name="connsiteX1814" fmla="*/ 7484617 w 7484617"/>
              <a:gd name="connsiteY1814" fmla="*/ 2501805 h 6858937"/>
              <a:gd name="connsiteX1815" fmla="*/ 7474882 w 7484617"/>
              <a:gd name="connsiteY1815" fmla="*/ 2509860 h 6858937"/>
              <a:gd name="connsiteX1816" fmla="*/ 7451119 w 7484617"/>
              <a:gd name="connsiteY1816" fmla="*/ 2526778 h 6858937"/>
              <a:gd name="connsiteX1817" fmla="*/ 7436493 w 7484617"/>
              <a:gd name="connsiteY1817" fmla="*/ 2519462 h 6858937"/>
              <a:gd name="connsiteX1818" fmla="*/ 7414557 w 7484617"/>
              <a:gd name="connsiteY1818" fmla="*/ 2545068 h 6858937"/>
              <a:gd name="connsiteX1819" fmla="*/ 7484617 w 7484617"/>
              <a:gd name="connsiteY1819" fmla="*/ 2523163 h 6858937"/>
              <a:gd name="connsiteX1820" fmla="*/ 7484617 w 7484617"/>
              <a:gd name="connsiteY1820" fmla="*/ 2782248 h 6858937"/>
              <a:gd name="connsiteX1821" fmla="*/ 7480365 w 7484617"/>
              <a:gd name="connsiteY1821" fmla="*/ 2786502 h 6858937"/>
              <a:gd name="connsiteX1822" fmla="*/ 7458429 w 7484617"/>
              <a:gd name="connsiteY1822" fmla="*/ 2797476 h 6858937"/>
              <a:gd name="connsiteX1823" fmla="*/ 7414557 w 7484617"/>
              <a:gd name="connsiteY1823" fmla="*/ 2808450 h 6858937"/>
              <a:gd name="connsiteX1824" fmla="*/ 7407245 w 7484617"/>
              <a:gd name="connsiteY1824" fmla="*/ 2815766 h 6858937"/>
              <a:gd name="connsiteX1825" fmla="*/ 7414557 w 7484617"/>
              <a:gd name="connsiteY1825" fmla="*/ 2819424 h 6858937"/>
              <a:gd name="connsiteX1826" fmla="*/ 7392620 w 7484617"/>
              <a:gd name="connsiteY1826" fmla="*/ 2830398 h 6858937"/>
              <a:gd name="connsiteX1827" fmla="*/ 7403589 w 7484617"/>
              <a:gd name="connsiteY1827" fmla="*/ 2815766 h 6858937"/>
              <a:gd name="connsiteX1828" fmla="*/ 7345090 w 7484617"/>
              <a:gd name="connsiteY1828" fmla="*/ 2830398 h 6858937"/>
              <a:gd name="connsiteX1829" fmla="*/ 7341434 w 7484617"/>
              <a:gd name="connsiteY1829" fmla="*/ 2845032 h 6858937"/>
              <a:gd name="connsiteX1830" fmla="*/ 7363371 w 7484617"/>
              <a:gd name="connsiteY1830" fmla="*/ 2830398 h 6858937"/>
              <a:gd name="connsiteX1831" fmla="*/ 7363371 w 7484617"/>
              <a:gd name="connsiteY1831" fmla="*/ 2848690 h 6858937"/>
              <a:gd name="connsiteX1832" fmla="*/ 7330467 w 7484617"/>
              <a:gd name="connsiteY1832" fmla="*/ 2852348 h 6858937"/>
              <a:gd name="connsiteX1833" fmla="*/ 7326811 w 7484617"/>
              <a:gd name="connsiteY1833" fmla="*/ 2837714 h 6858937"/>
              <a:gd name="connsiteX1834" fmla="*/ 7315843 w 7484617"/>
              <a:gd name="connsiteY1834" fmla="*/ 2848690 h 6858937"/>
              <a:gd name="connsiteX1835" fmla="*/ 7315843 w 7484617"/>
              <a:gd name="connsiteY1835" fmla="*/ 2841372 h 6858937"/>
              <a:gd name="connsiteX1836" fmla="*/ 7286593 w 7484617"/>
              <a:gd name="connsiteY1836" fmla="*/ 2856006 h 6858937"/>
              <a:gd name="connsiteX1837" fmla="*/ 7228095 w 7484617"/>
              <a:gd name="connsiteY1837" fmla="*/ 2874296 h 6858937"/>
              <a:gd name="connsiteX1838" fmla="*/ 7231751 w 7484617"/>
              <a:gd name="connsiteY1838" fmla="*/ 2881612 h 6858937"/>
              <a:gd name="connsiteX1839" fmla="*/ 7213472 w 7484617"/>
              <a:gd name="connsiteY1839" fmla="*/ 2888928 h 6858937"/>
              <a:gd name="connsiteX1840" fmla="*/ 7176911 w 7484617"/>
              <a:gd name="connsiteY1840" fmla="*/ 2903560 h 6858937"/>
              <a:gd name="connsiteX1841" fmla="*/ 7165942 w 7484617"/>
              <a:gd name="connsiteY1841" fmla="*/ 2899902 h 6858937"/>
              <a:gd name="connsiteX1842" fmla="*/ 7184223 w 7484617"/>
              <a:gd name="connsiteY1842" fmla="*/ 2885270 h 6858937"/>
              <a:gd name="connsiteX1843" fmla="*/ 7140349 w 7484617"/>
              <a:gd name="connsiteY1843" fmla="*/ 2899902 h 6858937"/>
              <a:gd name="connsiteX1844" fmla="*/ 7162286 w 7484617"/>
              <a:gd name="connsiteY1844" fmla="*/ 2896244 h 6858937"/>
              <a:gd name="connsiteX1845" fmla="*/ 7100133 w 7484617"/>
              <a:gd name="connsiteY1845" fmla="*/ 2932824 h 6858937"/>
              <a:gd name="connsiteX1846" fmla="*/ 7107444 w 7484617"/>
              <a:gd name="connsiteY1846" fmla="*/ 2936482 h 6858937"/>
              <a:gd name="connsiteX1847" fmla="*/ 7100133 w 7484617"/>
              <a:gd name="connsiteY1847" fmla="*/ 2947458 h 6858937"/>
              <a:gd name="connsiteX1848" fmla="*/ 7085509 w 7484617"/>
              <a:gd name="connsiteY1848" fmla="*/ 2936482 h 6858937"/>
              <a:gd name="connsiteX1849" fmla="*/ 7056259 w 7484617"/>
              <a:gd name="connsiteY1849" fmla="*/ 2947458 h 6858937"/>
              <a:gd name="connsiteX1850" fmla="*/ 7081853 w 7484617"/>
              <a:gd name="connsiteY1850" fmla="*/ 2951115 h 6858937"/>
              <a:gd name="connsiteX1851" fmla="*/ 7059915 w 7484617"/>
              <a:gd name="connsiteY1851" fmla="*/ 2965748 h 6858937"/>
              <a:gd name="connsiteX1852" fmla="*/ 7037979 w 7484617"/>
              <a:gd name="connsiteY1852" fmla="*/ 2947458 h 6858937"/>
              <a:gd name="connsiteX1853" fmla="*/ 7001417 w 7484617"/>
              <a:gd name="connsiteY1853" fmla="*/ 2984037 h 6858937"/>
              <a:gd name="connsiteX1854" fmla="*/ 7034323 w 7484617"/>
              <a:gd name="connsiteY1854" fmla="*/ 2965748 h 6858937"/>
              <a:gd name="connsiteX1855" fmla="*/ 7027011 w 7484617"/>
              <a:gd name="connsiteY1855" fmla="*/ 2976721 h 6858937"/>
              <a:gd name="connsiteX1856" fmla="*/ 6995021 w 7484617"/>
              <a:gd name="connsiteY1856" fmla="*/ 2990897 h 6858937"/>
              <a:gd name="connsiteX1857" fmla="*/ 6977359 w 7484617"/>
              <a:gd name="connsiteY1857" fmla="*/ 2998512 h 6858937"/>
              <a:gd name="connsiteX1858" fmla="*/ 6967141 w 7484617"/>
              <a:gd name="connsiteY1858" fmla="*/ 2997756 h 6858937"/>
              <a:gd name="connsiteX1859" fmla="*/ 6968514 w 7484617"/>
              <a:gd name="connsiteY1859" fmla="*/ 2991354 h 6858937"/>
              <a:gd name="connsiteX1860" fmla="*/ 6979483 w 7484617"/>
              <a:gd name="connsiteY1860" fmla="*/ 2991354 h 6858937"/>
              <a:gd name="connsiteX1861" fmla="*/ 6975826 w 7484617"/>
              <a:gd name="connsiteY1861" fmla="*/ 2984037 h 6858937"/>
              <a:gd name="connsiteX1862" fmla="*/ 6997761 w 7484617"/>
              <a:gd name="connsiteY1862" fmla="*/ 2965748 h 6858937"/>
              <a:gd name="connsiteX1863" fmla="*/ 6972170 w 7484617"/>
              <a:gd name="connsiteY1863" fmla="*/ 2973064 h 6858937"/>
              <a:gd name="connsiteX1864" fmla="*/ 6961201 w 7484617"/>
              <a:gd name="connsiteY1864" fmla="*/ 2987695 h 6858937"/>
              <a:gd name="connsiteX1865" fmla="*/ 6957545 w 7484617"/>
              <a:gd name="connsiteY1865" fmla="*/ 2976721 h 6858937"/>
              <a:gd name="connsiteX1866" fmla="*/ 6946577 w 7484617"/>
              <a:gd name="connsiteY1866" fmla="*/ 2991354 h 6858937"/>
              <a:gd name="connsiteX1867" fmla="*/ 6968514 w 7484617"/>
              <a:gd name="connsiteY1867" fmla="*/ 2991354 h 6858937"/>
              <a:gd name="connsiteX1868" fmla="*/ 6939265 w 7484617"/>
              <a:gd name="connsiteY1868" fmla="*/ 2998670 h 6858937"/>
              <a:gd name="connsiteX1869" fmla="*/ 6935609 w 7484617"/>
              <a:gd name="connsiteY1869" fmla="*/ 3009643 h 6858937"/>
              <a:gd name="connsiteX1870" fmla="*/ 6957545 w 7484617"/>
              <a:gd name="connsiteY1870" fmla="*/ 3002327 h 6858937"/>
              <a:gd name="connsiteX1871" fmla="*/ 6946577 w 7484617"/>
              <a:gd name="connsiteY1871" fmla="*/ 3016960 h 6858937"/>
              <a:gd name="connsiteX1872" fmla="*/ 6979483 w 7484617"/>
              <a:gd name="connsiteY1872" fmla="*/ 3002327 h 6858937"/>
              <a:gd name="connsiteX1873" fmla="*/ 6975826 w 7484617"/>
              <a:gd name="connsiteY1873" fmla="*/ 3009643 h 6858937"/>
              <a:gd name="connsiteX1874" fmla="*/ 6986793 w 7484617"/>
              <a:gd name="connsiteY1874" fmla="*/ 2998670 h 6858937"/>
              <a:gd name="connsiteX1875" fmla="*/ 7019698 w 7484617"/>
              <a:gd name="connsiteY1875" fmla="*/ 2984037 h 6858937"/>
              <a:gd name="connsiteX1876" fmla="*/ 7027011 w 7484617"/>
              <a:gd name="connsiteY1876" fmla="*/ 2980379 h 6858937"/>
              <a:gd name="connsiteX1877" fmla="*/ 7034323 w 7484617"/>
              <a:gd name="connsiteY1877" fmla="*/ 2984037 h 6858937"/>
              <a:gd name="connsiteX1878" fmla="*/ 7045291 w 7484617"/>
              <a:gd name="connsiteY1878" fmla="*/ 2973064 h 6858937"/>
              <a:gd name="connsiteX1879" fmla="*/ 7081853 w 7484617"/>
              <a:gd name="connsiteY1879" fmla="*/ 2962089 h 6858937"/>
              <a:gd name="connsiteX1880" fmla="*/ 7089165 w 7484617"/>
              <a:gd name="connsiteY1880" fmla="*/ 2965748 h 6858937"/>
              <a:gd name="connsiteX1881" fmla="*/ 7147661 w 7484617"/>
              <a:gd name="connsiteY1881" fmla="*/ 2936482 h 6858937"/>
              <a:gd name="connsiteX1882" fmla="*/ 7165942 w 7484617"/>
              <a:gd name="connsiteY1882" fmla="*/ 2925508 h 6858937"/>
              <a:gd name="connsiteX1883" fmla="*/ 7180567 w 7484617"/>
              <a:gd name="connsiteY1883" fmla="*/ 2932824 h 6858937"/>
              <a:gd name="connsiteX1884" fmla="*/ 7231751 w 7484617"/>
              <a:gd name="connsiteY1884" fmla="*/ 2914534 h 6858937"/>
              <a:gd name="connsiteX1885" fmla="*/ 7231751 w 7484617"/>
              <a:gd name="connsiteY1885" fmla="*/ 2903560 h 6858937"/>
              <a:gd name="connsiteX1886" fmla="*/ 7261001 w 7484617"/>
              <a:gd name="connsiteY1886" fmla="*/ 2896244 h 6858937"/>
              <a:gd name="connsiteX1887" fmla="*/ 7257344 w 7484617"/>
              <a:gd name="connsiteY1887" fmla="*/ 2907218 h 6858937"/>
              <a:gd name="connsiteX1888" fmla="*/ 7337777 w 7484617"/>
              <a:gd name="connsiteY1888" fmla="*/ 2870638 h 6858937"/>
              <a:gd name="connsiteX1889" fmla="*/ 7334123 w 7484617"/>
              <a:gd name="connsiteY1889" fmla="*/ 2859664 h 6858937"/>
              <a:gd name="connsiteX1890" fmla="*/ 7359715 w 7484617"/>
              <a:gd name="connsiteY1890" fmla="*/ 2852348 h 6858937"/>
              <a:gd name="connsiteX1891" fmla="*/ 7356059 w 7484617"/>
              <a:gd name="connsiteY1891" fmla="*/ 2866980 h 6858937"/>
              <a:gd name="connsiteX1892" fmla="*/ 7459401 w 7484617"/>
              <a:gd name="connsiteY1892" fmla="*/ 2824797 h 6858937"/>
              <a:gd name="connsiteX1893" fmla="*/ 7484617 w 7484617"/>
              <a:gd name="connsiteY1893" fmla="*/ 2820554 h 6858937"/>
              <a:gd name="connsiteX1894" fmla="*/ 7484617 w 7484617"/>
              <a:gd name="connsiteY1894" fmla="*/ 2822784 h 6858937"/>
              <a:gd name="connsiteX1895" fmla="*/ 7476709 w 7484617"/>
              <a:gd name="connsiteY1895" fmla="*/ 2826740 h 6858937"/>
              <a:gd name="connsiteX1896" fmla="*/ 7483565 w 7484617"/>
              <a:gd name="connsiteY1896" fmla="*/ 2829026 h 6858937"/>
              <a:gd name="connsiteX1897" fmla="*/ 7484617 w 7484617"/>
              <a:gd name="connsiteY1897" fmla="*/ 2830313 h 6858937"/>
              <a:gd name="connsiteX1898" fmla="*/ 7484617 w 7484617"/>
              <a:gd name="connsiteY1898" fmla="*/ 2950175 h 6858937"/>
              <a:gd name="connsiteX1899" fmla="*/ 7479453 w 7484617"/>
              <a:gd name="connsiteY1899" fmla="*/ 2951573 h 6858937"/>
              <a:gd name="connsiteX1900" fmla="*/ 7440150 w 7484617"/>
              <a:gd name="connsiteY1900" fmla="*/ 2980379 h 6858937"/>
              <a:gd name="connsiteX1901" fmla="*/ 7429181 w 7484617"/>
              <a:gd name="connsiteY1901" fmla="*/ 2973064 h 6858937"/>
              <a:gd name="connsiteX1902" fmla="*/ 7399932 w 7484617"/>
              <a:gd name="connsiteY1902" fmla="*/ 2987695 h 6858937"/>
              <a:gd name="connsiteX1903" fmla="*/ 7396276 w 7484617"/>
              <a:gd name="connsiteY1903" fmla="*/ 2998670 h 6858937"/>
              <a:gd name="connsiteX1904" fmla="*/ 7418213 w 7484617"/>
              <a:gd name="connsiteY1904" fmla="*/ 2991354 h 6858937"/>
              <a:gd name="connsiteX1905" fmla="*/ 7410901 w 7484617"/>
              <a:gd name="connsiteY1905" fmla="*/ 2987695 h 6858937"/>
              <a:gd name="connsiteX1906" fmla="*/ 7432837 w 7484617"/>
              <a:gd name="connsiteY1906" fmla="*/ 2984037 h 6858937"/>
              <a:gd name="connsiteX1907" fmla="*/ 7432837 w 7484617"/>
              <a:gd name="connsiteY1907" fmla="*/ 3002327 h 6858937"/>
              <a:gd name="connsiteX1908" fmla="*/ 7421869 w 7484617"/>
              <a:gd name="connsiteY1908" fmla="*/ 2995012 h 6858937"/>
              <a:gd name="connsiteX1909" fmla="*/ 7388963 w 7484617"/>
              <a:gd name="connsiteY1909" fmla="*/ 3016960 h 6858937"/>
              <a:gd name="connsiteX1910" fmla="*/ 7377995 w 7484617"/>
              <a:gd name="connsiteY1910" fmla="*/ 3024277 h 6858937"/>
              <a:gd name="connsiteX1911" fmla="*/ 7363371 w 7484617"/>
              <a:gd name="connsiteY1911" fmla="*/ 3020619 h 6858937"/>
              <a:gd name="connsiteX1912" fmla="*/ 7367027 w 7484617"/>
              <a:gd name="connsiteY1912" fmla="*/ 3027936 h 6858937"/>
              <a:gd name="connsiteX1913" fmla="*/ 7330467 w 7484617"/>
              <a:gd name="connsiteY1913" fmla="*/ 3035252 h 6858937"/>
              <a:gd name="connsiteX1914" fmla="*/ 7330467 w 7484617"/>
              <a:gd name="connsiteY1914" fmla="*/ 3042567 h 6858937"/>
              <a:gd name="connsiteX1915" fmla="*/ 7359715 w 7484617"/>
              <a:gd name="connsiteY1915" fmla="*/ 3035252 h 6858937"/>
              <a:gd name="connsiteX1916" fmla="*/ 7326811 w 7484617"/>
              <a:gd name="connsiteY1916" fmla="*/ 3053542 h 6858937"/>
              <a:gd name="connsiteX1917" fmla="*/ 7323155 w 7484617"/>
              <a:gd name="connsiteY1917" fmla="*/ 3046225 h 6858937"/>
              <a:gd name="connsiteX1918" fmla="*/ 7315843 w 7484617"/>
              <a:gd name="connsiteY1918" fmla="*/ 3053542 h 6858937"/>
              <a:gd name="connsiteX1919" fmla="*/ 7319499 w 7484617"/>
              <a:gd name="connsiteY1919" fmla="*/ 3064515 h 6858937"/>
              <a:gd name="connsiteX1920" fmla="*/ 7348746 w 7484617"/>
              <a:gd name="connsiteY1920" fmla="*/ 3046225 h 6858937"/>
              <a:gd name="connsiteX1921" fmla="*/ 7363371 w 7484617"/>
              <a:gd name="connsiteY1921" fmla="*/ 3053542 h 6858937"/>
              <a:gd name="connsiteX1922" fmla="*/ 7410901 w 7484617"/>
              <a:gd name="connsiteY1922" fmla="*/ 3027936 h 6858937"/>
              <a:gd name="connsiteX1923" fmla="*/ 7407245 w 7484617"/>
              <a:gd name="connsiteY1923" fmla="*/ 3038909 h 6858937"/>
              <a:gd name="connsiteX1924" fmla="*/ 7425525 w 7484617"/>
              <a:gd name="connsiteY1924" fmla="*/ 3024277 h 6858937"/>
              <a:gd name="connsiteX1925" fmla="*/ 7421869 w 7484617"/>
              <a:gd name="connsiteY1925" fmla="*/ 3038909 h 6858937"/>
              <a:gd name="connsiteX1926" fmla="*/ 7432837 w 7484617"/>
              <a:gd name="connsiteY1926" fmla="*/ 3016960 h 6858937"/>
              <a:gd name="connsiteX1927" fmla="*/ 7440150 w 7484617"/>
              <a:gd name="connsiteY1927" fmla="*/ 3031594 h 6858937"/>
              <a:gd name="connsiteX1928" fmla="*/ 7451119 w 7484617"/>
              <a:gd name="connsiteY1928" fmla="*/ 3016960 h 6858937"/>
              <a:gd name="connsiteX1929" fmla="*/ 7473053 w 7484617"/>
              <a:gd name="connsiteY1929" fmla="*/ 3005985 h 6858937"/>
              <a:gd name="connsiteX1930" fmla="*/ 7480365 w 7484617"/>
              <a:gd name="connsiteY1930" fmla="*/ 3002327 h 6858937"/>
              <a:gd name="connsiteX1931" fmla="*/ 7484617 w 7484617"/>
              <a:gd name="connsiteY1931" fmla="*/ 3006581 h 6858937"/>
              <a:gd name="connsiteX1932" fmla="*/ 7484617 w 7484617"/>
              <a:gd name="connsiteY1932" fmla="*/ 3750900 h 6858937"/>
              <a:gd name="connsiteX1933" fmla="*/ 7458429 w 7484617"/>
              <a:gd name="connsiteY1933" fmla="*/ 3766866 h 6858937"/>
              <a:gd name="connsiteX1934" fmla="*/ 7440150 w 7484617"/>
              <a:gd name="connsiteY1934" fmla="*/ 3774182 h 6858937"/>
              <a:gd name="connsiteX1935" fmla="*/ 7429181 w 7484617"/>
              <a:gd name="connsiteY1935" fmla="*/ 3770524 h 6858937"/>
              <a:gd name="connsiteX1936" fmla="*/ 7388963 w 7484617"/>
              <a:gd name="connsiteY1936" fmla="*/ 3788814 h 6858937"/>
              <a:gd name="connsiteX1937" fmla="*/ 7381651 w 7484617"/>
              <a:gd name="connsiteY1937" fmla="*/ 3799788 h 6858937"/>
              <a:gd name="connsiteX1938" fmla="*/ 7319499 w 7484617"/>
              <a:gd name="connsiteY1938" fmla="*/ 3814420 h 6858937"/>
              <a:gd name="connsiteX1939" fmla="*/ 7264657 w 7484617"/>
              <a:gd name="connsiteY1939" fmla="*/ 3840028 h 6858937"/>
              <a:gd name="connsiteX1940" fmla="*/ 7147661 w 7484617"/>
              <a:gd name="connsiteY1940" fmla="*/ 3891240 h 6858937"/>
              <a:gd name="connsiteX1941" fmla="*/ 7100133 w 7484617"/>
              <a:gd name="connsiteY1941" fmla="*/ 3916848 h 6858937"/>
              <a:gd name="connsiteX1942" fmla="*/ 7096477 w 7484617"/>
              <a:gd name="connsiteY1942" fmla="*/ 3924164 h 6858937"/>
              <a:gd name="connsiteX1943" fmla="*/ 7059915 w 7484617"/>
              <a:gd name="connsiteY1943" fmla="*/ 3942454 h 6858937"/>
              <a:gd name="connsiteX1944" fmla="*/ 7041635 w 7484617"/>
              <a:gd name="connsiteY1944" fmla="*/ 3953428 h 6858937"/>
              <a:gd name="connsiteX1945" fmla="*/ 7008729 w 7484617"/>
              <a:gd name="connsiteY1945" fmla="*/ 3964402 h 6858937"/>
              <a:gd name="connsiteX1946" fmla="*/ 6972170 w 7484617"/>
              <a:gd name="connsiteY1946" fmla="*/ 3982692 h 6858937"/>
              <a:gd name="connsiteX1947" fmla="*/ 6906359 w 7484617"/>
              <a:gd name="connsiteY1947" fmla="*/ 4015616 h 6858937"/>
              <a:gd name="connsiteX1948" fmla="*/ 6902703 w 7484617"/>
              <a:gd name="connsiteY1948" fmla="*/ 4022932 h 6858937"/>
              <a:gd name="connsiteX1949" fmla="*/ 6423755 w 7484617"/>
              <a:gd name="connsiteY1949" fmla="*/ 4286313 h 6858937"/>
              <a:gd name="connsiteX1950" fmla="*/ 5959431 w 7484617"/>
              <a:gd name="connsiteY1950" fmla="*/ 4571643 h 6858937"/>
              <a:gd name="connsiteX1951" fmla="*/ 5948463 w 7484617"/>
              <a:gd name="connsiteY1951" fmla="*/ 4582617 h 6858937"/>
              <a:gd name="connsiteX1952" fmla="*/ 5952119 w 7484617"/>
              <a:gd name="connsiteY1952" fmla="*/ 4575301 h 6858937"/>
              <a:gd name="connsiteX1953" fmla="*/ 5937494 w 7484617"/>
              <a:gd name="connsiteY1953" fmla="*/ 4589933 h 6858937"/>
              <a:gd name="connsiteX1954" fmla="*/ 5926527 w 7484617"/>
              <a:gd name="connsiteY1954" fmla="*/ 4589933 h 6858937"/>
              <a:gd name="connsiteX1955" fmla="*/ 5871685 w 7484617"/>
              <a:gd name="connsiteY1955" fmla="*/ 4630173 h 6858937"/>
              <a:gd name="connsiteX1956" fmla="*/ 5816843 w 7484617"/>
              <a:gd name="connsiteY1956" fmla="*/ 4666753 h 6858937"/>
              <a:gd name="connsiteX1957" fmla="*/ 5813189 w 7484617"/>
              <a:gd name="connsiteY1957" fmla="*/ 4666753 h 6858937"/>
              <a:gd name="connsiteX1958" fmla="*/ 5809533 w 7484617"/>
              <a:gd name="connsiteY1958" fmla="*/ 4674069 h 6858937"/>
              <a:gd name="connsiteX1959" fmla="*/ 5747378 w 7484617"/>
              <a:gd name="connsiteY1959" fmla="*/ 4714308 h 6858937"/>
              <a:gd name="connsiteX1960" fmla="*/ 5692537 w 7484617"/>
              <a:gd name="connsiteY1960" fmla="*/ 4750888 h 6858937"/>
              <a:gd name="connsiteX1961" fmla="*/ 5634039 w 7484617"/>
              <a:gd name="connsiteY1961" fmla="*/ 4791128 h 6858937"/>
              <a:gd name="connsiteX1962" fmla="*/ 5575543 w 7484617"/>
              <a:gd name="connsiteY1962" fmla="*/ 4831366 h 6858937"/>
              <a:gd name="connsiteX1963" fmla="*/ 5549949 w 7484617"/>
              <a:gd name="connsiteY1963" fmla="*/ 4849656 h 6858937"/>
              <a:gd name="connsiteX1964" fmla="*/ 5524357 w 7484617"/>
              <a:gd name="connsiteY1964" fmla="*/ 4867948 h 6858937"/>
              <a:gd name="connsiteX1965" fmla="*/ 5469515 w 7484617"/>
              <a:gd name="connsiteY1965" fmla="*/ 4900870 h 6858937"/>
              <a:gd name="connsiteX1966" fmla="*/ 5436611 w 7484617"/>
              <a:gd name="connsiteY1966" fmla="*/ 4930134 h 6858937"/>
              <a:gd name="connsiteX1967" fmla="*/ 5370800 w 7484617"/>
              <a:gd name="connsiteY1967" fmla="*/ 4970374 h 6858937"/>
              <a:gd name="connsiteX1968" fmla="*/ 5359831 w 7484617"/>
              <a:gd name="connsiteY1968" fmla="*/ 4981348 h 6858937"/>
              <a:gd name="connsiteX1969" fmla="*/ 5374456 w 7484617"/>
              <a:gd name="connsiteY1969" fmla="*/ 4974032 h 6858937"/>
              <a:gd name="connsiteX1970" fmla="*/ 5385425 w 7484617"/>
              <a:gd name="connsiteY1970" fmla="*/ 4977690 h 6858937"/>
              <a:gd name="connsiteX1971" fmla="*/ 5374456 w 7484617"/>
              <a:gd name="connsiteY1971" fmla="*/ 4988664 h 6858937"/>
              <a:gd name="connsiteX1972" fmla="*/ 5378113 w 7484617"/>
              <a:gd name="connsiteY1972" fmla="*/ 4995980 h 6858937"/>
              <a:gd name="connsiteX1973" fmla="*/ 5392737 w 7484617"/>
              <a:gd name="connsiteY1973" fmla="*/ 4985006 h 6858937"/>
              <a:gd name="connsiteX1974" fmla="*/ 5385425 w 7484617"/>
              <a:gd name="connsiteY1974" fmla="*/ 4970374 h 6858937"/>
              <a:gd name="connsiteX1975" fmla="*/ 5407361 w 7484617"/>
              <a:gd name="connsiteY1975" fmla="*/ 4959400 h 6858937"/>
              <a:gd name="connsiteX1976" fmla="*/ 5421986 w 7484617"/>
              <a:gd name="connsiteY1976" fmla="*/ 4955742 h 6858937"/>
              <a:gd name="connsiteX1977" fmla="*/ 5414674 w 7484617"/>
              <a:gd name="connsiteY1977" fmla="*/ 4981348 h 6858937"/>
              <a:gd name="connsiteX1978" fmla="*/ 5356175 w 7484617"/>
              <a:gd name="connsiteY1978" fmla="*/ 5025244 h 6858937"/>
              <a:gd name="connsiteX1979" fmla="*/ 5381769 w 7484617"/>
              <a:gd name="connsiteY1979" fmla="*/ 5017928 h 6858937"/>
              <a:gd name="connsiteX1980" fmla="*/ 5385425 w 7484617"/>
              <a:gd name="connsiteY1980" fmla="*/ 4999638 h 6858937"/>
              <a:gd name="connsiteX1981" fmla="*/ 5396393 w 7484617"/>
              <a:gd name="connsiteY1981" fmla="*/ 5003296 h 6858937"/>
              <a:gd name="connsiteX1982" fmla="*/ 5400049 w 7484617"/>
              <a:gd name="connsiteY1982" fmla="*/ 4992322 h 6858937"/>
              <a:gd name="connsiteX1983" fmla="*/ 5411017 w 7484617"/>
              <a:gd name="connsiteY1983" fmla="*/ 5006954 h 6858937"/>
              <a:gd name="connsiteX1984" fmla="*/ 5436611 w 7484617"/>
              <a:gd name="connsiteY1984" fmla="*/ 4992322 h 6858937"/>
              <a:gd name="connsiteX1985" fmla="*/ 5425643 w 7484617"/>
              <a:gd name="connsiteY1985" fmla="*/ 4985006 h 6858937"/>
              <a:gd name="connsiteX1986" fmla="*/ 5418330 w 7484617"/>
              <a:gd name="connsiteY1986" fmla="*/ 4999638 h 6858937"/>
              <a:gd name="connsiteX1987" fmla="*/ 5414674 w 7484617"/>
              <a:gd name="connsiteY1987" fmla="*/ 4988664 h 6858937"/>
              <a:gd name="connsiteX1988" fmla="*/ 5414674 w 7484617"/>
              <a:gd name="connsiteY1988" fmla="*/ 4992322 h 6858937"/>
              <a:gd name="connsiteX1989" fmla="*/ 5418330 w 7484617"/>
              <a:gd name="connsiteY1989" fmla="*/ 4981348 h 6858937"/>
              <a:gd name="connsiteX1990" fmla="*/ 5440267 w 7484617"/>
              <a:gd name="connsiteY1990" fmla="*/ 4966716 h 6858937"/>
              <a:gd name="connsiteX1991" fmla="*/ 5421986 w 7484617"/>
              <a:gd name="connsiteY1991" fmla="*/ 4974032 h 6858937"/>
              <a:gd name="connsiteX1992" fmla="*/ 5429299 w 7484617"/>
              <a:gd name="connsiteY1992" fmla="*/ 4959400 h 6858937"/>
              <a:gd name="connsiteX1993" fmla="*/ 5462202 w 7484617"/>
              <a:gd name="connsiteY1993" fmla="*/ 4937450 h 6858937"/>
              <a:gd name="connsiteX1994" fmla="*/ 5480483 w 7484617"/>
              <a:gd name="connsiteY1994" fmla="*/ 4933792 h 6858937"/>
              <a:gd name="connsiteX1995" fmla="*/ 5476827 w 7484617"/>
              <a:gd name="connsiteY1995" fmla="*/ 4926476 h 6858937"/>
              <a:gd name="connsiteX1996" fmla="*/ 5484139 w 7484617"/>
              <a:gd name="connsiteY1996" fmla="*/ 4915502 h 6858937"/>
              <a:gd name="connsiteX1997" fmla="*/ 5506076 w 7484617"/>
              <a:gd name="connsiteY1997" fmla="*/ 4911844 h 6858937"/>
              <a:gd name="connsiteX1998" fmla="*/ 5493132 w 7484617"/>
              <a:gd name="connsiteY1998" fmla="*/ 4940339 h 6858937"/>
              <a:gd name="connsiteX1999" fmla="*/ 5491451 w 7484617"/>
              <a:gd name="connsiteY1999" fmla="*/ 4941108 h 6858937"/>
              <a:gd name="connsiteX2000" fmla="*/ 5491808 w 7484617"/>
              <a:gd name="connsiteY2000" fmla="*/ 4943252 h 6858937"/>
              <a:gd name="connsiteX2001" fmla="*/ 5487795 w 7484617"/>
              <a:gd name="connsiteY2001" fmla="*/ 4952084 h 6858937"/>
              <a:gd name="connsiteX2002" fmla="*/ 5492365 w 7484617"/>
              <a:gd name="connsiteY2002" fmla="*/ 4946595 h 6858937"/>
              <a:gd name="connsiteX2003" fmla="*/ 5491808 w 7484617"/>
              <a:gd name="connsiteY2003" fmla="*/ 4943252 h 6858937"/>
              <a:gd name="connsiteX2004" fmla="*/ 5493132 w 7484617"/>
              <a:gd name="connsiteY2004" fmla="*/ 4940339 h 6858937"/>
              <a:gd name="connsiteX2005" fmla="*/ 5502419 w 7484617"/>
              <a:gd name="connsiteY2005" fmla="*/ 4936080 h 6858937"/>
              <a:gd name="connsiteX2006" fmla="*/ 5513388 w 7484617"/>
              <a:gd name="connsiteY2006" fmla="*/ 4933792 h 6858937"/>
              <a:gd name="connsiteX2007" fmla="*/ 5524357 w 7484617"/>
              <a:gd name="connsiteY2007" fmla="*/ 4937450 h 6858937"/>
              <a:gd name="connsiteX2008" fmla="*/ 5542637 w 7484617"/>
              <a:gd name="connsiteY2008" fmla="*/ 4926476 h 6858937"/>
              <a:gd name="connsiteX2009" fmla="*/ 5542637 w 7484617"/>
              <a:gd name="connsiteY2009" fmla="*/ 4915502 h 6858937"/>
              <a:gd name="connsiteX2010" fmla="*/ 5531669 w 7484617"/>
              <a:gd name="connsiteY2010" fmla="*/ 4919160 h 6858937"/>
              <a:gd name="connsiteX2011" fmla="*/ 5538981 w 7484617"/>
              <a:gd name="connsiteY2011" fmla="*/ 4908186 h 6858937"/>
              <a:gd name="connsiteX2012" fmla="*/ 5524357 w 7484617"/>
              <a:gd name="connsiteY2012" fmla="*/ 4911844 h 6858937"/>
              <a:gd name="connsiteX2013" fmla="*/ 5542637 w 7484617"/>
              <a:gd name="connsiteY2013" fmla="*/ 4886238 h 6858937"/>
              <a:gd name="connsiteX2014" fmla="*/ 5549949 w 7484617"/>
              <a:gd name="connsiteY2014" fmla="*/ 4893554 h 6858937"/>
              <a:gd name="connsiteX2015" fmla="*/ 5571887 w 7484617"/>
              <a:gd name="connsiteY2015" fmla="*/ 4871606 h 6858937"/>
              <a:gd name="connsiteX2016" fmla="*/ 5601134 w 7484617"/>
              <a:gd name="connsiteY2016" fmla="*/ 4849656 h 6858937"/>
              <a:gd name="connsiteX2017" fmla="*/ 5608446 w 7484617"/>
              <a:gd name="connsiteY2017" fmla="*/ 4842340 h 6858937"/>
              <a:gd name="connsiteX2018" fmla="*/ 5619415 w 7484617"/>
              <a:gd name="connsiteY2018" fmla="*/ 4845998 h 6858937"/>
              <a:gd name="connsiteX2019" fmla="*/ 5645007 w 7484617"/>
              <a:gd name="connsiteY2019" fmla="*/ 4820392 h 6858937"/>
              <a:gd name="connsiteX2020" fmla="*/ 5655976 w 7484617"/>
              <a:gd name="connsiteY2020" fmla="*/ 4827708 h 6858937"/>
              <a:gd name="connsiteX2021" fmla="*/ 5659633 w 7484617"/>
              <a:gd name="connsiteY2021" fmla="*/ 4816734 h 6858937"/>
              <a:gd name="connsiteX2022" fmla="*/ 5666945 w 7484617"/>
              <a:gd name="connsiteY2022" fmla="*/ 4824050 h 6858937"/>
              <a:gd name="connsiteX2023" fmla="*/ 5677913 w 7484617"/>
              <a:gd name="connsiteY2023" fmla="*/ 4816734 h 6858937"/>
              <a:gd name="connsiteX2024" fmla="*/ 5674257 w 7484617"/>
              <a:gd name="connsiteY2024" fmla="*/ 4809418 h 6858937"/>
              <a:gd name="connsiteX2025" fmla="*/ 5710817 w 7484617"/>
              <a:gd name="connsiteY2025" fmla="*/ 4783812 h 6858937"/>
              <a:gd name="connsiteX2026" fmla="*/ 5710817 w 7484617"/>
              <a:gd name="connsiteY2026" fmla="*/ 4791128 h 6858937"/>
              <a:gd name="connsiteX2027" fmla="*/ 5729097 w 7484617"/>
              <a:gd name="connsiteY2027" fmla="*/ 4783812 h 6858937"/>
              <a:gd name="connsiteX2028" fmla="*/ 5765659 w 7484617"/>
              <a:gd name="connsiteY2028" fmla="*/ 4761862 h 6858937"/>
              <a:gd name="connsiteX2029" fmla="*/ 5783939 w 7484617"/>
              <a:gd name="connsiteY2029" fmla="*/ 4747230 h 6858937"/>
              <a:gd name="connsiteX2030" fmla="*/ 5787595 w 7484617"/>
              <a:gd name="connsiteY2030" fmla="*/ 4732598 h 6858937"/>
              <a:gd name="connsiteX2031" fmla="*/ 5802221 w 7484617"/>
              <a:gd name="connsiteY2031" fmla="*/ 4732598 h 6858937"/>
              <a:gd name="connsiteX2032" fmla="*/ 5787595 w 7484617"/>
              <a:gd name="connsiteY2032" fmla="*/ 4743572 h 6858937"/>
              <a:gd name="connsiteX2033" fmla="*/ 5794908 w 7484617"/>
              <a:gd name="connsiteY2033" fmla="*/ 4765520 h 6858937"/>
              <a:gd name="connsiteX2034" fmla="*/ 5809533 w 7484617"/>
              <a:gd name="connsiteY2034" fmla="*/ 4747230 h 6858937"/>
              <a:gd name="connsiteX2035" fmla="*/ 5842436 w 7484617"/>
              <a:gd name="connsiteY2035" fmla="*/ 4725282 h 6858937"/>
              <a:gd name="connsiteX2036" fmla="*/ 5849749 w 7484617"/>
              <a:gd name="connsiteY2036" fmla="*/ 4728940 h 6858937"/>
              <a:gd name="connsiteX2037" fmla="*/ 5849749 w 7484617"/>
              <a:gd name="connsiteY2037" fmla="*/ 4725282 h 6858937"/>
              <a:gd name="connsiteX2038" fmla="*/ 5919215 w 7484617"/>
              <a:gd name="connsiteY2038" fmla="*/ 4688702 h 6858937"/>
              <a:gd name="connsiteX2039" fmla="*/ 5897279 w 7484617"/>
              <a:gd name="connsiteY2039" fmla="*/ 4685043 h 6858937"/>
              <a:gd name="connsiteX2040" fmla="*/ 5889966 w 7484617"/>
              <a:gd name="connsiteY2040" fmla="*/ 4696018 h 6858937"/>
              <a:gd name="connsiteX2041" fmla="*/ 5893622 w 7484617"/>
              <a:gd name="connsiteY2041" fmla="*/ 4696018 h 6858937"/>
              <a:gd name="connsiteX2042" fmla="*/ 5849749 w 7484617"/>
              <a:gd name="connsiteY2042" fmla="*/ 4717966 h 6858937"/>
              <a:gd name="connsiteX2043" fmla="*/ 5849749 w 7484617"/>
              <a:gd name="connsiteY2043" fmla="*/ 4706992 h 6858937"/>
              <a:gd name="connsiteX2044" fmla="*/ 5864373 w 7484617"/>
              <a:gd name="connsiteY2044" fmla="*/ 4703334 h 6858937"/>
              <a:gd name="connsiteX2045" fmla="*/ 5897279 w 7484617"/>
              <a:gd name="connsiteY2045" fmla="*/ 4674069 h 6858937"/>
              <a:gd name="connsiteX2046" fmla="*/ 5900935 w 7484617"/>
              <a:gd name="connsiteY2046" fmla="*/ 4681385 h 6858937"/>
              <a:gd name="connsiteX2047" fmla="*/ 5911903 w 7484617"/>
              <a:gd name="connsiteY2047" fmla="*/ 4670411 h 6858937"/>
              <a:gd name="connsiteX2048" fmla="*/ 5904591 w 7484617"/>
              <a:gd name="connsiteY2048" fmla="*/ 4670411 h 6858937"/>
              <a:gd name="connsiteX2049" fmla="*/ 5955775 w 7484617"/>
              <a:gd name="connsiteY2049" fmla="*/ 4637489 h 6858937"/>
              <a:gd name="connsiteX2050" fmla="*/ 5970399 w 7484617"/>
              <a:gd name="connsiteY2050" fmla="*/ 4641147 h 6858937"/>
              <a:gd name="connsiteX2051" fmla="*/ 5974055 w 7484617"/>
              <a:gd name="connsiteY2051" fmla="*/ 4630173 h 6858937"/>
              <a:gd name="connsiteX2052" fmla="*/ 5977712 w 7484617"/>
              <a:gd name="connsiteY2052" fmla="*/ 4637489 h 6858937"/>
              <a:gd name="connsiteX2053" fmla="*/ 5988681 w 7484617"/>
              <a:gd name="connsiteY2053" fmla="*/ 4626515 h 6858937"/>
              <a:gd name="connsiteX2054" fmla="*/ 5981368 w 7484617"/>
              <a:gd name="connsiteY2054" fmla="*/ 4622857 h 6858937"/>
              <a:gd name="connsiteX2055" fmla="*/ 5999649 w 7484617"/>
              <a:gd name="connsiteY2055" fmla="*/ 4615541 h 6858937"/>
              <a:gd name="connsiteX2056" fmla="*/ 6003305 w 7484617"/>
              <a:gd name="connsiteY2056" fmla="*/ 4622857 h 6858937"/>
              <a:gd name="connsiteX2057" fmla="*/ 6010617 w 7484617"/>
              <a:gd name="connsiteY2057" fmla="*/ 4611883 h 6858937"/>
              <a:gd name="connsiteX2058" fmla="*/ 6003305 w 7484617"/>
              <a:gd name="connsiteY2058" fmla="*/ 4608225 h 6858937"/>
              <a:gd name="connsiteX2059" fmla="*/ 6036210 w 7484617"/>
              <a:gd name="connsiteY2059" fmla="*/ 4589933 h 6858937"/>
              <a:gd name="connsiteX2060" fmla="*/ 6036210 w 7484617"/>
              <a:gd name="connsiteY2060" fmla="*/ 4600909 h 6858937"/>
              <a:gd name="connsiteX2061" fmla="*/ 6131269 w 7484617"/>
              <a:gd name="connsiteY2061" fmla="*/ 4560669 h 6858937"/>
              <a:gd name="connsiteX2062" fmla="*/ 6127612 w 7484617"/>
              <a:gd name="connsiteY2062" fmla="*/ 4549695 h 6858937"/>
              <a:gd name="connsiteX2063" fmla="*/ 6138581 w 7484617"/>
              <a:gd name="connsiteY2063" fmla="*/ 4557011 h 6858937"/>
              <a:gd name="connsiteX2064" fmla="*/ 6138581 w 7484617"/>
              <a:gd name="connsiteY2064" fmla="*/ 4546037 h 6858937"/>
              <a:gd name="connsiteX2065" fmla="*/ 6153205 w 7484617"/>
              <a:gd name="connsiteY2065" fmla="*/ 4549695 h 6858937"/>
              <a:gd name="connsiteX2066" fmla="*/ 6175140 w 7484617"/>
              <a:gd name="connsiteY2066" fmla="*/ 4531405 h 6858937"/>
              <a:gd name="connsiteX2067" fmla="*/ 6167828 w 7484617"/>
              <a:gd name="connsiteY2067" fmla="*/ 4527747 h 6858937"/>
              <a:gd name="connsiteX2068" fmla="*/ 6175140 w 7484617"/>
              <a:gd name="connsiteY2068" fmla="*/ 4520431 h 6858937"/>
              <a:gd name="connsiteX2069" fmla="*/ 6208045 w 7484617"/>
              <a:gd name="connsiteY2069" fmla="*/ 4502139 h 6858937"/>
              <a:gd name="connsiteX2070" fmla="*/ 6193421 w 7484617"/>
              <a:gd name="connsiteY2070" fmla="*/ 4520431 h 6858937"/>
              <a:gd name="connsiteX2071" fmla="*/ 6197077 w 7484617"/>
              <a:gd name="connsiteY2071" fmla="*/ 4524089 h 6858937"/>
              <a:gd name="connsiteX2072" fmla="*/ 6237295 w 7484617"/>
              <a:gd name="connsiteY2072" fmla="*/ 4502139 h 6858937"/>
              <a:gd name="connsiteX2073" fmla="*/ 6211701 w 7484617"/>
              <a:gd name="connsiteY2073" fmla="*/ 4509455 h 6858937"/>
              <a:gd name="connsiteX2074" fmla="*/ 6208045 w 7484617"/>
              <a:gd name="connsiteY2074" fmla="*/ 4502139 h 6858937"/>
              <a:gd name="connsiteX2075" fmla="*/ 6229983 w 7484617"/>
              <a:gd name="connsiteY2075" fmla="*/ 4491165 h 6858937"/>
              <a:gd name="connsiteX2076" fmla="*/ 6251919 w 7484617"/>
              <a:gd name="connsiteY2076" fmla="*/ 4491165 h 6858937"/>
              <a:gd name="connsiteX2077" fmla="*/ 6237295 w 7484617"/>
              <a:gd name="connsiteY2077" fmla="*/ 4483849 h 6858937"/>
              <a:gd name="connsiteX2078" fmla="*/ 6259231 w 7484617"/>
              <a:gd name="connsiteY2078" fmla="*/ 4480191 h 6858937"/>
              <a:gd name="connsiteX2079" fmla="*/ 6273857 w 7484617"/>
              <a:gd name="connsiteY2079" fmla="*/ 4472875 h 6858937"/>
              <a:gd name="connsiteX2080" fmla="*/ 6317729 w 7484617"/>
              <a:gd name="connsiteY2080" fmla="*/ 4447269 h 6858937"/>
              <a:gd name="connsiteX2081" fmla="*/ 6325041 w 7484617"/>
              <a:gd name="connsiteY2081" fmla="*/ 4428979 h 6858937"/>
              <a:gd name="connsiteX2082" fmla="*/ 6343321 w 7484617"/>
              <a:gd name="connsiteY2082" fmla="*/ 4436295 h 6858937"/>
              <a:gd name="connsiteX2083" fmla="*/ 6361602 w 7484617"/>
              <a:gd name="connsiteY2083" fmla="*/ 4414345 h 6858937"/>
              <a:gd name="connsiteX2084" fmla="*/ 6376227 w 7484617"/>
              <a:gd name="connsiteY2084" fmla="*/ 4396055 h 6858937"/>
              <a:gd name="connsiteX2085" fmla="*/ 6390851 w 7484617"/>
              <a:gd name="connsiteY2085" fmla="*/ 4388739 h 6858937"/>
              <a:gd name="connsiteX2086" fmla="*/ 6438379 w 7484617"/>
              <a:gd name="connsiteY2086" fmla="*/ 4363133 h 6858937"/>
              <a:gd name="connsiteX2087" fmla="*/ 6431067 w 7484617"/>
              <a:gd name="connsiteY2087" fmla="*/ 4377765 h 6858937"/>
              <a:gd name="connsiteX2088" fmla="*/ 6453004 w 7484617"/>
              <a:gd name="connsiteY2088" fmla="*/ 4377765 h 6858937"/>
              <a:gd name="connsiteX2089" fmla="*/ 6456660 w 7484617"/>
              <a:gd name="connsiteY2089" fmla="*/ 4370449 h 6858937"/>
              <a:gd name="connsiteX2090" fmla="*/ 6456660 w 7484617"/>
              <a:gd name="connsiteY2090" fmla="*/ 4355817 h 6858937"/>
              <a:gd name="connsiteX2091" fmla="*/ 6460317 w 7484617"/>
              <a:gd name="connsiteY2091" fmla="*/ 4366791 h 6858937"/>
              <a:gd name="connsiteX2092" fmla="*/ 6482253 w 7484617"/>
              <a:gd name="connsiteY2092" fmla="*/ 4374107 h 6858937"/>
              <a:gd name="connsiteX2093" fmla="*/ 6485909 w 7484617"/>
              <a:gd name="connsiteY2093" fmla="*/ 4352159 h 6858937"/>
              <a:gd name="connsiteX2094" fmla="*/ 6515159 w 7484617"/>
              <a:gd name="connsiteY2094" fmla="*/ 4352159 h 6858937"/>
              <a:gd name="connsiteX2095" fmla="*/ 6493221 w 7484617"/>
              <a:gd name="connsiteY2095" fmla="*/ 4341185 h 6858937"/>
              <a:gd name="connsiteX2096" fmla="*/ 6529781 w 7484617"/>
              <a:gd name="connsiteY2096" fmla="*/ 4330209 h 6858937"/>
              <a:gd name="connsiteX2097" fmla="*/ 6485909 w 7484617"/>
              <a:gd name="connsiteY2097" fmla="*/ 4330209 h 6858937"/>
              <a:gd name="connsiteX2098" fmla="*/ 6511503 w 7484617"/>
              <a:gd name="connsiteY2098" fmla="*/ 4319235 h 6858937"/>
              <a:gd name="connsiteX2099" fmla="*/ 6507846 w 7484617"/>
              <a:gd name="connsiteY2099" fmla="*/ 4326551 h 6858937"/>
              <a:gd name="connsiteX2100" fmla="*/ 6537093 w 7484617"/>
              <a:gd name="connsiteY2100" fmla="*/ 4322893 h 6858937"/>
              <a:gd name="connsiteX2101" fmla="*/ 6544406 w 7484617"/>
              <a:gd name="connsiteY2101" fmla="*/ 4333867 h 6858937"/>
              <a:gd name="connsiteX2102" fmla="*/ 6555375 w 7484617"/>
              <a:gd name="connsiteY2102" fmla="*/ 4326551 h 6858937"/>
              <a:gd name="connsiteX2103" fmla="*/ 6548062 w 7484617"/>
              <a:gd name="connsiteY2103" fmla="*/ 4322893 h 6858937"/>
              <a:gd name="connsiteX2104" fmla="*/ 6569999 w 7484617"/>
              <a:gd name="connsiteY2104" fmla="*/ 4308261 h 6858937"/>
              <a:gd name="connsiteX2105" fmla="*/ 6591936 w 7484617"/>
              <a:gd name="connsiteY2105" fmla="*/ 4293629 h 6858937"/>
              <a:gd name="connsiteX2106" fmla="*/ 6602905 w 7484617"/>
              <a:gd name="connsiteY2106" fmla="*/ 4297287 h 6858937"/>
              <a:gd name="connsiteX2107" fmla="*/ 6617529 w 7484617"/>
              <a:gd name="connsiteY2107" fmla="*/ 4282655 h 6858937"/>
              <a:gd name="connsiteX2108" fmla="*/ 6632153 w 7484617"/>
              <a:gd name="connsiteY2108" fmla="*/ 4289971 h 6858937"/>
              <a:gd name="connsiteX2109" fmla="*/ 6657745 w 7484617"/>
              <a:gd name="connsiteY2109" fmla="*/ 4268023 h 6858937"/>
              <a:gd name="connsiteX2110" fmla="*/ 6646777 w 7484617"/>
              <a:gd name="connsiteY2110" fmla="*/ 4282655 h 6858937"/>
              <a:gd name="connsiteX2111" fmla="*/ 6661401 w 7484617"/>
              <a:gd name="connsiteY2111" fmla="*/ 4282655 h 6858937"/>
              <a:gd name="connsiteX2112" fmla="*/ 6679681 w 7484617"/>
              <a:gd name="connsiteY2112" fmla="*/ 4257049 h 6858937"/>
              <a:gd name="connsiteX2113" fmla="*/ 6738180 w 7484617"/>
              <a:gd name="connsiteY2113" fmla="*/ 4231441 h 6858937"/>
              <a:gd name="connsiteX2114" fmla="*/ 6745493 w 7484617"/>
              <a:gd name="connsiteY2114" fmla="*/ 4220467 h 6858937"/>
              <a:gd name="connsiteX2115" fmla="*/ 6760115 w 7484617"/>
              <a:gd name="connsiteY2115" fmla="*/ 4227783 h 6858937"/>
              <a:gd name="connsiteX2116" fmla="*/ 6756459 w 7484617"/>
              <a:gd name="connsiteY2116" fmla="*/ 4216809 h 6858937"/>
              <a:gd name="connsiteX2117" fmla="*/ 6785708 w 7484617"/>
              <a:gd name="connsiteY2117" fmla="*/ 4194861 h 6858937"/>
              <a:gd name="connsiteX2118" fmla="*/ 6789365 w 7484617"/>
              <a:gd name="connsiteY2118" fmla="*/ 4205835 h 6858937"/>
              <a:gd name="connsiteX2119" fmla="*/ 6814957 w 7484617"/>
              <a:gd name="connsiteY2119" fmla="*/ 4183887 h 6858937"/>
              <a:gd name="connsiteX2120" fmla="*/ 6840551 w 7484617"/>
              <a:gd name="connsiteY2120" fmla="*/ 4172913 h 6858937"/>
              <a:gd name="connsiteX2121" fmla="*/ 6855175 w 7484617"/>
              <a:gd name="connsiteY2121" fmla="*/ 4176571 h 6858937"/>
              <a:gd name="connsiteX2122" fmla="*/ 6873454 w 7484617"/>
              <a:gd name="connsiteY2122" fmla="*/ 4165597 h 6858937"/>
              <a:gd name="connsiteX2123" fmla="*/ 6873454 w 7484617"/>
              <a:gd name="connsiteY2123" fmla="*/ 4150964 h 6858937"/>
              <a:gd name="connsiteX2124" fmla="*/ 6884423 w 7484617"/>
              <a:gd name="connsiteY2124" fmla="*/ 4169255 h 6858937"/>
              <a:gd name="connsiteX2125" fmla="*/ 6891735 w 7484617"/>
              <a:gd name="connsiteY2125" fmla="*/ 4161938 h 6858937"/>
              <a:gd name="connsiteX2126" fmla="*/ 6888079 w 7484617"/>
              <a:gd name="connsiteY2126" fmla="*/ 4154622 h 6858937"/>
              <a:gd name="connsiteX2127" fmla="*/ 6902703 w 7484617"/>
              <a:gd name="connsiteY2127" fmla="*/ 4158280 h 6858937"/>
              <a:gd name="connsiteX2128" fmla="*/ 6895391 w 7484617"/>
              <a:gd name="connsiteY2128" fmla="*/ 4143648 h 6858937"/>
              <a:gd name="connsiteX2129" fmla="*/ 6902703 w 7484617"/>
              <a:gd name="connsiteY2129" fmla="*/ 4136332 h 6858937"/>
              <a:gd name="connsiteX2130" fmla="*/ 6913671 w 7484617"/>
              <a:gd name="connsiteY2130" fmla="*/ 4139990 h 6858937"/>
              <a:gd name="connsiteX2131" fmla="*/ 6906359 w 7484617"/>
              <a:gd name="connsiteY2131" fmla="*/ 4147306 h 6858937"/>
              <a:gd name="connsiteX2132" fmla="*/ 6928296 w 7484617"/>
              <a:gd name="connsiteY2132" fmla="*/ 4136332 h 6858937"/>
              <a:gd name="connsiteX2133" fmla="*/ 6913671 w 7484617"/>
              <a:gd name="connsiteY2133" fmla="*/ 4139990 h 6858937"/>
              <a:gd name="connsiteX2134" fmla="*/ 6928296 w 7484617"/>
              <a:gd name="connsiteY2134" fmla="*/ 4118042 h 6858937"/>
              <a:gd name="connsiteX2135" fmla="*/ 6939265 w 7484617"/>
              <a:gd name="connsiteY2135" fmla="*/ 4125358 h 6858937"/>
              <a:gd name="connsiteX2136" fmla="*/ 6939265 w 7484617"/>
              <a:gd name="connsiteY2136" fmla="*/ 4136332 h 6858937"/>
              <a:gd name="connsiteX2137" fmla="*/ 6961201 w 7484617"/>
              <a:gd name="connsiteY2137" fmla="*/ 4121700 h 6858937"/>
              <a:gd name="connsiteX2138" fmla="*/ 6946577 w 7484617"/>
              <a:gd name="connsiteY2138" fmla="*/ 4125358 h 6858937"/>
              <a:gd name="connsiteX2139" fmla="*/ 6975826 w 7484617"/>
              <a:gd name="connsiteY2139" fmla="*/ 4096094 h 6858937"/>
              <a:gd name="connsiteX2140" fmla="*/ 7001417 w 7484617"/>
              <a:gd name="connsiteY2140" fmla="*/ 4096094 h 6858937"/>
              <a:gd name="connsiteX2141" fmla="*/ 7019698 w 7484617"/>
              <a:gd name="connsiteY2141" fmla="*/ 4074144 h 6858937"/>
              <a:gd name="connsiteX2142" fmla="*/ 7041635 w 7484617"/>
              <a:gd name="connsiteY2142" fmla="*/ 4070486 h 6858937"/>
              <a:gd name="connsiteX2143" fmla="*/ 7027011 w 7484617"/>
              <a:gd name="connsiteY2143" fmla="*/ 4081462 h 6858937"/>
              <a:gd name="connsiteX2144" fmla="*/ 7023354 w 7484617"/>
              <a:gd name="connsiteY2144" fmla="*/ 4096094 h 6858937"/>
              <a:gd name="connsiteX2145" fmla="*/ 7041635 w 7484617"/>
              <a:gd name="connsiteY2145" fmla="*/ 4092436 h 6858937"/>
              <a:gd name="connsiteX2146" fmla="*/ 7052603 w 7484617"/>
              <a:gd name="connsiteY2146" fmla="*/ 4074144 h 6858937"/>
              <a:gd name="connsiteX2147" fmla="*/ 7067228 w 7484617"/>
              <a:gd name="connsiteY2147" fmla="*/ 4059512 h 6858937"/>
              <a:gd name="connsiteX2148" fmla="*/ 7070884 w 7484617"/>
              <a:gd name="connsiteY2148" fmla="*/ 4070486 h 6858937"/>
              <a:gd name="connsiteX2149" fmla="*/ 7059915 w 7484617"/>
              <a:gd name="connsiteY2149" fmla="*/ 4085120 h 6858937"/>
              <a:gd name="connsiteX2150" fmla="*/ 7096477 w 7484617"/>
              <a:gd name="connsiteY2150" fmla="*/ 4070486 h 6858937"/>
              <a:gd name="connsiteX2151" fmla="*/ 7122069 w 7484617"/>
              <a:gd name="connsiteY2151" fmla="*/ 4059512 h 6858937"/>
              <a:gd name="connsiteX2152" fmla="*/ 7147661 w 7484617"/>
              <a:gd name="connsiteY2152" fmla="*/ 4033906 h 6858937"/>
              <a:gd name="connsiteX2153" fmla="*/ 7140349 w 7484617"/>
              <a:gd name="connsiteY2153" fmla="*/ 4048538 h 6858937"/>
              <a:gd name="connsiteX2154" fmla="*/ 7187879 w 7484617"/>
              <a:gd name="connsiteY2154" fmla="*/ 4015616 h 6858937"/>
              <a:gd name="connsiteX2155" fmla="*/ 7176911 w 7484617"/>
              <a:gd name="connsiteY2155" fmla="*/ 4019274 h 6858937"/>
              <a:gd name="connsiteX2156" fmla="*/ 7184223 w 7484617"/>
              <a:gd name="connsiteY2156" fmla="*/ 4008300 h 6858937"/>
              <a:gd name="connsiteX2157" fmla="*/ 7209816 w 7484617"/>
              <a:gd name="connsiteY2157" fmla="*/ 4004642 h 6858937"/>
              <a:gd name="connsiteX2158" fmla="*/ 7228095 w 7484617"/>
              <a:gd name="connsiteY2158" fmla="*/ 3986350 h 6858937"/>
              <a:gd name="connsiteX2159" fmla="*/ 7246375 w 7484617"/>
              <a:gd name="connsiteY2159" fmla="*/ 3986350 h 6858937"/>
              <a:gd name="connsiteX2160" fmla="*/ 7235407 w 7484617"/>
              <a:gd name="connsiteY2160" fmla="*/ 3971718 h 6858937"/>
              <a:gd name="connsiteX2161" fmla="*/ 7279281 w 7484617"/>
              <a:gd name="connsiteY2161" fmla="*/ 3968060 h 6858937"/>
              <a:gd name="connsiteX2162" fmla="*/ 7275625 w 7484617"/>
              <a:gd name="connsiteY2162" fmla="*/ 3964402 h 6858937"/>
              <a:gd name="connsiteX2163" fmla="*/ 7286593 w 7484617"/>
              <a:gd name="connsiteY2163" fmla="*/ 3968060 h 6858937"/>
              <a:gd name="connsiteX2164" fmla="*/ 7308531 w 7484617"/>
              <a:gd name="connsiteY2164" fmla="*/ 3957086 h 6858937"/>
              <a:gd name="connsiteX2165" fmla="*/ 7308531 w 7484617"/>
              <a:gd name="connsiteY2165" fmla="*/ 3946112 h 6858937"/>
              <a:gd name="connsiteX2166" fmla="*/ 7319499 w 7484617"/>
              <a:gd name="connsiteY2166" fmla="*/ 3949770 h 6858937"/>
              <a:gd name="connsiteX2167" fmla="*/ 7345090 w 7484617"/>
              <a:gd name="connsiteY2167" fmla="*/ 3935138 h 6858937"/>
              <a:gd name="connsiteX2168" fmla="*/ 7345090 w 7484617"/>
              <a:gd name="connsiteY2168" fmla="*/ 3924164 h 6858937"/>
              <a:gd name="connsiteX2169" fmla="*/ 7363371 w 7484617"/>
              <a:gd name="connsiteY2169" fmla="*/ 3913190 h 6858937"/>
              <a:gd name="connsiteX2170" fmla="*/ 7359715 w 7484617"/>
              <a:gd name="connsiteY2170" fmla="*/ 3924164 h 6858937"/>
              <a:gd name="connsiteX2171" fmla="*/ 7454773 w 7484617"/>
              <a:gd name="connsiteY2171" fmla="*/ 3880266 h 6858937"/>
              <a:gd name="connsiteX2172" fmla="*/ 7454773 w 7484617"/>
              <a:gd name="connsiteY2172" fmla="*/ 3872950 h 6858937"/>
              <a:gd name="connsiteX2173" fmla="*/ 7469397 w 7484617"/>
              <a:gd name="connsiteY2173" fmla="*/ 3869292 h 6858937"/>
              <a:gd name="connsiteX2174" fmla="*/ 7473053 w 7484617"/>
              <a:gd name="connsiteY2174" fmla="*/ 3876608 h 6858937"/>
              <a:gd name="connsiteX2175" fmla="*/ 7484617 w 7484617"/>
              <a:gd name="connsiteY2175" fmla="*/ 3869583 h 6858937"/>
              <a:gd name="connsiteX2176" fmla="*/ 7484617 w 7484617"/>
              <a:gd name="connsiteY2176" fmla="*/ 4451256 h 6858937"/>
              <a:gd name="connsiteX2177" fmla="*/ 7476709 w 7484617"/>
              <a:gd name="connsiteY2177" fmla="*/ 4450927 h 6858937"/>
              <a:gd name="connsiteX2178" fmla="*/ 7447462 w 7484617"/>
              <a:gd name="connsiteY2178" fmla="*/ 4476533 h 6858937"/>
              <a:gd name="connsiteX2179" fmla="*/ 7454773 w 7484617"/>
              <a:gd name="connsiteY2179" fmla="*/ 4480191 h 6858937"/>
              <a:gd name="connsiteX2180" fmla="*/ 7440150 w 7484617"/>
              <a:gd name="connsiteY2180" fmla="*/ 4476533 h 6858937"/>
              <a:gd name="connsiteX2181" fmla="*/ 7387985 w 7484617"/>
              <a:gd name="connsiteY2181" fmla="*/ 4513376 h 6858937"/>
              <a:gd name="connsiteX2182" fmla="*/ 7388963 w 7484617"/>
              <a:gd name="connsiteY2182" fmla="*/ 4509455 h 6858937"/>
              <a:gd name="connsiteX2183" fmla="*/ 7359715 w 7484617"/>
              <a:gd name="connsiteY2183" fmla="*/ 4531405 h 6858937"/>
              <a:gd name="connsiteX2184" fmla="*/ 7356059 w 7484617"/>
              <a:gd name="connsiteY2184" fmla="*/ 4524089 h 6858937"/>
              <a:gd name="connsiteX2185" fmla="*/ 7341434 w 7484617"/>
              <a:gd name="connsiteY2185" fmla="*/ 4535063 h 6858937"/>
              <a:gd name="connsiteX2186" fmla="*/ 7345090 w 7484617"/>
              <a:gd name="connsiteY2186" fmla="*/ 4538721 h 6858937"/>
              <a:gd name="connsiteX2187" fmla="*/ 7330467 w 7484617"/>
              <a:gd name="connsiteY2187" fmla="*/ 4549695 h 6858937"/>
              <a:gd name="connsiteX2188" fmla="*/ 7326811 w 7484617"/>
              <a:gd name="connsiteY2188" fmla="*/ 4546037 h 6858937"/>
              <a:gd name="connsiteX2189" fmla="*/ 7290249 w 7484617"/>
              <a:gd name="connsiteY2189" fmla="*/ 4560669 h 6858937"/>
              <a:gd name="connsiteX2190" fmla="*/ 7264657 w 7484617"/>
              <a:gd name="connsiteY2190" fmla="*/ 4578959 h 6858937"/>
              <a:gd name="connsiteX2191" fmla="*/ 7246375 w 7484617"/>
              <a:gd name="connsiteY2191" fmla="*/ 4589933 h 6858937"/>
              <a:gd name="connsiteX2192" fmla="*/ 7239063 w 7484617"/>
              <a:gd name="connsiteY2192" fmla="*/ 4586275 h 6858937"/>
              <a:gd name="connsiteX2193" fmla="*/ 7202504 w 7484617"/>
              <a:gd name="connsiteY2193" fmla="*/ 4604567 h 6858937"/>
              <a:gd name="connsiteX2194" fmla="*/ 7195191 w 7484617"/>
              <a:gd name="connsiteY2194" fmla="*/ 4611883 h 6858937"/>
              <a:gd name="connsiteX2195" fmla="*/ 6997761 w 7484617"/>
              <a:gd name="connsiteY2195" fmla="*/ 4706992 h 6858937"/>
              <a:gd name="connsiteX2196" fmla="*/ 6997761 w 7484617"/>
              <a:gd name="connsiteY2196" fmla="*/ 4717966 h 6858937"/>
              <a:gd name="connsiteX2197" fmla="*/ 6994105 w 7484617"/>
              <a:gd name="connsiteY2197" fmla="*/ 4710650 h 6858937"/>
              <a:gd name="connsiteX2198" fmla="*/ 6986793 w 7484617"/>
              <a:gd name="connsiteY2198" fmla="*/ 4710650 h 6858937"/>
              <a:gd name="connsiteX2199" fmla="*/ 6950233 w 7484617"/>
              <a:gd name="connsiteY2199" fmla="*/ 4732598 h 6858937"/>
              <a:gd name="connsiteX2200" fmla="*/ 6946577 w 7484617"/>
              <a:gd name="connsiteY2200" fmla="*/ 4736256 h 6858937"/>
              <a:gd name="connsiteX2201" fmla="*/ 6942921 w 7484617"/>
              <a:gd name="connsiteY2201" fmla="*/ 4743572 h 6858937"/>
              <a:gd name="connsiteX2202" fmla="*/ 6910015 w 7484617"/>
              <a:gd name="connsiteY2202" fmla="*/ 4765520 h 6858937"/>
              <a:gd name="connsiteX2203" fmla="*/ 6895391 w 7484617"/>
              <a:gd name="connsiteY2203" fmla="*/ 4772836 h 6858937"/>
              <a:gd name="connsiteX2204" fmla="*/ 6833238 w 7484617"/>
              <a:gd name="connsiteY2204" fmla="*/ 4805760 h 6858937"/>
              <a:gd name="connsiteX2205" fmla="*/ 6793470 w 7484617"/>
              <a:gd name="connsiteY2205" fmla="*/ 4828141 h 6858937"/>
              <a:gd name="connsiteX2206" fmla="*/ 6793021 w 7484617"/>
              <a:gd name="connsiteY2206" fmla="*/ 4827708 h 6858937"/>
              <a:gd name="connsiteX2207" fmla="*/ 6793172 w 7484617"/>
              <a:gd name="connsiteY2207" fmla="*/ 4828309 h 6858937"/>
              <a:gd name="connsiteX2208" fmla="*/ 6774739 w 7484617"/>
              <a:gd name="connsiteY2208" fmla="*/ 4838682 h 6858937"/>
              <a:gd name="connsiteX2209" fmla="*/ 6771083 w 7484617"/>
              <a:gd name="connsiteY2209" fmla="*/ 4845998 h 6858937"/>
              <a:gd name="connsiteX2210" fmla="*/ 6727211 w 7484617"/>
              <a:gd name="connsiteY2210" fmla="*/ 4871606 h 6858937"/>
              <a:gd name="connsiteX2211" fmla="*/ 6727211 w 7484617"/>
              <a:gd name="connsiteY2211" fmla="*/ 4878922 h 6858937"/>
              <a:gd name="connsiteX2212" fmla="*/ 6723555 w 7484617"/>
              <a:gd name="connsiteY2212" fmla="*/ 4871606 h 6858937"/>
              <a:gd name="connsiteX2213" fmla="*/ 6712587 w 7484617"/>
              <a:gd name="connsiteY2213" fmla="*/ 4878922 h 6858937"/>
              <a:gd name="connsiteX2214" fmla="*/ 6716243 w 7484617"/>
              <a:gd name="connsiteY2214" fmla="*/ 4882580 h 6858937"/>
              <a:gd name="connsiteX2215" fmla="*/ 6712587 w 7484617"/>
              <a:gd name="connsiteY2215" fmla="*/ 4889896 h 6858937"/>
              <a:gd name="connsiteX2216" fmla="*/ 6730867 w 7484617"/>
              <a:gd name="connsiteY2216" fmla="*/ 4886238 h 6858937"/>
              <a:gd name="connsiteX2217" fmla="*/ 6741836 w 7484617"/>
              <a:gd name="connsiteY2217" fmla="*/ 4878922 h 6858937"/>
              <a:gd name="connsiteX2218" fmla="*/ 6752803 w 7484617"/>
              <a:gd name="connsiteY2218" fmla="*/ 4864290 h 6858937"/>
              <a:gd name="connsiteX2219" fmla="*/ 6752803 w 7484617"/>
              <a:gd name="connsiteY2219" fmla="*/ 4878922 h 6858937"/>
              <a:gd name="connsiteX2220" fmla="*/ 6774739 w 7484617"/>
              <a:gd name="connsiteY2220" fmla="*/ 4860630 h 6858937"/>
              <a:gd name="connsiteX2221" fmla="*/ 6767427 w 7484617"/>
              <a:gd name="connsiteY2221" fmla="*/ 4860630 h 6858937"/>
              <a:gd name="connsiteX2222" fmla="*/ 6771083 w 7484617"/>
              <a:gd name="connsiteY2222" fmla="*/ 4849656 h 6858937"/>
              <a:gd name="connsiteX2223" fmla="*/ 6785708 w 7484617"/>
              <a:gd name="connsiteY2223" fmla="*/ 4856972 h 6858937"/>
              <a:gd name="connsiteX2224" fmla="*/ 6793021 w 7484617"/>
              <a:gd name="connsiteY2224" fmla="*/ 4842340 h 6858937"/>
              <a:gd name="connsiteX2225" fmla="*/ 6800333 w 7484617"/>
              <a:gd name="connsiteY2225" fmla="*/ 4845998 h 6858937"/>
              <a:gd name="connsiteX2226" fmla="*/ 6795306 w 7484617"/>
              <a:gd name="connsiteY2226" fmla="*/ 4836853 h 6858937"/>
              <a:gd name="connsiteX2227" fmla="*/ 6793172 w 7484617"/>
              <a:gd name="connsiteY2227" fmla="*/ 4828309 h 6858937"/>
              <a:gd name="connsiteX2228" fmla="*/ 6793470 w 7484617"/>
              <a:gd name="connsiteY2228" fmla="*/ 4828141 h 6858937"/>
              <a:gd name="connsiteX2229" fmla="*/ 6805818 w 7484617"/>
              <a:gd name="connsiteY2229" fmla="*/ 4840055 h 6858937"/>
              <a:gd name="connsiteX2230" fmla="*/ 6818613 w 7484617"/>
              <a:gd name="connsiteY2230" fmla="*/ 4838682 h 6858937"/>
              <a:gd name="connsiteX2231" fmla="*/ 6814957 w 7484617"/>
              <a:gd name="connsiteY2231" fmla="*/ 4831366 h 6858937"/>
              <a:gd name="connsiteX2232" fmla="*/ 6822269 w 7484617"/>
              <a:gd name="connsiteY2232" fmla="*/ 4838682 h 6858937"/>
              <a:gd name="connsiteX2233" fmla="*/ 6833238 w 7484617"/>
              <a:gd name="connsiteY2233" fmla="*/ 4835024 h 6858937"/>
              <a:gd name="connsiteX2234" fmla="*/ 6829582 w 7484617"/>
              <a:gd name="connsiteY2234" fmla="*/ 4824050 h 6858937"/>
              <a:gd name="connsiteX2235" fmla="*/ 6836894 w 7484617"/>
              <a:gd name="connsiteY2235" fmla="*/ 4831366 h 6858937"/>
              <a:gd name="connsiteX2236" fmla="*/ 6851519 w 7484617"/>
              <a:gd name="connsiteY2236" fmla="*/ 4824050 h 6858937"/>
              <a:gd name="connsiteX2237" fmla="*/ 6847863 w 7484617"/>
              <a:gd name="connsiteY2237" fmla="*/ 4813076 h 6858937"/>
              <a:gd name="connsiteX2238" fmla="*/ 6858831 w 7484617"/>
              <a:gd name="connsiteY2238" fmla="*/ 4809418 h 6858937"/>
              <a:gd name="connsiteX2239" fmla="*/ 6858831 w 7484617"/>
              <a:gd name="connsiteY2239" fmla="*/ 4820392 h 6858937"/>
              <a:gd name="connsiteX2240" fmla="*/ 6906359 w 7484617"/>
              <a:gd name="connsiteY2240" fmla="*/ 4802102 h 6858937"/>
              <a:gd name="connsiteX2241" fmla="*/ 6906359 w 7484617"/>
              <a:gd name="connsiteY2241" fmla="*/ 4794786 h 6858937"/>
              <a:gd name="connsiteX2242" fmla="*/ 6913671 w 7484617"/>
              <a:gd name="connsiteY2242" fmla="*/ 4794786 h 6858937"/>
              <a:gd name="connsiteX2243" fmla="*/ 6913671 w 7484617"/>
              <a:gd name="connsiteY2243" fmla="*/ 4802102 h 6858937"/>
              <a:gd name="connsiteX2244" fmla="*/ 6928296 w 7484617"/>
              <a:gd name="connsiteY2244" fmla="*/ 4791128 h 6858937"/>
              <a:gd name="connsiteX2245" fmla="*/ 6931953 w 7484617"/>
              <a:gd name="connsiteY2245" fmla="*/ 4798444 h 6858937"/>
              <a:gd name="connsiteX2246" fmla="*/ 6950233 w 7484617"/>
              <a:gd name="connsiteY2246" fmla="*/ 4791128 h 6858937"/>
              <a:gd name="connsiteX2247" fmla="*/ 6946577 w 7484617"/>
              <a:gd name="connsiteY2247" fmla="*/ 4787470 h 6858937"/>
              <a:gd name="connsiteX2248" fmla="*/ 6939265 w 7484617"/>
              <a:gd name="connsiteY2248" fmla="*/ 4787470 h 6858937"/>
              <a:gd name="connsiteX2249" fmla="*/ 6946577 w 7484617"/>
              <a:gd name="connsiteY2249" fmla="*/ 4769178 h 6858937"/>
              <a:gd name="connsiteX2250" fmla="*/ 6946577 w 7484617"/>
              <a:gd name="connsiteY2250" fmla="*/ 4783812 h 6858937"/>
              <a:gd name="connsiteX2251" fmla="*/ 6990449 w 7484617"/>
              <a:gd name="connsiteY2251" fmla="*/ 4750888 h 6858937"/>
              <a:gd name="connsiteX2252" fmla="*/ 6997761 w 7484617"/>
              <a:gd name="connsiteY2252" fmla="*/ 4747230 h 6858937"/>
              <a:gd name="connsiteX2253" fmla="*/ 6994105 w 7484617"/>
              <a:gd name="connsiteY2253" fmla="*/ 4765520 h 6858937"/>
              <a:gd name="connsiteX2254" fmla="*/ 7019698 w 7484617"/>
              <a:gd name="connsiteY2254" fmla="*/ 4750888 h 6858937"/>
              <a:gd name="connsiteX2255" fmla="*/ 7016042 w 7484617"/>
              <a:gd name="connsiteY2255" fmla="*/ 4769178 h 6858937"/>
              <a:gd name="connsiteX2256" fmla="*/ 7030667 w 7484617"/>
              <a:gd name="connsiteY2256" fmla="*/ 4750888 h 6858937"/>
              <a:gd name="connsiteX2257" fmla="*/ 7034323 w 7484617"/>
              <a:gd name="connsiteY2257" fmla="*/ 4754546 h 6858937"/>
              <a:gd name="connsiteX2258" fmla="*/ 7063572 w 7484617"/>
              <a:gd name="connsiteY2258" fmla="*/ 4714308 h 6858937"/>
              <a:gd name="connsiteX2259" fmla="*/ 7070884 w 7484617"/>
              <a:gd name="connsiteY2259" fmla="*/ 4728940 h 6858937"/>
              <a:gd name="connsiteX2260" fmla="*/ 7063572 w 7484617"/>
              <a:gd name="connsiteY2260" fmla="*/ 4721624 h 6858937"/>
              <a:gd name="connsiteX2261" fmla="*/ 7063572 w 7484617"/>
              <a:gd name="connsiteY2261" fmla="*/ 4728940 h 6858937"/>
              <a:gd name="connsiteX2262" fmla="*/ 7070884 w 7484617"/>
              <a:gd name="connsiteY2262" fmla="*/ 4728940 h 6858937"/>
              <a:gd name="connsiteX2263" fmla="*/ 7074541 w 7484617"/>
              <a:gd name="connsiteY2263" fmla="*/ 4728940 h 6858937"/>
              <a:gd name="connsiteX2264" fmla="*/ 7074541 w 7484617"/>
              <a:gd name="connsiteY2264" fmla="*/ 4721624 h 6858937"/>
              <a:gd name="connsiteX2265" fmla="*/ 7085509 w 7484617"/>
              <a:gd name="connsiteY2265" fmla="*/ 4725282 h 6858937"/>
              <a:gd name="connsiteX2266" fmla="*/ 7085509 w 7484617"/>
              <a:gd name="connsiteY2266" fmla="*/ 4717966 h 6858937"/>
              <a:gd name="connsiteX2267" fmla="*/ 7078197 w 7484617"/>
              <a:gd name="connsiteY2267" fmla="*/ 4714308 h 6858937"/>
              <a:gd name="connsiteX2268" fmla="*/ 7067228 w 7484617"/>
              <a:gd name="connsiteY2268" fmla="*/ 4717966 h 6858937"/>
              <a:gd name="connsiteX2269" fmla="*/ 7063572 w 7484617"/>
              <a:gd name="connsiteY2269" fmla="*/ 4710650 h 6858937"/>
              <a:gd name="connsiteX2270" fmla="*/ 7070884 w 7484617"/>
              <a:gd name="connsiteY2270" fmla="*/ 4714308 h 6858937"/>
              <a:gd name="connsiteX2271" fmla="*/ 7089165 w 7484617"/>
              <a:gd name="connsiteY2271" fmla="*/ 4699676 h 6858937"/>
              <a:gd name="connsiteX2272" fmla="*/ 7089165 w 7484617"/>
              <a:gd name="connsiteY2272" fmla="*/ 4725282 h 6858937"/>
              <a:gd name="connsiteX2273" fmla="*/ 7103787 w 7484617"/>
              <a:gd name="connsiteY2273" fmla="*/ 4714308 h 6858937"/>
              <a:gd name="connsiteX2274" fmla="*/ 7118413 w 7484617"/>
              <a:gd name="connsiteY2274" fmla="*/ 4714308 h 6858937"/>
              <a:gd name="connsiteX2275" fmla="*/ 7129381 w 7484617"/>
              <a:gd name="connsiteY2275" fmla="*/ 4703334 h 6858937"/>
              <a:gd name="connsiteX2276" fmla="*/ 7125725 w 7484617"/>
              <a:gd name="connsiteY2276" fmla="*/ 4714308 h 6858937"/>
              <a:gd name="connsiteX2277" fmla="*/ 7133037 w 7484617"/>
              <a:gd name="connsiteY2277" fmla="*/ 4706992 h 6858937"/>
              <a:gd name="connsiteX2278" fmla="*/ 7129381 w 7484617"/>
              <a:gd name="connsiteY2278" fmla="*/ 4699676 h 6858937"/>
              <a:gd name="connsiteX2279" fmla="*/ 7144005 w 7484617"/>
              <a:gd name="connsiteY2279" fmla="*/ 4685043 h 6858937"/>
              <a:gd name="connsiteX2280" fmla="*/ 7165942 w 7484617"/>
              <a:gd name="connsiteY2280" fmla="*/ 4688702 h 6858937"/>
              <a:gd name="connsiteX2281" fmla="*/ 7173255 w 7484617"/>
              <a:gd name="connsiteY2281" fmla="*/ 4677727 h 6858937"/>
              <a:gd name="connsiteX2282" fmla="*/ 7173255 w 7484617"/>
              <a:gd name="connsiteY2282" fmla="*/ 4706992 h 6858937"/>
              <a:gd name="connsiteX2283" fmla="*/ 7202504 w 7484617"/>
              <a:gd name="connsiteY2283" fmla="*/ 4677727 h 6858937"/>
              <a:gd name="connsiteX2284" fmla="*/ 7235407 w 7484617"/>
              <a:gd name="connsiteY2284" fmla="*/ 4659437 h 6858937"/>
              <a:gd name="connsiteX2285" fmla="*/ 7198847 w 7484617"/>
              <a:gd name="connsiteY2285" fmla="*/ 4670411 h 6858937"/>
              <a:gd name="connsiteX2286" fmla="*/ 7195191 w 7484617"/>
              <a:gd name="connsiteY2286" fmla="*/ 4681385 h 6858937"/>
              <a:gd name="connsiteX2287" fmla="*/ 7191535 w 7484617"/>
              <a:gd name="connsiteY2287" fmla="*/ 4674069 h 6858937"/>
              <a:gd name="connsiteX2288" fmla="*/ 7176911 w 7484617"/>
              <a:gd name="connsiteY2288" fmla="*/ 4696018 h 6858937"/>
              <a:gd name="connsiteX2289" fmla="*/ 7195191 w 7484617"/>
              <a:gd name="connsiteY2289" fmla="*/ 4659437 h 6858937"/>
              <a:gd name="connsiteX2290" fmla="*/ 7195191 w 7484617"/>
              <a:gd name="connsiteY2290" fmla="*/ 4674069 h 6858937"/>
              <a:gd name="connsiteX2291" fmla="*/ 7206160 w 7484617"/>
              <a:gd name="connsiteY2291" fmla="*/ 4644805 h 6858937"/>
              <a:gd name="connsiteX2292" fmla="*/ 7228095 w 7484617"/>
              <a:gd name="connsiteY2292" fmla="*/ 4648463 h 6858937"/>
              <a:gd name="connsiteX2293" fmla="*/ 7235407 w 7484617"/>
              <a:gd name="connsiteY2293" fmla="*/ 4626515 h 6858937"/>
              <a:gd name="connsiteX2294" fmla="*/ 7242719 w 7484617"/>
              <a:gd name="connsiteY2294" fmla="*/ 4637489 h 6858937"/>
              <a:gd name="connsiteX2295" fmla="*/ 7250032 w 7484617"/>
              <a:gd name="connsiteY2295" fmla="*/ 4644805 h 6858937"/>
              <a:gd name="connsiteX2296" fmla="*/ 7253688 w 7484617"/>
              <a:gd name="connsiteY2296" fmla="*/ 4630173 h 6858937"/>
              <a:gd name="connsiteX2297" fmla="*/ 7264657 w 7484617"/>
              <a:gd name="connsiteY2297" fmla="*/ 4630173 h 6858937"/>
              <a:gd name="connsiteX2298" fmla="*/ 7257344 w 7484617"/>
              <a:gd name="connsiteY2298" fmla="*/ 4626515 h 6858937"/>
              <a:gd name="connsiteX2299" fmla="*/ 7261001 w 7484617"/>
              <a:gd name="connsiteY2299" fmla="*/ 4615541 h 6858937"/>
              <a:gd name="connsiteX2300" fmla="*/ 7271969 w 7484617"/>
              <a:gd name="connsiteY2300" fmla="*/ 4615541 h 6858937"/>
              <a:gd name="connsiteX2301" fmla="*/ 7275625 w 7484617"/>
              <a:gd name="connsiteY2301" fmla="*/ 4626515 h 6858937"/>
              <a:gd name="connsiteX2302" fmla="*/ 7282937 w 7484617"/>
              <a:gd name="connsiteY2302" fmla="*/ 4600909 h 6858937"/>
              <a:gd name="connsiteX2303" fmla="*/ 7297562 w 7484617"/>
              <a:gd name="connsiteY2303" fmla="*/ 4597249 h 6858937"/>
              <a:gd name="connsiteX2304" fmla="*/ 7297562 w 7484617"/>
              <a:gd name="connsiteY2304" fmla="*/ 4608225 h 6858937"/>
              <a:gd name="connsiteX2305" fmla="*/ 7290249 w 7484617"/>
              <a:gd name="connsiteY2305" fmla="*/ 4611883 h 6858937"/>
              <a:gd name="connsiteX2306" fmla="*/ 7293905 w 7484617"/>
              <a:gd name="connsiteY2306" fmla="*/ 4619199 h 6858937"/>
              <a:gd name="connsiteX2307" fmla="*/ 7297562 w 7484617"/>
              <a:gd name="connsiteY2307" fmla="*/ 4608225 h 6858937"/>
              <a:gd name="connsiteX2308" fmla="*/ 7312187 w 7484617"/>
              <a:gd name="connsiteY2308" fmla="*/ 4611883 h 6858937"/>
              <a:gd name="connsiteX2309" fmla="*/ 7293905 w 7484617"/>
              <a:gd name="connsiteY2309" fmla="*/ 4641147 h 6858937"/>
              <a:gd name="connsiteX2310" fmla="*/ 7323155 w 7484617"/>
              <a:gd name="connsiteY2310" fmla="*/ 4633831 h 6858937"/>
              <a:gd name="connsiteX2311" fmla="*/ 7330467 w 7484617"/>
              <a:gd name="connsiteY2311" fmla="*/ 4626515 h 6858937"/>
              <a:gd name="connsiteX2312" fmla="*/ 7326811 w 7484617"/>
              <a:gd name="connsiteY2312" fmla="*/ 4622857 h 6858937"/>
              <a:gd name="connsiteX2313" fmla="*/ 7374339 w 7484617"/>
              <a:gd name="connsiteY2313" fmla="*/ 4611883 h 6858937"/>
              <a:gd name="connsiteX2314" fmla="*/ 7374339 w 7484617"/>
              <a:gd name="connsiteY2314" fmla="*/ 4604567 h 6858937"/>
              <a:gd name="connsiteX2315" fmla="*/ 7381651 w 7484617"/>
              <a:gd name="connsiteY2315" fmla="*/ 4604567 h 6858937"/>
              <a:gd name="connsiteX2316" fmla="*/ 7377995 w 7484617"/>
              <a:gd name="connsiteY2316" fmla="*/ 4615541 h 6858937"/>
              <a:gd name="connsiteX2317" fmla="*/ 7399932 w 7484617"/>
              <a:gd name="connsiteY2317" fmla="*/ 4611883 h 6858937"/>
              <a:gd name="connsiteX2318" fmla="*/ 7403589 w 7484617"/>
              <a:gd name="connsiteY2318" fmla="*/ 4622857 h 6858937"/>
              <a:gd name="connsiteX2319" fmla="*/ 7407245 w 7484617"/>
              <a:gd name="connsiteY2319" fmla="*/ 4615541 h 6858937"/>
              <a:gd name="connsiteX2320" fmla="*/ 7414557 w 7484617"/>
              <a:gd name="connsiteY2320" fmla="*/ 4622857 h 6858937"/>
              <a:gd name="connsiteX2321" fmla="*/ 7418213 w 7484617"/>
              <a:gd name="connsiteY2321" fmla="*/ 4615541 h 6858937"/>
              <a:gd name="connsiteX2322" fmla="*/ 7425525 w 7484617"/>
              <a:gd name="connsiteY2322" fmla="*/ 4633831 h 6858937"/>
              <a:gd name="connsiteX2323" fmla="*/ 7436493 w 7484617"/>
              <a:gd name="connsiteY2323" fmla="*/ 4630173 h 6858937"/>
              <a:gd name="connsiteX2324" fmla="*/ 7436493 w 7484617"/>
              <a:gd name="connsiteY2324" fmla="*/ 4633100 h 6858937"/>
              <a:gd name="connsiteX2325" fmla="*/ 7435510 w 7484617"/>
              <a:gd name="connsiteY2325" fmla="*/ 4633690 h 6858937"/>
              <a:gd name="connsiteX2326" fmla="*/ 7430095 w 7484617"/>
              <a:gd name="connsiteY2326" fmla="*/ 4632916 h 6858937"/>
              <a:gd name="connsiteX2327" fmla="*/ 7429181 w 7484617"/>
              <a:gd name="connsiteY2327" fmla="*/ 4637489 h 6858937"/>
              <a:gd name="connsiteX2328" fmla="*/ 7435510 w 7484617"/>
              <a:gd name="connsiteY2328" fmla="*/ 4633690 h 6858937"/>
              <a:gd name="connsiteX2329" fmla="*/ 7436493 w 7484617"/>
              <a:gd name="connsiteY2329" fmla="*/ 4633831 h 6858937"/>
              <a:gd name="connsiteX2330" fmla="*/ 7436493 w 7484617"/>
              <a:gd name="connsiteY2330" fmla="*/ 4633100 h 6858937"/>
              <a:gd name="connsiteX2331" fmla="*/ 7447462 w 7484617"/>
              <a:gd name="connsiteY2331" fmla="*/ 4626515 h 6858937"/>
              <a:gd name="connsiteX2332" fmla="*/ 7454773 w 7484617"/>
              <a:gd name="connsiteY2332" fmla="*/ 4637489 h 6858937"/>
              <a:gd name="connsiteX2333" fmla="*/ 7458429 w 7484617"/>
              <a:gd name="connsiteY2333" fmla="*/ 4630173 h 6858937"/>
              <a:gd name="connsiteX2334" fmla="*/ 7462085 w 7484617"/>
              <a:gd name="connsiteY2334" fmla="*/ 4648463 h 6858937"/>
              <a:gd name="connsiteX2335" fmla="*/ 7451119 w 7484617"/>
              <a:gd name="connsiteY2335" fmla="*/ 4655779 h 6858937"/>
              <a:gd name="connsiteX2336" fmla="*/ 7454773 w 7484617"/>
              <a:gd name="connsiteY2336" fmla="*/ 4666753 h 6858937"/>
              <a:gd name="connsiteX2337" fmla="*/ 7473053 w 7484617"/>
              <a:gd name="connsiteY2337" fmla="*/ 4652121 h 6858937"/>
              <a:gd name="connsiteX2338" fmla="*/ 7480365 w 7484617"/>
              <a:gd name="connsiteY2338" fmla="*/ 4641147 h 6858937"/>
              <a:gd name="connsiteX2339" fmla="*/ 7473053 w 7484617"/>
              <a:gd name="connsiteY2339" fmla="*/ 4648463 h 6858937"/>
              <a:gd name="connsiteX2340" fmla="*/ 7480365 w 7484617"/>
              <a:gd name="connsiteY2340" fmla="*/ 4655779 h 6858937"/>
              <a:gd name="connsiteX2341" fmla="*/ 7484022 w 7484617"/>
              <a:gd name="connsiteY2341" fmla="*/ 4648463 h 6858937"/>
              <a:gd name="connsiteX2342" fmla="*/ 7483108 w 7484617"/>
              <a:gd name="connsiteY2342" fmla="*/ 4651664 h 6858937"/>
              <a:gd name="connsiteX2343" fmla="*/ 7484617 w 7484617"/>
              <a:gd name="connsiteY2343" fmla="*/ 4651815 h 6858937"/>
              <a:gd name="connsiteX2344" fmla="*/ 7484617 w 7484617"/>
              <a:gd name="connsiteY2344" fmla="*/ 4772814 h 6858937"/>
              <a:gd name="connsiteX2345" fmla="*/ 7473053 w 7484617"/>
              <a:gd name="connsiteY2345" fmla="*/ 4776496 h 6858937"/>
              <a:gd name="connsiteX2346" fmla="*/ 7454773 w 7484617"/>
              <a:gd name="connsiteY2346" fmla="*/ 4802102 h 6858937"/>
              <a:gd name="connsiteX2347" fmla="*/ 7462085 w 7484617"/>
              <a:gd name="connsiteY2347" fmla="*/ 4820392 h 6858937"/>
              <a:gd name="connsiteX2348" fmla="*/ 7469397 w 7484617"/>
              <a:gd name="connsiteY2348" fmla="*/ 4816734 h 6858937"/>
              <a:gd name="connsiteX2349" fmla="*/ 7465741 w 7484617"/>
              <a:gd name="connsiteY2349" fmla="*/ 4802102 h 6858937"/>
              <a:gd name="connsiteX2350" fmla="*/ 7476709 w 7484617"/>
              <a:gd name="connsiteY2350" fmla="*/ 4804389 h 6858937"/>
              <a:gd name="connsiteX2351" fmla="*/ 7484617 w 7484617"/>
              <a:gd name="connsiteY2351" fmla="*/ 4800103 h 6858937"/>
              <a:gd name="connsiteX2352" fmla="*/ 7484617 w 7484617"/>
              <a:gd name="connsiteY2352" fmla="*/ 4889099 h 6858937"/>
              <a:gd name="connsiteX2353" fmla="*/ 7483108 w 7484617"/>
              <a:gd name="connsiteY2353" fmla="*/ 4888983 h 6858937"/>
              <a:gd name="connsiteX2354" fmla="*/ 7476824 w 7484617"/>
              <a:gd name="connsiteY2354" fmla="*/ 4904253 h 6858937"/>
              <a:gd name="connsiteX2355" fmla="*/ 7465741 w 7484617"/>
              <a:gd name="connsiteY2355" fmla="*/ 4908186 h 6858937"/>
              <a:gd name="connsiteX2356" fmla="*/ 7458429 w 7484617"/>
              <a:gd name="connsiteY2356" fmla="*/ 4919160 h 6858937"/>
              <a:gd name="connsiteX2357" fmla="*/ 7465741 w 7484617"/>
              <a:gd name="connsiteY2357" fmla="*/ 4900870 h 6858937"/>
              <a:gd name="connsiteX2358" fmla="*/ 7451119 w 7484617"/>
              <a:gd name="connsiteY2358" fmla="*/ 4926476 h 6858937"/>
              <a:gd name="connsiteX2359" fmla="*/ 7447462 w 7484617"/>
              <a:gd name="connsiteY2359" fmla="*/ 4919160 h 6858937"/>
              <a:gd name="connsiteX2360" fmla="*/ 7436493 w 7484617"/>
              <a:gd name="connsiteY2360" fmla="*/ 4919160 h 6858937"/>
              <a:gd name="connsiteX2361" fmla="*/ 7432837 w 7484617"/>
              <a:gd name="connsiteY2361" fmla="*/ 4922818 h 6858937"/>
              <a:gd name="connsiteX2362" fmla="*/ 7432837 w 7484617"/>
              <a:gd name="connsiteY2362" fmla="*/ 4937450 h 6858937"/>
              <a:gd name="connsiteX2363" fmla="*/ 7436493 w 7484617"/>
              <a:gd name="connsiteY2363" fmla="*/ 4937450 h 6858937"/>
              <a:gd name="connsiteX2364" fmla="*/ 7447462 w 7484617"/>
              <a:gd name="connsiteY2364" fmla="*/ 4944766 h 6858937"/>
              <a:gd name="connsiteX2365" fmla="*/ 7443806 w 7484617"/>
              <a:gd name="connsiteY2365" fmla="*/ 4959400 h 6858937"/>
              <a:gd name="connsiteX2366" fmla="*/ 7462085 w 7484617"/>
              <a:gd name="connsiteY2366" fmla="*/ 4937450 h 6858937"/>
              <a:gd name="connsiteX2367" fmla="*/ 7469397 w 7484617"/>
              <a:gd name="connsiteY2367" fmla="*/ 4933792 h 6858937"/>
              <a:gd name="connsiteX2368" fmla="*/ 7469397 w 7484617"/>
              <a:gd name="connsiteY2368" fmla="*/ 4926476 h 6858937"/>
              <a:gd name="connsiteX2369" fmla="*/ 7476709 w 7484617"/>
              <a:gd name="connsiteY2369" fmla="*/ 4930134 h 6858937"/>
              <a:gd name="connsiteX2370" fmla="*/ 7484617 w 7484617"/>
              <a:gd name="connsiteY2370" fmla="*/ 4923805 h 6858937"/>
              <a:gd name="connsiteX2371" fmla="*/ 7484617 w 7484617"/>
              <a:gd name="connsiteY2371" fmla="*/ 5031965 h 6858937"/>
              <a:gd name="connsiteX2372" fmla="*/ 7476252 w 7484617"/>
              <a:gd name="connsiteY2372" fmla="*/ 5040335 h 6858937"/>
              <a:gd name="connsiteX2373" fmla="*/ 7458429 w 7484617"/>
              <a:gd name="connsiteY2373" fmla="*/ 5047194 h 6858937"/>
              <a:gd name="connsiteX2374" fmla="*/ 7454773 w 7484617"/>
              <a:gd name="connsiteY2374" fmla="*/ 5039878 h 6858937"/>
              <a:gd name="connsiteX2375" fmla="*/ 7447462 w 7484617"/>
              <a:gd name="connsiteY2375" fmla="*/ 5054510 h 6858937"/>
              <a:gd name="connsiteX2376" fmla="*/ 7440150 w 7484617"/>
              <a:gd name="connsiteY2376" fmla="*/ 5047194 h 6858937"/>
              <a:gd name="connsiteX2377" fmla="*/ 7407245 w 7484617"/>
              <a:gd name="connsiteY2377" fmla="*/ 5094748 h 6858937"/>
              <a:gd name="connsiteX2378" fmla="*/ 7396276 w 7484617"/>
              <a:gd name="connsiteY2378" fmla="*/ 5105722 h 6858937"/>
              <a:gd name="connsiteX2379" fmla="*/ 7345090 w 7484617"/>
              <a:gd name="connsiteY2379" fmla="*/ 5109380 h 6858937"/>
              <a:gd name="connsiteX2380" fmla="*/ 7352402 w 7484617"/>
              <a:gd name="connsiteY2380" fmla="*/ 5109380 h 6858937"/>
              <a:gd name="connsiteX2381" fmla="*/ 7348746 w 7484617"/>
              <a:gd name="connsiteY2381" fmla="*/ 5124014 h 6858937"/>
              <a:gd name="connsiteX2382" fmla="*/ 7341434 w 7484617"/>
              <a:gd name="connsiteY2382" fmla="*/ 5131330 h 6858937"/>
              <a:gd name="connsiteX2383" fmla="*/ 7330467 w 7484617"/>
              <a:gd name="connsiteY2383" fmla="*/ 5124014 h 6858937"/>
              <a:gd name="connsiteX2384" fmla="*/ 7330467 w 7484617"/>
              <a:gd name="connsiteY2384" fmla="*/ 5138646 h 6858937"/>
              <a:gd name="connsiteX2385" fmla="*/ 7275625 w 7484617"/>
              <a:gd name="connsiteY2385" fmla="*/ 5153278 h 6858937"/>
              <a:gd name="connsiteX2386" fmla="*/ 7261001 w 7484617"/>
              <a:gd name="connsiteY2386" fmla="*/ 5160594 h 6858937"/>
              <a:gd name="connsiteX2387" fmla="*/ 7257344 w 7484617"/>
              <a:gd name="connsiteY2387" fmla="*/ 5189858 h 6858937"/>
              <a:gd name="connsiteX2388" fmla="*/ 7217129 w 7484617"/>
              <a:gd name="connsiteY2388" fmla="*/ 5197174 h 6858937"/>
              <a:gd name="connsiteX2389" fmla="*/ 7187879 w 7484617"/>
              <a:gd name="connsiteY2389" fmla="*/ 5215466 h 6858937"/>
              <a:gd name="connsiteX2390" fmla="*/ 7165942 w 7484617"/>
              <a:gd name="connsiteY2390" fmla="*/ 5237414 h 6858937"/>
              <a:gd name="connsiteX2391" fmla="*/ 7129381 w 7484617"/>
              <a:gd name="connsiteY2391" fmla="*/ 5263020 h 6858937"/>
              <a:gd name="connsiteX2392" fmla="*/ 7107444 w 7484617"/>
              <a:gd name="connsiteY2392" fmla="*/ 5288626 h 6858937"/>
              <a:gd name="connsiteX2393" fmla="*/ 7100133 w 7484617"/>
              <a:gd name="connsiteY2393" fmla="*/ 5281310 h 6858937"/>
              <a:gd name="connsiteX2394" fmla="*/ 7089165 w 7484617"/>
              <a:gd name="connsiteY2394" fmla="*/ 5303259 h 6858937"/>
              <a:gd name="connsiteX2395" fmla="*/ 7089165 w 7484617"/>
              <a:gd name="connsiteY2395" fmla="*/ 5292284 h 6858937"/>
              <a:gd name="connsiteX2396" fmla="*/ 7056259 w 7484617"/>
              <a:gd name="connsiteY2396" fmla="*/ 5314233 h 6858937"/>
              <a:gd name="connsiteX2397" fmla="*/ 7074541 w 7484617"/>
              <a:gd name="connsiteY2397" fmla="*/ 5306917 h 6858937"/>
              <a:gd name="connsiteX2398" fmla="*/ 7081853 w 7484617"/>
              <a:gd name="connsiteY2398" fmla="*/ 5288626 h 6858937"/>
              <a:gd name="connsiteX2399" fmla="*/ 7078197 w 7484617"/>
              <a:gd name="connsiteY2399" fmla="*/ 5284968 h 6858937"/>
              <a:gd name="connsiteX2400" fmla="*/ 7085509 w 7484617"/>
              <a:gd name="connsiteY2400" fmla="*/ 5273994 h 6858937"/>
              <a:gd name="connsiteX2401" fmla="*/ 7070884 w 7484617"/>
              <a:gd name="connsiteY2401" fmla="*/ 5292284 h 6858937"/>
              <a:gd name="connsiteX2402" fmla="*/ 7027011 w 7484617"/>
              <a:gd name="connsiteY2402" fmla="*/ 5310575 h 6858937"/>
              <a:gd name="connsiteX2403" fmla="*/ 7023354 w 7484617"/>
              <a:gd name="connsiteY2403" fmla="*/ 5321549 h 6858937"/>
              <a:gd name="connsiteX2404" fmla="*/ 7016042 w 7484617"/>
              <a:gd name="connsiteY2404" fmla="*/ 5317891 h 6858937"/>
              <a:gd name="connsiteX2405" fmla="*/ 7016042 w 7484617"/>
              <a:gd name="connsiteY2405" fmla="*/ 5314233 h 6858937"/>
              <a:gd name="connsiteX2406" fmla="*/ 7001417 w 7484617"/>
              <a:gd name="connsiteY2406" fmla="*/ 5325207 h 6858937"/>
              <a:gd name="connsiteX2407" fmla="*/ 7008729 w 7484617"/>
              <a:gd name="connsiteY2407" fmla="*/ 5332523 h 6858937"/>
              <a:gd name="connsiteX2408" fmla="*/ 6997761 w 7484617"/>
              <a:gd name="connsiteY2408" fmla="*/ 5332523 h 6858937"/>
              <a:gd name="connsiteX2409" fmla="*/ 6994105 w 7484617"/>
              <a:gd name="connsiteY2409" fmla="*/ 5325207 h 6858937"/>
              <a:gd name="connsiteX2410" fmla="*/ 6979483 w 7484617"/>
              <a:gd name="connsiteY2410" fmla="*/ 5339839 h 6858937"/>
              <a:gd name="connsiteX2411" fmla="*/ 6983139 w 7484617"/>
              <a:gd name="connsiteY2411" fmla="*/ 5347155 h 6858937"/>
              <a:gd name="connsiteX2412" fmla="*/ 6975826 w 7484617"/>
              <a:gd name="connsiteY2412" fmla="*/ 5339839 h 6858937"/>
              <a:gd name="connsiteX2413" fmla="*/ 6964401 w 7484617"/>
              <a:gd name="connsiteY2413" fmla="*/ 5352642 h 6858937"/>
              <a:gd name="connsiteX2414" fmla="*/ 6954801 w 7484617"/>
              <a:gd name="connsiteY2414" fmla="*/ 5361317 h 6858937"/>
              <a:gd name="connsiteX2415" fmla="*/ 6953889 w 7484617"/>
              <a:gd name="connsiteY2415" fmla="*/ 5354471 h 6858937"/>
              <a:gd name="connsiteX2416" fmla="*/ 6942921 w 7484617"/>
              <a:gd name="connsiteY2416" fmla="*/ 5369103 h 6858937"/>
              <a:gd name="connsiteX2417" fmla="*/ 6939265 w 7484617"/>
              <a:gd name="connsiteY2417" fmla="*/ 5361787 h 6858937"/>
              <a:gd name="connsiteX2418" fmla="*/ 6935609 w 7484617"/>
              <a:gd name="connsiteY2418" fmla="*/ 5369103 h 6858937"/>
              <a:gd name="connsiteX2419" fmla="*/ 6935609 w 7484617"/>
              <a:gd name="connsiteY2419" fmla="*/ 5372761 h 6858937"/>
              <a:gd name="connsiteX2420" fmla="*/ 6931953 w 7484617"/>
              <a:gd name="connsiteY2420" fmla="*/ 5380077 h 6858937"/>
              <a:gd name="connsiteX2421" fmla="*/ 6928296 w 7484617"/>
              <a:gd name="connsiteY2421" fmla="*/ 5372761 h 6858937"/>
              <a:gd name="connsiteX2422" fmla="*/ 6899047 w 7484617"/>
              <a:gd name="connsiteY2422" fmla="*/ 5387395 h 6858937"/>
              <a:gd name="connsiteX2423" fmla="*/ 6891735 w 7484617"/>
              <a:gd name="connsiteY2423" fmla="*/ 5391053 h 6858937"/>
              <a:gd name="connsiteX2424" fmla="*/ 6888079 w 7484617"/>
              <a:gd name="connsiteY2424" fmla="*/ 5387395 h 6858937"/>
              <a:gd name="connsiteX2425" fmla="*/ 6869797 w 7484617"/>
              <a:gd name="connsiteY2425" fmla="*/ 5394711 h 6858937"/>
              <a:gd name="connsiteX2426" fmla="*/ 6869797 w 7484617"/>
              <a:gd name="connsiteY2426" fmla="*/ 5402027 h 6858937"/>
              <a:gd name="connsiteX2427" fmla="*/ 6822269 w 7484617"/>
              <a:gd name="connsiteY2427" fmla="*/ 5413001 h 6858937"/>
              <a:gd name="connsiteX2428" fmla="*/ 6774739 w 7484617"/>
              <a:gd name="connsiteY2428" fmla="*/ 5434949 h 6858937"/>
              <a:gd name="connsiteX2429" fmla="*/ 6756459 w 7484617"/>
              <a:gd name="connsiteY2429" fmla="*/ 5445923 h 6858937"/>
              <a:gd name="connsiteX2430" fmla="*/ 6756459 w 7484617"/>
              <a:gd name="connsiteY2430" fmla="*/ 5453239 h 6858937"/>
              <a:gd name="connsiteX2431" fmla="*/ 6741836 w 7484617"/>
              <a:gd name="connsiteY2431" fmla="*/ 5460555 h 6858937"/>
              <a:gd name="connsiteX2432" fmla="*/ 6734524 w 7484617"/>
              <a:gd name="connsiteY2432" fmla="*/ 5464213 h 6858937"/>
              <a:gd name="connsiteX2433" fmla="*/ 6679681 w 7484617"/>
              <a:gd name="connsiteY2433" fmla="*/ 5489821 h 6858937"/>
              <a:gd name="connsiteX2434" fmla="*/ 6679681 w 7484617"/>
              <a:gd name="connsiteY2434" fmla="*/ 5493479 h 6858937"/>
              <a:gd name="connsiteX2435" fmla="*/ 6493221 w 7484617"/>
              <a:gd name="connsiteY2435" fmla="*/ 5610537 h 6858937"/>
              <a:gd name="connsiteX2436" fmla="*/ 6306760 w 7484617"/>
              <a:gd name="connsiteY2436" fmla="*/ 5727595 h 6858937"/>
              <a:gd name="connsiteX2437" fmla="*/ 6303103 w 7484617"/>
              <a:gd name="connsiteY2437" fmla="*/ 5734913 h 6858937"/>
              <a:gd name="connsiteX2438" fmla="*/ 6303103 w 7484617"/>
              <a:gd name="connsiteY2438" fmla="*/ 5731253 h 6858937"/>
              <a:gd name="connsiteX2439" fmla="*/ 6299447 w 7484617"/>
              <a:gd name="connsiteY2439" fmla="*/ 5738571 h 6858937"/>
              <a:gd name="connsiteX2440" fmla="*/ 6295791 w 7484617"/>
              <a:gd name="connsiteY2440" fmla="*/ 5734913 h 6858937"/>
              <a:gd name="connsiteX2441" fmla="*/ 6251919 w 7484617"/>
              <a:gd name="connsiteY2441" fmla="*/ 5771493 h 6858937"/>
              <a:gd name="connsiteX2442" fmla="*/ 6248263 w 7484617"/>
              <a:gd name="connsiteY2442" fmla="*/ 5767835 h 6858937"/>
              <a:gd name="connsiteX2443" fmla="*/ 6248263 w 7484617"/>
              <a:gd name="connsiteY2443" fmla="*/ 5775151 h 6858937"/>
              <a:gd name="connsiteX2444" fmla="*/ 6153205 w 7484617"/>
              <a:gd name="connsiteY2444" fmla="*/ 5833680 h 6858937"/>
              <a:gd name="connsiteX2445" fmla="*/ 6109331 w 7484617"/>
              <a:gd name="connsiteY2445" fmla="*/ 5862944 h 6858937"/>
              <a:gd name="connsiteX2446" fmla="*/ 6098363 w 7484617"/>
              <a:gd name="connsiteY2446" fmla="*/ 5877576 h 6858937"/>
              <a:gd name="connsiteX2447" fmla="*/ 6069113 w 7484617"/>
              <a:gd name="connsiteY2447" fmla="*/ 5888550 h 6858937"/>
              <a:gd name="connsiteX2448" fmla="*/ 6039867 w 7484617"/>
              <a:gd name="connsiteY2448" fmla="*/ 5910500 h 6858937"/>
              <a:gd name="connsiteX2449" fmla="*/ 6014273 w 7484617"/>
              <a:gd name="connsiteY2449" fmla="*/ 5936106 h 6858937"/>
              <a:gd name="connsiteX2450" fmla="*/ 6006961 w 7484617"/>
              <a:gd name="connsiteY2450" fmla="*/ 5932448 h 6858937"/>
              <a:gd name="connsiteX2451" fmla="*/ 5963087 w 7484617"/>
              <a:gd name="connsiteY2451" fmla="*/ 5965370 h 6858937"/>
              <a:gd name="connsiteX2452" fmla="*/ 5944807 w 7484617"/>
              <a:gd name="connsiteY2452" fmla="*/ 5972686 h 6858937"/>
              <a:gd name="connsiteX2453" fmla="*/ 5944807 w 7484617"/>
              <a:gd name="connsiteY2453" fmla="*/ 5980002 h 6858937"/>
              <a:gd name="connsiteX2454" fmla="*/ 5926527 w 7484617"/>
              <a:gd name="connsiteY2454" fmla="*/ 5987318 h 6858937"/>
              <a:gd name="connsiteX2455" fmla="*/ 5893622 w 7484617"/>
              <a:gd name="connsiteY2455" fmla="*/ 6009268 h 6858937"/>
              <a:gd name="connsiteX2456" fmla="*/ 5809533 w 7484617"/>
              <a:gd name="connsiteY2456" fmla="*/ 6060480 h 6858937"/>
              <a:gd name="connsiteX2457" fmla="*/ 5813189 w 7484617"/>
              <a:gd name="connsiteY2457" fmla="*/ 6067796 h 6858937"/>
              <a:gd name="connsiteX2458" fmla="*/ 5765659 w 7484617"/>
              <a:gd name="connsiteY2458" fmla="*/ 6097062 h 6858937"/>
              <a:gd name="connsiteX2459" fmla="*/ 5754691 w 7484617"/>
              <a:gd name="connsiteY2459" fmla="*/ 6093404 h 6858937"/>
              <a:gd name="connsiteX2460" fmla="*/ 5736409 w 7484617"/>
              <a:gd name="connsiteY2460" fmla="*/ 6104378 h 6858937"/>
              <a:gd name="connsiteX2461" fmla="*/ 5740065 w 7484617"/>
              <a:gd name="connsiteY2461" fmla="*/ 6108036 h 6858937"/>
              <a:gd name="connsiteX2462" fmla="*/ 5729097 w 7484617"/>
              <a:gd name="connsiteY2462" fmla="*/ 6111694 h 6858937"/>
              <a:gd name="connsiteX2463" fmla="*/ 5681569 w 7484617"/>
              <a:gd name="connsiteY2463" fmla="*/ 6140958 h 6858937"/>
              <a:gd name="connsiteX2464" fmla="*/ 5685225 w 7484617"/>
              <a:gd name="connsiteY2464" fmla="*/ 6144616 h 6858937"/>
              <a:gd name="connsiteX2465" fmla="*/ 5630383 w 7484617"/>
              <a:gd name="connsiteY2465" fmla="*/ 6177540 h 6858937"/>
              <a:gd name="connsiteX2466" fmla="*/ 5623071 w 7484617"/>
              <a:gd name="connsiteY2466" fmla="*/ 6173882 h 6858937"/>
              <a:gd name="connsiteX2467" fmla="*/ 5619415 w 7484617"/>
              <a:gd name="connsiteY2467" fmla="*/ 6188514 h 6858937"/>
              <a:gd name="connsiteX2468" fmla="*/ 5597477 w 7484617"/>
              <a:gd name="connsiteY2468" fmla="*/ 6192172 h 6858937"/>
              <a:gd name="connsiteX2469" fmla="*/ 5571887 w 7484617"/>
              <a:gd name="connsiteY2469" fmla="*/ 6214120 h 6858937"/>
              <a:gd name="connsiteX2470" fmla="*/ 5546293 w 7484617"/>
              <a:gd name="connsiteY2470" fmla="*/ 6225094 h 6858937"/>
              <a:gd name="connsiteX2471" fmla="*/ 5549949 w 7484617"/>
              <a:gd name="connsiteY2471" fmla="*/ 6232410 h 6858937"/>
              <a:gd name="connsiteX2472" fmla="*/ 5542637 w 7484617"/>
              <a:gd name="connsiteY2472" fmla="*/ 6239726 h 6858937"/>
              <a:gd name="connsiteX2473" fmla="*/ 5513388 w 7484617"/>
              <a:gd name="connsiteY2473" fmla="*/ 6250700 h 6858937"/>
              <a:gd name="connsiteX2474" fmla="*/ 5506076 w 7484617"/>
              <a:gd name="connsiteY2474" fmla="*/ 6243384 h 6858937"/>
              <a:gd name="connsiteX2475" fmla="*/ 5487795 w 7484617"/>
              <a:gd name="connsiteY2475" fmla="*/ 6268992 h 6858937"/>
              <a:gd name="connsiteX2476" fmla="*/ 5487795 w 7484617"/>
              <a:gd name="connsiteY2476" fmla="*/ 6258018 h 6858937"/>
              <a:gd name="connsiteX2477" fmla="*/ 5480483 w 7484617"/>
              <a:gd name="connsiteY2477" fmla="*/ 6254358 h 6858937"/>
              <a:gd name="connsiteX2478" fmla="*/ 5469515 w 7484617"/>
              <a:gd name="connsiteY2478" fmla="*/ 6265334 h 6858937"/>
              <a:gd name="connsiteX2479" fmla="*/ 5473171 w 7484617"/>
              <a:gd name="connsiteY2479" fmla="*/ 6258018 h 6858937"/>
              <a:gd name="connsiteX2480" fmla="*/ 5462202 w 7484617"/>
              <a:gd name="connsiteY2480" fmla="*/ 6272650 h 6858937"/>
              <a:gd name="connsiteX2481" fmla="*/ 5454891 w 7484617"/>
              <a:gd name="connsiteY2481" fmla="*/ 6268992 h 6858937"/>
              <a:gd name="connsiteX2482" fmla="*/ 5451235 w 7484617"/>
              <a:gd name="connsiteY2482" fmla="*/ 6283624 h 6858937"/>
              <a:gd name="connsiteX2483" fmla="*/ 5432955 w 7484617"/>
              <a:gd name="connsiteY2483" fmla="*/ 6294598 h 6858937"/>
              <a:gd name="connsiteX2484" fmla="*/ 5440267 w 7484617"/>
              <a:gd name="connsiteY2484" fmla="*/ 6305572 h 6858937"/>
              <a:gd name="connsiteX2485" fmla="*/ 5425643 w 7484617"/>
              <a:gd name="connsiteY2485" fmla="*/ 6298256 h 6858937"/>
              <a:gd name="connsiteX2486" fmla="*/ 5425643 w 7484617"/>
              <a:gd name="connsiteY2486" fmla="*/ 6309230 h 6858937"/>
              <a:gd name="connsiteX2487" fmla="*/ 5421986 w 7484617"/>
              <a:gd name="connsiteY2487" fmla="*/ 6301914 h 6858937"/>
              <a:gd name="connsiteX2488" fmla="*/ 5396393 w 7484617"/>
              <a:gd name="connsiteY2488" fmla="*/ 6320204 h 6858937"/>
              <a:gd name="connsiteX2489" fmla="*/ 5396393 w 7484617"/>
              <a:gd name="connsiteY2489" fmla="*/ 6316546 h 6858937"/>
              <a:gd name="connsiteX2490" fmla="*/ 5378113 w 7484617"/>
              <a:gd name="connsiteY2490" fmla="*/ 6334836 h 6858937"/>
              <a:gd name="connsiteX2491" fmla="*/ 5370800 w 7484617"/>
              <a:gd name="connsiteY2491" fmla="*/ 6338494 h 6858937"/>
              <a:gd name="connsiteX2492" fmla="*/ 5367144 w 7484617"/>
              <a:gd name="connsiteY2492" fmla="*/ 6331178 h 6858937"/>
              <a:gd name="connsiteX2493" fmla="*/ 5367144 w 7484617"/>
              <a:gd name="connsiteY2493" fmla="*/ 6338494 h 6858937"/>
              <a:gd name="connsiteX2494" fmla="*/ 5370800 w 7484617"/>
              <a:gd name="connsiteY2494" fmla="*/ 6338494 h 6858937"/>
              <a:gd name="connsiteX2495" fmla="*/ 5374456 w 7484617"/>
              <a:gd name="connsiteY2495" fmla="*/ 6338494 h 6858937"/>
              <a:gd name="connsiteX2496" fmla="*/ 5359831 w 7484617"/>
              <a:gd name="connsiteY2496" fmla="*/ 6342152 h 6858937"/>
              <a:gd name="connsiteX2497" fmla="*/ 5352519 w 7484617"/>
              <a:gd name="connsiteY2497" fmla="*/ 6345812 h 6858937"/>
              <a:gd name="connsiteX2498" fmla="*/ 5348863 w 7484617"/>
              <a:gd name="connsiteY2498" fmla="*/ 6338494 h 6858937"/>
              <a:gd name="connsiteX2499" fmla="*/ 5334241 w 7484617"/>
              <a:gd name="connsiteY2499" fmla="*/ 6356786 h 6858937"/>
              <a:gd name="connsiteX2500" fmla="*/ 5330585 w 7484617"/>
              <a:gd name="connsiteY2500" fmla="*/ 6349470 h 6858937"/>
              <a:gd name="connsiteX2501" fmla="*/ 5326928 w 7484617"/>
              <a:gd name="connsiteY2501" fmla="*/ 6353128 h 6858937"/>
              <a:gd name="connsiteX2502" fmla="*/ 5330585 w 7484617"/>
              <a:gd name="connsiteY2502" fmla="*/ 6360444 h 6858937"/>
              <a:gd name="connsiteX2503" fmla="*/ 5319616 w 7484617"/>
              <a:gd name="connsiteY2503" fmla="*/ 6364102 h 6858937"/>
              <a:gd name="connsiteX2504" fmla="*/ 5319616 w 7484617"/>
              <a:gd name="connsiteY2504" fmla="*/ 6371418 h 6858937"/>
              <a:gd name="connsiteX2505" fmla="*/ 5308647 w 7484617"/>
              <a:gd name="connsiteY2505" fmla="*/ 6371418 h 6858937"/>
              <a:gd name="connsiteX2506" fmla="*/ 5304991 w 7484617"/>
              <a:gd name="connsiteY2506" fmla="*/ 6360444 h 6858937"/>
              <a:gd name="connsiteX2507" fmla="*/ 5297679 w 7484617"/>
              <a:gd name="connsiteY2507" fmla="*/ 6371418 h 6858937"/>
              <a:gd name="connsiteX2508" fmla="*/ 5294023 w 7484617"/>
              <a:gd name="connsiteY2508" fmla="*/ 6382392 h 6858937"/>
              <a:gd name="connsiteX2509" fmla="*/ 5290367 w 7484617"/>
              <a:gd name="connsiteY2509" fmla="*/ 6371418 h 6858937"/>
              <a:gd name="connsiteX2510" fmla="*/ 5290367 w 7484617"/>
              <a:gd name="connsiteY2510" fmla="*/ 6378734 h 6858937"/>
              <a:gd name="connsiteX2511" fmla="*/ 5264773 w 7484617"/>
              <a:gd name="connsiteY2511" fmla="*/ 6382392 h 6858937"/>
              <a:gd name="connsiteX2512" fmla="*/ 5268429 w 7484617"/>
              <a:gd name="connsiteY2512" fmla="*/ 6386050 h 6858937"/>
              <a:gd name="connsiteX2513" fmla="*/ 5264773 w 7484617"/>
              <a:gd name="connsiteY2513" fmla="*/ 6389708 h 6858937"/>
              <a:gd name="connsiteX2514" fmla="*/ 5257461 w 7484617"/>
              <a:gd name="connsiteY2514" fmla="*/ 6386050 h 6858937"/>
              <a:gd name="connsiteX2515" fmla="*/ 5250149 w 7484617"/>
              <a:gd name="connsiteY2515" fmla="*/ 6378734 h 6858937"/>
              <a:gd name="connsiteX2516" fmla="*/ 5261117 w 7484617"/>
              <a:gd name="connsiteY2516" fmla="*/ 6367760 h 6858937"/>
              <a:gd name="connsiteX2517" fmla="*/ 5275742 w 7484617"/>
              <a:gd name="connsiteY2517" fmla="*/ 6371418 h 6858937"/>
              <a:gd name="connsiteX2518" fmla="*/ 5275742 w 7484617"/>
              <a:gd name="connsiteY2518" fmla="*/ 6360444 h 6858937"/>
              <a:gd name="connsiteX2519" fmla="*/ 5279398 w 7484617"/>
              <a:gd name="connsiteY2519" fmla="*/ 6367760 h 6858937"/>
              <a:gd name="connsiteX2520" fmla="*/ 5286711 w 7484617"/>
              <a:gd name="connsiteY2520" fmla="*/ 6367760 h 6858937"/>
              <a:gd name="connsiteX2521" fmla="*/ 5275742 w 7484617"/>
              <a:gd name="connsiteY2521" fmla="*/ 6353128 h 6858937"/>
              <a:gd name="connsiteX2522" fmla="*/ 5286711 w 7484617"/>
              <a:gd name="connsiteY2522" fmla="*/ 6364102 h 6858937"/>
              <a:gd name="connsiteX2523" fmla="*/ 5297679 w 7484617"/>
              <a:gd name="connsiteY2523" fmla="*/ 6353128 h 6858937"/>
              <a:gd name="connsiteX2524" fmla="*/ 5319616 w 7484617"/>
              <a:gd name="connsiteY2524" fmla="*/ 6331178 h 6858937"/>
              <a:gd name="connsiteX2525" fmla="*/ 5315959 w 7484617"/>
              <a:gd name="connsiteY2525" fmla="*/ 6327520 h 6858937"/>
              <a:gd name="connsiteX2526" fmla="*/ 5308647 w 7484617"/>
              <a:gd name="connsiteY2526" fmla="*/ 6327520 h 6858937"/>
              <a:gd name="connsiteX2527" fmla="*/ 5323272 w 7484617"/>
              <a:gd name="connsiteY2527" fmla="*/ 6327520 h 6858937"/>
              <a:gd name="connsiteX2528" fmla="*/ 5323272 w 7484617"/>
              <a:gd name="connsiteY2528" fmla="*/ 6320204 h 6858937"/>
              <a:gd name="connsiteX2529" fmla="*/ 5330585 w 7484617"/>
              <a:gd name="connsiteY2529" fmla="*/ 6327520 h 6858937"/>
              <a:gd name="connsiteX2530" fmla="*/ 5348863 w 7484617"/>
              <a:gd name="connsiteY2530" fmla="*/ 6298256 h 6858937"/>
              <a:gd name="connsiteX2531" fmla="*/ 5356175 w 7484617"/>
              <a:gd name="connsiteY2531" fmla="*/ 6301914 h 6858937"/>
              <a:gd name="connsiteX2532" fmla="*/ 5370800 w 7484617"/>
              <a:gd name="connsiteY2532" fmla="*/ 6290940 h 6858937"/>
              <a:gd name="connsiteX2533" fmla="*/ 5374456 w 7484617"/>
              <a:gd name="connsiteY2533" fmla="*/ 6298256 h 6858937"/>
              <a:gd name="connsiteX2534" fmla="*/ 5374456 w 7484617"/>
              <a:gd name="connsiteY2534" fmla="*/ 6287282 h 6858937"/>
              <a:gd name="connsiteX2535" fmla="*/ 5367144 w 7484617"/>
              <a:gd name="connsiteY2535" fmla="*/ 6283624 h 6858937"/>
              <a:gd name="connsiteX2536" fmla="*/ 5374456 w 7484617"/>
              <a:gd name="connsiteY2536" fmla="*/ 6279966 h 6858937"/>
              <a:gd name="connsiteX2537" fmla="*/ 5385425 w 7484617"/>
              <a:gd name="connsiteY2537" fmla="*/ 6290940 h 6858937"/>
              <a:gd name="connsiteX2538" fmla="*/ 5396393 w 7484617"/>
              <a:gd name="connsiteY2538" fmla="*/ 6272650 h 6858937"/>
              <a:gd name="connsiteX2539" fmla="*/ 5403705 w 7484617"/>
              <a:gd name="connsiteY2539" fmla="*/ 6276308 h 6858937"/>
              <a:gd name="connsiteX2540" fmla="*/ 5403705 w 7484617"/>
              <a:gd name="connsiteY2540" fmla="*/ 6265334 h 6858937"/>
              <a:gd name="connsiteX2541" fmla="*/ 5400049 w 7484617"/>
              <a:gd name="connsiteY2541" fmla="*/ 6265334 h 6858937"/>
              <a:gd name="connsiteX2542" fmla="*/ 5418330 w 7484617"/>
              <a:gd name="connsiteY2542" fmla="*/ 6261676 h 6858937"/>
              <a:gd name="connsiteX2543" fmla="*/ 5414674 w 7484617"/>
              <a:gd name="connsiteY2543" fmla="*/ 6258018 h 6858937"/>
              <a:gd name="connsiteX2544" fmla="*/ 5407361 w 7484617"/>
              <a:gd name="connsiteY2544" fmla="*/ 6254358 h 6858937"/>
              <a:gd name="connsiteX2545" fmla="*/ 5436611 w 7484617"/>
              <a:gd name="connsiteY2545" fmla="*/ 6228752 h 6858937"/>
              <a:gd name="connsiteX2546" fmla="*/ 5440267 w 7484617"/>
              <a:gd name="connsiteY2546" fmla="*/ 6236068 h 6858937"/>
              <a:gd name="connsiteX2547" fmla="*/ 5462202 w 7484617"/>
              <a:gd name="connsiteY2547" fmla="*/ 6225094 h 6858937"/>
              <a:gd name="connsiteX2548" fmla="*/ 5476827 w 7484617"/>
              <a:gd name="connsiteY2548" fmla="*/ 6203146 h 6858937"/>
              <a:gd name="connsiteX2549" fmla="*/ 5495107 w 7484617"/>
              <a:gd name="connsiteY2549" fmla="*/ 6203146 h 6858937"/>
              <a:gd name="connsiteX2550" fmla="*/ 5502419 w 7484617"/>
              <a:gd name="connsiteY2550" fmla="*/ 6192172 h 6858937"/>
              <a:gd name="connsiteX2551" fmla="*/ 5513388 w 7484617"/>
              <a:gd name="connsiteY2551" fmla="*/ 6177540 h 6858937"/>
              <a:gd name="connsiteX2552" fmla="*/ 5520701 w 7484617"/>
              <a:gd name="connsiteY2552" fmla="*/ 6184856 h 6858937"/>
              <a:gd name="connsiteX2553" fmla="*/ 5531669 w 7484617"/>
              <a:gd name="connsiteY2553" fmla="*/ 6181198 h 6858937"/>
              <a:gd name="connsiteX2554" fmla="*/ 5535325 w 7484617"/>
              <a:gd name="connsiteY2554" fmla="*/ 6166564 h 6858937"/>
              <a:gd name="connsiteX2555" fmla="*/ 5546293 w 7484617"/>
              <a:gd name="connsiteY2555" fmla="*/ 6170224 h 6858937"/>
              <a:gd name="connsiteX2556" fmla="*/ 5546293 w 7484617"/>
              <a:gd name="connsiteY2556" fmla="*/ 6151932 h 6858937"/>
              <a:gd name="connsiteX2557" fmla="*/ 5542637 w 7484617"/>
              <a:gd name="connsiteY2557" fmla="*/ 6148274 h 6858937"/>
              <a:gd name="connsiteX2558" fmla="*/ 5546293 w 7484617"/>
              <a:gd name="connsiteY2558" fmla="*/ 6148274 h 6858937"/>
              <a:gd name="connsiteX2559" fmla="*/ 5538981 w 7484617"/>
              <a:gd name="connsiteY2559" fmla="*/ 6140958 h 6858937"/>
              <a:gd name="connsiteX2560" fmla="*/ 5557262 w 7484617"/>
              <a:gd name="connsiteY2560" fmla="*/ 6137300 h 6858937"/>
              <a:gd name="connsiteX2561" fmla="*/ 5557262 w 7484617"/>
              <a:gd name="connsiteY2561" fmla="*/ 6144616 h 6858937"/>
              <a:gd name="connsiteX2562" fmla="*/ 5553605 w 7484617"/>
              <a:gd name="connsiteY2562" fmla="*/ 6155590 h 6858937"/>
              <a:gd name="connsiteX2563" fmla="*/ 5564574 w 7484617"/>
              <a:gd name="connsiteY2563" fmla="*/ 6151932 h 6858937"/>
              <a:gd name="connsiteX2564" fmla="*/ 5568231 w 7484617"/>
              <a:gd name="connsiteY2564" fmla="*/ 6144616 h 6858937"/>
              <a:gd name="connsiteX2565" fmla="*/ 5560918 w 7484617"/>
              <a:gd name="connsiteY2565" fmla="*/ 6144616 h 6858937"/>
              <a:gd name="connsiteX2566" fmla="*/ 5557262 w 7484617"/>
              <a:gd name="connsiteY2566" fmla="*/ 6137300 h 6858937"/>
              <a:gd name="connsiteX2567" fmla="*/ 5560918 w 7484617"/>
              <a:gd name="connsiteY2567" fmla="*/ 6129984 h 6858937"/>
              <a:gd name="connsiteX2568" fmla="*/ 5564574 w 7484617"/>
              <a:gd name="connsiteY2568" fmla="*/ 6137300 h 6858937"/>
              <a:gd name="connsiteX2569" fmla="*/ 5568231 w 7484617"/>
              <a:gd name="connsiteY2569" fmla="*/ 6137300 h 6858937"/>
              <a:gd name="connsiteX2570" fmla="*/ 5564574 w 7484617"/>
              <a:gd name="connsiteY2570" fmla="*/ 6126326 h 6858937"/>
              <a:gd name="connsiteX2571" fmla="*/ 5593821 w 7484617"/>
              <a:gd name="connsiteY2571" fmla="*/ 6122668 h 6858937"/>
              <a:gd name="connsiteX2572" fmla="*/ 5597477 w 7484617"/>
              <a:gd name="connsiteY2572" fmla="*/ 6111694 h 6858937"/>
              <a:gd name="connsiteX2573" fmla="*/ 5586509 w 7484617"/>
              <a:gd name="connsiteY2573" fmla="*/ 6111694 h 6858937"/>
              <a:gd name="connsiteX2574" fmla="*/ 5608446 w 7484617"/>
              <a:gd name="connsiteY2574" fmla="*/ 6111694 h 6858937"/>
              <a:gd name="connsiteX2575" fmla="*/ 5612103 w 7484617"/>
              <a:gd name="connsiteY2575" fmla="*/ 6108036 h 6858937"/>
              <a:gd name="connsiteX2576" fmla="*/ 5608446 w 7484617"/>
              <a:gd name="connsiteY2576" fmla="*/ 6097062 h 6858937"/>
              <a:gd name="connsiteX2577" fmla="*/ 5645007 w 7484617"/>
              <a:gd name="connsiteY2577" fmla="*/ 6071454 h 6858937"/>
              <a:gd name="connsiteX2578" fmla="*/ 5688881 w 7484617"/>
              <a:gd name="connsiteY2578" fmla="*/ 6045848 h 6858937"/>
              <a:gd name="connsiteX2579" fmla="*/ 5685225 w 7484617"/>
              <a:gd name="connsiteY2579" fmla="*/ 6042190 h 6858937"/>
              <a:gd name="connsiteX2580" fmla="*/ 5729097 w 7484617"/>
              <a:gd name="connsiteY2580" fmla="*/ 6023900 h 6858937"/>
              <a:gd name="connsiteX2581" fmla="*/ 5725441 w 7484617"/>
              <a:gd name="connsiteY2581" fmla="*/ 6016584 h 6858937"/>
              <a:gd name="connsiteX2582" fmla="*/ 5758347 w 7484617"/>
              <a:gd name="connsiteY2582" fmla="*/ 6001952 h 6858937"/>
              <a:gd name="connsiteX2583" fmla="*/ 5754691 w 7484617"/>
              <a:gd name="connsiteY2583" fmla="*/ 5998294 h 6858937"/>
              <a:gd name="connsiteX2584" fmla="*/ 5765659 w 7484617"/>
              <a:gd name="connsiteY2584" fmla="*/ 5990976 h 6858937"/>
              <a:gd name="connsiteX2585" fmla="*/ 5798564 w 7484617"/>
              <a:gd name="connsiteY2585" fmla="*/ 5976344 h 6858937"/>
              <a:gd name="connsiteX2586" fmla="*/ 5805877 w 7484617"/>
              <a:gd name="connsiteY2586" fmla="*/ 5976344 h 6858937"/>
              <a:gd name="connsiteX2587" fmla="*/ 5802221 w 7484617"/>
              <a:gd name="connsiteY2587" fmla="*/ 5983660 h 6858937"/>
              <a:gd name="connsiteX2588" fmla="*/ 5816843 w 7484617"/>
              <a:gd name="connsiteY2588" fmla="*/ 5990976 h 6858937"/>
              <a:gd name="connsiteX2589" fmla="*/ 5809533 w 7484617"/>
              <a:gd name="connsiteY2589" fmla="*/ 5969028 h 6858937"/>
              <a:gd name="connsiteX2590" fmla="*/ 5827811 w 7484617"/>
              <a:gd name="connsiteY2590" fmla="*/ 5950738 h 6858937"/>
              <a:gd name="connsiteX2591" fmla="*/ 5835124 w 7484617"/>
              <a:gd name="connsiteY2591" fmla="*/ 5958054 h 6858937"/>
              <a:gd name="connsiteX2592" fmla="*/ 5886310 w 7484617"/>
              <a:gd name="connsiteY2592" fmla="*/ 5910500 h 6858937"/>
              <a:gd name="connsiteX2593" fmla="*/ 5897279 w 7484617"/>
              <a:gd name="connsiteY2593" fmla="*/ 5914158 h 6858937"/>
              <a:gd name="connsiteX2594" fmla="*/ 5897279 w 7484617"/>
              <a:gd name="connsiteY2594" fmla="*/ 5906840 h 6858937"/>
              <a:gd name="connsiteX2595" fmla="*/ 5985024 w 7484617"/>
              <a:gd name="connsiteY2595" fmla="*/ 5851970 h 6858937"/>
              <a:gd name="connsiteX2596" fmla="*/ 5999649 w 7484617"/>
              <a:gd name="connsiteY2596" fmla="*/ 5848312 h 6858937"/>
              <a:gd name="connsiteX2597" fmla="*/ 6014273 w 7484617"/>
              <a:gd name="connsiteY2597" fmla="*/ 5837338 h 6858937"/>
              <a:gd name="connsiteX2598" fmla="*/ 6043523 w 7484617"/>
              <a:gd name="connsiteY2598" fmla="*/ 5808073 h 6858937"/>
              <a:gd name="connsiteX2599" fmla="*/ 6047179 w 7484617"/>
              <a:gd name="connsiteY2599" fmla="*/ 5815389 h 6858937"/>
              <a:gd name="connsiteX2600" fmla="*/ 6061801 w 7484617"/>
              <a:gd name="connsiteY2600" fmla="*/ 5797099 h 6858937"/>
              <a:gd name="connsiteX2601" fmla="*/ 6069113 w 7484617"/>
              <a:gd name="connsiteY2601" fmla="*/ 5800757 h 6858937"/>
              <a:gd name="connsiteX2602" fmla="*/ 6069113 w 7484617"/>
              <a:gd name="connsiteY2602" fmla="*/ 5793441 h 6858937"/>
              <a:gd name="connsiteX2603" fmla="*/ 6076426 w 7484617"/>
              <a:gd name="connsiteY2603" fmla="*/ 5793441 h 6858937"/>
              <a:gd name="connsiteX2604" fmla="*/ 6087395 w 7484617"/>
              <a:gd name="connsiteY2604" fmla="*/ 5778809 h 6858937"/>
              <a:gd name="connsiteX2605" fmla="*/ 6091051 w 7484617"/>
              <a:gd name="connsiteY2605" fmla="*/ 5782467 h 6858937"/>
              <a:gd name="connsiteX2606" fmla="*/ 6102019 w 7484617"/>
              <a:gd name="connsiteY2606" fmla="*/ 5771493 h 6858937"/>
              <a:gd name="connsiteX2607" fmla="*/ 6109331 w 7484617"/>
              <a:gd name="connsiteY2607" fmla="*/ 5775151 h 6858937"/>
              <a:gd name="connsiteX2608" fmla="*/ 6105675 w 7484617"/>
              <a:gd name="connsiteY2608" fmla="*/ 5764177 h 6858937"/>
              <a:gd name="connsiteX2609" fmla="*/ 6123956 w 7484617"/>
              <a:gd name="connsiteY2609" fmla="*/ 5756861 h 6858937"/>
              <a:gd name="connsiteX2610" fmla="*/ 6138581 w 7484617"/>
              <a:gd name="connsiteY2610" fmla="*/ 5742229 h 6858937"/>
              <a:gd name="connsiteX2611" fmla="*/ 6153205 w 7484617"/>
              <a:gd name="connsiteY2611" fmla="*/ 5734913 h 6858937"/>
              <a:gd name="connsiteX2612" fmla="*/ 6208045 w 7484617"/>
              <a:gd name="connsiteY2612" fmla="*/ 5705647 h 6858937"/>
              <a:gd name="connsiteX2613" fmla="*/ 6244607 w 7484617"/>
              <a:gd name="connsiteY2613" fmla="*/ 5672725 h 6858937"/>
              <a:gd name="connsiteX2614" fmla="*/ 6248263 w 7484617"/>
              <a:gd name="connsiteY2614" fmla="*/ 5676383 h 6858937"/>
              <a:gd name="connsiteX2615" fmla="*/ 6277513 w 7484617"/>
              <a:gd name="connsiteY2615" fmla="*/ 5658093 h 6858937"/>
              <a:gd name="connsiteX2616" fmla="*/ 6288479 w 7484617"/>
              <a:gd name="connsiteY2616" fmla="*/ 5643459 h 6858937"/>
              <a:gd name="connsiteX2617" fmla="*/ 6310416 w 7484617"/>
              <a:gd name="connsiteY2617" fmla="*/ 5643459 h 6858937"/>
              <a:gd name="connsiteX2618" fmla="*/ 6306760 w 7484617"/>
              <a:gd name="connsiteY2618" fmla="*/ 5632485 h 6858937"/>
              <a:gd name="connsiteX2619" fmla="*/ 6317729 w 7484617"/>
              <a:gd name="connsiteY2619" fmla="*/ 5625169 h 6858937"/>
              <a:gd name="connsiteX2620" fmla="*/ 6317729 w 7484617"/>
              <a:gd name="connsiteY2620" fmla="*/ 5621511 h 6858937"/>
              <a:gd name="connsiteX2621" fmla="*/ 6379883 w 7484617"/>
              <a:gd name="connsiteY2621" fmla="*/ 5588589 h 6858937"/>
              <a:gd name="connsiteX2622" fmla="*/ 6376227 w 7484617"/>
              <a:gd name="connsiteY2622" fmla="*/ 5577615 h 6858937"/>
              <a:gd name="connsiteX2623" fmla="*/ 5981368 w 7484617"/>
              <a:gd name="connsiteY2623" fmla="*/ 5833680 h 6858937"/>
              <a:gd name="connsiteX2624" fmla="*/ 5582853 w 7484617"/>
              <a:gd name="connsiteY2624" fmla="*/ 6089746 h 6858937"/>
              <a:gd name="connsiteX2625" fmla="*/ 5549949 w 7484617"/>
              <a:gd name="connsiteY2625" fmla="*/ 6108036 h 6858937"/>
              <a:gd name="connsiteX2626" fmla="*/ 5538981 w 7484617"/>
              <a:gd name="connsiteY2626" fmla="*/ 6122668 h 6858937"/>
              <a:gd name="connsiteX2627" fmla="*/ 5531669 w 7484617"/>
              <a:gd name="connsiteY2627" fmla="*/ 6122668 h 6858937"/>
              <a:gd name="connsiteX2628" fmla="*/ 5517044 w 7484617"/>
              <a:gd name="connsiteY2628" fmla="*/ 6129984 h 6858937"/>
              <a:gd name="connsiteX2629" fmla="*/ 5502419 w 7484617"/>
              <a:gd name="connsiteY2629" fmla="*/ 6140958 h 6858937"/>
              <a:gd name="connsiteX2630" fmla="*/ 5509732 w 7484617"/>
              <a:gd name="connsiteY2630" fmla="*/ 6133642 h 6858937"/>
              <a:gd name="connsiteX2631" fmla="*/ 5480483 w 7484617"/>
              <a:gd name="connsiteY2631" fmla="*/ 6148274 h 6858937"/>
              <a:gd name="connsiteX2632" fmla="*/ 5458547 w 7484617"/>
              <a:gd name="connsiteY2632" fmla="*/ 6177540 h 6858937"/>
              <a:gd name="connsiteX2633" fmla="*/ 5451235 w 7484617"/>
              <a:gd name="connsiteY2633" fmla="*/ 6173882 h 6858937"/>
              <a:gd name="connsiteX2634" fmla="*/ 5436611 w 7484617"/>
              <a:gd name="connsiteY2634" fmla="*/ 6177540 h 6858937"/>
              <a:gd name="connsiteX2635" fmla="*/ 5418330 w 7484617"/>
              <a:gd name="connsiteY2635" fmla="*/ 6195830 h 6858937"/>
              <a:gd name="connsiteX2636" fmla="*/ 5392737 w 7484617"/>
              <a:gd name="connsiteY2636" fmla="*/ 6217778 h 6858937"/>
              <a:gd name="connsiteX2637" fmla="*/ 5389081 w 7484617"/>
              <a:gd name="connsiteY2637" fmla="*/ 6221436 h 6858937"/>
              <a:gd name="connsiteX2638" fmla="*/ 5385425 w 7484617"/>
              <a:gd name="connsiteY2638" fmla="*/ 6217778 h 6858937"/>
              <a:gd name="connsiteX2639" fmla="*/ 5378113 w 7484617"/>
              <a:gd name="connsiteY2639" fmla="*/ 6232410 h 6858937"/>
              <a:gd name="connsiteX2640" fmla="*/ 5367144 w 7484617"/>
              <a:gd name="connsiteY2640" fmla="*/ 6236068 h 6858937"/>
              <a:gd name="connsiteX2641" fmla="*/ 5326928 w 7484617"/>
              <a:gd name="connsiteY2641" fmla="*/ 6250700 h 6858937"/>
              <a:gd name="connsiteX2642" fmla="*/ 5301335 w 7484617"/>
              <a:gd name="connsiteY2642" fmla="*/ 6276308 h 6858937"/>
              <a:gd name="connsiteX2643" fmla="*/ 5294023 w 7484617"/>
              <a:gd name="connsiteY2643" fmla="*/ 6276308 h 6858937"/>
              <a:gd name="connsiteX2644" fmla="*/ 5308647 w 7484617"/>
              <a:gd name="connsiteY2644" fmla="*/ 6254358 h 6858937"/>
              <a:gd name="connsiteX2645" fmla="*/ 5304991 w 7484617"/>
              <a:gd name="connsiteY2645" fmla="*/ 6247042 h 6858937"/>
              <a:gd name="connsiteX2646" fmla="*/ 5301335 w 7484617"/>
              <a:gd name="connsiteY2646" fmla="*/ 6254358 h 6858937"/>
              <a:gd name="connsiteX2647" fmla="*/ 5290367 w 7484617"/>
              <a:gd name="connsiteY2647" fmla="*/ 6243384 h 6858937"/>
              <a:gd name="connsiteX2648" fmla="*/ 5294023 w 7484617"/>
              <a:gd name="connsiteY2648" fmla="*/ 6258018 h 6858937"/>
              <a:gd name="connsiteX2649" fmla="*/ 5283055 w 7484617"/>
              <a:gd name="connsiteY2649" fmla="*/ 6265334 h 6858937"/>
              <a:gd name="connsiteX2650" fmla="*/ 5290367 w 7484617"/>
              <a:gd name="connsiteY2650" fmla="*/ 6276308 h 6858937"/>
              <a:gd name="connsiteX2651" fmla="*/ 5279398 w 7484617"/>
              <a:gd name="connsiteY2651" fmla="*/ 6287282 h 6858937"/>
              <a:gd name="connsiteX2652" fmla="*/ 5272086 w 7484617"/>
              <a:gd name="connsiteY2652" fmla="*/ 6283624 h 6858937"/>
              <a:gd name="connsiteX2653" fmla="*/ 5253805 w 7484617"/>
              <a:gd name="connsiteY2653" fmla="*/ 6290940 h 6858937"/>
              <a:gd name="connsiteX2654" fmla="*/ 5264773 w 7484617"/>
              <a:gd name="connsiteY2654" fmla="*/ 6279966 h 6858937"/>
              <a:gd name="connsiteX2655" fmla="*/ 5250149 w 7484617"/>
              <a:gd name="connsiteY2655" fmla="*/ 6272650 h 6858937"/>
              <a:gd name="connsiteX2656" fmla="*/ 5253805 w 7484617"/>
              <a:gd name="connsiteY2656" fmla="*/ 6283624 h 6858937"/>
              <a:gd name="connsiteX2657" fmla="*/ 5228212 w 7484617"/>
              <a:gd name="connsiteY2657" fmla="*/ 6294598 h 6858937"/>
              <a:gd name="connsiteX2658" fmla="*/ 5220901 w 7484617"/>
              <a:gd name="connsiteY2658" fmla="*/ 6287282 h 6858937"/>
              <a:gd name="connsiteX2659" fmla="*/ 5220901 w 7484617"/>
              <a:gd name="connsiteY2659" fmla="*/ 6290940 h 6858937"/>
              <a:gd name="connsiteX2660" fmla="*/ 5231868 w 7484617"/>
              <a:gd name="connsiteY2660" fmla="*/ 6301914 h 6858937"/>
              <a:gd name="connsiteX2661" fmla="*/ 5224557 w 7484617"/>
              <a:gd name="connsiteY2661" fmla="*/ 6309230 h 6858937"/>
              <a:gd name="connsiteX2662" fmla="*/ 5235525 w 7484617"/>
              <a:gd name="connsiteY2662" fmla="*/ 6309230 h 6858937"/>
              <a:gd name="connsiteX2663" fmla="*/ 5224557 w 7484617"/>
              <a:gd name="connsiteY2663" fmla="*/ 6312888 h 6858937"/>
              <a:gd name="connsiteX2664" fmla="*/ 5220901 w 7484617"/>
              <a:gd name="connsiteY2664" fmla="*/ 6301914 h 6858937"/>
              <a:gd name="connsiteX2665" fmla="*/ 5209933 w 7484617"/>
              <a:gd name="connsiteY2665" fmla="*/ 6305572 h 6858937"/>
              <a:gd name="connsiteX2666" fmla="*/ 5202621 w 7484617"/>
              <a:gd name="connsiteY2666" fmla="*/ 6298256 h 6858937"/>
              <a:gd name="connsiteX2667" fmla="*/ 5202621 w 7484617"/>
              <a:gd name="connsiteY2667" fmla="*/ 6283624 h 6858937"/>
              <a:gd name="connsiteX2668" fmla="*/ 5198965 w 7484617"/>
              <a:gd name="connsiteY2668" fmla="*/ 6294598 h 6858937"/>
              <a:gd name="connsiteX2669" fmla="*/ 5191653 w 7484617"/>
              <a:gd name="connsiteY2669" fmla="*/ 6287282 h 6858937"/>
              <a:gd name="connsiteX2670" fmla="*/ 5195309 w 7484617"/>
              <a:gd name="connsiteY2670" fmla="*/ 6298256 h 6858937"/>
              <a:gd name="connsiteX2671" fmla="*/ 5198965 w 7484617"/>
              <a:gd name="connsiteY2671" fmla="*/ 6298256 h 6858937"/>
              <a:gd name="connsiteX2672" fmla="*/ 5202621 w 7484617"/>
              <a:gd name="connsiteY2672" fmla="*/ 6298256 h 6858937"/>
              <a:gd name="connsiteX2673" fmla="*/ 5206277 w 7484617"/>
              <a:gd name="connsiteY2673" fmla="*/ 6305572 h 6858937"/>
              <a:gd name="connsiteX2674" fmla="*/ 5191653 w 7484617"/>
              <a:gd name="connsiteY2674" fmla="*/ 6298256 h 6858937"/>
              <a:gd name="connsiteX2675" fmla="*/ 5191653 w 7484617"/>
              <a:gd name="connsiteY2675" fmla="*/ 6305572 h 6858937"/>
              <a:gd name="connsiteX2676" fmla="*/ 5198965 w 7484617"/>
              <a:gd name="connsiteY2676" fmla="*/ 6309230 h 6858937"/>
              <a:gd name="connsiteX2677" fmla="*/ 5180684 w 7484617"/>
              <a:gd name="connsiteY2677" fmla="*/ 6316546 h 6858937"/>
              <a:gd name="connsiteX2678" fmla="*/ 5187996 w 7484617"/>
              <a:gd name="connsiteY2678" fmla="*/ 6294598 h 6858937"/>
              <a:gd name="connsiteX2679" fmla="*/ 5184340 w 7484617"/>
              <a:gd name="connsiteY2679" fmla="*/ 6290940 h 6858937"/>
              <a:gd name="connsiteX2680" fmla="*/ 5169715 w 7484617"/>
              <a:gd name="connsiteY2680" fmla="*/ 6312888 h 6858937"/>
              <a:gd name="connsiteX2681" fmla="*/ 5166059 w 7484617"/>
              <a:gd name="connsiteY2681" fmla="*/ 6309230 h 6858937"/>
              <a:gd name="connsiteX2682" fmla="*/ 5162403 w 7484617"/>
              <a:gd name="connsiteY2682" fmla="*/ 6312888 h 6858937"/>
              <a:gd name="connsiteX2683" fmla="*/ 5166059 w 7484617"/>
              <a:gd name="connsiteY2683" fmla="*/ 6316546 h 6858937"/>
              <a:gd name="connsiteX2684" fmla="*/ 5155091 w 7484617"/>
              <a:gd name="connsiteY2684" fmla="*/ 6320204 h 6858937"/>
              <a:gd name="connsiteX2685" fmla="*/ 5147779 w 7484617"/>
              <a:gd name="connsiteY2685" fmla="*/ 6338494 h 6858937"/>
              <a:gd name="connsiteX2686" fmla="*/ 5147779 w 7484617"/>
              <a:gd name="connsiteY2686" fmla="*/ 6316546 h 6858937"/>
              <a:gd name="connsiteX2687" fmla="*/ 5136810 w 7484617"/>
              <a:gd name="connsiteY2687" fmla="*/ 6334836 h 6858937"/>
              <a:gd name="connsiteX2688" fmla="*/ 5144123 w 7484617"/>
              <a:gd name="connsiteY2688" fmla="*/ 6345812 h 6858937"/>
              <a:gd name="connsiteX2689" fmla="*/ 5140467 w 7484617"/>
              <a:gd name="connsiteY2689" fmla="*/ 6345812 h 6858937"/>
              <a:gd name="connsiteX2690" fmla="*/ 5133154 w 7484617"/>
              <a:gd name="connsiteY2690" fmla="*/ 6331178 h 6858937"/>
              <a:gd name="connsiteX2691" fmla="*/ 5122185 w 7484617"/>
              <a:gd name="connsiteY2691" fmla="*/ 6334836 h 6858937"/>
              <a:gd name="connsiteX2692" fmla="*/ 5107563 w 7484617"/>
              <a:gd name="connsiteY2692" fmla="*/ 6360444 h 6858937"/>
              <a:gd name="connsiteX2693" fmla="*/ 5103907 w 7484617"/>
              <a:gd name="connsiteY2693" fmla="*/ 6342152 h 6858937"/>
              <a:gd name="connsiteX2694" fmla="*/ 5085626 w 7484617"/>
              <a:gd name="connsiteY2694" fmla="*/ 6349470 h 6858937"/>
              <a:gd name="connsiteX2695" fmla="*/ 5074657 w 7484617"/>
              <a:gd name="connsiteY2695" fmla="*/ 6364102 h 6858937"/>
              <a:gd name="connsiteX2696" fmla="*/ 5078313 w 7484617"/>
              <a:gd name="connsiteY2696" fmla="*/ 6375076 h 6858937"/>
              <a:gd name="connsiteX2697" fmla="*/ 5071001 w 7484617"/>
              <a:gd name="connsiteY2697" fmla="*/ 6375076 h 6858937"/>
              <a:gd name="connsiteX2698" fmla="*/ 5078313 w 7484617"/>
              <a:gd name="connsiteY2698" fmla="*/ 6382392 h 6858937"/>
              <a:gd name="connsiteX2699" fmla="*/ 5071001 w 7484617"/>
              <a:gd name="connsiteY2699" fmla="*/ 6367760 h 6858937"/>
              <a:gd name="connsiteX2700" fmla="*/ 5063689 w 7484617"/>
              <a:gd name="connsiteY2700" fmla="*/ 6364102 h 6858937"/>
              <a:gd name="connsiteX2701" fmla="*/ 5060033 w 7484617"/>
              <a:gd name="connsiteY2701" fmla="*/ 6367760 h 6858937"/>
              <a:gd name="connsiteX2702" fmla="*/ 5063689 w 7484617"/>
              <a:gd name="connsiteY2702" fmla="*/ 6356786 h 6858937"/>
              <a:gd name="connsiteX2703" fmla="*/ 5060033 w 7484617"/>
              <a:gd name="connsiteY2703" fmla="*/ 6353128 h 6858937"/>
              <a:gd name="connsiteX2704" fmla="*/ 5052721 w 7484617"/>
              <a:gd name="connsiteY2704" fmla="*/ 6356786 h 6858937"/>
              <a:gd name="connsiteX2705" fmla="*/ 5067345 w 7484617"/>
              <a:gd name="connsiteY2705" fmla="*/ 6342152 h 6858937"/>
              <a:gd name="connsiteX2706" fmla="*/ 5060033 w 7484617"/>
              <a:gd name="connsiteY2706" fmla="*/ 6334836 h 6858937"/>
              <a:gd name="connsiteX2707" fmla="*/ 5067345 w 7484617"/>
              <a:gd name="connsiteY2707" fmla="*/ 6334836 h 6858937"/>
              <a:gd name="connsiteX2708" fmla="*/ 5071001 w 7484617"/>
              <a:gd name="connsiteY2708" fmla="*/ 6342152 h 6858937"/>
              <a:gd name="connsiteX2709" fmla="*/ 5071001 w 7484617"/>
              <a:gd name="connsiteY2709" fmla="*/ 6327520 h 6858937"/>
              <a:gd name="connsiteX2710" fmla="*/ 5081969 w 7484617"/>
              <a:gd name="connsiteY2710" fmla="*/ 6327520 h 6858937"/>
              <a:gd name="connsiteX2711" fmla="*/ 5078313 w 7484617"/>
              <a:gd name="connsiteY2711" fmla="*/ 6334836 h 6858937"/>
              <a:gd name="connsiteX2712" fmla="*/ 5096595 w 7484617"/>
              <a:gd name="connsiteY2712" fmla="*/ 6338494 h 6858937"/>
              <a:gd name="connsiteX2713" fmla="*/ 5096595 w 7484617"/>
              <a:gd name="connsiteY2713" fmla="*/ 6334836 h 6858937"/>
              <a:gd name="connsiteX2714" fmla="*/ 5089282 w 7484617"/>
              <a:gd name="connsiteY2714" fmla="*/ 6331178 h 6858937"/>
              <a:gd name="connsiteX2715" fmla="*/ 5085626 w 7484617"/>
              <a:gd name="connsiteY2715" fmla="*/ 6323862 h 6858937"/>
              <a:gd name="connsiteX2716" fmla="*/ 5089282 w 7484617"/>
              <a:gd name="connsiteY2716" fmla="*/ 6312888 h 6858937"/>
              <a:gd name="connsiteX2717" fmla="*/ 5078313 w 7484617"/>
              <a:gd name="connsiteY2717" fmla="*/ 6312888 h 6858937"/>
              <a:gd name="connsiteX2718" fmla="*/ 5096595 w 7484617"/>
              <a:gd name="connsiteY2718" fmla="*/ 6305572 h 6858937"/>
              <a:gd name="connsiteX2719" fmla="*/ 5092938 w 7484617"/>
              <a:gd name="connsiteY2719" fmla="*/ 6312888 h 6858937"/>
              <a:gd name="connsiteX2720" fmla="*/ 5114873 w 7484617"/>
              <a:gd name="connsiteY2720" fmla="*/ 6301914 h 6858937"/>
              <a:gd name="connsiteX2721" fmla="*/ 5107563 w 7484617"/>
              <a:gd name="connsiteY2721" fmla="*/ 6298256 h 6858937"/>
              <a:gd name="connsiteX2722" fmla="*/ 5111217 w 7484617"/>
              <a:gd name="connsiteY2722" fmla="*/ 6287282 h 6858937"/>
              <a:gd name="connsiteX2723" fmla="*/ 5133154 w 7484617"/>
              <a:gd name="connsiteY2723" fmla="*/ 6268992 h 6858937"/>
              <a:gd name="connsiteX2724" fmla="*/ 5136810 w 7484617"/>
              <a:gd name="connsiteY2724" fmla="*/ 6276308 h 6858937"/>
              <a:gd name="connsiteX2725" fmla="*/ 5140467 w 7484617"/>
              <a:gd name="connsiteY2725" fmla="*/ 6268992 h 6858937"/>
              <a:gd name="connsiteX2726" fmla="*/ 5147779 w 7484617"/>
              <a:gd name="connsiteY2726" fmla="*/ 6276308 h 6858937"/>
              <a:gd name="connsiteX2727" fmla="*/ 5147779 w 7484617"/>
              <a:gd name="connsiteY2727" fmla="*/ 6268992 h 6858937"/>
              <a:gd name="connsiteX2728" fmla="*/ 5155091 w 7484617"/>
              <a:gd name="connsiteY2728" fmla="*/ 6247042 h 6858937"/>
              <a:gd name="connsiteX2729" fmla="*/ 5162403 w 7484617"/>
              <a:gd name="connsiteY2729" fmla="*/ 6232410 h 6858937"/>
              <a:gd name="connsiteX2730" fmla="*/ 5158747 w 7484617"/>
              <a:gd name="connsiteY2730" fmla="*/ 6236068 h 6858937"/>
              <a:gd name="connsiteX2731" fmla="*/ 5155091 w 7484617"/>
              <a:gd name="connsiteY2731" fmla="*/ 6228752 h 6858937"/>
              <a:gd name="connsiteX2732" fmla="*/ 5166059 w 7484617"/>
              <a:gd name="connsiteY2732" fmla="*/ 6232410 h 6858937"/>
              <a:gd name="connsiteX2733" fmla="*/ 5166059 w 7484617"/>
              <a:gd name="connsiteY2733" fmla="*/ 6243384 h 6858937"/>
              <a:gd name="connsiteX2734" fmla="*/ 5184340 w 7484617"/>
              <a:gd name="connsiteY2734" fmla="*/ 6228752 h 6858937"/>
              <a:gd name="connsiteX2735" fmla="*/ 5191653 w 7484617"/>
              <a:gd name="connsiteY2735" fmla="*/ 6228752 h 6858937"/>
              <a:gd name="connsiteX2736" fmla="*/ 5202621 w 7484617"/>
              <a:gd name="connsiteY2736" fmla="*/ 6217778 h 6858937"/>
              <a:gd name="connsiteX2737" fmla="*/ 5198965 w 7484617"/>
              <a:gd name="connsiteY2737" fmla="*/ 6206804 h 6858937"/>
              <a:gd name="connsiteX2738" fmla="*/ 5209933 w 7484617"/>
              <a:gd name="connsiteY2738" fmla="*/ 6217778 h 6858937"/>
              <a:gd name="connsiteX2739" fmla="*/ 5217245 w 7484617"/>
              <a:gd name="connsiteY2739" fmla="*/ 6206804 h 6858937"/>
              <a:gd name="connsiteX2740" fmla="*/ 5213589 w 7484617"/>
              <a:gd name="connsiteY2740" fmla="*/ 6199488 h 6858937"/>
              <a:gd name="connsiteX2741" fmla="*/ 5224557 w 7484617"/>
              <a:gd name="connsiteY2741" fmla="*/ 6199488 h 6858937"/>
              <a:gd name="connsiteX2742" fmla="*/ 5239181 w 7484617"/>
              <a:gd name="connsiteY2742" fmla="*/ 6181198 h 6858937"/>
              <a:gd name="connsiteX2743" fmla="*/ 5239181 w 7484617"/>
              <a:gd name="connsiteY2743" fmla="*/ 6173882 h 6858937"/>
              <a:gd name="connsiteX2744" fmla="*/ 5242837 w 7484617"/>
              <a:gd name="connsiteY2744" fmla="*/ 6181198 h 6858937"/>
              <a:gd name="connsiteX2745" fmla="*/ 5253805 w 7484617"/>
              <a:gd name="connsiteY2745" fmla="*/ 6162906 h 6858937"/>
              <a:gd name="connsiteX2746" fmla="*/ 5246493 w 7484617"/>
              <a:gd name="connsiteY2746" fmla="*/ 6162906 h 6858937"/>
              <a:gd name="connsiteX2747" fmla="*/ 5261117 w 7484617"/>
              <a:gd name="connsiteY2747" fmla="*/ 6155590 h 6858937"/>
              <a:gd name="connsiteX2748" fmla="*/ 5257461 w 7484617"/>
              <a:gd name="connsiteY2748" fmla="*/ 6162906 h 6858937"/>
              <a:gd name="connsiteX2749" fmla="*/ 5268429 w 7484617"/>
              <a:gd name="connsiteY2749" fmla="*/ 6151932 h 6858937"/>
              <a:gd name="connsiteX2750" fmla="*/ 5261117 w 7484617"/>
              <a:gd name="connsiteY2750" fmla="*/ 6148274 h 6858937"/>
              <a:gd name="connsiteX2751" fmla="*/ 5268429 w 7484617"/>
              <a:gd name="connsiteY2751" fmla="*/ 6148274 h 6858937"/>
              <a:gd name="connsiteX2752" fmla="*/ 5268429 w 7484617"/>
              <a:gd name="connsiteY2752" fmla="*/ 6137300 h 6858937"/>
              <a:gd name="connsiteX2753" fmla="*/ 5257461 w 7484617"/>
              <a:gd name="connsiteY2753" fmla="*/ 6133642 h 6858937"/>
              <a:gd name="connsiteX2754" fmla="*/ 5257461 w 7484617"/>
              <a:gd name="connsiteY2754" fmla="*/ 6144616 h 6858937"/>
              <a:gd name="connsiteX2755" fmla="*/ 5228212 w 7484617"/>
              <a:gd name="connsiteY2755" fmla="*/ 6155590 h 6858937"/>
              <a:gd name="connsiteX2756" fmla="*/ 5213589 w 7484617"/>
              <a:gd name="connsiteY2756" fmla="*/ 6170224 h 6858937"/>
              <a:gd name="connsiteX2757" fmla="*/ 5187996 w 7484617"/>
              <a:gd name="connsiteY2757" fmla="*/ 6188514 h 6858937"/>
              <a:gd name="connsiteX2758" fmla="*/ 5180684 w 7484617"/>
              <a:gd name="connsiteY2758" fmla="*/ 6181198 h 6858937"/>
              <a:gd name="connsiteX2759" fmla="*/ 5177028 w 7484617"/>
              <a:gd name="connsiteY2759" fmla="*/ 6184856 h 6858937"/>
              <a:gd name="connsiteX2760" fmla="*/ 5162403 w 7484617"/>
              <a:gd name="connsiteY2760" fmla="*/ 6173882 h 6858937"/>
              <a:gd name="connsiteX2761" fmla="*/ 5162403 w 7484617"/>
              <a:gd name="connsiteY2761" fmla="*/ 6162906 h 6858937"/>
              <a:gd name="connsiteX2762" fmla="*/ 5169715 w 7484617"/>
              <a:gd name="connsiteY2762" fmla="*/ 6166564 h 6858937"/>
              <a:gd name="connsiteX2763" fmla="*/ 5184340 w 7484617"/>
              <a:gd name="connsiteY2763" fmla="*/ 6159248 h 6858937"/>
              <a:gd name="connsiteX2764" fmla="*/ 5180684 w 7484617"/>
              <a:gd name="connsiteY2764" fmla="*/ 6151932 h 6858937"/>
              <a:gd name="connsiteX2765" fmla="*/ 5180684 w 7484617"/>
              <a:gd name="connsiteY2765" fmla="*/ 6144616 h 6858937"/>
              <a:gd name="connsiteX2766" fmla="*/ 5191653 w 7484617"/>
              <a:gd name="connsiteY2766" fmla="*/ 6144616 h 6858937"/>
              <a:gd name="connsiteX2767" fmla="*/ 5213589 w 7484617"/>
              <a:gd name="connsiteY2767" fmla="*/ 6129984 h 6858937"/>
              <a:gd name="connsiteX2768" fmla="*/ 5209173 w 7484617"/>
              <a:gd name="connsiteY2768" fmla="*/ 6118942 h 6858937"/>
              <a:gd name="connsiteX2769" fmla="*/ 5209933 w 7484617"/>
              <a:gd name="connsiteY2769" fmla="*/ 6119010 h 6858937"/>
              <a:gd name="connsiteX2770" fmla="*/ 5206277 w 7484617"/>
              <a:gd name="connsiteY2770" fmla="*/ 6111694 h 6858937"/>
              <a:gd name="connsiteX2771" fmla="*/ 5209173 w 7484617"/>
              <a:gd name="connsiteY2771" fmla="*/ 6118942 h 6858937"/>
              <a:gd name="connsiteX2772" fmla="*/ 5204905 w 7484617"/>
              <a:gd name="connsiteY2772" fmla="*/ 6118553 h 6858937"/>
              <a:gd name="connsiteX2773" fmla="*/ 5202621 w 7484617"/>
              <a:gd name="connsiteY2773" fmla="*/ 6115352 h 6858937"/>
              <a:gd name="connsiteX2774" fmla="*/ 5162403 w 7484617"/>
              <a:gd name="connsiteY2774" fmla="*/ 6137300 h 6858937"/>
              <a:gd name="connsiteX2775" fmla="*/ 5166059 w 7484617"/>
              <a:gd name="connsiteY2775" fmla="*/ 6126326 h 6858937"/>
              <a:gd name="connsiteX2776" fmla="*/ 5158747 w 7484617"/>
              <a:gd name="connsiteY2776" fmla="*/ 6119010 h 6858937"/>
              <a:gd name="connsiteX2777" fmla="*/ 5162403 w 7484617"/>
              <a:gd name="connsiteY2777" fmla="*/ 6122668 h 6858937"/>
              <a:gd name="connsiteX2778" fmla="*/ 5166059 w 7484617"/>
              <a:gd name="connsiteY2778" fmla="*/ 6108036 h 6858937"/>
              <a:gd name="connsiteX2779" fmla="*/ 5169715 w 7484617"/>
              <a:gd name="connsiteY2779" fmla="*/ 6119010 h 6858937"/>
              <a:gd name="connsiteX2780" fmla="*/ 5166059 w 7484617"/>
              <a:gd name="connsiteY2780" fmla="*/ 6119010 h 6858937"/>
              <a:gd name="connsiteX2781" fmla="*/ 5173371 w 7484617"/>
              <a:gd name="connsiteY2781" fmla="*/ 6129984 h 6858937"/>
              <a:gd name="connsiteX2782" fmla="*/ 5177028 w 7484617"/>
              <a:gd name="connsiteY2782" fmla="*/ 6119010 h 6858937"/>
              <a:gd name="connsiteX2783" fmla="*/ 5173371 w 7484617"/>
              <a:gd name="connsiteY2783" fmla="*/ 6108036 h 6858937"/>
              <a:gd name="connsiteX2784" fmla="*/ 5202621 w 7484617"/>
              <a:gd name="connsiteY2784" fmla="*/ 6086088 h 6858937"/>
              <a:gd name="connsiteX2785" fmla="*/ 5195309 w 7484617"/>
              <a:gd name="connsiteY2785" fmla="*/ 6075112 h 6858937"/>
              <a:gd name="connsiteX2786" fmla="*/ 5213589 w 7484617"/>
              <a:gd name="connsiteY2786" fmla="*/ 6078770 h 6858937"/>
              <a:gd name="connsiteX2787" fmla="*/ 5213589 w 7484617"/>
              <a:gd name="connsiteY2787" fmla="*/ 6086088 h 6858937"/>
              <a:gd name="connsiteX2788" fmla="*/ 5209933 w 7484617"/>
              <a:gd name="connsiteY2788" fmla="*/ 6082430 h 6858937"/>
              <a:gd name="connsiteX2789" fmla="*/ 5209933 w 7484617"/>
              <a:gd name="connsiteY2789" fmla="*/ 6093404 h 6858937"/>
              <a:gd name="connsiteX2790" fmla="*/ 5217245 w 7484617"/>
              <a:gd name="connsiteY2790" fmla="*/ 6071454 h 6858937"/>
              <a:gd name="connsiteX2791" fmla="*/ 5224557 w 7484617"/>
              <a:gd name="connsiteY2791" fmla="*/ 6067796 h 6858937"/>
              <a:gd name="connsiteX2792" fmla="*/ 5228212 w 7484617"/>
              <a:gd name="connsiteY2792" fmla="*/ 6078770 h 6858937"/>
              <a:gd name="connsiteX2793" fmla="*/ 5235525 w 7484617"/>
              <a:gd name="connsiteY2793" fmla="*/ 6067796 h 6858937"/>
              <a:gd name="connsiteX2794" fmla="*/ 5235525 w 7484617"/>
              <a:gd name="connsiteY2794" fmla="*/ 6049506 h 6858937"/>
              <a:gd name="connsiteX2795" fmla="*/ 5242837 w 7484617"/>
              <a:gd name="connsiteY2795" fmla="*/ 6056822 h 6858937"/>
              <a:gd name="connsiteX2796" fmla="*/ 5246493 w 7484617"/>
              <a:gd name="connsiteY2796" fmla="*/ 6049506 h 6858937"/>
              <a:gd name="connsiteX2797" fmla="*/ 5253805 w 7484617"/>
              <a:gd name="connsiteY2797" fmla="*/ 6049506 h 6858937"/>
              <a:gd name="connsiteX2798" fmla="*/ 5253805 w 7484617"/>
              <a:gd name="connsiteY2798" fmla="*/ 6034874 h 6858937"/>
              <a:gd name="connsiteX2799" fmla="*/ 5261117 w 7484617"/>
              <a:gd name="connsiteY2799" fmla="*/ 6038532 h 6858937"/>
              <a:gd name="connsiteX2800" fmla="*/ 5264773 w 7484617"/>
              <a:gd name="connsiteY2800" fmla="*/ 6027558 h 6858937"/>
              <a:gd name="connsiteX2801" fmla="*/ 5272086 w 7484617"/>
              <a:gd name="connsiteY2801" fmla="*/ 6027558 h 6858937"/>
              <a:gd name="connsiteX2802" fmla="*/ 5272086 w 7484617"/>
              <a:gd name="connsiteY2802" fmla="*/ 6038532 h 6858937"/>
              <a:gd name="connsiteX2803" fmla="*/ 5272086 w 7484617"/>
              <a:gd name="connsiteY2803" fmla="*/ 6020242 h 6858937"/>
              <a:gd name="connsiteX2804" fmla="*/ 5283055 w 7484617"/>
              <a:gd name="connsiteY2804" fmla="*/ 6016584 h 6858937"/>
              <a:gd name="connsiteX2805" fmla="*/ 5290367 w 7484617"/>
              <a:gd name="connsiteY2805" fmla="*/ 6023900 h 6858937"/>
              <a:gd name="connsiteX2806" fmla="*/ 5312303 w 7484617"/>
              <a:gd name="connsiteY2806" fmla="*/ 5998294 h 6858937"/>
              <a:gd name="connsiteX2807" fmla="*/ 5319616 w 7484617"/>
              <a:gd name="connsiteY2807" fmla="*/ 6005610 h 6858937"/>
              <a:gd name="connsiteX2808" fmla="*/ 5330585 w 7484617"/>
              <a:gd name="connsiteY2808" fmla="*/ 5994634 h 6858937"/>
              <a:gd name="connsiteX2809" fmla="*/ 5334241 w 7484617"/>
              <a:gd name="connsiteY2809" fmla="*/ 5983660 h 6858937"/>
              <a:gd name="connsiteX2810" fmla="*/ 5337897 w 7484617"/>
              <a:gd name="connsiteY2810" fmla="*/ 5987318 h 6858937"/>
              <a:gd name="connsiteX2811" fmla="*/ 5348863 w 7484617"/>
              <a:gd name="connsiteY2811" fmla="*/ 5972686 h 6858937"/>
              <a:gd name="connsiteX2812" fmla="*/ 5352519 w 7484617"/>
              <a:gd name="connsiteY2812" fmla="*/ 5950738 h 6858937"/>
              <a:gd name="connsiteX2813" fmla="*/ 5374456 w 7484617"/>
              <a:gd name="connsiteY2813" fmla="*/ 5947080 h 6858937"/>
              <a:gd name="connsiteX2814" fmla="*/ 5381769 w 7484617"/>
              <a:gd name="connsiteY2814" fmla="*/ 5939764 h 6858937"/>
              <a:gd name="connsiteX2815" fmla="*/ 5381769 w 7484617"/>
              <a:gd name="connsiteY2815" fmla="*/ 5947080 h 6858937"/>
              <a:gd name="connsiteX2816" fmla="*/ 5389081 w 7484617"/>
              <a:gd name="connsiteY2816" fmla="*/ 5936106 h 6858937"/>
              <a:gd name="connsiteX2817" fmla="*/ 5381769 w 7484617"/>
              <a:gd name="connsiteY2817" fmla="*/ 5936106 h 6858937"/>
              <a:gd name="connsiteX2818" fmla="*/ 5400049 w 7484617"/>
              <a:gd name="connsiteY2818" fmla="*/ 5932448 h 6858937"/>
              <a:gd name="connsiteX2819" fmla="*/ 5396393 w 7484617"/>
              <a:gd name="connsiteY2819" fmla="*/ 5921474 h 6858937"/>
              <a:gd name="connsiteX2820" fmla="*/ 5403705 w 7484617"/>
              <a:gd name="connsiteY2820" fmla="*/ 5917816 h 6858937"/>
              <a:gd name="connsiteX2821" fmla="*/ 5392737 w 7484617"/>
              <a:gd name="connsiteY2821" fmla="*/ 5914158 h 6858937"/>
              <a:gd name="connsiteX2822" fmla="*/ 5381769 w 7484617"/>
              <a:gd name="connsiteY2822" fmla="*/ 5917816 h 6858937"/>
              <a:gd name="connsiteX2823" fmla="*/ 5392737 w 7484617"/>
              <a:gd name="connsiteY2823" fmla="*/ 5910500 h 6858937"/>
              <a:gd name="connsiteX2824" fmla="*/ 5407361 w 7484617"/>
              <a:gd name="connsiteY2824" fmla="*/ 5914158 h 6858937"/>
              <a:gd name="connsiteX2825" fmla="*/ 5403705 w 7484617"/>
              <a:gd name="connsiteY2825" fmla="*/ 5903182 h 6858937"/>
              <a:gd name="connsiteX2826" fmla="*/ 5407361 w 7484617"/>
              <a:gd name="connsiteY2826" fmla="*/ 5903182 h 6858937"/>
              <a:gd name="connsiteX2827" fmla="*/ 5411017 w 7484617"/>
              <a:gd name="connsiteY2827" fmla="*/ 5914158 h 6858937"/>
              <a:gd name="connsiteX2828" fmla="*/ 5418330 w 7484617"/>
              <a:gd name="connsiteY2828" fmla="*/ 5921474 h 6858937"/>
              <a:gd name="connsiteX2829" fmla="*/ 5421986 w 7484617"/>
              <a:gd name="connsiteY2829" fmla="*/ 5906840 h 6858937"/>
              <a:gd name="connsiteX2830" fmla="*/ 5429299 w 7484617"/>
              <a:gd name="connsiteY2830" fmla="*/ 5892208 h 6858937"/>
              <a:gd name="connsiteX2831" fmla="*/ 5440267 w 7484617"/>
              <a:gd name="connsiteY2831" fmla="*/ 5906840 h 6858937"/>
              <a:gd name="connsiteX2832" fmla="*/ 5436611 w 7484617"/>
              <a:gd name="connsiteY2832" fmla="*/ 5892208 h 6858937"/>
              <a:gd name="connsiteX2833" fmla="*/ 5447579 w 7484617"/>
              <a:gd name="connsiteY2833" fmla="*/ 5881234 h 6858937"/>
              <a:gd name="connsiteX2834" fmla="*/ 5458547 w 7484617"/>
              <a:gd name="connsiteY2834" fmla="*/ 5892208 h 6858937"/>
              <a:gd name="connsiteX2835" fmla="*/ 5454891 w 7484617"/>
              <a:gd name="connsiteY2835" fmla="*/ 5881234 h 6858937"/>
              <a:gd name="connsiteX2836" fmla="*/ 5473171 w 7484617"/>
              <a:gd name="connsiteY2836" fmla="*/ 5881234 h 6858937"/>
              <a:gd name="connsiteX2837" fmla="*/ 5469515 w 7484617"/>
              <a:gd name="connsiteY2837" fmla="*/ 5877576 h 6858937"/>
              <a:gd name="connsiteX2838" fmla="*/ 5480483 w 7484617"/>
              <a:gd name="connsiteY2838" fmla="*/ 5859286 h 6858937"/>
              <a:gd name="connsiteX2839" fmla="*/ 5487795 w 7484617"/>
              <a:gd name="connsiteY2839" fmla="*/ 5851970 h 6858937"/>
              <a:gd name="connsiteX2840" fmla="*/ 5502419 w 7484617"/>
              <a:gd name="connsiteY2840" fmla="*/ 5848312 h 6858937"/>
              <a:gd name="connsiteX2841" fmla="*/ 5506076 w 7484617"/>
              <a:gd name="connsiteY2841" fmla="*/ 5844654 h 6858937"/>
              <a:gd name="connsiteX2842" fmla="*/ 5498763 w 7484617"/>
              <a:gd name="connsiteY2842" fmla="*/ 5840996 h 6858937"/>
              <a:gd name="connsiteX2843" fmla="*/ 5506076 w 7484617"/>
              <a:gd name="connsiteY2843" fmla="*/ 5830022 h 6858937"/>
              <a:gd name="connsiteX2844" fmla="*/ 5506076 w 7484617"/>
              <a:gd name="connsiteY2844" fmla="*/ 5840996 h 6858937"/>
              <a:gd name="connsiteX2845" fmla="*/ 5528013 w 7484617"/>
              <a:gd name="connsiteY2845" fmla="*/ 5833680 h 6858937"/>
              <a:gd name="connsiteX2846" fmla="*/ 5524357 w 7484617"/>
              <a:gd name="connsiteY2846" fmla="*/ 5822706 h 6858937"/>
              <a:gd name="connsiteX2847" fmla="*/ 5520701 w 7484617"/>
              <a:gd name="connsiteY2847" fmla="*/ 5833680 h 6858937"/>
              <a:gd name="connsiteX2848" fmla="*/ 5513388 w 7484617"/>
              <a:gd name="connsiteY2848" fmla="*/ 5819047 h 6858937"/>
              <a:gd name="connsiteX2849" fmla="*/ 5528013 w 7484617"/>
              <a:gd name="connsiteY2849" fmla="*/ 5819047 h 6858937"/>
              <a:gd name="connsiteX2850" fmla="*/ 5535325 w 7484617"/>
              <a:gd name="connsiteY2850" fmla="*/ 5830022 h 6858937"/>
              <a:gd name="connsiteX2851" fmla="*/ 5535325 w 7484617"/>
              <a:gd name="connsiteY2851" fmla="*/ 5822706 h 6858937"/>
              <a:gd name="connsiteX2852" fmla="*/ 5538981 w 7484617"/>
              <a:gd name="connsiteY2852" fmla="*/ 5830022 h 6858937"/>
              <a:gd name="connsiteX2853" fmla="*/ 5546293 w 7484617"/>
              <a:gd name="connsiteY2853" fmla="*/ 5819047 h 6858937"/>
              <a:gd name="connsiteX2854" fmla="*/ 5568231 w 7484617"/>
              <a:gd name="connsiteY2854" fmla="*/ 5808073 h 6858937"/>
              <a:gd name="connsiteX2855" fmla="*/ 5564574 w 7484617"/>
              <a:gd name="connsiteY2855" fmla="*/ 5800757 h 6858937"/>
              <a:gd name="connsiteX2856" fmla="*/ 5571887 w 7484617"/>
              <a:gd name="connsiteY2856" fmla="*/ 5797099 h 6858937"/>
              <a:gd name="connsiteX2857" fmla="*/ 5582853 w 7484617"/>
              <a:gd name="connsiteY2857" fmla="*/ 5789783 h 6858937"/>
              <a:gd name="connsiteX2858" fmla="*/ 5590165 w 7484617"/>
              <a:gd name="connsiteY2858" fmla="*/ 5793441 h 6858937"/>
              <a:gd name="connsiteX2859" fmla="*/ 5586509 w 7484617"/>
              <a:gd name="connsiteY2859" fmla="*/ 5804415 h 6858937"/>
              <a:gd name="connsiteX2860" fmla="*/ 5604790 w 7484617"/>
              <a:gd name="connsiteY2860" fmla="*/ 5797099 h 6858937"/>
              <a:gd name="connsiteX2861" fmla="*/ 5593821 w 7484617"/>
              <a:gd name="connsiteY2861" fmla="*/ 5797099 h 6858937"/>
              <a:gd name="connsiteX2862" fmla="*/ 5612103 w 7484617"/>
              <a:gd name="connsiteY2862" fmla="*/ 5775151 h 6858937"/>
              <a:gd name="connsiteX2863" fmla="*/ 5604790 w 7484617"/>
              <a:gd name="connsiteY2863" fmla="*/ 5771493 h 6858937"/>
              <a:gd name="connsiteX2864" fmla="*/ 5604790 w 7484617"/>
              <a:gd name="connsiteY2864" fmla="*/ 5760519 h 6858937"/>
              <a:gd name="connsiteX2865" fmla="*/ 5615759 w 7484617"/>
              <a:gd name="connsiteY2865" fmla="*/ 5771493 h 6858937"/>
              <a:gd name="connsiteX2866" fmla="*/ 5626727 w 7484617"/>
              <a:gd name="connsiteY2866" fmla="*/ 5764177 h 6858937"/>
              <a:gd name="connsiteX2867" fmla="*/ 5615759 w 7484617"/>
              <a:gd name="connsiteY2867" fmla="*/ 5760519 h 6858937"/>
              <a:gd name="connsiteX2868" fmla="*/ 5619415 w 7484617"/>
              <a:gd name="connsiteY2868" fmla="*/ 5749545 h 6858937"/>
              <a:gd name="connsiteX2869" fmla="*/ 5634039 w 7484617"/>
              <a:gd name="connsiteY2869" fmla="*/ 5767835 h 6858937"/>
              <a:gd name="connsiteX2870" fmla="*/ 5641351 w 7484617"/>
              <a:gd name="connsiteY2870" fmla="*/ 5738571 h 6858937"/>
              <a:gd name="connsiteX2871" fmla="*/ 5630383 w 7484617"/>
              <a:gd name="connsiteY2871" fmla="*/ 5753203 h 6858937"/>
              <a:gd name="connsiteX2872" fmla="*/ 5630383 w 7484617"/>
              <a:gd name="connsiteY2872" fmla="*/ 5742229 h 6858937"/>
              <a:gd name="connsiteX2873" fmla="*/ 5641351 w 7484617"/>
              <a:gd name="connsiteY2873" fmla="*/ 5735369 h 6858937"/>
              <a:gd name="connsiteX2874" fmla="*/ 5650317 w 7484617"/>
              <a:gd name="connsiteY2874" fmla="*/ 5732005 h 6858937"/>
              <a:gd name="connsiteX2875" fmla="*/ 5653692 w 7484617"/>
              <a:gd name="connsiteY2875" fmla="*/ 5733540 h 6858937"/>
              <a:gd name="connsiteX2876" fmla="*/ 5655976 w 7484617"/>
              <a:gd name="connsiteY2876" fmla="*/ 5738571 h 6858937"/>
              <a:gd name="connsiteX2877" fmla="*/ 5648664 w 7484617"/>
              <a:gd name="connsiteY2877" fmla="*/ 5738571 h 6858937"/>
              <a:gd name="connsiteX2878" fmla="*/ 5655976 w 7484617"/>
              <a:gd name="connsiteY2878" fmla="*/ 5745887 h 6858937"/>
              <a:gd name="connsiteX2879" fmla="*/ 5648664 w 7484617"/>
              <a:gd name="connsiteY2879" fmla="*/ 5756861 h 6858937"/>
              <a:gd name="connsiteX2880" fmla="*/ 5659633 w 7484617"/>
              <a:gd name="connsiteY2880" fmla="*/ 5753203 h 6858937"/>
              <a:gd name="connsiteX2881" fmla="*/ 5659633 w 7484617"/>
              <a:gd name="connsiteY2881" fmla="*/ 5742229 h 6858937"/>
              <a:gd name="connsiteX2882" fmla="*/ 5666945 w 7484617"/>
              <a:gd name="connsiteY2882" fmla="*/ 5753203 h 6858937"/>
              <a:gd name="connsiteX2883" fmla="*/ 5666945 w 7484617"/>
              <a:gd name="connsiteY2883" fmla="*/ 5742229 h 6858937"/>
              <a:gd name="connsiteX2884" fmla="*/ 5655976 w 7484617"/>
              <a:gd name="connsiteY2884" fmla="*/ 5738571 h 6858937"/>
              <a:gd name="connsiteX2885" fmla="*/ 5666945 w 7484617"/>
              <a:gd name="connsiteY2885" fmla="*/ 5734913 h 6858937"/>
              <a:gd name="connsiteX2886" fmla="*/ 5663289 w 7484617"/>
              <a:gd name="connsiteY2886" fmla="*/ 5727595 h 6858937"/>
              <a:gd name="connsiteX2887" fmla="*/ 5655976 w 7484617"/>
              <a:gd name="connsiteY2887" fmla="*/ 5731253 h 6858937"/>
              <a:gd name="connsiteX2888" fmla="*/ 5655976 w 7484617"/>
              <a:gd name="connsiteY2888" fmla="*/ 5720279 h 6858937"/>
              <a:gd name="connsiteX2889" fmla="*/ 5645007 w 7484617"/>
              <a:gd name="connsiteY2889" fmla="*/ 5727595 h 6858937"/>
              <a:gd name="connsiteX2890" fmla="*/ 5641351 w 7484617"/>
              <a:gd name="connsiteY2890" fmla="*/ 5720279 h 6858937"/>
              <a:gd name="connsiteX2891" fmla="*/ 5641351 w 7484617"/>
              <a:gd name="connsiteY2891" fmla="*/ 5731253 h 6858937"/>
              <a:gd name="connsiteX2892" fmla="*/ 5630383 w 7484617"/>
              <a:gd name="connsiteY2892" fmla="*/ 5738571 h 6858937"/>
              <a:gd name="connsiteX2893" fmla="*/ 5626727 w 7484617"/>
              <a:gd name="connsiteY2893" fmla="*/ 5738571 h 6858937"/>
              <a:gd name="connsiteX2894" fmla="*/ 5623071 w 7484617"/>
              <a:gd name="connsiteY2894" fmla="*/ 5734913 h 6858937"/>
              <a:gd name="connsiteX2895" fmla="*/ 5623071 w 7484617"/>
              <a:gd name="connsiteY2895" fmla="*/ 5745887 h 6858937"/>
              <a:gd name="connsiteX2896" fmla="*/ 5608446 w 7484617"/>
              <a:gd name="connsiteY2896" fmla="*/ 5749545 h 6858937"/>
              <a:gd name="connsiteX2897" fmla="*/ 5601134 w 7484617"/>
              <a:gd name="connsiteY2897" fmla="*/ 5745887 h 6858937"/>
              <a:gd name="connsiteX2898" fmla="*/ 5586509 w 7484617"/>
              <a:gd name="connsiteY2898" fmla="*/ 5764177 h 6858937"/>
              <a:gd name="connsiteX2899" fmla="*/ 5579197 w 7484617"/>
              <a:gd name="connsiteY2899" fmla="*/ 5771493 h 6858937"/>
              <a:gd name="connsiteX2900" fmla="*/ 5568231 w 7484617"/>
              <a:gd name="connsiteY2900" fmla="*/ 5764177 h 6858937"/>
              <a:gd name="connsiteX2901" fmla="*/ 5549949 w 7484617"/>
              <a:gd name="connsiteY2901" fmla="*/ 5775151 h 6858937"/>
              <a:gd name="connsiteX2902" fmla="*/ 5553605 w 7484617"/>
              <a:gd name="connsiteY2902" fmla="*/ 5782467 h 6858937"/>
              <a:gd name="connsiteX2903" fmla="*/ 5542637 w 7484617"/>
              <a:gd name="connsiteY2903" fmla="*/ 5786125 h 6858937"/>
              <a:gd name="connsiteX2904" fmla="*/ 5538981 w 7484617"/>
              <a:gd name="connsiteY2904" fmla="*/ 5778809 h 6858937"/>
              <a:gd name="connsiteX2905" fmla="*/ 5517044 w 7484617"/>
              <a:gd name="connsiteY2905" fmla="*/ 5800757 h 6858937"/>
              <a:gd name="connsiteX2906" fmla="*/ 5520701 w 7484617"/>
              <a:gd name="connsiteY2906" fmla="*/ 5811731 h 6858937"/>
              <a:gd name="connsiteX2907" fmla="*/ 5513388 w 7484617"/>
              <a:gd name="connsiteY2907" fmla="*/ 5815389 h 6858937"/>
              <a:gd name="connsiteX2908" fmla="*/ 5509732 w 7484617"/>
              <a:gd name="connsiteY2908" fmla="*/ 5804415 h 6858937"/>
              <a:gd name="connsiteX2909" fmla="*/ 5458547 w 7484617"/>
              <a:gd name="connsiteY2909" fmla="*/ 5833680 h 6858937"/>
              <a:gd name="connsiteX2910" fmla="*/ 5465858 w 7484617"/>
              <a:gd name="connsiteY2910" fmla="*/ 5826364 h 6858937"/>
              <a:gd name="connsiteX2911" fmla="*/ 5454891 w 7484617"/>
              <a:gd name="connsiteY2911" fmla="*/ 5822706 h 6858937"/>
              <a:gd name="connsiteX2912" fmla="*/ 5447579 w 7484617"/>
              <a:gd name="connsiteY2912" fmla="*/ 5826364 h 6858937"/>
              <a:gd name="connsiteX2913" fmla="*/ 5447579 w 7484617"/>
              <a:gd name="connsiteY2913" fmla="*/ 5837338 h 6858937"/>
              <a:gd name="connsiteX2914" fmla="*/ 5436611 w 7484617"/>
              <a:gd name="connsiteY2914" fmla="*/ 5833680 h 6858937"/>
              <a:gd name="connsiteX2915" fmla="*/ 5440267 w 7484617"/>
              <a:gd name="connsiteY2915" fmla="*/ 5840996 h 6858937"/>
              <a:gd name="connsiteX2916" fmla="*/ 5429299 w 7484617"/>
              <a:gd name="connsiteY2916" fmla="*/ 5848312 h 6858937"/>
              <a:gd name="connsiteX2917" fmla="*/ 5432955 w 7484617"/>
              <a:gd name="connsiteY2917" fmla="*/ 5840996 h 6858937"/>
              <a:gd name="connsiteX2918" fmla="*/ 5421986 w 7484617"/>
              <a:gd name="connsiteY2918" fmla="*/ 5833680 h 6858937"/>
              <a:gd name="connsiteX2919" fmla="*/ 5425643 w 7484617"/>
              <a:gd name="connsiteY2919" fmla="*/ 5840996 h 6858937"/>
              <a:gd name="connsiteX2920" fmla="*/ 5403705 w 7484617"/>
              <a:gd name="connsiteY2920" fmla="*/ 5855628 h 6858937"/>
              <a:gd name="connsiteX2921" fmla="*/ 5403705 w 7484617"/>
              <a:gd name="connsiteY2921" fmla="*/ 5870260 h 6858937"/>
              <a:gd name="connsiteX2922" fmla="*/ 5396393 w 7484617"/>
              <a:gd name="connsiteY2922" fmla="*/ 5859286 h 6858937"/>
              <a:gd name="connsiteX2923" fmla="*/ 5392737 w 7484617"/>
              <a:gd name="connsiteY2923" fmla="*/ 5877576 h 6858937"/>
              <a:gd name="connsiteX2924" fmla="*/ 5400049 w 7484617"/>
              <a:gd name="connsiteY2924" fmla="*/ 5877576 h 6858937"/>
              <a:gd name="connsiteX2925" fmla="*/ 5400049 w 7484617"/>
              <a:gd name="connsiteY2925" fmla="*/ 5888550 h 6858937"/>
              <a:gd name="connsiteX2926" fmla="*/ 5389081 w 7484617"/>
              <a:gd name="connsiteY2926" fmla="*/ 5892208 h 6858937"/>
              <a:gd name="connsiteX2927" fmla="*/ 5392737 w 7484617"/>
              <a:gd name="connsiteY2927" fmla="*/ 5884892 h 6858937"/>
              <a:gd name="connsiteX2928" fmla="*/ 5389081 w 7484617"/>
              <a:gd name="connsiteY2928" fmla="*/ 5877576 h 6858937"/>
              <a:gd name="connsiteX2929" fmla="*/ 5378113 w 7484617"/>
              <a:gd name="connsiteY2929" fmla="*/ 5877576 h 6858937"/>
              <a:gd name="connsiteX2930" fmla="*/ 5378113 w 7484617"/>
              <a:gd name="connsiteY2930" fmla="*/ 5873918 h 6858937"/>
              <a:gd name="connsiteX2931" fmla="*/ 5367144 w 7484617"/>
              <a:gd name="connsiteY2931" fmla="*/ 5892208 h 6858937"/>
              <a:gd name="connsiteX2932" fmla="*/ 5359831 w 7484617"/>
              <a:gd name="connsiteY2932" fmla="*/ 5881234 h 6858937"/>
              <a:gd name="connsiteX2933" fmla="*/ 5356175 w 7484617"/>
              <a:gd name="connsiteY2933" fmla="*/ 5899524 h 6858937"/>
              <a:gd name="connsiteX2934" fmla="*/ 5356175 w 7484617"/>
              <a:gd name="connsiteY2934" fmla="*/ 5892208 h 6858937"/>
              <a:gd name="connsiteX2935" fmla="*/ 5345207 w 7484617"/>
              <a:gd name="connsiteY2935" fmla="*/ 5903182 h 6858937"/>
              <a:gd name="connsiteX2936" fmla="*/ 5337897 w 7484617"/>
              <a:gd name="connsiteY2936" fmla="*/ 5899524 h 6858937"/>
              <a:gd name="connsiteX2937" fmla="*/ 5337897 w 7484617"/>
              <a:gd name="connsiteY2937" fmla="*/ 5910500 h 6858937"/>
              <a:gd name="connsiteX2938" fmla="*/ 5330585 w 7484617"/>
              <a:gd name="connsiteY2938" fmla="*/ 5906840 h 6858937"/>
              <a:gd name="connsiteX2939" fmla="*/ 5326928 w 7484617"/>
              <a:gd name="connsiteY2939" fmla="*/ 5903182 h 6858937"/>
              <a:gd name="connsiteX2940" fmla="*/ 5308647 w 7484617"/>
              <a:gd name="connsiteY2940" fmla="*/ 5928790 h 6858937"/>
              <a:gd name="connsiteX2941" fmla="*/ 5301335 w 7484617"/>
              <a:gd name="connsiteY2941" fmla="*/ 5914158 h 6858937"/>
              <a:gd name="connsiteX2942" fmla="*/ 5297679 w 7484617"/>
              <a:gd name="connsiteY2942" fmla="*/ 5925132 h 6858937"/>
              <a:gd name="connsiteX2943" fmla="*/ 5286711 w 7484617"/>
              <a:gd name="connsiteY2943" fmla="*/ 5925132 h 6858937"/>
              <a:gd name="connsiteX2944" fmla="*/ 5297679 w 7484617"/>
              <a:gd name="connsiteY2944" fmla="*/ 5932448 h 6858937"/>
              <a:gd name="connsiteX2945" fmla="*/ 5275742 w 7484617"/>
              <a:gd name="connsiteY2945" fmla="*/ 5958054 h 6858937"/>
              <a:gd name="connsiteX2946" fmla="*/ 5275742 w 7484617"/>
              <a:gd name="connsiteY2946" fmla="*/ 5950738 h 6858937"/>
              <a:gd name="connsiteX2947" fmla="*/ 5268429 w 7484617"/>
              <a:gd name="connsiteY2947" fmla="*/ 5943422 h 6858937"/>
              <a:gd name="connsiteX2948" fmla="*/ 5242837 w 7484617"/>
              <a:gd name="connsiteY2948" fmla="*/ 5969028 h 6858937"/>
              <a:gd name="connsiteX2949" fmla="*/ 5235525 w 7484617"/>
              <a:gd name="connsiteY2949" fmla="*/ 5961712 h 6858937"/>
              <a:gd name="connsiteX2950" fmla="*/ 5235525 w 7484617"/>
              <a:gd name="connsiteY2950" fmla="*/ 5976344 h 6858937"/>
              <a:gd name="connsiteX2951" fmla="*/ 5231868 w 7484617"/>
              <a:gd name="connsiteY2951" fmla="*/ 5972686 h 6858937"/>
              <a:gd name="connsiteX2952" fmla="*/ 5213589 w 7484617"/>
              <a:gd name="connsiteY2952" fmla="*/ 5994634 h 6858937"/>
              <a:gd name="connsiteX2953" fmla="*/ 5209933 w 7484617"/>
              <a:gd name="connsiteY2953" fmla="*/ 5987318 h 6858937"/>
              <a:gd name="connsiteX2954" fmla="*/ 5187996 w 7484617"/>
              <a:gd name="connsiteY2954" fmla="*/ 5998294 h 6858937"/>
              <a:gd name="connsiteX2955" fmla="*/ 5184340 w 7484617"/>
              <a:gd name="connsiteY2955" fmla="*/ 5990976 h 6858937"/>
              <a:gd name="connsiteX2956" fmla="*/ 5177028 w 7484617"/>
              <a:gd name="connsiteY2956" fmla="*/ 5994634 h 6858937"/>
              <a:gd name="connsiteX2957" fmla="*/ 5180684 w 7484617"/>
              <a:gd name="connsiteY2957" fmla="*/ 6005610 h 6858937"/>
              <a:gd name="connsiteX2958" fmla="*/ 5173371 w 7484617"/>
              <a:gd name="connsiteY2958" fmla="*/ 6005610 h 6858937"/>
              <a:gd name="connsiteX2959" fmla="*/ 5177028 w 7484617"/>
              <a:gd name="connsiteY2959" fmla="*/ 6012926 h 6858937"/>
              <a:gd name="connsiteX2960" fmla="*/ 5166059 w 7484617"/>
              <a:gd name="connsiteY2960" fmla="*/ 6012926 h 6858937"/>
              <a:gd name="connsiteX2961" fmla="*/ 5173371 w 7484617"/>
              <a:gd name="connsiteY2961" fmla="*/ 6020242 h 6858937"/>
              <a:gd name="connsiteX2962" fmla="*/ 5144123 w 7484617"/>
              <a:gd name="connsiteY2962" fmla="*/ 6016584 h 6858937"/>
              <a:gd name="connsiteX2963" fmla="*/ 5133154 w 7484617"/>
              <a:gd name="connsiteY2963" fmla="*/ 6027558 h 6858937"/>
              <a:gd name="connsiteX2964" fmla="*/ 5129498 w 7484617"/>
              <a:gd name="connsiteY2964" fmla="*/ 6020242 h 6858937"/>
              <a:gd name="connsiteX2965" fmla="*/ 5118529 w 7484617"/>
              <a:gd name="connsiteY2965" fmla="*/ 6023900 h 6858937"/>
              <a:gd name="connsiteX2966" fmla="*/ 5133154 w 7484617"/>
              <a:gd name="connsiteY2966" fmla="*/ 6042190 h 6858937"/>
              <a:gd name="connsiteX2967" fmla="*/ 5118529 w 7484617"/>
              <a:gd name="connsiteY2967" fmla="*/ 6045848 h 6858937"/>
              <a:gd name="connsiteX2968" fmla="*/ 5038096 w 7484617"/>
              <a:gd name="connsiteY2968" fmla="*/ 6093404 h 6858937"/>
              <a:gd name="connsiteX2969" fmla="*/ 5045408 w 7484617"/>
              <a:gd name="connsiteY2969" fmla="*/ 6086088 h 6858937"/>
              <a:gd name="connsiteX2970" fmla="*/ 5041752 w 7484617"/>
              <a:gd name="connsiteY2970" fmla="*/ 6078770 h 6858937"/>
              <a:gd name="connsiteX2971" fmla="*/ 5038096 w 7484617"/>
              <a:gd name="connsiteY2971" fmla="*/ 6082430 h 6858937"/>
              <a:gd name="connsiteX2972" fmla="*/ 5038096 w 7484617"/>
              <a:gd name="connsiteY2972" fmla="*/ 6089746 h 6858937"/>
              <a:gd name="connsiteX2973" fmla="*/ 5034440 w 7484617"/>
              <a:gd name="connsiteY2973" fmla="*/ 6086088 h 6858937"/>
              <a:gd name="connsiteX2974" fmla="*/ 5027127 w 7484617"/>
              <a:gd name="connsiteY2974" fmla="*/ 6089746 h 6858937"/>
              <a:gd name="connsiteX2975" fmla="*/ 5030783 w 7484617"/>
              <a:gd name="connsiteY2975" fmla="*/ 6093404 h 6858937"/>
              <a:gd name="connsiteX2976" fmla="*/ 5045408 w 7484617"/>
              <a:gd name="connsiteY2976" fmla="*/ 6100720 h 6858937"/>
              <a:gd name="connsiteX2977" fmla="*/ 5038096 w 7484617"/>
              <a:gd name="connsiteY2977" fmla="*/ 6104378 h 6858937"/>
              <a:gd name="connsiteX2978" fmla="*/ 5034440 w 7484617"/>
              <a:gd name="connsiteY2978" fmla="*/ 6097062 h 6858937"/>
              <a:gd name="connsiteX2979" fmla="*/ 5016159 w 7484617"/>
              <a:gd name="connsiteY2979" fmla="*/ 6111694 h 6858937"/>
              <a:gd name="connsiteX2980" fmla="*/ 5012503 w 7484617"/>
              <a:gd name="connsiteY2980" fmla="*/ 6111694 h 6858937"/>
              <a:gd name="connsiteX2981" fmla="*/ 5001535 w 7484617"/>
              <a:gd name="connsiteY2981" fmla="*/ 6115352 h 6858937"/>
              <a:gd name="connsiteX2982" fmla="*/ 5001535 w 7484617"/>
              <a:gd name="connsiteY2982" fmla="*/ 6111694 h 6858937"/>
              <a:gd name="connsiteX2983" fmla="*/ 4972287 w 7484617"/>
              <a:gd name="connsiteY2983" fmla="*/ 6140958 h 6858937"/>
              <a:gd name="connsiteX2984" fmla="*/ 4932069 w 7484617"/>
              <a:gd name="connsiteY2984" fmla="*/ 6177540 h 6858937"/>
              <a:gd name="connsiteX2985" fmla="*/ 4891851 w 7484617"/>
              <a:gd name="connsiteY2985" fmla="*/ 6210462 h 6858937"/>
              <a:gd name="connsiteX2986" fmla="*/ 4891851 w 7484617"/>
              <a:gd name="connsiteY2986" fmla="*/ 6214120 h 6858937"/>
              <a:gd name="connsiteX2987" fmla="*/ 4844323 w 7484617"/>
              <a:gd name="connsiteY2987" fmla="*/ 6254358 h 6858937"/>
              <a:gd name="connsiteX2988" fmla="*/ 4800450 w 7484617"/>
              <a:gd name="connsiteY2988" fmla="*/ 6298256 h 6858937"/>
              <a:gd name="connsiteX2989" fmla="*/ 4785825 w 7484617"/>
              <a:gd name="connsiteY2989" fmla="*/ 6301914 h 6858937"/>
              <a:gd name="connsiteX2990" fmla="*/ 4771201 w 7484617"/>
              <a:gd name="connsiteY2990" fmla="*/ 6320204 h 6858937"/>
              <a:gd name="connsiteX2991" fmla="*/ 4756578 w 7484617"/>
              <a:gd name="connsiteY2991" fmla="*/ 6331178 h 6858937"/>
              <a:gd name="connsiteX2992" fmla="*/ 4760232 w 7484617"/>
              <a:gd name="connsiteY2992" fmla="*/ 6334836 h 6858937"/>
              <a:gd name="connsiteX2993" fmla="*/ 4734641 w 7484617"/>
              <a:gd name="connsiteY2993" fmla="*/ 6353128 h 6858937"/>
              <a:gd name="connsiteX2994" fmla="*/ 4694423 w 7484617"/>
              <a:gd name="connsiteY2994" fmla="*/ 6397024 h 6858937"/>
              <a:gd name="connsiteX2995" fmla="*/ 4654205 w 7484617"/>
              <a:gd name="connsiteY2995" fmla="*/ 6429946 h 6858937"/>
              <a:gd name="connsiteX2996" fmla="*/ 4657862 w 7484617"/>
              <a:gd name="connsiteY2996" fmla="*/ 6437263 h 6858937"/>
              <a:gd name="connsiteX2997" fmla="*/ 4628615 w 7484617"/>
              <a:gd name="connsiteY2997" fmla="*/ 6459211 h 6858937"/>
              <a:gd name="connsiteX2998" fmla="*/ 4603021 w 7484617"/>
              <a:gd name="connsiteY2998" fmla="*/ 6484817 h 6858937"/>
              <a:gd name="connsiteX2999" fmla="*/ 4555491 w 7484617"/>
              <a:gd name="connsiteY2999" fmla="*/ 6536031 h 6858937"/>
              <a:gd name="connsiteX3000" fmla="*/ 4544523 w 7484617"/>
              <a:gd name="connsiteY3000" fmla="*/ 6536031 h 6858937"/>
              <a:gd name="connsiteX3001" fmla="*/ 4533555 w 7484617"/>
              <a:gd name="connsiteY3001" fmla="*/ 6565295 h 6858937"/>
              <a:gd name="connsiteX3002" fmla="*/ 4500651 w 7484617"/>
              <a:gd name="connsiteY3002" fmla="*/ 6583585 h 6858937"/>
              <a:gd name="connsiteX3003" fmla="*/ 4453121 w 7484617"/>
              <a:gd name="connsiteY3003" fmla="*/ 6645773 h 6858937"/>
              <a:gd name="connsiteX3004" fmla="*/ 4434841 w 7484617"/>
              <a:gd name="connsiteY3004" fmla="*/ 6660405 h 6858937"/>
              <a:gd name="connsiteX3005" fmla="*/ 4412903 w 7484617"/>
              <a:gd name="connsiteY3005" fmla="*/ 6682353 h 6858937"/>
              <a:gd name="connsiteX3006" fmla="*/ 4416559 w 7484617"/>
              <a:gd name="connsiteY3006" fmla="*/ 6693329 h 6858937"/>
              <a:gd name="connsiteX3007" fmla="*/ 4398281 w 7484617"/>
              <a:gd name="connsiteY3007" fmla="*/ 6711619 h 6858937"/>
              <a:gd name="connsiteX3008" fmla="*/ 4354407 w 7484617"/>
              <a:gd name="connsiteY3008" fmla="*/ 6759173 h 6858937"/>
              <a:gd name="connsiteX3009" fmla="*/ 4343439 w 7484617"/>
              <a:gd name="connsiteY3009" fmla="*/ 6748199 h 6858937"/>
              <a:gd name="connsiteX3010" fmla="*/ 4332470 w 7484617"/>
              <a:gd name="connsiteY3010" fmla="*/ 6781123 h 6858937"/>
              <a:gd name="connsiteX3011" fmla="*/ 4314189 w 7484617"/>
              <a:gd name="connsiteY3011" fmla="*/ 6810387 h 6858937"/>
              <a:gd name="connsiteX3012" fmla="*/ 4317845 w 7484617"/>
              <a:gd name="connsiteY3012" fmla="*/ 6792097 h 6858937"/>
              <a:gd name="connsiteX3013" fmla="*/ 4306877 w 7484617"/>
              <a:gd name="connsiteY3013" fmla="*/ 6792097 h 6858937"/>
              <a:gd name="connsiteX3014" fmla="*/ 4288598 w 7484617"/>
              <a:gd name="connsiteY3014" fmla="*/ 6821361 h 6858937"/>
              <a:gd name="connsiteX3015" fmla="*/ 4292253 w 7484617"/>
              <a:gd name="connsiteY3015" fmla="*/ 6806729 h 6858937"/>
              <a:gd name="connsiteX3016" fmla="*/ 4273973 w 7484617"/>
              <a:gd name="connsiteY3016" fmla="*/ 6839651 h 6858937"/>
              <a:gd name="connsiteX3017" fmla="*/ 4263005 w 7484617"/>
              <a:gd name="connsiteY3017" fmla="*/ 6839651 h 6858937"/>
              <a:gd name="connsiteX3018" fmla="*/ 4254779 w 7484617"/>
              <a:gd name="connsiteY3018" fmla="*/ 6852911 h 6858937"/>
              <a:gd name="connsiteX3019" fmla="*/ 4253907 w 7484617"/>
              <a:gd name="connsiteY3019" fmla="*/ 6858000 h 6858937"/>
              <a:gd name="connsiteX3020" fmla="*/ 4208223 w 7484617"/>
              <a:gd name="connsiteY3020" fmla="*/ 6858000 h 6858937"/>
              <a:gd name="connsiteX3021" fmla="*/ 4208163 w 7484617"/>
              <a:gd name="connsiteY3021" fmla="*/ 6857941 h 6858937"/>
              <a:gd name="connsiteX3022" fmla="*/ 4208044 w 7484617"/>
              <a:gd name="connsiteY3022" fmla="*/ 6858000 h 6858937"/>
              <a:gd name="connsiteX3023" fmla="*/ 4203249 w 7484617"/>
              <a:gd name="connsiteY3023" fmla="*/ 6858000 h 6858937"/>
              <a:gd name="connsiteX3024" fmla="*/ 4222787 w 7484617"/>
              <a:gd name="connsiteY3024" fmla="*/ 6828677 h 6858937"/>
              <a:gd name="connsiteX3025" fmla="*/ 4244724 w 7484617"/>
              <a:gd name="connsiteY3025" fmla="*/ 6795755 h 6858937"/>
              <a:gd name="connsiteX3026" fmla="*/ 4248381 w 7484617"/>
              <a:gd name="connsiteY3026" fmla="*/ 6799413 h 6858937"/>
              <a:gd name="connsiteX3027" fmla="*/ 4284942 w 7484617"/>
              <a:gd name="connsiteY3027" fmla="*/ 6759173 h 6858937"/>
              <a:gd name="connsiteX3028" fmla="*/ 4303221 w 7484617"/>
              <a:gd name="connsiteY3028" fmla="*/ 6737225 h 6858937"/>
              <a:gd name="connsiteX3029" fmla="*/ 4314189 w 7484617"/>
              <a:gd name="connsiteY3029" fmla="*/ 6711619 h 6858937"/>
              <a:gd name="connsiteX3030" fmla="*/ 4339783 w 7484617"/>
              <a:gd name="connsiteY3030" fmla="*/ 6693329 h 6858937"/>
              <a:gd name="connsiteX3031" fmla="*/ 4354407 w 7484617"/>
              <a:gd name="connsiteY3031" fmla="*/ 6671379 h 6858937"/>
              <a:gd name="connsiteX3032" fmla="*/ 4380000 w 7484617"/>
              <a:gd name="connsiteY3032" fmla="*/ 6634799 h 6858937"/>
              <a:gd name="connsiteX3033" fmla="*/ 4387312 w 7484617"/>
              <a:gd name="connsiteY3033" fmla="*/ 6638457 h 6858937"/>
              <a:gd name="connsiteX3034" fmla="*/ 4401937 w 7484617"/>
              <a:gd name="connsiteY3034" fmla="*/ 6627483 h 6858937"/>
              <a:gd name="connsiteX3035" fmla="*/ 4412903 w 7484617"/>
              <a:gd name="connsiteY3035" fmla="*/ 6601875 h 6858937"/>
              <a:gd name="connsiteX3036" fmla="*/ 4427528 w 7484617"/>
              <a:gd name="connsiteY3036" fmla="*/ 6601875 h 6858937"/>
              <a:gd name="connsiteX3037" fmla="*/ 4438497 w 7484617"/>
              <a:gd name="connsiteY3037" fmla="*/ 6565295 h 6858937"/>
              <a:gd name="connsiteX3038" fmla="*/ 4431184 w 7484617"/>
              <a:gd name="connsiteY3038" fmla="*/ 6565295 h 6858937"/>
              <a:gd name="connsiteX3039" fmla="*/ 4434841 w 7484617"/>
              <a:gd name="connsiteY3039" fmla="*/ 6561637 h 6858937"/>
              <a:gd name="connsiteX3040" fmla="*/ 4427528 w 7484617"/>
              <a:gd name="connsiteY3040" fmla="*/ 6557979 h 6858937"/>
              <a:gd name="connsiteX3041" fmla="*/ 4453121 w 7484617"/>
              <a:gd name="connsiteY3041" fmla="*/ 6536031 h 6858937"/>
              <a:gd name="connsiteX3042" fmla="*/ 4453121 w 7484617"/>
              <a:gd name="connsiteY3042" fmla="*/ 6547005 h 6858937"/>
              <a:gd name="connsiteX3043" fmla="*/ 4442153 w 7484617"/>
              <a:gd name="connsiteY3043" fmla="*/ 6565295 h 6858937"/>
              <a:gd name="connsiteX3044" fmla="*/ 4460433 w 7484617"/>
              <a:gd name="connsiteY3044" fmla="*/ 6554321 h 6858937"/>
              <a:gd name="connsiteX3045" fmla="*/ 4471402 w 7484617"/>
              <a:gd name="connsiteY3045" fmla="*/ 6536031 h 6858937"/>
              <a:gd name="connsiteX3046" fmla="*/ 4460433 w 7484617"/>
              <a:gd name="connsiteY3046" fmla="*/ 6543347 h 6858937"/>
              <a:gd name="connsiteX3047" fmla="*/ 4453121 w 7484617"/>
              <a:gd name="connsiteY3047" fmla="*/ 6536031 h 6858937"/>
              <a:gd name="connsiteX3048" fmla="*/ 4464089 w 7484617"/>
              <a:gd name="connsiteY3048" fmla="*/ 6521399 h 6858937"/>
              <a:gd name="connsiteX3049" fmla="*/ 4467745 w 7484617"/>
              <a:gd name="connsiteY3049" fmla="*/ 6528715 h 6858937"/>
              <a:gd name="connsiteX3050" fmla="*/ 4471402 w 7484617"/>
              <a:gd name="connsiteY3050" fmla="*/ 6525057 h 6858937"/>
              <a:gd name="connsiteX3051" fmla="*/ 4467745 w 7484617"/>
              <a:gd name="connsiteY3051" fmla="*/ 6510423 h 6858937"/>
              <a:gd name="connsiteX3052" fmla="*/ 4518932 w 7484617"/>
              <a:gd name="connsiteY3052" fmla="*/ 6477501 h 6858937"/>
              <a:gd name="connsiteX3053" fmla="*/ 4522588 w 7484617"/>
              <a:gd name="connsiteY3053" fmla="*/ 6462869 h 6858937"/>
              <a:gd name="connsiteX3054" fmla="*/ 4511619 w 7484617"/>
              <a:gd name="connsiteY3054" fmla="*/ 6466527 h 6858937"/>
              <a:gd name="connsiteX3055" fmla="*/ 4544523 w 7484617"/>
              <a:gd name="connsiteY3055" fmla="*/ 6448237 h 6858937"/>
              <a:gd name="connsiteX3056" fmla="*/ 4551835 w 7484617"/>
              <a:gd name="connsiteY3056" fmla="*/ 6444579 h 6858937"/>
              <a:gd name="connsiteX3057" fmla="*/ 4548179 w 7484617"/>
              <a:gd name="connsiteY3057" fmla="*/ 6429946 h 6858937"/>
              <a:gd name="connsiteX3058" fmla="*/ 4566460 w 7484617"/>
              <a:gd name="connsiteY3058" fmla="*/ 6411656 h 6858937"/>
              <a:gd name="connsiteX3059" fmla="*/ 4584741 w 7484617"/>
              <a:gd name="connsiteY3059" fmla="*/ 6393366 h 6858937"/>
              <a:gd name="connsiteX3060" fmla="*/ 4617646 w 7484617"/>
              <a:gd name="connsiteY3060" fmla="*/ 6356786 h 6858937"/>
              <a:gd name="connsiteX3061" fmla="*/ 4701735 w 7484617"/>
              <a:gd name="connsiteY3061" fmla="*/ 6283624 h 6858937"/>
              <a:gd name="connsiteX3062" fmla="*/ 4694423 w 7484617"/>
              <a:gd name="connsiteY3062" fmla="*/ 6279966 h 6858937"/>
              <a:gd name="connsiteX3063" fmla="*/ 4774857 w 7484617"/>
              <a:gd name="connsiteY3063" fmla="*/ 6214120 h 6858937"/>
              <a:gd name="connsiteX3064" fmla="*/ 4771201 w 7484617"/>
              <a:gd name="connsiteY3064" fmla="*/ 6206804 h 6858937"/>
              <a:gd name="connsiteX3065" fmla="*/ 4800450 w 7484617"/>
              <a:gd name="connsiteY3065" fmla="*/ 6184856 h 6858937"/>
              <a:gd name="connsiteX3066" fmla="*/ 4826043 w 7484617"/>
              <a:gd name="connsiteY3066" fmla="*/ 6162906 h 6858937"/>
              <a:gd name="connsiteX3067" fmla="*/ 4822387 w 7484617"/>
              <a:gd name="connsiteY3067" fmla="*/ 6159248 h 6858937"/>
              <a:gd name="connsiteX3068" fmla="*/ 4847980 w 7484617"/>
              <a:gd name="connsiteY3068" fmla="*/ 6137300 h 6858937"/>
              <a:gd name="connsiteX3069" fmla="*/ 4880883 w 7484617"/>
              <a:gd name="connsiteY3069" fmla="*/ 6111694 h 6858937"/>
              <a:gd name="connsiteX3070" fmla="*/ 4910133 w 7484617"/>
              <a:gd name="connsiteY3070" fmla="*/ 6089746 h 6858937"/>
              <a:gd name="connsiteX3071" fmla="*/ 4921101 w 7484617"/>
              <a:gd name="connsiteY3071" fmla="*/ 6082430 h 6858937"/>
              <a:gd name="connsiteX3072" fmla="*/ 4913789 w 7484617"/>
              <a:gd name="connsiteY3072" fmla="*/ 6097062 h 6858937"/>
              <a:gd name="connsiteX3073" fmla="*/ 4932069 w 7484617"/>
              <a:gd name="connsiteY3073" fmla="*/ 6097062 h 6858937"/>
              <a:gd name="connsiteX3074" fmla="*/ 4928413 w 7484617"/>
              <a:gd name="connsiteY3074" fmla="*/ 6071454 h 6858937"/>
              <a:gd name="connsiteX3075" fmla="*/ 4946694 w 7484617"/>
              <a:gd name="connsiteY3075" fmla="*/ 6053164 h 6858937"/>
              <a:gd name="connsiteX3076" fmla="*/ 4928413 w 7484617"/>
              <a:gd name="connsiteY3076" fmla="*/ 6053164 h 6858937"/>
              <a:gd name="connsiteX3077" fmla="*/ 4921101 w 7484617"/>
              <a:gd name="connsiteY3077" fmla="*/ 6056822 h 6858937"/>
              <a:gd name="connsiteX3078" fmla="*/ 4891851 w 7484617"/>
              <a:gd name="connsiteY3078" fmla="*/ 6082430 h 6858937"/>
              <a:gd name="connsiteX3079" fmla="*/ 4511619 w 7484617"/>
              <a:gd name="connsiteY3079" fmla="*/ 6437263 h 6858937"/>
              <a:gd name="connsiteX3080" fmla="*/ 4453121 w 7484617"/>
              <a:gd name="connsiteY3080" fmla="*/ 6492133 h 6858937"/>
              <a:gd name="connsiteX3081" fmla="*/ 4431184 w 7484617"/>
              <a:gd name="connsiteY3081" fmla="*/ 6532373 h 6858937"/>
              <a:gd name="connsiteX3082" fmla="*/ 4420215 w 7484617"/>
              <a:gd name="connsiteY3082" fmla="*/ 6536031 h 6858937"/>
              <a:gd name="connsiteX3083" fmla="*/ 4398281 w 7484617"/>
              <a:gd name="connsiteY3083" fmla="*/ 6557979 h 6858937"/>
              <a:gd name="connsiteX3084" fmla="*/ 4372687 w 7484617"/>
              <a:gd name="connsiteY3084" fmla="*/ 6590901 h 6858937"/>
              <a:gd name="connsiteX3085" fmla="*/ 4383656 w 7484617"/>
              <a:gd name="connsiteY3085" fmla="*/ 6572611 h 6858937"/>
              <a:gd name="connsiteX3086" fmla="*/ 4336126 w 7484617"/>
              <a:gd name="connsiteY3086" fmla="*/ 6620167 h 6858937"/>
              <a:gd name="connsiteX3087" fmla="*/ 4310533 w 7484617"/>
              <a:gd name="connsiteY3087" fmla="*/ 6656747 h 6858937"/>
              <a:gd name="connsiteX3088" fmla="*/ 4292253 w 7484617"/>
              <a:gd name="connsiteY3088" fmla="*/ 6686011 h 6858937"/>
              <a:gd name="connsiteX3089" fmla="*/ 4281285 w 7484617"/>
              <a:gd name="connsiteY3089" fmla="*/ 6693329 h 6858937"/>
              <a:gd name="connsiteX3090" fmla="*/ 4263005 w 7484617"/>
              <a:gd name="connsiteY3090" fmla="*/ 6707961 h 6858937"/>
              <a:gd name="connsiteX3091" fmla="*/ 4230099 w 7484617"/>
              <a:gd name="connsiteY3091" fmla="*/ 6759173 h 6858937"/>
              <a:gd name="connsiteX3092" fmla="*/ 4226443 w 7484617"/>
              <a:gd name="connsiteY3092" fmla="*/ 6744541 h 6858937"/>
              <a:gd name="connsiteX3093" fmla="*/ 4226443 w 7484617"/>
              <a:gd name="connsiteY3093" fmla="*/ 6759173 h 6858937"/>
              <a:gd name="connsiteX3094" fmla="*/ 4204507 w 7484617"/>
              <a:gd name="connsiteY3094" fmla="*/ 6784781 h 6858937"/>
              <a:gd name="connsiteX3095" fmla="*/ 4186226 w 7484617"/>
              <a:gd name="connsiteY3095" fmla="*/ 6814045 h 6858937"/>
              <a:gd name="connsiteX3096" fmla="*/ 4178913 w 7484617"/>
              <a:gd name="connsiteY3096" fmla="*/ 6828677 h 6858937"/>
              <a:gd name="connsiteX3097" fmla="*/ 4171603 w 7484617"/>
              <a:gd name="connsiteY3097" fmla="*/ 6825019 h 6858937"/>
              <a:gd name="connsiteX3098" fmla="*/ 4160635 w 7484617"/>
              <a:gd name="connsiteY3098" fmla="*/ 6850625 h 6858937"/>
              <a:gd name="connsiteX3099" fmla="*/ 4153264 w 7484617"/>
              <a:gd name="connsiteY3099" fmla="*/ 6858000 h 6858937"/>
              <a:gd name="connsiteX3100" fmla="*/ 3997324 w 7484617"/>
              <a:gd name="connsiteY3100" fmla="*/ 6858000 h 6858937"/>
              <a:gd name="connsiteX3101" fmla="*/ 3999766 w 7484617"/>
              <a:gd name="connsiteY3101" fmla="*/ 6853826 h 6858937"/>
              <a:gd name="connsiteX3102" fmla="*/ 4010734 w 7484617"/>
              <a:gd name="connsiteY3102" fmla="*/ 6843309 h 6858937"/>
              <a:gd name="connsiteX3103" fmla="*/ 4003422 w 7484617"/>
              <a:gd name="connsiteY3103" fmla="*/ 6854283 h 6858937"/>
              <a:gd name="connsiteX3104" fmla="*/ 4018047 w 7484617"/>
              <a:gd name="connsiteY3104" fmla="*/ 6828677 h 6858937"/>
              <a:gd name="connsiteX3105" fmla="*/ 4010734 w 7484617"/>
              <a:gd name="connsiteY3105" fmla="*/ 6832335 h 6858937"/>
              <a:gd name="connsiteX3106" fmla="*/ 4021703 w 7484617"/>
              <a:gd name="connsiteY3106" fmla="*/ 6825019 h 6858937"/>
              <a:gd name="connsiteX3107" fmla="*/ 4025359 w 7484617"/>
              <a:gd name="connsiteY3107" fmla="*/ 6803071 h 6858937"/>
              <a:gd name="connsiteX3108" fmla="*/ 4010734 w 7484617"/>
              <a:gd name="connsiteY3108" fmla="*/ 6810387 h 6858937"/>
              <a:gd name="connsiteX3109" fmla="*/ 4007078 w 7484617"/>
              <a:gd name="connsiteY3109" fmla="*/ 6825019 h 6858937"/>
              <a:gd name="connsiteX3110" fmla="*/ 3984684 w 7484617"/>
              <a:gd name="connsiteY3110" fmla="*/ 6848339 h 6858937"/>
              <a:gd name="connsiteX3111" fmla="*/ 3979420 w 7484617"/>
              <a:gd name="connsiteY3111" fmla="*/ 6858000 h 6858937"/>
              <a:gd name="connsiteX3112" fmla="*/ 3937553 w 7484617"/>
              <a:gd name="connsiteY3112" fmla="*/ 6858000 h 6858937"/>
              <a:gd name="connsiteX3113" fmla="*/ 3948580 w 7484617"/>
              <a:gd name="connsiteY3113" fmla="*/ 6846967 h 6858937"/>
              <a:gd name="connsiteX3114" fmla="*/ 3941267 w 7484617"/>
              <a:gd name="connsiteY3114" fmla="*/ 6821361 h 6858937"/>
              <a:gd name="connsiteX3115" fmla="*/ 3941267 w 7484617"/>
              <a:gd name="connsiteY3115" fmla="*/ 6835993 h 6858937"/>
              <a:gd name="connsiteX3116" fmla="*/ 3933957 w 7484617"/>
              <a:gd name="connsiteY3116" fmla="*/ 6835993 h 6858937"/>
              <a:gd name="connsiteX3117" fmla="*/ 3917961 w 7484617"/>
              <a:gd name="connsiteY3117" fmla="*/ 6858000 h 6858937"/>
              <a:gd name="connsiteX3118" fmla="*/ 3893172 w 7484617"/>
              <a:gd name="connsiteY3118" fmla="*/ 6858000 h 6858937"/>
              <a:gd name="connsiteX3119" fmla="*/ 3893739 w 7484617"/>
              <a:gd name="connsiteY3119" fmla="*/ 6850625 h 6858937"/>
              <a:gd name="connsiteX3120" fmla="*/ 3941267 w 7484617"/>
              <a:gd name="connsiteY3120" fmla="*/ 6784781 h 6858937"/>
              <a:gd name="connsiteX3121" fmla="*/ 3933957 w 7484617"/>
              <a:gd name="connsiteY3121" fmla="*/ 6773805 h 6858937"/>
              <a:gd name="connsiteX3122" fmla="*/ 3959548 w 7484617"/>
              <a:gd name="connsiteY3122" fmla="*/ 6759173 h 6858937"/>
              <a:gd name="connsiteX3123" fmla="*/ 3955892 w 7484617"/>
              <a:gd name="connsiteY3123" fmla="*/ 6777463 h 6858937"/>
              <a:gd name="connsiteX3124" fmla="*/ 3952236 w 7484617"/>
              <a:gd name="connsiteY3124" fmla="*/ 6773805 h 6858937"/>
              <a:gd name="connsiteX3125" fmla="*/ 3952236 w 7484617"/>
              <a:gd name="connsiteY3125" fmla="*/ 6792097 h 6858937"/>
              <a:gd name="connsiteX3126" fmla="*/ 3963204 w 7484617"/>
              <a:gd name="connsiteY3126" fmla="*/ 6748199 h 6858937"/>
              <a:gd name="connsiteX3127" fmla="*/ 3977829 w 7484617"/>
              <a:gd name="connsiteY3127" fmla="*/ 6729909 h 6858937"/>
              <a:gd name="connsiteX3128" fmla="*/ 3981485 w 7484617"/>
              <a:gd name="connsiteY3128" fmla="*/ 6748199 h 6858937"/>
              <a:gd name="connsiteX3129" fmla="*/ 3988797 w 7484617"/>
              <a:gd name="connsiteY3129" fmla="*/ 6726251 h 6858937"/>
              <a:gd name="connsiteX3130" fmla="*/ 3992453 w 7484617"/>
              <a:gd name="connsiteY3130" fmla="*/ 6707961 h 6858937"/>
              <a:gd name="connsiteX3131" fmla="*/ 3999766 w 7484617"/>
              <a:gd name="connsiteY3131" fmla="*/ 6689669 h 6858937"/>
              <a:gd name="connsiteX3132" fmla="*/ 4003422 w 7484617"/>
              <a:gd name="connsiteY3132" fmla="*/ 6696987 h 6858937"/>
              <a:gd name="connsiteX3133" fmla="*/ 4010734 w 7484617"/>
              <a:gd name="connsiteY3133" fmla="*/ 6682353 h 6858937"/>
              <a:gd name="connsiteX3134" fmla="*/ 4025359 w 7484617"/>
              <a:gd name="connsiteY3134" fmla="*/ 6675037 h 6858937"/>
              <a:gd name="connsiteX3135" fmla="*/ 4025359 w 7484617"/>
              <a:gd name="connsiteY3135" fmla="*/ 6653089 h 6858937"/>
              <a:gd name="connsiteX3136" fmla="*/ 4039983 w 7484617"/>
              <a:gd name="connsiteY3136" fmla="*/ 6649431 h 6858937"/>
              <a:gd name="connsiteX3137" fmla="*/ 4043639 w 7484617"/>
              <a:gd name="connsiteY3137" fmla="*/ 6631141 h 6858937"/>
              <a:gd name="connsiteX3138" fmla="*/ 4047296 w 7484617"/>
              <a:gd name="connsiteY3138" fmla="*/ 6638457 h 6858937"/>
              <a:gd name="connsiteX3139" fmla="*/ 4047296 w 7484617"/>
              <a:gd name="connsiteY3139" fmla="*/ 6627483 h 6858937"/>
              <a:gd name="connsiteX3140" fmla="*/ 4058262 w 7484617"/>
              <a:gd name="connsiteY3140" fmla="*/ 6620167 h 6858937"/>
              <a:gd name="connsiteX3141" fmla="*/ 4054608 w 7484617"/>
              <a:gd name="connsiteY3141" fmla="*/ 6634799 h 6858937"/>
              <a:gd name="connsiteX3142" fmla="*/ 4058262 w 7484617"/>
              <a:gd name="connsiteY3142" fmla="*/ 6609193 h 6858937"/>
              <a:gd name="connsiteX3143" fmla="*/ 4076543 w 7484617"/>
              <a:gd name="connsiteY3143" fmla="*/ 6594559 h 6858937"/>
              <a:gd name="connsiteX3144" fmla="*/ 4083855 w 7484617"/>
              <a:gd name="connsiteY3144" fmla="*/ 6594559 h 6858937"/>
              <a:gd name="connsiteX3145" fmla="*/ 4094824 w 7484617"/>
              <a:gd name="connsiteY3145" fmla="*/ 6576269 h 6858937"/>
              <a:gd name="connsiteX3146" fmla="*/ 4105792 w 7484617"/>
              <a:gd name="connsiteY3146" fmla="*/ 6565295 h 6858937"/>
              <a:gd name="connsiteX3147" fmla="*/ 4124073 w 7484617"/>
              <a:gd name="connsiteY3147" fmla="*/ 6536031 h 6858937"/>
              <a:gd name="connsiteX3148" fmla="*/ 4135041 w 7484617"/>
              <a:gd name="connsiteY3148" fmla="*/ 6536031 h 6858937"/>
              <a:gd name="connsiteX3149" fmla="*/ 4149666 w 7484617"/>
              <a:gd name="connsiteY3149" fmla="*/ 6510423 h 6858937"/>
              <a:gd name="connsiteX3150" fmla="*/ 4160635 w 7484617"/>
              <a:gd name="connsiteY3150" fmla="*/ 6492133 h 6858937"/>
              <a:gd name="connsiteX3151" fmla="*/ 4167947 w 7484617"/>
              <a:gd name="connsiteY3151" fmla="*/ 6492133 h 6858937"/>
              <a:gd name="connsiteX3152" fmla="*/ 4189882 w 7484617"/>
              <a:gd name="connsiteY3152" fmla="*/ 6459211 h 6858937"/>
              <a:gd name="connsiteX3153" fmla="*/ 4197194 w 7484617"/>
              <a:gd name="connsiteY3153" fmla="*/ 6422630 h 6858937"/>
              <a:gd name="connsiteX3154" fmla="*/ 4237412 w 7484617"/>
              <a:gd name="connsiteY3154" fmla="*/ 6393366 h 6858937"/>
              <a:gd name="connsiteX3155" fmla="*/ 4248381 w 7484617"/>
              <a:gd name="connsiteY3155" fmla="*/ 6378734 h 6858937"/>
              <a:gd name="connsiteX3156" fmla="*/ 4248381 w 7484617"/>
              <a:gd name="connsiteY3156" fmla="*/ 6389708 h 6858937"/>
              <a:gd name="connsiteX3157" fmla="*/ 4259349 w 7484617"/>
              <a:gd name="connsiteY3157" fmla="*/ 6364102 h 6858937"/>
              <a:gd name="connsiteX3158" fmla="*/ 4244724 w 7484617"/>
              <a:gd name="connsiteY3158" fmla="*/ 6375076 h 6858937"/>
              <a:gd name="connsiteX3159" fmla="*/ 4281285 w 7484617"/>
              <a:gd name="connsiteY3159" fmla="*/ 6345812 h 6858937"/>
              <a:gd name="connsiteX3160" fmla="*/ 4277629 w 7484617"/>
              <a:gd name="connsiteY3160" fmla="*/ 6334836 h 6858937"/>
              <a:gd name="connsiteX3161" fmla="*/ 4292253 w 7484617"/>
              <a:gd name="connsiteY3161" fmla="*/ 6323862 h 6858937"/>
              <a:gd name="connsiteX3162" fmla="*/ 4277629 w 7484617"/>
              <a:gd name="connsiteY3162" fmla="*/ 6323862 h 6858937"/>
              <a:gd name="connsiteX3163" fmla="*/ 4259349 w 7484617"/>
              <a:gd name="connsiteY3163" fmla="*/ 6338494 h 6858937"/>
              <a:gd name="connsiteX3164" fmla="*/ 4273973 w 7484617"/>
              <a:gd name="connsiteY3164" fmla="*/ 6320204 h 6858937"/>
              <a:gd name="connsiteX3165" fmla="*/ 4295909 w 7484617"/>
              <a:gd name="connsiteY3165" fmla="*/ 6312888 h 6858937"/>
              <a:gd name="connsiteX3166" fmla="*/ 4292253 w 7484617"/>
              <a:gd name="connsiteY3166" fmla="*/ 6298256 h 6858937"/>
              <a:gd name="connsiteX3167" fmla="*/ 4295909 w 7484617"/>
              <a:gd name="connsiteY3167" fmla="*/ 6298256 h 6858937"/>
              <a:gd name="connsiteX3168" fmla="*/ 4299565 w 7484617"/>
              <a:gd name="connsiteY3168" fmla="*/ 6294598 h 6858937"/>
              <a:gd name="connsiteX3169" fmla="*/ 4303221 w 7484617"/>
              <a:gd name="connsiteY3169" fmla="*/ 6312888 h 6858937"/>
              <a:gd name="connsiteX3170" fmla="*/ 4310533 w 7484617"/>
              <a:gd name="connsiteY3170" fmla="*/ 6316546 h 6858937"/>
              <a:gd name="connsiteX3171" fmla="*/ 4317845 w 7484617"/>
              <a:gd name="connsiteY3171" fmla="*/ 6294598 h 6858937"/>
              <a:gd name="connsiteX3172" fmla="*/ 4343439 w 7484617"/>
              <a:gd name="connsiteY3172" fmla="*/ 6258018 h 6858937"/>
              <a:gd name="connsiteX3173" fmla="*/ 4354407 w 7484617"/>
              <a:gd name="connsiteY3173" fmla="*/ 6272650 h 6858937"/>
              <a:gd name="connsiteX3174" fmla="*/ 4354407 w 7484617"/>
              <a:gd name="connsiteY3174" fmla="*/ 6250700 h 6858937"/>
              <a:gd name="connsiteX3175" fmla="*/ 4369031 w 7484617"/>
              <a:gd name="connsiteY3175" fmla="*/ 6228752 h 6858937"/>
              <a:gd name="connsiteX3176" fmla="*/ 4383656 w 7484617"/>
              <a:gd name="connsiteY3176" fmla="*/ 6236068 h 6858937"/>
              <a:gd name="connsiteX3177" fmla="*/ 4387312 w 7484617"/>
              <a:gd name="connsiteY3177" fmla="*/ 6217778 h 6858937"/>
              <a:gd name="connsiteX3178" fmla="*/ 4398281 w 7484617"/>
              <a:gd name="connsiteY3178" fmla="*/ 6217778 h 6858937"/>
              <a:gd name="connsiteX3179" fmla="*/ 4409247 w 7484617"/>
              <a:gd name="connsiteY3179" fmla="*/ 6210462 h 6858937"/>
              <a:gd name="connsiteX3180" fmla="*/ 4409247 w 7484617"/>
              <a:gd name="connsiteY3180" fmla="*/ 6199488 h 6858937"/>
              <a:gd name="connsiteX3181" fmla="*/ 4431184 w 7484617"/>
              <a:gd name="connsiteY3181" fmla="*/ 6166564 h 6858937"/>
              <a:gd name="connsiteX3182" fmla="*/ 4445809 w 7484617"/>
              <a:gd name="connsiteY3182" fmla="*/ 6151932 h 6858937"/>
              <a:gd name="connsiteX3183" fmla="*/ 4475058 w 7484617"/>
              <a:gd name="connsiteY3183" fmla="*/ 6126326 h 6858937"/>
              <a:gd name="connsiteX3184" fmla="*/ 4478714 w 7484617"/>
              <a:gd name="connsiteY3184" fmla="*/ 6119010 h 6858937"/>
              <a:gd name="connsiteX3185" fmla="*/ 4471402 w 7484617"/>
              <a:gd name="connsiteY3185" fmla="*/ 6119010 h 6858937"/>
              <a:gd name="connsiteX3186" fmla="*/ 4486027 w 7484617"/>
              <a:gd name="connsiteY3186" fmla="*/ 6100720 h 6858937"/>
              <a:gd name="connsiteX3187" fmla="*/ 4482371 w 7484617"/>
              <a:gd name="connsiteY3187" fmla="*/ 6115352 h 6858937"/>
              <a:gd name="connsiteX3188" fmla="*/ 4522588 w 7484617"/>
              <a:gd name="connsiteY3188" fmla="*/ 6086088 h 6858937"/>
              <a:gd name="connsiteX3189" fmla="*/ 4518932 w 7484617"/>
              <a:gd name="connsiteY3189" fmla="*/ 6071454 h 6858937"/>
              <a:gd name="connsiteX3190" fmla="*/ 4507963 w 7484617"/>
              <a:gd name="connsiteY3190" fmla="*/ 6093404 h 6858937"/>
              <a:gd name="connsiteX3191" fmla="*/ 4500651 w 7484617"/>
              <a:gd name="connsiteY3191" fmla="*/ 6075112 h 6858937"/>
              <a:gd name="connsiteX3192" fmla="*/ 4522588 w 7484617"/>
              <a:gd name="connsiteY3192" fmla="*/ 6064138 h 6858937"/>
              <a:gd name="connsiteX3193" fmla="*/ 4533555 w 7484617"/>
              <a:gd name="connsiteY3193" fmla="*/ 6075112 h 6858937"/>
              <a:gd name="connsiteX3194" fmla="*/ 4537211 w 7484617"/>
              <a:gd name="connsiteY3194" fmla="*/ 6060480 h 6858937"/>
              <a:gd name="connsiteX3195" fmla="*/ 4540867 w 7484617"/>
              <a:gd name="connsiteY3195" fmla="*/ 6071454 h 6858937"/>
              <a:gd name="connsiteX3196" fmla="*/ 4555491 w 7484617"/>
              <a:gd name="connsiteY3196" fmla="*/ 6045848 h 6858937"/>
              <a:gd name="connsiteX3197" fmla="*/ 4595709 w 7484617"/>
              <a:gd name="connsiteY3197" fmla="*/ 6016584 h 6858937"/>
              <a:gd name="connsiteX3198" fmla="*/ 4592053 w 7484617"/>
              <a:gd name="connsiteY3198" fmla="*/ 6009268 h 6858937"/>
              <a:gd name="connsiteX3199" fmla="*/ 4603021 w 7484617"/>
              <a:gd name="connsiteY3199" fmla="*/ 5998294 h 6858937"/>
              <a:gd name="connsiteX3200" fmla="*/ 4628615 w 7484617"/>
              <a:gd name="connsiteY3200" fmla="*/ 5972686 h 6858937"/>
              <a:gd name="connsiteX3201" fmla="*/ 4635927 w 7484617"/>
              <a:gd name="connsiteY3201" fmla="*/ 5976344 h 6858937"/>
              <a:gd name="connsiteX3202" fmla="*/ 4628615 w 7484617"/>
              <a:gd name="connsiteY3202" fmla="*/ 5990976 h 6858937"/>
              <a:gd name="connsiteX3203" fmla="*/ 4657862 w 7484617"/>
              <a:gd name="connsiteY3203" fmla="*/ 5969028 h 6858937"/>
              <a:gd name="connsiteX3204" fmla="*/ 4643237 w 7484617"/>
              <a:gd name="connsiteY3204" fmla="*/ 5976344 h 6858937"/>
              <a:gd name="connsiteX3205" fmla="*/ 4679799 w 7484617"/>
              <a:gd name="connsiteY3205" fmla="*/ 5928790 h 6858937"/>
              <a:gd name="connsiteX3206" fmla="*/ 4672487 w 7484617"/>
              <a:gd name="connsiteY3206" fmla="*/ 5928790 h 6858937"/>
              <a:gd name="connsiteX3207" fmla="*/ 4676143 w 7484617"/>
              <a:gd name="connsiteY3207" fmla="*/ 5914158 h 6858937"/>
              <a:gd name="connsiteX3208" fmla="*/ 4690767 w 7484617"/>
              <a:gd name="connsiteY3208" fmla="*/ 5921474 h 6858937"/>
              <a:gd name="connsiteX3209" fmla="*/ 4709048 w 7484617"/>
              <a:gd name="connsiteY3209" fmla="*/ 5903182 h 6858937"/>
              <a:gd name="connsiteX3210" fmla="*/ 4690767 w 7484617"/>
              <a:gd name="connsiteY3210" fmla="*/ 5906840 h 6858937"/>
              <a:gd name="connsiteX3211" fmla="*/ 4701735 w 7484617"/>
              <a:gd name="connsiteY3211" fmla="*/ 5888550 h 6858937"/>
              <a:gd name="connsiteX3212" fmla="*/ 4723673 w 7484617"/>
              <a:gd name="connsiteY3212" fmla="*/ 5899524 h 6858937"/>
              <a:gd name="connsiteX3213" fmla="*/ 4741953 w 7484617"/>
              <a:gd name="connsiteY3213" fmla="*/ 5859286 h 6858937"/>
              <a:gd name="connsiteX3214" fmla="*/ 4723673 w 7484617"/>
              <a:gd name="connsiteY3214" fmla="*/ 5881234 h 6858937"/>
              <a:gd name="connsiteX3215" fmla="*/ 4723673 w 7484617"/>
              <a:gd name="connsiteY3215" fmla="*/ 5870260 h 6858937"/>
              <a:gd name="connsiteX3216" fmla="*/ 4763889 w 7484617"/>
              <a:gd name="connsiteY3216" fmla="*/ 5833680 h 6858937"/>
              <a:gd name="connsiteX3217" fmla="*/ 4756578 w 7484617"/>
              <a:gd name="connsiteY3217" fmla="*/ 5840996 h 6858937"/>
              <a:gd name="connsiteX3218" fmla="*/ 4767545 w 7484617"/>
              <a:gd name="connsiteY3218" fmla="*/ 5844654 h 6858937"/>
              <a:gd name="connsiteX3219" fmla="*/ 4760232 w 7484617"/>
              <a:gd name="connsiteY3219" fmla="*/ 5844654 h 6858937"/>
              <a:gd name="connsiteX3220" fmla="*/ 4763889 w 7484617"/>
              <a:gd name="connsiteY3220" fmla="*/ 5851970 h 6858937"/>
              <a:gd name="connsiteX3221" fmla="*/ 4752921 w 7484617"/>
              <a:gd name="connsiteY3221" fmla="*/ 5873918 h 6858937"/>
              <a:gd name="connsiteX3222" fmla="*/ 4771201 w 7484617"/>
              <a:gd name="connsiteY3222" fmla="*/ 5862944 h 6858937"/>
              <a:gd name="connsiteX3223" fmla="*/ 4774857 w 7484617"/>
              <a:gd name="connsiteY3223" fmla="*/ 5848312 h 6858937"/>
              <a:gd name="connsiteX3224" fmla="*/ 4782169 w 7484617"/>
              <a:gd name="connsiteY3224" fmla="*/ 5859286 h 6858937"/>
              <a:gd name="connsiteX3225" fmla="*/ 4785825 w 7484617"/>
              <a:gd name="connsiteY3225" fmla="*/ 5840996 h 6858937"/>
              <a:gd name="connsiteX3226" fmla="*/ 4771201 w 7484617"/>
              <a:gd name="connsiteY3226" fmla="*/ 5844654 h 6858937"/>
              <a:gd name="connsiteX3227" fmla="*/ 4789481 w 7484617"/>
              <a:gd name="connsiteY3227" fmla="*/ 5830022 h 6858937"/>
              <a:gd name="connsiteX3228" fmla="*/ 4789481 w 7484617"/>
              <a:gd name="connsiteY3228" fmla="*/ 5819047 h 6858937"/>
              <a:gd name="connsiteX3229" fmla="*/ 4771201 w 7484617"/>
              <a:gd name="connsiteY3229" fmla="*/ 5833680 h 6858937"/>
              <a:gd name="connsiteX3230" fmla="*/ 4778513 w 7484617"/>
              <a:gd name="connsiteY3230" fmla="*/ 5815389 h 6858937"/>
              <a:gd name="connsiteX3231" fmla="*/ 4752921 w 7484617"/>
              <a:gd name="connsiteY3231" fmla="*/ 5837338 h 6858937"/>
              <a:gd name="connsiteX3232" fmla="*/ 4752921 w 7484617"/>
              <a:gd name="connsiteY3232" fmla="*/ 5826364 h 6858937"/>
              <a:gd name="connsiteX3233" fmla="*/ 4749265 w 7484617"/>
              <a:gd name="connsiteY3233" fmla="*/ 5840996 h 6858937"/>
              <a:gd name="connsiteX3234" fmla="*/ 4727329 w 7484617"/>
              <a:gd name="connsiteY3234" fmla="*/ 5859286 h 6858937"/>
              <a:gd name="connsiteX3235" fmla="*/ 4723673 w 7484617"/>
              <a:gd name="connsiteY3235" fmla="*/ 5866602 h 6858937"/>
              <a:gd name="connsiteX3236" fmla="*/ 4716360 w 7484617"/>
              <a:gd name="connsiteY3236" fmla="*/ 5862944 h 6858937"/>
              <a:gd name="connsiteX3237" fmla="*/ 4709048 w 7484617"/>
              <a:gd name="connsiteY3237" fmla="*/ 5877576 h 6858937"/>
              <a:gd name="connsiteX3238" fmla="*/ 4683455 w 7484617"/>
              <a:gd name="connsiteY3238" fmla="*/ 5899524 h 6858937"/>
              <a:gd name="connsiteX3239" fmla="*/ 4676143 w 7484617"/>
              <a:gd name="connsiteY3239" fmla="*/ 5892208 h 6858937"/>
              <a:gd name="connsiteX3240" fmla="*/ 4643237 w 7484617"/>
              <a:gd name="connsiteY3240" fmla="*/ 5936106 h 6858937"/>
              <a:gd name="connsiteX3241" fmla="*/ 4628615 w 7484617"/>
              <a:gd name="connsiteY3241" fmla="*/ 5950738 h 6858937"/>
              <a:gd name="connsiteX3242" fmla="*/ 4613990 w 7484617"/>
              <a:gd name="connsiteY3242" fmla="*/ 5950738 h 6858937"/>
              <a:gd name="connsiteX3243" fmla="*/ 4603021 w 7484617"/>
              <a:gd name="connsiteY3243" fmla="*/ 5965370 h 6858937"/>
              <a:gd name="connsiteX3244" fmla="*/ 4581085 w 7484617"/>
              <a:gd name="connsiteY3244" fmla="*/ 5980002 h 6858937"/>
              <a:gd name="connsiteX3245" fmla="*/ 4584741 w 7484617"/>
              <a:gd name="connsiteY3245" fmla="*/ 5987318 h 6858937"/>
              <a:gd name="connsiteX3246" fmla="*/ 4562803 w 7484617"/>
              <a:gd name="connsiteY3246" fmla="*/ 6005610 h 6858937"/>
              <a:gd name="connsiteX3247" fmla="*/ 4562803 w 7484617"/>
              <a:gd name="connsiteY3247" fmla="*/ 5990976 h 6858937"/>
              <a:gd name="connsiteX3248" fmla="*/ 4511619 w 7484617"/>
              <a:gd name="connsiteY3248" fmla="*/ 6045848 h 6858937"/>
              <a:gd name="connsiteX3249" fmla="*/ 4518932 w 7484617"/>
              <a:gd name="connsiteY3249" fmla="*/ 6056822 h 6858937"/>
              <a:gd name="connsiteX3250" fmla="*/ 4500651 w 7484617"/>
              <a:gd name="connsiteY3250" fmla="*/ 6071454 h 6858937"/>
              <a:gd name="connsiteX3251" fmla="*/ 4496995 w 7484617"/>
              <a:gd name="connsiteY3251" fmla="*/ 6056822 h 6858937"/>
              <a:gd name="connsiteX3252" fmla="*/ 4453121 w 7484617"/>
              <a:gd name="connsiteY3252" fmla="*/ 6104378 h 6858937"/>
              <a:gd name="connsiteX3253" fmla="*/ 4409247 w 7484617"/>
              <a:gd name="connsiteY3253" fmla="*/ 6140958 h 6858937"/>
              <a:gd name="connsiteX3254" fmla="*/ 4420215 w 7484617"/>
              <a:gd name="connsiteY3254" fmla="*/ 6126326 h 6858937"/>
              <a:gd name="connsiteX3255" fmla="*/ 4409247 w 7484617"/>
              <a:gd name="connsiteY3255" fmla="*/ 6126326 h 6858937"/>
              <a:gd name="connsiteX3256" fmla="*/ 4390969 w 7484617"/>
              <a:gd name="connsiteY3256" fmla="*/ 6140958 h 6858937"/>
              <a:gd name="connsiteX3257" fmla="*/ 4390969 w 7484617"/>
              <a:gd name="connsiteY3257" fmla="*/ 6159248 h 6858937"/>
              <a:gd name="connsiteX3258" fmla="*/ 4372687 w 7484617"/>
              <a:gd name="connsiteY3258" fmla="*/ 6162906 h 6858937"/>
              <a:gd name="connsiteX3259" fmla="*/ 4376344 w 7484617"/>
              <a:gd name="connsiteY3259" fmla="*/ 6170224 h 6858937"/>
              <a:gd name="connsiteX3260" fmla="*/ 4365375 w 7484617"/>
              <a:gd name="connsiteY3260" fmla="*/ 6184856 h 6858937"/>
              <a:gd name="connsiteX3261" fmla="*/ 4354407 w 7484617"/>
              <a:gd name="connsiteY3261" fmla="*/ 6192172 h 6858937"/>
              <a:gd name="connsiteX3262" fmla="*/ 4365375 w 7484617"/>
              <a:gd name="connsiteY3262" fmla="*/ 6173882 h 6858937"/>
              <a:gd name="connsiteX3263" fmla="*/ 4347095 w 7484617"/>
              <a:gd name="connsiteY3263" fmla="*/ 6173882 h 6858937"/>
              <a:gd name="connsiteX3264" fmla="*/ 4347095 w 7484617"/>
              <a:gd name="connsiteY3264" fmla="*/ 6184856 h 6858937"/>
              <a:gd name="connsiteX3265" fmla="*/ 4310533 w 7484617"/>
              <a:gd name="connsiteY3265" fmla="*/ 6221436 h 6858937"/>
              <a:gd name="connsiteX3266" fmla="*/ 4306877 w 7484617"/>
              <a:gd name="connsiteY3266" fmla="*/ 6243384 h 6858937"/>
              <a:gd name="connsiteX3267" fmla="*/ 4295909 w 7484617"/>
              <a:gd name="connsiteY3267" fmla="*/ 6239726 h 6858937"/>
              <a:gd name="connsiteX3268" fmla="*/ 4288598 w 7484617"/>
              <a:gd name="connsiteY3268" fmla="*/ 6265334 h 6858937"/>
              <a:gd name="connsiteX3269" fmla="*/ 4295909 w 7484617"/>
              <a:gd name="connsiteY3269" fmla="*/ 6265334 h 6858937"/>
              <a:gd name="connsiteX3270" fmla="*/ 4292253 w 7484617"/>
              <a:gd name="connsiteY3270" fmla="*/ 6279966 h 6858937"/>
              <a:gd name="connsiteX3271" fmla="*/ 4277629 w 7484617"/>
              <a:gd name="connsiteY3271" fmla="*/ 6294598 h 6858937"/>
              <a:gd name="connsiteX3272" fmla="*/ 4284942 w 7484617"/>
              <a:gd name="connsiteY3272" fmla="*/ 6279966 h 6858937"/>
              <a:gd name="connsiteX3273" fmla="*/ 4281285 w 7484617"/>
              <a:gd name="connsiteY3273" fmla="*/ 6272650 h 6858937"/>
              <a:gd name="connsiteX3274" fmla="*/ 4263005 w 7484617"/>
              <a:gd name="connsiteY3274" fmla="*/ 6283624 h 6858937"/>
              <a:gd name="connsiteX3275" fmla="*/ 4266661 w 7484617"/>
              <a:gd name="connsiteY3275" fmla="*/ 6272650 h 6858937"/>
              <a:gd name="connsiteX3276" fmla="*/ 4241068 w 7484617"/>
              <a:gd name="connsiteY3276" fmla="*/ 6312888 h 6858937"/>
              <a:gd name="connsiteX3277" fmla="*/ 4233755 w 7484617"/>
              <a:gd name="connsiteY3277" fmla="*/ 6301914 h 6858937"/>
              <a:gd name="connsiteX3278" fmla="*/ 4222787 w 7484617"/>
              <a:gd name="connsiteY3278" fmla="*/ 6334836 h 6858937"/>
              <a:gd name="connsiteX3279" fmla="*/ 4222787 w 7484617"/>
              <a:gd name="connsiteY3279" fmla="*/ 6323862 h 6858937"/>
              <a:gd name="connsiteX3280" fmla="*/ 4204507 w 7484617"/>
              <a:gd name="connsiteY3280" fmla="*/ 6349470 h 6858937"/>
              <a:gd name="connsiteX3281" fmla="*/ 4193538 w 7484617"/>
              <a:gd name="connsiteY3281" fmla="*/ 6349470 h 6858937"/>
              <a:gd name="connsiteX3282" fmla="*/ 4189882 w 7484617"/>
              <a:gd name="connsiteY3282" fmla="*/ 6367760 h 6858937"/>
              <a:gd name="connsiteX3283" fmla="*/ 4178913 w 7484617"/>
              <a:gd name="connsiteY3283" fmla="*/ 6371418 h 6858937"/>
              <a:gd name="connsiteX3284" fmla="*/ 4175257 w 7484617"/>
              <a:gd name="connsiteY3284" fmla="*/ 6367760 h 6858937"/>
              <a:gd name="connsiteX3285" fmla="*/ 4156979 w 7484617"/>
              <a:gd name="connsiteY3285" fmla="*/ 6393366 h 6858937"/>
              <a:gd name="connsiteX3286" fmla="*/ 4142354 w 7484617"/>
              <a:gd name="connsiteY3286" fmla="*/ 6422630 h 6858937"/>
              <a:gd name="connsiteX3287" fmla="*/ 4135041 w 7484617"/>
              <a:gd name="connsiteY3287" fmla="*/ 6407998 h 6858937"/>
              <a:gd name="connsiteX3288" fmla="*/ 4121081 w 7484617"/>
              <a:gd name="connsiteY3288" fmla="*/ 6428951 h 6858937"/>
              <a:gd name="connsiteX3289" fmla="*/ 4109449 w 7484617"/>
              <a:gd name="connsiteY3289" fmla="*/ 6437263 h 6858937"/>
              <a:gd name="connsiteX3290" fmla="*/ 4120417 w 7484617"/>
              <a:gd name="connsiteY3290" fmla="*/ 6440921 h 6858937"/>
              <a:gd name="connsiteX3291" fmla="*/ 4080199 w 7484617"/>
              <a:gd name="connsiteY3291" fmla="*/ 6503107 h 6858937"/>
              <a:gd name="connsiteX3292" fmla="*/ 4083855 w 7484617"/>
              <a:gd name="connsiteY3292" fmla="*/ 6488475 h 6858937"/>
              <a:gd name="connsiteX3293" fmla="*/ 4072887 w 7484617"/>
              <a:gd name="connsiteY3293" fmla="*/ 6488475 h 6858937"/>
              <a:gd name="connsiteX3294" fmla="*/ 4025359 w 7484617"/>
              <a:gd name="connsiteY3294" fmla="*/ 6550663 h 6858937"/>
              <a:gd name="connsiteX3295" fmla="*/ 4021703 w 7484617"/>
              <a:gd name="connsiteY3295" fmla="*/ 6543347 h 6858937"/>
              <a:gd name="connsiteX3296" fmla="*/ 4014391 w 7484617"/>
              <a:gd name="connsiteY3296" fmla="*/ 6572611 h 6858937"/>
              <a:gd name="connsiteX3297" fmla="*/ 4010734 w 7484617"/>
              <a:gd name="connsiteY3297" fmla="*/ 6568953 h 6858937"/>
              <a:gd name="connsiteX3298" fmla="*/ 3992453 w 7484617"/>
              <a:gd name="connsiteY3298" fmla="*/ 6594559 h 6858937"/>
              <a:gd name="connsiteX3299" fmla="*/ 3977829 w 7484617"/>
              <a:gd name="connsiteY3299" fmla="*/ 6620167 h 6858937"/>
              <a:gd name="connsiteX3300" fmla="*/ 3974173 w 7484617"/>
              <a:gd name="connsiteY3300" fmla="*/ 6612851 h 6858937"/>
              <a:gd name="connsiteX3301" fmla="*/ 3937613 w 7484617"/>
              <a:gd name="connsiteY3301" fmla="*/ 6656747 h 6858937"/>
              <a:gd name="connsiteX3302" fmla="*/ 3933957 w 7484617"/>
              <a:gd name="connsiteY3302" fmla="*/ 6645773 h 6858937"/>
              <a:gd name="connsiteX3303" fmla="*/ 3922989 w 7484617"/>
              <a:gd name="connsiteY3303" fmla="*/ 6660405 h 6858937"/>
              <a:gd name="connsiteX3304" fmla="*/ 3926645 w 7484617"/>
              <a:gd name="connsiteY3304" fmla="*/ 6675037 h 6858937"/>
              <a:gd name="connsiteX3305" fmla="*/ 3915676 w 7484617"/>
              <a:gd name="connsiteY3305" fmla="*/ 6682353 h 6858937"/>
              <a:gd name="connsiteX3306" fmla="*/ 3922989 w 7484617"/>
              <a:gd name="connsiteY3306" fmla="*/ 6686011 h 6858937"/>
              <a:gd name="connsiteX3307" fmla="*/ 3901051 w 7484617"/>
              <a:gd name="connsiteY3307" fmla="*/ 6704303 h 6858937"/>
              <a:gd name="connsiteX3308" fmla="*/ 3912020 w 7484617"/>
              <a:gd name="connsiteY3308" fmla="*/ 6707961 h 6858937"/>
              <a:gd name="connsiteX3309" fmla="*/ 3886427 w 7484617"/>
              <a:gd name="connsiteY3309" fmla="*/ 6729909 h 6858937"/>
              <a:gd name="connsiteX3310" fmla="*/ 3871803 w 7484617"/>
              <a:gd name="connsiteY3310" fmla="*/ 6729909 h 6858937"/>
              <a:gd name="connsiteX3311" fmla="*/ 3853522 w 7484617"/>
              <a:gd name="connsiteY3311" fmla="*/ 6759173 h 6858937"/>
              <a:gd name="connsiteX3312" fmla="*/ 3853522 w 7484617"/>
              <a:gd name="connsiteY3312" fmla="*/ 6748199 h 6858937"/>
              <a:gd name="connsiteX3313" fmla="*/ 3835241 w 7484617"/>
              <a:gd name="connsiteY3313" fmla="*/ 6766489 h 6858937"/>
              <a:gd name="connsiteX3314" fmla="*/ 3849865 w 7484617"/>
              <a:gd name="connsiteY3314" fmla="*/ 6781123 h 6858937"/>
              <a:gd name="connsiteX3315" fmla="*/ 3831585 w 7484617"/>
              <a:gd name="connsiteY3315" fmla="*/ 6806729 h 6858937"/>
              <a:gd name="connsiteX3316" fmla="*/ 3792515 w 7484617"/>
              <a:gd name="connsiteY3316" fmla="*/ 6858000 h 6858937"/>
              <a:gd name="connsiteX3317" fmla="*/ 3721923 w 7484617"/>
              <a:gd name="connsiteY3317" fmla="*/ 6858000 h 6858937"/>
              <a:gd name="connsiteX3318" fmla="*/ 3721902 w 7484617"/>
              <a:gd name="connsiteY3318" fmla="*/ 6857941 h 6858937"/>
              <a:gd name="connsiteX3319" fmla="*/ 3743839 w 7484617"/>
              <a:gd name="connsiteY3319" fmla="*/ 6854283 h 6858937"/>
              <a:gd name="connsiteX3320" fmla="*/ 3747495 w 7484617"/>
              <a:gd name="connsiteY3320" fmla="*/ 6832335 h 6858937"/>
              <a:gd name="connsiteX3321" fmla="*/ 3729214 w 7484617"/>
              <a:gd name="connsiteY3321" fmla="*/ 6846967 h 6858937"/>
              <a:gd name="connsiteX3322" fmla="*/ 3754807 w 7484617"/>
              <a:gd name="connsiteY3322" fmla="*/ 6814045 h 6858937"/>
              <a:gd name="connsiteX3323" fmla="*/ 3773088 w 7484617"/>
              <a:gd name="connsiteY3323" fmla="*/ 6770147 h 6858937"/>
              <a:gd name="connsiteX3324" fmla="*/ 3736527 w 7484617"/>
              <a:gd name="connsiteY3324" fmla="*/ 6788439 h 6858937"/>
              <a:gd name="connsiteX3325" fmla="*/ 3729214 w 7484617"/>
              <a:gd name="connsiteY3325" fmla="*/ 6803071 h 6858937"/>
              <a:gd name="connsiteX3326" fmla="*/ 3736527 w 7484617"/>
              <a:gd name="connsiteY3326" fmla="*/ 6806729 h 6858937"/>
              <a:gd name="connsiteX3327" fmla="*/ 3729214 w 7484617"/>
              <a:gd name="connsiteY3327" fmla="*/ 6835993 h 6858937"/>
              <a:gd name="connsiteX3328" fmla="*/ 3725558 w 7484617"/>
              <a:gd name="connsiteY3328" fmla="*/ 6821361 h 6858937"/>
              <a:gd name="connsiteX3329" fmla="*/ 3718246 w 7484617"/>
              <a:gd name="connsiteY3329" fmla="*/ 6832335 h 6858937"/>
              <a:gd name="connsiteX3330" fmla="*/ 3718246 w 7484617"/>
              <a:gd name="connsiteY3330" fmla="*/ 6843309 h 6858937"/>
              <a:gd name="connsiteX3331" fmla="*/ 3699967 w 7484617"/>
              <a:gd name="connsiteY3331" fmla="*/ 6854283 h 6858937"/>
              <a:gd name="connsiteX3332" fmla="*/ 3707279 w 7484617"/>
              <a:gd name="connsiteY3332" fmla="*/ 6832335 h 6858937"/>
              <a:gd name="connsiteX3333" fmla="*/ 3696311 w 7484617"/>
              <a:gd name="connsiteY3333" fmla="*/ 6843309 h 6858937"/>
              <a:gd name="connsiteX3334" fmla="*/ 3696311 w 7484617"/>
              <a:gd name="connsiteY3334" fmla="*/ 6858000 h 6858937"/>
              <a:gd name="connsiteX3335" fmla="*/ 3633697 w 7484617"/>
              <a:gd name="connsiteY3335" fmla="*/ 6858000 h 6858937"/>
              <a:gd name="connsiteX3336" fmla="*/ 3634156 w 7484617"/>
              <a:gd name="connsiteY3336" fmla="*/ 6857483 h 6858937"/>
              <a:gd name="connsiteX3337" fmla="*/ 3637813 w 7484617"/>
              <a:gd name="connsiteY3337" fmla="*/ 6850625 h 6858937"/>
              <a:gd name="connsiteX3338" fmla="*/ 3645125 w 7484617"/>
              <a:gd name="connsiteY3338" fmla="*/ 6857941 h 6858937"/>
              <a:gd name="connsiteX3339" fmla="*/ 3645125 w 7484617"/>
              <a:gd name="connsiteY3339" fmla="*/ 6843309 h 6858937"/>
              <a:gd name="connsiteX3340" fmla="*/ 3656093 w 7484617"/>
              <a:gd name="connsiteY3340" fmla="*/ 6846967 h 6858937"/>
              <a:gd name="connsiteX3341" fmla="*/ 3667062 w 7484617"/>
              <a:gd name="connsiteY3341" fmla="*/ 6821361 h 6858937"/>
              <a:gd name="connsiteX3342" fmla="*/ 3648781 w 7484617"/>
              <a:gd name="connsiteY3342" fmla="*/ 6835993 h 6858937"/>
              <a:gd name="connsiteX3343" fmla="*/ 3674374 w 7484617"/>
              <a:gd name="connsiteY3343" fmla="*/ 6795755 h 6858937"/>
              <a:gd name="connsiteX3344" fmla="*/ 3637813 w 7484617"/>
              <a:gd name="connsiteY3344" fmla="*/ 6839651 h 6858937"/>
              <a:gd name="connsiteX3345" fmla="*/ 3645125 w 7484617"/>
              <a:gd name="connsiteY3345" fmla="*/ 6843309 h 6858937"/>
              <a:gd name="connsiteX3346" fmla="*/ 3630500 w 7484617"/>
              <a:gd name="connsiteY3346" fmla="*/ 6846967 h 6858937"/>
              <a:gd name="connsiteX3347" fmla="*/ 3623188 w 7484617"/>
              <a:gd name="connsiteY3347" fmla="*/ 6835993 h 6858937"/>
              <a:gd name="connsiteX3348" fmla="*/ 3648781 w 7484617"/>
              <a:gd name="connsiteY3348" fmla="*/ 6814045 h 6858937"/>
              <a:gd name="connsiteX3349" fmla="*/ 3656093 w 7484617"/>
              <a:gd name="connsiteY3349" fmla="*/ 6788439 h 6858937"/>
              <a:gd name="connsiteX3350" fmla="*/ 3663406 w 7484617"/>
              <a:gd name="connsiteY3350" fmla="*/ 6781123 h 6858937"/>
              <a:gd name="connsiteX3351" fmla="*/ 3674374 w 7484617"/>
              <a:gd name="connsiteY3351" fmla="*/ 6788439 h 6858937"/>
              <a:gd name="connsiteX3352" fmla="*/ 3685343 w 7484617"/>
              <a:gd name="connsiteY3352" fmla="*/ 6770147 h 6858937"/>
              <a:gd name="connsiteX3353" fmla="*/ 3670718 w 7484617"/>
              <a:gd name="connsiteY3353" fmla="*/ 6773805 h 6858937"/>
              <a:gd name="connsiteX3354" fmla="*/ 3681686 w 7484617"/>
              <a:gd name="connsiteY3354" fmla="*/ 6762831 h 6858937"/>
              <a:gd name="connsiteX3355" fmla="*/ 3681686 w 7484617"/>
              <a:gd name="connsiteY3355" fmla="*/ 6744541 h 6858937"/>
              <a:gd name="connsiteX3356" fmla="*/ 3674374 w 7484617"/>
              <a:gd name="connsiteY3356" fmla="*/ 6737225 h 6858937"/>
              <a:gd name="connsiteX3357" fmla="*/ 3674374 w 7484617"/>
              <a:gd name="connsiteY3357" fmla="*/ 6718935 h 6858937"/>
              <a:gd name="connsiteX3358" fmla="*/ 3685343 w 7484617"/>
              <a:gd name="connsiteY3358" fmla="*/ 6729909 h 6858937"/>
              <a:gd name="connsiteX3359" fmla="*/ 3703623 w 7484617"/>
              <a:gd name="connsiteY3359" fmla="*/ 6704303 h 6858937"/>
              <a:gd name="connsiteX3360" fmla="*/ 3703623 w 7484617"/>
              <a:gd name="connsiteY3360" fmla="*/ 6715277 h 6858937"/>
              <a:gd name="connsiteX3361" fmla="*/ 3718246 w 7484617"/>
              <a:gd name="connsiteY3361" fmla="*/ 6707961 h 6858937"/>
              <a:gd name="connsiteX3362" fmla="*/ 3732871 w 7484617"/>
              <a:gd name="connsiteY3362" fmla="*/ 6693329 h 6858937"/>
              <a:gd name="connsiteX3363" fmla="*/ 3732871 w 7484617"/>
              <a:gd name="connsiteY3363" fmla="*/ 6671379 h 6858937"/>
              <a:gd name="connsiteX3364" fmla="*/ 3747495 w 7484617"/>
              <a:gd name="connsiteY3364" fmla="*/ 6675037 h 6858937"/>
              <a:gd name="connsiteX3365" fmla="*/ 3754807 w 7484617"/>
              <a:gd name="connsiteY3365" fmla="*/ 6645773 h 6858937"/>
              <a:gd name="connsiteX3366" fmla="*/ 3769432 w 7484617"/>
              <a:gd name="connsiteY3366" fmla="*/ 6638457 h 6858937"/>
              <a:gd name="connsiteX3367" fmla="*/ 3729214 w 7484617"/>
              <a:gd name="connsiteY3367" fmla="*/ 6656747 h 6858937"/>
              <a:gd name="connsiteX3368" fmla="*/ 3754807 w 7484617"/>
              <a:gd name="connsiteY3368" fmla="*/ 6634799 h 6858937"/>
              <a:gd name="connsiteX3369" fmla="*/ 3732871 w 7484617"/>
              <a:gd name="connsiteY3369" fmla="*/ 6601875 h 6858937"/>
              <a:gd name="connsiteX3370" fmla="*/ 3765776 w 7484617"/>
              <a:gd name="connsiteY3370" fmla="*/ 6554321 h 6858937"/>
              <a:gd name="connsiteX3371" fmla="*/ 3762120 w 7484617"/>
              <a:gd name="connsiteY3371" fmla="*/ 6579927 h 6858937"/>
              <a:gd name="connsiteX3372" fmla="*/ 3802337 w 7484617"/>
              <a:gd name="connsiteY3372" fmla="*/ 6536031 h 6858937"/>
              <a:gd name="connsiteX3373" fmla="*/ 3846209 w 7484617"/>
              <a:gd name="connsiteY3373" fmla="*/ 6499449 h 6858937"/>
              <a:gd name="connsiteX3374" fmla="*/ 3853522 w 7484617"/>
              <a:gd name="connsiteY3374" fmla="*/ 6484817 h 6858937"/>
              <a:gd name="connsiteX3375" fmla="*/ 3864490 w 7484617"/>
              <a:gd name="connsiteY3375" fmla="*/ 6481159 h 6858937"/>
              <a:gd name="connsiteX3376" fmla="*/ 3915676 w 7484617"/>
              <a:gd name="connsiteY3376" fmla="*/ 6429946 h 6858937"/>
              <a:gd name="connsiteX3377" fmla="*/ 3908364 w 7484617"/>
              <a:gd name="connsiteY3377" fmla="*/ 6429946 h 6858937"/>
              <a:gd name="connsiteX3378" fmla="*/ 3915676 w 7484617"/>
              <a:gd name="connsiteY3378" fmla="*/ 6418972 h 6858937"/>
              <a:gd name="connsiteX3379" fmla="*/ 3919332 w 7484617"/>
              <a:gd name="connsiteY3379" fmla="*/ 6422630 h 6858937"/>
              <a:gd name="connsiteX3380" fmla="*/ 3948580 w 7484617"/>
              <a:gd name="connsiteY3380" fmla="*/ 6393366 h 6858937"/>
              <a:gd name="connsiteX3381" fmla="*/ 3944923 w 7484617"/>
              <a:gd name="connsiteY3381" fmla="*/ 6411656 h 6858937"/>
              <a:gd name="connsiteX3382" fmla="*/ 3963204 w 7484617"/>
              <a:gd name="connsiteY3382" fmla="*/ 6389708 h 6858937"/>
              <a:gd name="connsiteX3383" fmla="*/ 3955892 w 7484617"/>
              <a:gd name="connsiteY3383" fmla="*/ 6375076 h 6858937"/>
              <a:gd name="connsiteX3384" fmla="*/ 3988797 w 7484617"/>
              <a:gd name="connsiteY3384" fmla="*/ 6360444 h 6858937"/>
              <a:gd name="connsiteX3385" fmla="*/ 3977829 w 7484617"/>
              <a:gd name="connsiteY3385" fmla="*/ 6364102 h 6858937"/>
              <a:gd name="connsiteX3386" fmla="*/ 4003422 w 7484617"/>
              <a:gd name="connsiteY3386" fmla="*/ 6320204 h 6858937"/>
              <a:gd name="connsiteX3387" fmla="*/ 4043639 w 7484617"/>
              <a:gd name="connsiteY3387" fmla="*/ 6290940 h 6858937"/>
              <a:gd name="connsiteX3388" fmla="*/ 4050952 w 7484617"/>
              <a:gd name="connsiteY3388" fmla="*/ 6272650 h 6858937"/>
              <a:gd name="connsiteX3389" fmla="*/ 4043639 w 7484617"/>
              <a:gd name="connsiteY3389" fmla="*/ 6272650 h 6858937"/>
              <a:gd name="connsiteX3390" fmla="*/ 4076543 w 7484617"/>
              <a:gd name="connsiteY3390" fmla="*/ 6236068 h 6858937"/>
              <a:gd name="connsiteX3391" fmla="*/ 4061919 w 7484617"/>
              <a:gd name="connsiteY3391" fmla="*/ 6265334 h 6858937"/>
              <a:gd name="connsiteX3392" fmla="*/ 4102136 w 7484617"/>
              <a:gd name="connsiteY3392" fmla="*/ 6232410 h 6858937"/>
              <a:gd name="connsiteX3393" fmla="*/ 4138698 w 7484617"/>
              <a:gd name="connsiteY3393" fmla="*/ 6188514 h 6858937"/>
              <a:gd name="connsiteX3394" fmla="*/ 4156979 w 7484617"/>
              <a:gd name="connsiteY3394" fmla="*/ 6181198 h 6858937"/>
              <a:gd name="connsiteX3395" fmla="*/ 4160635 w 7484617"/>
              <a:gd name="connsiteY3395" fmla="*/ 6195830 h 6858937"/>
              <a:gd name="connsiteX3396" fmla="*/ 4164291 w 7484617"/>
              <a:gd name="connsiteY3396" fmla="*/ 6188514 h 6858937"/>
              <a:gd name="connsiteX3397" fmla="*/ 4164291 w 7484617"/>
              <a:gd name="connsiteY3397" fmla="*/ 6173882 h 6858937"/>
              <a:gd name="connsiteX3398" fmla="*/ 4175257 w 7484617"/>
              <a:gd name="connsiteY3398" fmla="*/ 6184856 h 6858937"/>
              <a:gd name="connsiteX3399" fmla="*/ 4182570 w 7484617"/>
              <a:gd name="connsiteY3399" fmla="*/ 6162906 h 6858937"/>
              <a:gd name="connsiteX3400" fmla="*/ 4189882 w 7484617"/>
              <a:gd name="connsiteY3400" fmla="*/ 6170224 h 6858937"/>
              <a:gd name="connsiteX3401" fmla="*/ 4189882 w 7484617"/>
              <a:gd name="connsiteY3401" fmla="*/ 6155590 h 6858937"/>
              <a:gd name="connsiteX3402" fmla="*/ 4200851 w 7484617"/>
              <a:gd name="connsiteY3402" fmla="*/ 6148274 h 6858937"/>
              <a:gd name="connsiteX3403" fmla="*/ 4200851 w 7484617"/>
              <a:gd name="connsiteY3403" fmla="*/ 6159248 h 6858937"/>
              <a:gd name="connsiteX3404" fmla="*/ 4211819 w 7484617"/>
              <a:gd name="connsiteY3404" fmla="*/ 6133642 h 6858937"/>
              <a:gd name="connsiteX3405" fmla="*/ 4193538 w 7484617"/>
              <a:gd name="connsiteY3405" fmla="*/ 6133642 h 6858937"/>
              <a:gd name="connsiteX3406" fmla="*/ 4230099 w 7484617"/>
              <a:gd name="connsiteY3406" fmla="*/ 6097062 h 6858937"/>
              <a:gd name="connsiteX3407" fmla="*/ 4226443 w 7484617"/>
              <a:gd name="connsiteY3407" fmla="*/ 6093404 h 6858937"/>
              <a:gd name="connsiteX3408" fmla="*/ 4241068 w 7484617"/>
              <a:gd name="connsiteY3408" fmla="*/ 6104378 h 6858937"/>
              <a:gd name="connsiteX3409" fmla="*/ 4255693 w 7484617"/>
              <a:gd name="connsiteY3409" fmla="*/ 6089746 h 6858937"/>
              <a:gd name="connsiteX3410" fmla="*/ 4241068 w 7484617"/>
              <a:gd name="connsiteY3410" fmla="*/ 6082430 h 6858937"/>
              <a:gd name="connsiteX3411" fmla="*/ 4259349 w 7484617"/>
              <a:gd name="connsiteY3411" fmla="*/ 6082430 h 6858937"/>
              <a:gd name="connsiteX3412" fmla="*/ 4263005 w 7484617"/>
              <a:gd name="connsiteY3412" fmla="*/ 6064138 h 6858937"/>
              <a:gd name="connsiteX3413" fmla="*/ 4292253 w 7484617"/>
              <a:gd name="connsiteY3413" fmla="*/ 6038532 h 6858937"/>
              <a:gd name="connsiteX3414" fmla="*/ 4288598 w 7484617"/>
              <a:gd name="connsiteY3414" fmla="*/ 6045848 h 6858937"/>
              <a:gd name="connsiteX3415" fmla="*/ 4292253 w 7484617"/>
              <a:gd name="connsiteY3415" fmla="*/ 6049506 h 6858937"/>
              <a:gd name="connsiteX3416" fmla="*/ 4317845 w 7484617"/>
              <a:gd name="connsiteY3416" fmla="*/ 6012926 h 6858937"/>
              <a:gd name="connsiteX3417" fmla="*/ 4328814 w 7484617"/>
              <a:gd name="connsiteY3417" fmla="*/ 6016584 h 6858937"/>
              <a:gd name="connsiteX3418" fmla="*/ 4339783 w 7484617"/>
              <a:gd name="connsiteY3418" fmla="*/ 5998294 h 6858937"/>
              <a:gd name="connsiteX3419" fmla="*/ 4350751 w 7484617"/>
              <a:gd name="connsiteY3419" fmla="*/ 6005610 h 6858937"/>
              <a:gd name="connsiteX3420" fmla="*/ 4365375 w 7484617"/>
              <a:gd name="connsiteY3420" fmla="*/ 5987318 h 6858937"/>
              <a:gd name="connsiteX3421" fmla="*/ 4366747 w 7484617"/>
              <a:gd name="connsiteY3421" fmla="*/ 5993264 h 6858937"/>
              <a:gd name="connsiteX3422" fmla="*/ 4369169 w 7484617"/>
              <a:gd name="connsiteY3422" fmla="*/ 5992687 h 6858937"/>
              <a:gd name="connsiteX3423" fmla="*/ 4325157 w 7484617"/>
              <a:gd name="connsiteY3423" fmla="*/ 6031216 h 6858937"/>
              <a:gd name="connsiteX3424" fmla="*/ 4332470 w 7484617"/>
              <a:gd name="connsiteY3424" fmla="*/ 6045848 h 6858937"/>
              <a:gd name="connsiteX3425" fmla="*/ 4387312 w 7484617"/>
              <a:gd name="connsiteY3425" fmla="*/ 5976344 h 6858937"/>
              <a:gd name="connsiteX3426" fmla="*/ 4401937 w 7484617"/>
              <a:gd name="connsiteY3426" fmla="*/ 5976344 h 6858937"/>
              <a:gd name="connsiteX3427" fmla="*/ 4416559 w 7484617"/>
              <a:gd name="connsiteY3427" fmla="*/ 5954396 h 6858937"/>
              <a:gd name="connsiteX3428" fmla="*/ 4416559 w 7484617"/>
              <a:gd name="connsiteY3428" fmla="*/ 5943422 h 6858937"/>
              <a:gd name="connsiteX3429" fmla="*/ 4401937 w 7484617"/>
              <a:gd name="connsiteY3429" fmla="*/ 5958054 h 6858937"/>
              <a:gd name="connsiteX3430" fmla="*/ 4409247 w 7484617"/>
              <a:gd name="connsiteY3430" fmla="*/ 5958054 h 6858937"/>
              <a:gd name="connsiteX3431" fmla="*/ 4394625 w 7484617"/>
              <a:gd name="connsiteY3431" fmla="*/ 5969028 h 6858937"/>
              <a:gd name="connsiteX3432" fmla="*/ 4387312 w 7484617"/>
              <a:gd name="connsiteY3432" fmla="*/ 5950738 h 6858937"/>
              <a:gd name="connsiteX3433" fmla="*/ 4398281 w 7484617"/>
              <a:gd name="connsiteY3433" fmla="*/ 5950738 h 6858937"/>
              <a:gd name="connsiteX3434" fmla="*/ 4416559 w 7484617"/>
              <a:gd name="connsiteY3434" fmla="*/ 5921474 h 6858937"/>
              <a:gd name="connsiteX3435" fmla="*/ 4423872 w 7484617"/>
              <a:gd name="connsiteY3435" fmla="*/ 5914158 h 6858937"/>
              <a:gd name="connsiteX3436" fmla="*/ 4434841 w 7484617"/>
              <a:gd name="connsiteY3436" fmla="*/ 5914158 h 6858937"/>
              <a:gd name="connsiteX3437" fmla="*/ 4431184 w 7484617"/>
              <a:gd name="connsiteY3437" fmla="*/ 5906840 h 6858937"/>
              <a:gd name="connsiteX3438" fmla="*/ 4456777 w 7484617"/>
              <a:gd name="connsiteY3438" fmla="*/ 5888550 h 6858937"/>
              <a:gd name="connsiteX3439" fmla="*/ 4456777 w 7484617"/>
              <a:gd name="connsiteY3439" fmla="*/ 5881234 h 6858937"/>
              <a:gd name="connsiteX3440" fmla="*/ 4431184 w 7484617"/>
              <a:gd name="connsiteY3440" fmla="*/ 5895866 h 6858937"/>
              <a:gd name="connsiteX3441" fmla="*/ 4453121 w 7484617"/>
              <a:gd name="connsiteY3441" fmla="*/ 5870260 h 6858937"/>
              <a:gd name="connsiteX3442" fmla="*/ 4460433 w 7484617"/>
              <a:gd name="connsiteY3442" fmla="*/ 5877576 h 6858937"/>
              <a:gd name="connsiteX3443" fmla="*/ 4464089 w 7484617"/>
              <a:gd name="connsiteY3443" fmla="*/ 5870260 h 6858937"/>
              <a:gd name="connsiteX3444" fmla="*/ 4456777 w 7484617"/>
              <a:gd name="connsiteY3444" fmla="*/ 5859286 h 6858937"/>
              <a:gd name="connsiteX3445" fmla="*/ 4438497 w 7484617"/>
              <a:gd name="connsiteY3445" fmla="*/ 5884892 h 6858937"/>
              <a:gd name="connsiteX3446" fmla="*/ 4423872 w 7484617"/>
              <a:gd name="connsiteY3446" fmla="*/ 5881234 h 6858937"/>
              <a:gd name="connsiteX3447" fmla="*/ 4394625 w 7484617"/>
              <a:gd name="connsiteY3447" fmla="*/ 5917816 h 6858937"/>
              <a:gd name="connsiteX3448" fmla="*/ 4394625 w 7484617"/>
              <a:gd name="connsiteY3448" fmla="*/ 5906840 h 6858937"/>
              <a:gd name="connsiteX3449" fmla="*/ 4383656 w 7484617"/>
              <a:gd name="connsiteY3449" fmla="*/ 5928790 h 6858937"/>
              <a:gd name="connsiteX3450" fmla="*/ 4383656 w 7484617"/>
              <a:gd name="connsiteY3450" fmla="*/ 5910500 h 6858937"/>
              <a:gd name="connsiteX3451" fmla="*/ 4380000 w 7484617"/>
              <a:gd name="connsiteY3451" fmla="*/ 5936106 h 6858937"/>
              <a:gd name="connsiteX3452" fmla="*/ 4369031 w 7484617"/>
              <a:gd name="connsiteY3452" fmla="*/ 5925132 h 6858937"/>
              <a:gd name="connsiteX3453" fmla="*/ 4369031 w 7484617"/>
              <a:gd name="connsiteY3453" fmla="*/ 5943422 h 6858937"/>
              <a:gd name="connsiteX3454" fmla="*/ 4354407 w 7484617"/>
              <a:gd name="connsiteY3454" fmla="*/ 5958054 h 6858937"/>
              <a:gd name="connsiteX3455" fmla="*/ 4347095 w 7484617"/>
              <a:gd name="connsiteY3455" fmla="*/ 5965370 h 6858937"/>
              <a:gd name="connsiteX3456" fmla="*/ 4332470 w 7484617"/>
              <a:gd name="connsiteY3456" fmla="*/ 5965370 h 6858937"/>
              <a:gd name="connsiteX3457" fmla="*/ 4336126 w 7484617"/>
              <a:gd name="connsiteY3457" fmla="*/ 5976344 h 6858937"/>
              <a:gd name="connsiteX3458" fmla="*/ 4317845 w 7484617"/>
              <a:gd name="connsiteY3458" fmla="*/ 5990976 h 6858937"/>
              <a:gd name="connsiteX3459" fmla="*/ 4332470 w 7484617"/>
              <a:gd name="connsiteY3459" fmla="*/ 5976344 h 6858937"/>
              <a:gd name="connsiteX3460" fmla="*/ 4292253 w 7484617"/>
              <a:gd name="connsiteY3460" fmla="*/ 5994634 h 6858937"/>
              <a:gd name="connsiteX3461" fmla="*/ 4273973 w 7484617"/>
              <a:gd name="connsiteY3461" fmla="*/ 6020242 h 6858937"/>
              <a:gd name="connsiteX3462" fmla="*/ 4292253 w 7484617"/>
              <a:gd name="connsiteY3462" fmla="*/ 6001952 h 6858937"/>
              <a:gd name="connsiteX3463" fmla="*/ 4299565 w 7484617"/>
              <a:gd name="connsiteY3463" fmla="*/ 6001952 h 6858937"/>
              <a:gd name="connsiteX3464" fmla="*/ 4299565 w 7484617"/>
              <a:gd name="connsiteY3464" fmla="*/ 6012926 h 6858937"/>
              <a:gd name="connsiteX3465" fmla="*/ 4270317 w 7484617"/>
              <a:gd name="connsiteY3465" fmla="*/ 6027558 h 6858937"/>
              <a:gd name="connsiteX3466" fmla="*/ 4263005 w 7484617"/>
              <a:gd name="connsiteY3466" fmla="*/ 6016584 h 6858937"/>
              <a:gd name="connsiteX3467" fmla="*/ 4237412 w 7484617"/>
              <a:gd name="connsiteY3467" fmla="*/ 6042190 h 6858937"/>
              <a:gd name="connsiteX3468" fmla="*/ 4237412 w 7484617"/>
              <a:gd name="connsiteY3468" fmla="*/ 6064138 h 6858937"/>
              <a:gd name="connsiteX3469" fmla="*/ 4233755 w 7484617"/>
              <a:gd name="connsiteY3469" fmla="*/ 6071454 h 6858937"/>
              <a:gd name="connsiteX3470" fmla="*/ 4219131 w 7484617"/>
              <a:gd name="connsiteY3470" fmla="*/ 6064138 h 6858937"/>
              <a:gd name="connsiteX3471" fmla="*/ 4219131 w 7484617"/>
              <a:gd name="connsiteY3471" fmla="*/ 6082430 h 6858937"/>
              <a:gd name="connsiteX3472" fmla="*/ 4197194 w 7484617"/>
              <a:gd name="connsiteY3472" fmla="*/ 6097062 h 6858937"/>
              <a:gd name="connsiteX3473" fmla="*/ 4178913 w 7484617"/>
              <a:gd name="connsiteY3473" fmla="*/ 6104378 h 6858937"/>
              <a:gd name="connsiteX3474" fmla="*/ 4189882 w 7484617"/>
              <a:gd name="connsiteY3474" fmla="*/ 6093404 h 6858937"/>
              <a:gd name="connsiteX3475" fmla="*/ 4167947 w 7484617"/>
              <a:gd name="connsiteY3475" fmla="*/ 6108036 h 6858937"/>
              <a:gd name="connsiteX3476" fmla="*/ 4171603 w 7484617"/>
              <a:gd name="connsiteY3476" fmla="*/ 6100720 h 6858937"/>
              <a:gd name="connsiteX3477" fmla="*/ 4167947 w 7484617"/>
              <a:gd name="connsiteY3477" fmla="*/ 6097062 h 6858937"/>
              <a:gd name="connsiteX3478" fmla="*/ 4178913 w 7484617"/>
              <a:gd name="connsiteY3478" fmla="*/ 6093404 h 6858937"/>
              <a:gd name="connsiteX3479" fmla="*/ 4178913 w 7484617"/>
              <a:gd name="connsiteY3479" fmla="*/ 6086088 h 6858937"/>
              <a:gd name="connsiteX3480" fmla="*/ 4160635 w 7484617"/>
              <a:gd name="connsiteY3480" fmla="*/ 6111694 h 6858937"/>
              <a:gd name="connsiteX3481" fmla="*/ 4131385 w 7484617"/>
              <a:gd name="connsiteY3481" fmla="*/ 6144616 h 6858937"/>
              <a:gd name="connsiteX3482" fmla="*/ 4138698 w 7484617"/>
              <a:gd name="connsiteY3482" fmla="*/ 6155590 h 6858937"/>
              <a:gd name="connsiteX3483" fmla="*/ 4124073 w 7484617"/>
              <a:gd name="connsiteY3483" fmla="*/ 6170224 h 6858937"/>
              <a:gd name="connsiteX3484" fmla="*/ 4120417 w 7484617"/>
              <a:gd name="connsiteY3484" fmla="*/ 6148274 h 6858937"/>
              <a:gd name="connsiteX3485" fmla="*/ 4087511 w 7484617"/>
              <a:gd name="connsiteY3485" fmla="*/ 6188514 h 6858937"/>
              <a:gd name="connsiteX3486" fmla="*/ 4039983 w 7484617"/>
              <a:gd name="connsiteY3486" fmla="*/ 6221436 h 6858937"/>
              <a:gd name="connsiteX3487" fmla="*/ 4043639 w 7484617"/>
              <a:gd name="connsiteY3487" fmla="*/ 6214120 h 6858937"/>
              <a:gd name="connsiteX3488" fmla="*/ 4029015 w 7484617"/>
              <a:gd name="connsiteY3488" fmla="*/ 6214120 h 6858937"/>
              <a:gd name="connsiteX3489" fmla="*/ 4036327 w 7484617"/>
              <a:gd name="connsiteY3489" fmla="*/ 6225094 h 6858937"/>
              <a:gd name="connsiteX3490" fmla="*/ 4014391 w 7484617"/>
              <a:gd name="connsiteY3490" fmla="*/ 6258018 h 6858937"/>
              <a:gd name="connsiteX3491" fmla="*/ 4029015 w 7484617"/>
              <a:gd name="connsiteY3491" fmla="*/ 6258018 h 6858937"/>
              <a:gd name="connsiteX3492" fmla="*/ 4010734 w 7484617"/>
              <a:gd name="connsiteY3492" fmla="*/ 6276308 h 6858937"/>
              <a:gd name="connsiteX3493" fmla="*/ 4007078 w 7484617"/>
              <a:gd name="connsiteY3493" fmla="*/ 6268992 h 6858937"/>
              <a:gd name="connsiteX3494" fmla="*/ 4025359 w 7484617"/>
              <a:gd name="connsiteY3494" fmla="*/ 6258018 h 6858937"/>
              <a:gd name="connsiteX3495" fmla="*/ 4010734 w 7484617"/>
              <a:gd name="connsiteY3495" fmla="*/ 6258018 h 6858937"/>
              <a:gd name="connsiteX3496" fmla="*/ 3981485 w 7484617"/>
              <a:gd name="connsiteY3496" fmla="*/ 6287282 h 6858937"/>
              <a:gd name="connsiteX3497" fmla="*/ 3966861 w 7484617"/>
              <a:gd name="connsiteY3497" fmla="*/ 6283624 h 6858937"/>
              <a:gd name="connsiteX3498" fmla="*/ 3977829 w 7484617"/>
              <a:gd name="connsiteY3498" fmla="*/ 6268992 h 6858937"/>
              <a:gd name="connsiteX3499" fmla="*/ 3955892 w 7484617"/>
              <a:gd name="connsiteY3499" fmla="*/ 6290940 h 6858937"/>
              <a:gd name="connsiteX3500" fmla="*/ 3966861 w 7484617"/>
              <a:gd name="connsiteY3500" fmla="*/ 6294598 h 6858937"/>
              <a:gd name="connsiteX3501" fmla="*/ 3977829 w 7484617"/>
              <a:gd name="connsiteY3501" fmla="*/ 6279966 h 6858937"/>
              <a:gd name="connsiteX3502" fmla="*/ 3974173 w 7484617"/>
              <a:gd name="connsiteY3502" fmla="*/ 6298256 h 6858937"/>
              <a:gd name="connsiteX3503" fmla="*/ 3948580 w 7484617"/>
              <a:gd name="connsiteY3503" fmla="*/ 6320204 h 6858937"/>
              <a:gd name="connsiteX3504" fmla="*/ 3930301 w 7484617"/>
              <a:gd name="connsiteY3504" fmla="*/ 6345812 h 6858937"/>
              <a:gd name="connsiteX3505" fmla="*/ 3915676 w 7484617"/>
              <a:gd name="connsiteY3505" fmla="*/ 6349470 h 6858937"/>
              <a:gd name="connsiteX3506" fmla="*/ 3915676 w 7484617"/>
              <a:gd name="connsiteY3506" fmla="*/ 6353128 h 6858937"/>
              <a:gd name="connsiteX3507" fmla="*/ 3912020 w 7484617"/>
              <a:gd name="connsiteY3507" fmla="*/ 6367760 h 6858937"/>
              <a:gd name="connsiteX3508" fmla="*/ 3875459 w 7484617"/>
              <a:gd name="connsiteY3508" fmla="*/ 6411656 h 6858937"/>
              <a:gd name="connsiteX3509" fmla="*/ 3871803 w 7484617"/>
              <a:gd name="connsiteY3509" fmla="*/ 6404340 h 6858937"/>
              <a:gd name="connsiteX3510" fmla="*/ 3860834 w 7484617"/>
              <a:gd name="connsiteY3510" fmla="*/ 6407998 h 6858937"/>
              <a:gd name="connsiteX3511" fmla="*/ 3849865 w 7484617"/>
              <a:gd name="connsiteY3511" fmla="*/ 6422630 h 6858937"/>
              <a:gd name="connsiteX3512" fmla="*/ 3849865 w 7484617"/>
              <a:gd name="connsiteY3512" fmla="*/ 6429946 h 6858937"/>
              <a:gd name="connsiteX3513" fmla="*/ 3835241 w 7484617"/>
              <a:gd name="connsiteY3513" fmla="*/ 6440921 h 6858937"/>
              <a:gd name="connsiteX3514" fmla="*/ 3831585 w 7484617"/>
              <a:gd name="connsiteY3514" fmla="*/ 6433605 h 6858937"/>
              <a:gd name="connsiteX3515" fmla="*/ 3827931 w 7484617"/>
              <a:gd name="connsiteY3515" fmla="*/ 6444579 h 6858937"/>
              <a:gd name="connsiteX3516" fmla="*/ 3835241 w 7484617"/>
              <a:gd name="connsiteY3516" fmla="*/ 6440921 h 6858937"/>
              <a:gd name="connsiteX3517" fmla="*/ 3827931 w 7484617"/>
              <a:gd name="connsiteY3517" fmla="*/ 6459211 h 6858937"/>
              <a:gd name="connsiteX3518" fmla="*/ 3809650 w 7484617"/>
              <a:gd name="connsiteY3518" fmla="*/ 6466527 h 6858937"/>
              <a:gd name="connsiteX3519" fmla="*/ 3762120 w 7484617"/>
              <a:gd name="connsiteY3519" fmla="*/ 6517741 h 6858937"/>
              <a:gd name="connsiteX3520" fmla="*/ 3754807 w 7484617"/>
              <a:gd name="connsiteY3520" fmla="*/ 6525057 h 6858937"/>
              <a:gd name="connsiteX3521" fmla="*/ 3721902 w 7484617"/>
              <a:gd name="connsiteY3521" fmla="*/ 6565295 h 6858937"/>
              <a:gd name="connsiteX3522" fmla="*/ 3710933 w 7484617"/>
              <a:gd name="connsiteY3522" fmla="*/ 6583585 h 6858937"/>
              <a:gd name="connsiteX3523" fmla="*/ 3696311 w 7484617"/>
              <a:gd name="connsiteY3523" fmla="*/ 6587243 h 6858937"/>
              <a:gd name="connsiteX3524" fmla="*/ 3696311 w 7484617"/>
              <a:gd name="connsiteY3524" fmla="*/ 6579927 h 6858937"/>
              <a:gd name="connsiteX3525" fmla="*/ 3688999 w 7484617"/>
              <a:gd name="connsiteY3525" fmla="*/ 6594559 h 6858937"/>
              <a:gd name="connsiteX3526" fmla="*/ 3692655 w 7484617"/>
              <a:gd name="connsiteY3526" fmla="*/ 6598217 h 6858937"/>
              <a:gd name="connsiteX3527" fmla="*/ 3678030 w 7484617"/>
              <a:gd name="connsiteY3527" fmla="*/ 6623825 h 6858937"/>
              <a:gd name="connsiteX3528" fmla="*/ 3688999 w 7484617"/>
              <a:gd name="connsiteY3528" fmla="*/ 6579927 h 6858937"/>
              <a:gd name="connsiteX3529" fmla="*/ 3707279 w 7484617"/>
              <a:gd name="connsiteY3529" fmla="*/ 6547005 h 6858937"/>
              <a:gd name="connsiteX3530" fmla="*/ 3721902 w 7484617"/>
              <a:gd name="connsiteY3530" fmla="*/ 6539689 h 6858937"/>
              <a:gd name="connsiteX3531" fmla="*/ 3721902 w 7484617"/>
              <a:gd name="connsiteY3531" fmla="*/ 6554321 h 6858937"/>
              <a:gd name="connsiteX3532" fmla="*/ 3747495 w 7484617"/>
              <a:gd name="connsiteY3532" fmla="*/ 6495791 h 6858937"/>
              <a:gd name="connsiteX3533" fmla="*/ 3758463 w 7484617"/>
              <a:gd name="connsiteY3533" fmla="*/ 6503107 h 6858937"/>
              <a:gd name="connsiteX3534" fmla="*/ 3780401 w 7484617"/>
              <a:gd name="connsiteY3534" fmla="*/ 6470185 h 6858937"/>
              <a:gd name="connsiteX3535" fmla="*/ 3773088 w 7484617"/>
              <a:gd name="connsiteY3535" fmla="*/ 6492133 h 6858937"/>
              <a:gd name="connsiteX3536" fmla="*/ 3762120 w 7484617"/>
              <a:gd name="connsiteY3536" fmla="*/ 6514081 h 6858937"/>
              <a:gd name="connsiteX3537" fmla="*/ 3791369 w 7484617"/>
              <a:gd name="connsiteY3537" fmla="*/ 6484817 h 6858937"/>
              <a:gd name="connsiteX3538" fmla="*/ 3791369 w 7484617"/>
              <a:gd name="connsiteY3538" fmla="*/ 6473843 h 6858937"/>
              <a:gd name="connsiteX3539" fmla="*/ 3780401 w 7484617"/>
              <a:gd name="connsiteY3539" fmla="*/ 6477501 h 6858937"/>
              <a:gd name="connsiteX3540" fmla="*/ 3784057 w 7484617"/>
              <a:gd name="connsiteY3540" fmla="*/ 6462869 h 6858937"/>
              <a:gd name="connsiteX3541" fmla="*/ 3802337 w 7484617"/>
              <a:gd name="connsiteY3541" fmla="*/ 6426288 h 6858937"/>
              <a:gd name="connsiteX3542" fmla="*/ 3802337 w 7484617"/>
              <a:gd name="connsiteY3542" fmla="*/ 6440921 h 6858937"/>
              <a:gd name="connsiteX3543" fmla="*/ 3827931 w 7484617"/>
              <a:gd name="connsiteY3543" fmla="*/ 6407998 h 6858937"/>
              <a:gd name="connsiteX3544" fmla="*/ 3838897 w 7484617"/>
              <a:gd name="connsiteY3544" fmla="*/ 6407998 h 6858937"/>
              <a:gd name="connsiteX3545" fmla="*/ 3846209 w 7484617"/>
              <a:gd name="connsiteY3545" fmla="*/ 6386050 h 6858937"/>
              <a:gd name="connsiteX3546" fmla="*/ 3849865 w 7484617"/>
              <a:gd name="connsiteY3546" fmla="*/ 6407998 h 6858937"/>
              <a:gd name="connsiteX3547" fmla="*/ 3860834 w 7484617"/>
              <a:gd name="connsiteY3547" fmla="*/ 6393366 h 6858937"/>
              <a:gd name="connsiteX3548" fmla="*/ 3868146 w 7484617"/>
              <a:gd name="connsiteY3548" fmla="*/ 6378734 h 6858937"/>
              <a:gd name="connsiteX3549" fmla="*/ 3866776 w 7484617"/>
              <a:gd name="connsiteY3549" fmla="*/ 6371418 h 6858937"/>
              <a:gd name="connsiteX3550" fmla="*/ 3868102 w 7484617"/>
              <a:gd name="connsiteY3550" fmla="*/ 6364342 h 6858937"/>
              <a:gd name="connsiteX3551" fmla="*/ 3871345 w 7484617"/>
              <a:gd name="connsiteY3551" fmla="*/ 6364558 h 6858937"/>
              <a:gd name="connsiteX3552" fmla="*/ 3875459 w 7484617"/>
              <a:gd name="connsiteY3552" fmla="*/ 6367760 h 6858937"/>
              <a:gd name="connsiteX3553" fmla="*/ 3890083 w 7484617"/>
              <a:gd name="connsiteY3553" fmla="*/ 6334836 h 6858937"/>
              <a:gd name="connsiteX3554" fmla="*/ 3893739 w 7484617"/>
              <a:gd name="connsiteY3554" fmla="*/ 6345812 h 6858937"/>
              <a:gd name="connsiteX3555" fmla="*/ 3904708 w 7484617"/>
              <a:gd name="connsiteY3555" fmla="*/ 6309230 h 6858937"/>
              <a:gd name="connsiteX3556" fmla="*/ 3912020 w 7484617"/>
              <a:gd name="connsiteY3556" fmla="*/ 6316546 h 6858937"/>
              <a:gd name="connsiteX3557" fmla="*/ 3908364 w 7484617"/>
              <a:gd name="connsiteY3557" fmla="*/ 6338494 h 6858937"/>
              <a:gd name="connsiteX3558" fmla="*/ 3926645 w 7484617"/>
              <a:gd name="connsiteY3558" fmla="*/ 6298256 h 6858937"/>
              <a:gd name="connsiteX3559" fmla="*/ 3933957 w 7484617"/>
              <a:gd name="connsiteY3559" fmla="*/ 6298256 h 6858937"/>
              <a:gd name="connsiteX3560" fmla="*/ 3937613 w 7484617"/>
              <a:gd name="connsiteY3560" fmla="*/ 6279966 h 6858937"/>
              <a:gd name="connsiteX3561" fmla="*/ 3922989 w 7484617"/>
              <a:gd name="connsiteY3561" fmla="*/ 6290940 h 6858937"/>
              <a:gd name="connsiteX3562" fmla="*/ 3941267 w 7484617"/>
              <a:gd name="connsiteY3562" fmla="*/ 6268992 h 6858937"/>
              <a:gd name="connsiteX3563" fmla="*/ 3912020 w 7484617"/>
              <a:gd name="connsiteY3563" fmla="*/ 6298256 h 6858937"/>
              <a:gd name="connsiteX3564" fmla="*/ 3886427 w 7484617"/>
              <a:gd name="connsiteY3564" fmla="*/ 6327520 h 6858937"/>
              <a:gd name="connsiteX3565" fmla="*/ 3912020 w 7484617"/>
              <a:gd name="connsiteY3565" fmla="*/ 6290940 h 6858937"/>
              <a:gd name="connsiteX3566" fmla="*/ 3930301 w 7484617"/>
              <a:gd name="connsiteY3566" fmla="*/ 6265334 h 6858937"/>
              <a:gd name="connsiteX3567" fmla="*/ 3941267 w 7484617"/>
              <a:gd name="connsiteY3567" fmla="*/ 6247042 h 6858937"/>
              <a:gd name="connsiteX3568" fmla="*/ 3941267 w 7484617"/>
              <a:gd name="connsiteY3568" fmla="*/ 6254358 h 6858937"/>
              <a:gd name="connsiteX3569" fmla="*/ 3974173 w 7484617"/>
              <a:gd name="connsiteY3569" fmla="*/ 6228752 h 6858937"/>
              <a:gd name="connsiteX3570" fmla="*/ 3977829 w 7484617"/>
              <a:gd name="connsiteY3570" fmla="*/ 6236068 h 6858937"/>
              <a:gd name="connsiteX3571" fmla="*/ 3988797 w 7484617"/>
              <a:gd name="connsiteY3571" fmla="*/ 6217778 h 6858937"/>
              <a:gd name="connsiteX3572" fmla="*/ 3974173 w 7484617"/>
              <a:gd name="connsiteY3572" fmla="*/ 6228752 h 6858937"/>
              <a:gd name="connsiteX3573" fmla="*/ 3985141 w 7484617"/>
              <a:gd name="connsiteY3573" fmla="*/ 6188514 h 6858937"/>
              <a:gd name="connsiteX3574" fmla="*/ 4007078 w 7484617"/>
              <a:gd name="connsiteY3574" fmla="*/ 6170224 h 6858937"/>
              <a:gd name="connsiteX3575" fmla="*/ 4050952 w 7484617"/>
              <a:gd name="connsiteY3575" fmla="*/ 6119010 h 6858937"/>
              <a:gd name="connsiteX3576" fmla="*/ 4050952 w 7484617"/>
              <a:gd name="connsiteY3576" fmla="*/ 6126326 h 6858937"/>
              <a:gd name="connsiteX3577" fmla="*/ 4054608 w 7484617"/>
              <a:gd name="connsiteY3577" fmla="*/ 6122668 h 6858937"/>
              <a:gd name="connsiteX3578" fmla="*/ 4065575 w 7484617"/>
              <a:gd name="connsiteY3578" fmla="*/ 6104378 h 6858937"/>
              <a:gd name="connsiteX3579" fmla="*/ 4069231 w 7484617"/>
              <a:gd name="connsiteY3579" fmla="*/ 6108036 h 6858937"/>
              <a:gd name="connsiteX3580" fmla="*/ 4069231 w 7484617"/>
              <a:gd name="connsiteY3580" fmla="*/ 6097062 h 6858937"/>
              <a:gd name="connsiteX3581" fmla="*/ 4076543 w 7484617"/>
              <a:gd name="connsiteY3581" fmla="*/ 6100720 h 6858937"/>
              <a:gd name="connsiteX3582" fmla="*/ 4076543 w 7484617"/>
              <a:gd name="connsiteY3582" fmla="*/ 6089746 h 6858937"/>
              <a:gd name="connsiteX3583" fmla="*/ 4105792 w 7484617"/>
              <a:gd name="connsiteY3583" fmla="*/ 6056822 h 6858937"/>
              <a:gd name="connsiteX3584" fmla="*/ 4113105 w 7484617"/>
              <a:gd name="connsiteY3584" fmla="*/ 6067796 h 6858937"/>
              <a:gd name="connsiteX3585" fmla="*/ 4156979 w 7484617"/>
              <a:gd name="connsiteY3585" fmla="*/ 6023900 h 6858937"/>
              <a:gd name="connsiteX3586" fmla="*/ 4156979 w 7484617"/>
              <a:gd name="connsiteY3586" fmla="*/ 6027558 h 6858937"/>
              <a:gd name="connsiteX3587" fmla="*/ 4156979 w 7484617"/>
              <a:gd name="connsiteY3587" fmla="*/ 6053164 h 6858937"/>
              <a:gd name="connsiteX3588" fmla="*/ 4164291 w 7484617"/>
              <a:gd name="connsiteY3588" fmla="*/ 6034874 h 6858937"/>
              <a:gd name="connsiteX3589" fmla="*/ 4160635 w 7484617"/>
              <a:gd name="connsiteY3589" fmla="*/ 6023900 h 6858937"/>
              <a:gd name="connsiteX3590" fmla="*/ 4171603 w 7484617"/>
              <a:gd name="connsiteY3590" fmla="*/ 6031216 h 6858937"/>
              <a:gd name="connsiteX3591" fmla="*/ 4186226 w 7484617"/>
              <a:gd name="connsiteY3591" fmla="*/ 6020242 h 6858937"/>
              <a:gd name="connsiteX3592" fmla="*/ 4219131 w 7484617"/>
              <a:gd name="connsiteY3592" fmla="*/ 5954396 h 6858937"/>
              <a:gd name="connsiteX3593" fmla="*/ 4222787 w 7484617"/>
              <a:gd name="connsiteY3593" fmla="*/ 5969028 h 6858937"/>
              <a:gd name="connsiteX3594" fmla="*/ 4230099 w 7484617"/>
              <a:gd name="connsiteY3594" fmla="*/ 5947080 h 6858937"/>
              <a:gd name="connsiteX3595" fmla="*/ 4241068 w 7484617"/>
              <a:gd name="connsiteY3595" fmla="*/ 5932448 h 6858937"/>
              <a:gd name="connsiteX3596" fmla="*/ 4244724 w 7484617"/>
              <a:gd name="connsiteY3596" fmla="*/ 5947080 h 6858937"/>
              <a:gd name="connsiteX3597" fmla="*/ 4252037 w 7484617"/>
              <a:gd name="connsiteY3597" fmla="*/ 5943422 h 6858937"/>
              <a:gd name="connsiteX3598" fmla="*/ 4248381 w 7484617"/>
              <a:gd name="connsiteY3598" fmla="*/ 5928790 h 6858937"/>
              <a:gd name="connsiteX3599" fmla="*/ 4255693 w 7484617"/>
              <a:gd name="connsiteY3599" fmla="*/ 5917816 h 6858937"/>
              <a:gd name="connsiteX3600" fmla="*/ 4343439 w 7484617"/>
              <a:gd name="connsiteY3600" fmla="*/ 5851970 h 6858937"/>
              <a:gd name="connsiteX3601" fmla="*/ 4350751 w 7484617"/>
              <a:gd name="connsiteY3601" fmla="*/ 5830022 h 6858937"/>
              <a:gd name="connsiteX3602" fmla="*/ 4369031 w 7484617"/>
              <a:gd name="connsiteY3602" fmla="*/ 5808073 h 6858937"/>
              <a:gd name="connsiteX3603" fmla="*/ 4387312 w 7484617"/>
              <a:gd name="connsiteY3603" fmla="*/ 5789783 h 6858937"/>
              <a:gd name="connsiteX3604" fmla="*/ 4394625 w 7484617"/>
              <a:gd name="connsiteY3604" fmla="*/ 5797099 h 6858937"/>
              <a:gd name="connsiteX3605" fmla="*/ 4409247 w 7484617"/>
              <a:gd name="connsiteY3605" fmla="*/ 5789783 h 6858937"/>
              <a:gd name="connsiteX3606" fmla="*/ 4420215 w 7484617"/>
              <a:gd name="connsiteY3606" fmla="*/ 5775151 h 6858937"/>
              <a:gd name="connsiteX3607" fmla="*/ 4420215 w 7484617"/>
              <a:gd name="connsiteY3607" fmla="*/ 5782467 h 6858937"/>
              <a:gd name="connsiteX3608" fmla="*/ 4511619 w 7484617"/>
              <a:gd name="connsiteY3608" fmla="*/ 5687357 h 6858937"/>
              <a:gd name="connsiteX3609" fmla="*/ 4482371 w 7484617"/>
              <a:gd name="connsiteY3609" fmla="*/ 5709305 h 6858937"/>
              <a:gd name="connsiteX3610" fmla="*/ 4486027 w 7484617"/>
              <a:gd name="connsiteY3610" fmla="*/ 5701989 h 6858937"/>
              <a:gd name="connsiteX3611" fmla="*/ 4478714 w 7484617"/>
              <a:gd name="connsiteY3611" fmla="*/ 5712963 h 6858937"/>
              <a:gd name="connsiteX3612" fmla="*/ 4467745 w 7484617"/>
              <a:gd name="connsiteY3612" fmla="*/ 5701989 h 6858937"/>
              <a:gd name="connsiteX3613" fmla="*/ 4500651 w 7484617"/>
              <a:gd name="connsiteY3613" fmla="*/ 5672725 h 6858937"/>
              <a:gd name="connsiteX3614" fmla="*/ 4515275 w 7484617"/>
              <a:gd name="connsiteY3614" fmla="*/ 5665409 h 6858937"/>
              <a:gd name="connsiteX3615" fmla="*/ 4511619 w 7484617"/>
              <a:gd name="connsiteY3615" fmla="*/ 5676383 h 6858937"/>
              <a:gd name="connsiteX3616" fmla="*/ 4524676 w 7484617"/>
              <a:gd name="connsiteY3616" fmla="*/ 5663317 h 6858937"/>
              <a:gd name="connsiteX3617" fmla="*/ 4529899 w 7484617"/>
              <a:gd name="connsiteY3617" fmla="*/ 5676383 h 6858937"/>
              <a:gd name="connsiteX3618" fmla="*/ 4515275 w 7484617"/>
              <a:gd name="connsiteY3618" fmla="*/ 5687357 h 6858937"/>
              <a:gd name="connsiteX3619" fmla="*/ 4526242 w 7484617"/>
              <a:gd name="connsiteY3619" fmla="*/ 5694673 h 6858937"/>
              <a:gd name="connsiteX3620" fmla="*/ 4537211 w 7484617"/>
              <a:gd name="connsiteY3620" fmla="*/ 5683699 h 6858937"/>
              <a:gd name="connsiteX3621" fmla="*/ 4559147 w 7484617"/>
              <a:gd name="connsiteY3621" fmla="*/ 5628827 h 6858937"/>
              <a:gd name="connsiteX3622" fmla="*/ 4570116 w 7484617"/>
              <a:gd name="connsiteY3622" fmla="*/ 5625169 h 6858937"/>
              <a:gd name="connsiteX3623" fmla="*/ 4595709 w 7484617"/>
              <a:gd name="connsiteY3623" fmla="*/ 5603221 h 6858937"/>
              <a:gd name="connsiteX3624" fmla="*/ 4595709 w 7484617"/>
              <a:gd name="connsiteY3624" fmla="*/ 5614195 h 6858937"/>
              <a:gd name="connsiteX3625" fmla="*/ 4606677 w 7484617"/>
              <a:gd name="connsiteY3625" fmla="*/ 5592247 h 6858937"/>
              <a:gd name="connsiteX3626" fmla="*/ 4617646 w 7484617"/>
              <a:gd name="connsiteY3626" fmla="*/ 5581273 h 6858937"/>
              <a:gd name="connsiteX3627" fmla="*/ 4632271 w 7484617"/>
              <a:gd name="connsiteY3627" fmla="*/ 5584931 h 6858937"/>
              <a:gd name="connsiteX3628" fmla="*/ 4639583 w 7484617"/>
              <a:gd name="connsiteY3628" fmla="*/ 5573957 h 6858937"/>
              <a:gd name="connsiteX3629" fmla="*/ 4628615 w 7484617"/>
              <a:gd name="connsiteY3629" fmla="*/ 5573957 h 6858937"/>
              <a:gd name="connsiteX3630" fmla="*/ 4639583 w 7484617"/>
              <a:gd name="connsiteY3630" fmla="*/ 5559325 h 6858937"/>
              <a:gd name="connsiteX3631" fmla="*/ 4650549 w 7484617"/>
              <a:gd name="connsiteY3631" fmla="*/ 5562983 h 6858937"/>
              <a:gd name="connsiteX3632" fmla="*/ 4661518 w 7484617"/>
              <a:gd name="connsiteY3632" fmla="*/ 5552007 h 6858937"/>
              <a:gd name="connsiteX3633" fmla="*/ 4654205 w 7484617"/>
              <a:gd name="connsiteY3633" fmla="*/ 5541033 h 6858937"/>
              <a:gd name="connsiteX3634" fmla="*/ 4635927 w 7484617"/>
              <a:gd name="connsiteY3634" fmla="*/ 5559325 h 6858937"/>
              <a:gd name="connsiteX3635" fmla="*/ 4632271 w 7484617"/>
              <a:gd name="connsiteY3635" fmla="*/ 5548349 h 6858937"/>
              <a:gd name="connsiteX3636" fmla="*/ 4646893 w 7484617"/>
              <a:gd name="connsiteY3636" fmla="*/ 5533717 h 6858937"/>
              <a:gd name="connsiteX3637" fmla="*/ 4632271 w 7484617"/>
              <a:gd name="connsiteY3637" fmla="*/ 5533717 h 6858937"/>
              <a:gd name="connsiteX3638" fmla="*/ 4665174 w 7484617"/>
              <a:gd name="connsiteY3638" fmla="*/ 5526401 h 6858937"/>
              <a:gd name="connsiteX3639" fmla="*/ 4694423 w 7484617"/>
              <a:gd name="connsiteY3639" fmla="*/ 5515427 h 6858937"/>
              <a:gd name="connsiteX3640" fmla="*/ 4694423 w 7484617"/>
              <a:gd name="connsiteY3640" fmla="*/ 5530059 h 6858937"/>
              <a:gd name="connsiteX3641" fmla="*/ 4720017 w 7484617"/>
              <a:gd name="connsiteY3641" fmla="*/ 5511769 h 6858937"/>
              <a:gd name="connsiteX3642" fmla="*/ 4723673 w 7484617"/>
              <a:gd name="connsiteY3642" fmla="*/ 5497137 h 6858937"/>
              <a:gd name="connsiteX3643" fmla="*/ 4727329 w 7484617"/>
              <a:gd name="connsiteY3643" fmla="*/ 5508111 h 6858937"/>
              <a:gd name="connsiteX3644" fmla="*/ 4734641 w 7484617"/>
              <a:gd name="connsiteY3644" fmla="*/ 5497137 h 6858937"/>
              <a:gd name="connsiteX3645" fmla="*/ 4730985 w 7484617"/>
              <a:gd name="connsiteY3645" fmla="*/ 5486163 h 6858937"/>
              <a:gd name="connsiteX3646" fmla="*/ 4720017 w 7484617"/>
              <a:gd name="connsiteY3646" fmla="*/ 5489821 h 6858937"/>
              <a:gd name="connsiteX3647" fmla="*/ 4734641 w 7484617"/>
              <a:gd name="connsiteY3647" fmla="*/ 5478847 h 6858937"/>
              <a:gd name="connsiteX3648" fmla="*/ 4723673 w 7484617"/>
              <a:gd name="connsiteY3648" fmla="*/ 5478847 h 6858937"/>
              <a:gd name="connsiteX3649" fmla="*/ 4727329 w 7484617"/>
              <a:gd name="connsiteY3649" fmla="*/ 5471529 h 6858937"/>
              <a:gd name="connsiteX3650" fmla="*/ 4741953 w 7484617"/>
              <a:gd name="connsiteY3650" fmla="*/ 5475189 h 6858937"/>
              <a:gd name="connsiteX3651" fmla="*/ 4752921 w 7484617"/>
              <a:gd name="connsiteY3651" fmla="*/ 5464213 h 6858937"/>
              <a:gd name="connsiteX3652" fmla="*/ 4774857 w 7484617"/>
              <a:gd name="connsiteY3652" fmla="*/ 5464213 h 6858937"/>
              <a:gd name="connsiteX3653" fmla="*/ 4771201 w 7484617"/>
              <a:gd name="connsiteY3653" fmla="*/ 5449581 h 6858937"/>
              <a:gd name="connsiteX3654" fmla="*/ 4782169 w 7484617"/>
              <a:gd name="connsiteY3654" fmla="*/ 5456897 h 6858937"/>
              <a:gd name="connsiteX3655" fmla="*/ 4800450 w 7484617"/>
              <a:gd name="connsiteY3655" fmla="*/ 5442265 h 6858937"/>
              <a:gd name="connsiteX3656" fmla="*/ 4818731 w 7484617"/>
              <a:gd name="connsiteY3656" fmla="*/ 5423975 h 6858937"/>
              <a:gd name="connsiteX3657" fmla="*/ 4833355 w 7484617"/>
              <a:gd name="connsiteY3657" fmla="*/ 5413001 h 6858937"/>
              <a:gd name="connsiteX3658" fmla="*/ 4851636 w 7484617"/>
              <a:gd name="connsiteY3658" fmla="*/ 5409343 h 6858937"/>
              <a:gd name="connsiteX3659" fmla="*/ 4858948 w 7484617"/>
              <a:gd name="connsiteY3659" fmla="*/ 5383735 h 6858937"/>
              <a:gd name="connsiteX3660" fmla="*/ 4873573 w 7484617"/>
              <a:gd name="connsiteY3660" fmla="*/ 5380077 h 6858937"/>
              <a:gd name="connsiteX3661" fmla="*/ 4869917 w 7484617"/>
              <a:gd name="connsiteY3661" fmla="*/ 5394711 h 6858937"/>
              <a:gd name="connsiteX3662" fmla="*/ 4891851 w 7484617"/>
              <a:gd name="connsiteY3662" fmla="*/ 5369103 h 6858937"/>
              <a:gd name="connsiteX3663" fmla="*/ 4877227 w 7484617"/>
              <a:gd name="connsiteY3663" fmla="*/ 5372761 h 6858937"/>
              <a:gd name="connsiteX3664" fmla="*/ 4902820 w 7484617"/>
              <a:gd name="connsiteY3664" fmla="*/ 5350813 h 6858937"/>
              <a:gd name="connsiteX3665" fmla="*/ 4924757 w 7484617"/>
              <a:gd name="connsiteY3665" fmla="*/ 5332523 h 6858937"/>
              <a:gd name="connsiteX3666" fmla="*/ 4968631 w 7484617"/>
              <a:gd name="connsiteY3666" fmla="*/ 5306917 h 6858937"/>
              <a:gd name="connsiteX3667" fmla="*/ 4979599 w 7484617"/>
              <a:gd name="connsiteY3667" fmla="*/ 5303259 h 6858937"/>
              <a:gd name="connsiteX3668" fmla="*/ 4972287 w 7484617"/>
              <a:gd name="connsiteY3668" fmla="*/ 5303259 h 6858937"/>
              <a:gd name="connsiteX3669" fmla="*/ 4975943 w 7484617"/>
              <a:gd name="connsiteY3669" fmla="*/ 5284968 h 6858937"/>
              <a:gd name="connsiteX3670" fmla="*/ 5005191 w 7484617"/>
              <a:gd name="connsiteY3670" fmla="*/ 5273994 h 6858937"/>
              <a:gd name="connsiteX3671" fmla="*/ 5001535 w 7484617"/>
              <a:gd name="connsiteY3671" fmla="*/ 5284968 h 6858937"/>
              <a:gd name="connsiteX3672" fmla="*/ 5019815 w 7484617"/>
              <a:gd name="connsiteY3672" fmla="*/ 5270336 h 6858937"/>
              <a:gd name="connsiteX3673" fmla="*/ 5027127 w 7484617"/>
              <a:gd name="connsiteY3673" fmla="*/ 5255704 h 6858937"/>
              <a:gd name="connsiteX3674" fmla="*/ 5034440 w 7484617"/>
              <a:gd name="connsiteY3674" fmla="*/ 5259362 h 6858937"/>
              <a:gd name="connsiteX3675" fmla="*/ 5038096 w 7484617"/>
              <a:gd name="connsiteY3675" fmla="*/ 5255704 h 6858937"/>
              <a:gd name="connsiteX3676" fmla="*/ 5034440 w 7484617"/>
              <a:gd name="connsiteY3676" fmla="*/ 5277652 h 6858937"/>
              <a:gd name="connsiteX3677" fmla="*/ 5060033 w 7484617"/>
              <a:gd name="connsiteY3677" fmla="*/ 5248388 h 6858937"/>
              <a:gd name="connsiteX3678" fmla="*/ 5067345 w 7484617"/>
              <a:gd name="connsiteY3678" fmla="*/ 5252046 h 6858937"/>
              <a:gd name="connsiteX3679" fmla="*/ 5081969 w 7484617"/>
              <a:gd name="connsiteY3679" fmla="*/ 5233756 h 6858937"/>
              <a:gd name="connsiteX3680" fmla="*/ 5067345 w 7484617"/>
              <a:gd name="connsiteY3680" fmla="*/ 5241072 h 6858937"/>
              <a:gd name="connsiteX3681" fmla="*/ 5089282 w 7484617"/>
              <a:gd name="connsiteY3681" fmla="*/ 5208148 h 6858937"/>
              <a:gd name="connsiteX3682" fmla="*/ 5100251 w 7484617"/>
              <a:gd name="connsiteY3682" fmla="*/ 5219124 h 6858937"/>
              <a:gd name="connsiteX3683" fmla="*/ 5089282 w 7484617"/>
              <a:gd name="connsiteY3683" fmla="*/ 5237414 h 6858937"/>
              <a:gd name="connsiteX3684" fmla="*/ 5111217 w 7484617"/>
              <a:gd name="connsiteY3684" fmla="*/ 5215466 h 6858937"/>
              <a:gd name="connsiteX3685" fmla="*/ 5100251 w 7484617"/>
              <a:gd name="connsiteY3685" fmla="*/ 5211808 h 6858937"/>
              <a:gd name="connsiteX3686" fmla="*/ 5114873 w 7484617"/>
              <a:gd name="connsiteY3686" fmla="*/ 5189858 h 6858937"/>
              <a:gd name="connsiteX3687" fmla="*/ 5125841 w 7484617"/>
              <a:gd name="connsiteY3687" fmla="*/ 5197174 h 6858937"/>
              <a:gd name="connsiteX3688" fmla="*/ 5169715 w 7484617"/>
              <a:gd name="connsiteY3688" fmla="*/ 5149620 h 6858937"/>
              <a:gd name="connsiteX3689" fmla="*/ 5173371 w 7484617"/>
              <a:gd name="connsiteY3689" fmla="*/ 5164252 h 6858937"/>
              <a:gd name="connsiteX3690" fmla="*/ 5184340 w 7484617"/>
              <a:gd name="connsiteY3690" fmla="*/ 5149620 h 6858937"/>
              <a:gd name="connsiteX3691" fmla="*/ 5187996 w 7484617"/>
              <a:gd name="connsiteY3691" fmla="*/ 5153278 h 6858937"/>
              <a:gd name="connsiteX3692" fmla="*/ 5195309 w 7484617"/>
              <a:gd name="connsiteY3692" fmla="*/ 5138646 h 6858937"/>
              <a:gd name="connsiteX3693" fmla="*/ 5177028 w 7484617"/>
              <a:gd name="connsiteY3693" fmla="*/ 5149620 h 6858937"/>
              <a:gd name="connsiteX3694" fmla="*/ 5169715 w 7484617"/>
              <a:gd name="connsiteY3694" fmla="*/ 5142304 h 6858937"/>
              <a:gd name="connsiteX3695" fmla="*/ 5202621 w 7484617"/>
              <a:gd name="connsiteY3695" fmla="*/ 5116696 h 6858937"/>
              <a:gd name="connsiteX3696" fmla="*/ 5198965 w 7484617"/>
              <a:gd name="connsiteY3696" fmla="*/ 5102064 h 6858937"/>
              <a:gd name="connsiteX3697" fmla="*/ 5217245 w 7484617"/>
              <a:gd name="connsiteY3697" fmla="*/ 5105722 h 6858937"/>
              <a:gd name="connsiteX3698" fmla="*/ 5184340 w 7484617"/>
              <a:gd name="connsiteY3698" fmla="*/ 5138646 h 6858937"/>
              <a:gd name="connsiteX3699" fmla="*/ 5206277 w 7484617"/>
              <a:gd name="connsiteY3699" fmla="*/ 5134988 h 6858937"/>
              <a:gd name="connsiteX3700" fmla="*/ 5209704 w 7484617"/>
              <a:gd name="connsiteY3700" fmla="*/ 5152135 h 6858937"/>
              <a:gd name="connsiteX3701" fmla="*/ 5209655 w 7484617"/>
              <a:gd name="connsiteY3701" fmla="*/ 5153455 h 6858937"/>
              <a:gd name="connsiteX3702" fmla="*/ 5198508 w 7484617"/>
              <a:gd name="connsiteY3702" fmla="*/ 5160594 h 6858937"/>
              <a:gd name="connsiteX3703" fmla="*/ 5195309 w 7484617"/>
              <a:gd name="connsiteY3703" fmla="*/ 5167910 h 6858937"/>
              <a:gd name="connsiteX3704" fmla="*/ 5209477 w 7484617"/>
              <a:gd name="connsiteY3704" fmla="*/ 5158308 h 6858937"/>
              <a:gd name="connsiteX3705" fmla="*/ 5209655 w 7484617"/>
              <a:gd name="connsiteY3705" fmla="*/ 5153455 h 6858937"/>
              <a:gd name="connsiteX3706" fmla="*/ 5209933 w 7484617"/>
              <a:gd name="connsiteY3706" fmla="*/ 5153278 h 6858937"/>
              <a:gd name="connsiteX3707" fmla="*/ 5209704 w 7484617"/>
              <a:gd name="connsiteY3707" fmla="*/ 5152135 h 6858937"/>
              <a:gd name="connsiteX3708" fmla="*/ 5209933 w 7484617"/>
              <a:gd name="connsiteY3708" fmla="*/ 5145962 h 6858937"/>
              <a:gd name="connsiteX3709" fmla="*/ 5224557 w 7484617"/>
              <a:gd name="connsiteY3709" fmla="*/ 5131330 h 6858937"/>
              <a:gd name="connsiteX3710" fmla="*/ 5213589 w 7484617"/>
              <a:gd name="connsiteY3710" fmla="*/ 5138646 h 6858937"/>
              <a:gd name="connsiteX3711" fmla="*/ 5206277 w 7484617"/>
              <a:gd name="connsiteY3711" fmla="*/ 5134988 h 6858937"/>
              <a:gd name="connsiteX3712" fmla="*/ 5253805 w 7484617"/>
              <a:gd name="connsiteY3712" fmla="*/ 5102064 h 6858937"/>
              <a:gd name="connsiteX3713" fmla="*/ 5275742 w 7484617"/>
              <a:gd name="connsiteY3713" fmla="*/ 5069142 h 6858937"/>
              <a:gd name="connsiteX3714" fmla="*/ 5272086 w 7484617"/>
              <a:gd name="connsiteY3714" fmla="*/ 5075087 h 6858937"/>
              <a:gd name="connsiteX3715" fmla="*/ 5268759 w 7484617"/>
              <a:gd name="connsiteY3715" fmla="*/ 5073005 h 6858937"/>
              <a:gd name="connsiteX3716" fmla="*/ 5269114 w 7484617"/>
              <a:gd name="connsiteY3716" fmla="*/ 5072439 h 6858937"/>
              <a:gd name="connsiteX3717" fmla="*/ 5276199 w 7484617"/>
              <a:gd name="connsiteY3717" fmla="*/ 5068685 h 6858937"/>
              <a:gd name="connsiteX3718" fmla="*/ 5275742 w 7484617"/>
              <a:gd name="connsiteY3718" fmla="*/ 5061826 h 6858937"/>
              <a:gd name="connsiteX3719" fmla="*/ 5269114 w 7484617"/>
              <a:gd name="connsiteY3719" fmla="*/ 5072439 h 6858937"/>
              <a:gd name="connsiteX3720" fmla="*/ 5268429 w 7484617"/>
              <a:gd name="connsiteY3720" fmla="*/ 5072800 h 6858937"/>
              <a:gd name="connsiteX3721" fmla="*/ 5268759 w 7484617"/>
              <a:gd name="connsiteY3721" fmla="*/ 5073005 h 6858937"/>
              <a:gd name="connsiteX3722" fmla="*/ 5257461 w 7484617"/>
              <a:gd name="connsiteY3722" fmla="*/ 5091090 h 6858937"/>
              <a:gd name="connsiteX3723" fmla="*/ 5231868 w 7484617"/>
              <a:gd name="connsiteY3723" fmla="*/ 5102064 h 6858937"/>
              <a:gd name="connsiteX3724" fmla="*/ 5242837 w 7484617"/>
              <a:gd name="connsiteY3724" fmla="*/ 5091090 h 6858937"/>
              <a:gd name="connsiteX3725" fmla="*/ 5235525 w 7484617"/>
              <a:gd name="connsiteY3725" fmla="*/ 5083774 h 6858937"/>
              <a:gd name="connsiteX3726" fmla="*/ 5250149 w 7484617"/>
              <a:gd name="connsiteY3726" fmla="*/ 5069142 h 6858937"/>
              <a:gd name="connsiteX3727" fmla="*/ 5250149 w 7484617"/>
              <a:gd name="connsiteY3727" fmla="*/ 5087432 h 6858937"/>
              <a:gd name="connsiteX3728" fmla="*/ 5253805 w 7484617"/>
              <a:gd name="connsiteY3728" fmla="*/ 5058168 h 6858937"/>
              <a:gd name="connsiteX3729" fmla="*/ 5231868 w 7484617"/>
              <a:gd name="connsiteY3729" fmla="*/ 5080116 h 6858937"/>
              <a:gd name="connsiteX3730" fmla="*/ 5220901 w 7484617"/>
              <a:gd name="connsiteY3730" fmla="*/ 5080116 h 6858937"/>
              <a:gd name="connsiteX3731" fmla="*/ 5147779 w 7484617"/>
              <a:gd name="connsiteY3731" fmla="*/ 5134988 h 6858937"/>
              <a:gd name="connsiteX3732" fmla="*/ 5114873 w 7484617"/>
              <a:gd name="connsiteY3732" fmla="*/ 5160594 h 6858937"/>
              <a:gd name="connsiteX3733" fmla="*/ 5114873 w 7484617"/>
              <a:gd name="connsiteY3733" fmla="*/ 5164252 h 6858937"/>
              <a:gd name="connsiteX3734" fmla="*/ 5107563 w 7484617"/>
              <a:gd name="connsiteY3734" fmla="*/ 5167910 h 6858937"/>
              <a:gd name="connsiteX3735" fmla="*/ 5092938 w 7484617"/>
              <a:gd name="connsiteY3735" fmla="*/ 5178884 h 6858937"/>
              <a:gd name="connsiteX3736" fmla="*/ 5092938 w 7484617"/>
              <a:gd name="connsiteY3736" fmla="*/ 5175226 h 6858937"/>
              <a:gd name="connsiteX3737" fmla="*/ 5074657 w 7484617"/>
              <a:gd name="connsiteY3737" fmla="*/ 5186200 h 6858937"/>
              <a:gd name="connsiteX3738" fmla="*/ 5071001 w 7484617"/>
              <a:gd name="connsiteY3738" fmla="*/ 5197174 h 6858937"/>
              <a:gd name="connsiteX3739" fmla="*/ 5030783 w 7484617"/>
              <a:gd name="connsiteY3739" fmla="*/ 5222782 h 6858937"/>
              <a:gd name="connsiteX3740" fmla="*/ 4950350 w 7484617"/>
              <a:gd name="connsiteY3740" fmla="*/ 5284968 h 6858937"/>
              <a:gd name="connsiteX3741" fmla="*/ 4902820 w 7484617"/>
              <a:gd name="connsiteY3741" fmla="*/ 5321549 h 6858937"/>
              <a:gd name="connsiteX3742" fmla="*/ 4855292 w 7484617"/>
              <a:gd name="connsiteY3742" fmla="*/ 5358129 h 6858937"/>
              <a:gd name="connsiteX3743" fmla="*/ 4760232 w 7484617"/>
              <a:gd name="connsiteY3743" fmla="*/ 5431291 h 6858937"/>
              <a:gd name="connsiteX3744" fmla="*/ 4760232 w 7484617"/>
              <a:gd name="connsiteY3744" fmla="*/ 5434949 h 6858937"/>
              <a:gd name="connsiteX3745" fmla="*/ 4701735 w 7484617"/>
              <a:gd name="connsiteY3745" fmla="*/ 5475189 h 6858937"/>
              <a:gd name="connsiteX3746" fmla="*/ 4650549 w 7484617"/>
              <a:gd name="connsiteY3746" fmla="*/ 5519085 h 6858937"/>
              <a:gd name="connsiteX3747" fmla="*/ 4635927 w 7484617"/>
              <a:gd name="connsiteY3747" fmla="*/ 5522743 h 6858937"/>
              <a:gd name="connsiteX3748" fmla="*/ 4595709 w 7484617"/>
              <a:gd name="connsiteY3748" fmla="*/ 5552007 h 6858937"/>
              <a:gd name="connsiteX3749" fmla="*/ 4599365 w 7484617"/>
              <a:gd name="connsiteY3749" fmla="*/ 5559325 h 6858937"/>
              <a:gd name="connsiteX3750" fmla="*/ 4570116 w 7484617"/>
              <a:gd name="connsiteY3750" fmla="*/ 5573957 h 6858937"/>
              <a:gd name="connsiteX3751" fmla="*/ 4471402 w 7484617"/>
              <a:gd name="connsiteY3751" fmla="*/ 5654435 h 6858937"/>
              <a:gd name="connsiteX3752" fmla="*/ 4475058 w 7484617"/>
              <a:gd name="connsiteY3752" fmla="*/ 5661751 h 6858937"/>
              <a:gd name="connsiteX3753" fmla="*/ 4412903 w 7484617"/>
              <a:gd name="connsiteY3753" fmla="*/ 5705647 h 6858937"/>
              <a:gd name="connsiteX3754" fmla="*/ 4350751 w 7484617"/>
              <a:gd name="connsiteY3754" fmla="*/ 5760519 h 6858937"/>
              <a:gd name="connsiteX3755" fmla="*/ 4339783 w 7484617"/>
              <a:gd name="connsiteY3755" fmla="*/ 5756861 h 6858937"/>
              <a:gd name="connsiteX3756" fmla="*/ 4325157 w 7484617"/>
              <a:gd name="connsiteY3756" fmla="*/ 5786125 h 6858937"/>
              <a:gd name="connsiteX3757" fmla="*/ 4284942 w 7484617"/>
              <a:gd name="connsiteY3757" fmla="*/ 5804415 h 6858937"/>
              <a:gd name="connsiteX3758" fmla="*/ 4255693 w 7484617"/>
              <a:gd name="connsiteY3758" fmla="*/ 5837338 h 6858937"/>
              <a:gd name="connsiteX3759" fmla="*/ 4219131 w 7484617"/>
              <a:gd name="connsiteY3759" fmla="*/ 5866602 h 6858937"/>
              <a:gd name="connsiteX3760" fmla="*/ 4171603 w 7484617"/>
              <a:gd name="connsiteY3760" fmla="*/ 5903182 h 6858937"/>
              <a:gd name="connsiteX3761" fmla="*/ 4171603 w 7484617"/>
              <a:gd name="connsiteY3761" fmla="*/ 5914158 h 6858937"/>
              <a:gd name="connsiteX3762" fmla="*/ 4153322 w 7484617"/>
              <a:gd name="connsiteY3762" fmla="*/ 5932448 h 6858937"/>
              <a:gd name="connsiteX3763" fmla="*/ 4094824 w 7484617"/>
              <a:gd name="connsiteY3763" fmla="*/ 5976344 h 6858937"/>
              <a:gd name="connsiteX3764" fmla="*/ 4083855 w 7484617"/>
              <a:gd name="connsiteY3764" fmla="*/ 5965370 h 6858937"/>
              <a:gd name="connsiteX3765" fmla="*/ 4039983 w 7484617"/>
              <a:gd name="connsiteY3765" fmla="*/ 6027558 h 6858937"/>
              <a:gd name="connsiteX3766" fmla="*/ 4047296 w 7484617"/>
              <a:gd name="connsiteY3766" fmla="*/ 6009268 h 6858937"/>
              <a:gd name="connsiteX3767" fmla="*/ 4036327 w 7484617"/>
              <a:gd name="connsiteY3767" fmla="*/ 6005610 h 6858937"/>
              <a:gd name="connsiteX3768" fmla="*/ 4010734 w 7484617"/>
              <a:gd name="connsiteY3768" fmla="*/ 6034874 h 6858937"/>
              <a:gd name="connsiteX3769" fmla="*/ 4018047 w 7484617"/>
              <a:gd name="connsiteY3769" fmla="*/ 6020242 h 6858937"/>
              <a:gd name="connsiteX3770" fmla="*/ 3992453 w 7484617"/>
              <a:gd name="connsiteY3770" fmla="*/ 6056822 h 6858937"/>
              <a:gd name="connsiteX3771" fmla="*/ 3977829 w 7484617"/>
              <a:gd name="connsiteY3771" fmla="*/ 6053164 h 6858937"/>
              <a:gd name="connsiteX3772" fmla="*/ 3963204 w 7484617"/>
              <a:gd name="connsiteY3772" fmla="*/ 6082430 h 6858937"/>
              <a:gd name="connsiteX3773" fmla="*/ 3922989 w 7484617"/>
              <a:gd name="connsiteY3773" fmla="*/ 6119010 h 6858937"/>
              <a:gd name="connsiteX3774" fmla="*/ 3930301 w 7484617"/>
              <a:gd name="connsiteY3774" fmla="*/ 6126326 h 6858937"/>
              <a:gd name="connsiteX3775" fmla="*/ 3915676 w 7484617"/>
              <a:gd name="connsiteY3775" fmla="*/ 6126326 h 6858937"/>
              <a:gd name="connsiteX3776" fmla="*/ 3908364 w 7484617"/>
              <a:gd name="connsiteY3776" fmla="*/ 6144616 h 6858937"/>
              <a:gd name="connsiteX3777" fmla="*/ 3908364 w 7484617"/>
              <a:gd name="connsiteY3777" fmla="*/ 6133642 h 6858937"/>
              <a:gd name="connsiteX3778" fmla="*/ 3871803 w 7484617"/>
              <a:gd name="connsiteY3778" fmla="*/ 6162906 h 6858937"/>
              <a:gd name="connsiteX3779" fmla="*/ 3849865 w 7484617"/>
              <a:gd name="connsiteY3779" fmla="*/ 6188514 h 6858937"/>
              <a:gd name="connsiteX3780" fmla="*/ 3846209 w 7484617"/>
              <a:gd name="connsiteY3780" fmla="*/ 6184856 h 6858937"/>
              <a:gd name="connsiteX3781" fmla="*/ 3805993 w 7484617"/>
              <a:gd name="connsiteY3781" fmla="*/ 6232410 h 6858937"/>
              <a:gd name="connsiteX3782" fmla="*/ 3795025 w 7484617"/>
              <a:gd name="connsiteY3782" fmla="*/ 6239726 h 6858937"/>
              <a:gd name="connsiteX3783" fmla="*/ 3795025 w 7484617"/>
              <a:gd name="connsiteY3783" fmla="*/ 6232410 h 6858937"/>
              <a:gd name="connsiteX3784" fmla="*/ 3784057 w 7484617"/>
              <a:gd name="connsiteY3784" fmla="*/ 6247042 h 6858937"/>
              <a:gd name="connsiteX3785" fmla="*/ 3795025 w 7484617"/>
              <a:gd name="connsiteY3785" fmla="*/ 6239726 h 6858937"/>
              <a:gd name="connsiteX3786" fmla="*/ 3773088 w 7484617"/>
              <a:gd name="connsiteY3786" fmla="*/ 6258018 h 6858937"/>
              <a:gd name="connsiteX3787" fmla="*/ 3754807 w 7484617"/>
              <a:gd name="connsiteY3787" fmla="*/ 6268992 h 6858937"/>
              <a:gd name="connsiteX3788" fmla="*/ 3758463 w 7484617"/>
              <a:gd name="connsiteY3788" fmla="*/ 6258018 h 6858937"/>
              <a:gd name="connsiteX3789" fmla="*/ 3718246 w 7484617"/>
              <a:gd name="connsiteY3789" fmla="*/ 6305572 h 6858937"/>
              <a:gd name="connsiteX3790" fmla="*/ 3714590 w 7484617"/>
              <a:gd name="connsiteY3790" fmla="*/ 6298256 h 6858937"/>
              <a:gd name="connsiteX3791" fmla="*/ 3703623 w 7484617"/>
              <a:gd name="connsiteY3791" fmla="*/ 6309230 h 6858937"/>
              <a:gd name="connsiteX3792" fmla="*/ 3707279 w 7484617"/>
              <a:gd name="connsiteY3792" fmla="*/ 6316546 h 6858937"/>
              <a:gd name="connsiteX3793" fmla="*/ 3688999 w 7484617"/>
              <a:gd name="connsiteY3793" fmla="*/ 6331178 h 6858937"/>
              <a:gd name="connsiteX3794" fmla="*/ 3688999 w 7484617"/>
              <a:gd name="connsiteY3794" fmla="*/ 6338494 h 6858937"/>
              <a:gd name="connsiteX3795" fmla="*/ 3667062 w 7484617"/>
              <a:gd name="connsiteY3795" fmla="*/ 6353128 h 6858937"/>
              <a:gd name="connsiteX3796" fmla="*/ 3663406 w 7484617"/>
              <a:gd name="connsiteY3796" fmla="*/ 6338494 h 6858937"/>
              <a:gd name="connsiteX3797" fmla="*/ 3648781 w 7484617"/>
              <a:gd name="connsiteY3797" fmla="*/ 6364102 h 6858937"/>
              <a:gd name="connsiteX3798" fmla="*/ 3637813 w 7484617"/>
              <a:gd name="connsiteY3798" fmla="*/ 6382392 h 6858937"/>
              <a:gd name="connsiteX3799" fmla="*/ 3634156 w 7484617"/>
              <a:gd name="connsiteY3799" fmla="*/ 6367760 h 6858937"/>
              <a:gd name="connsiteX3800" fmla="*/ 3630500 w 7484617"/>
              <a:gd name="connsiteY3800" fmla="*/ 6382392 h 6858937"/>
              <a:gd name="connsiteX3801" fmla="*/ 3586628 w 7484617"/>
              <a:gd name="connsiteY3801" fmla="*/ 6407998 h 6858937"/>
              <a:gd name="connsiteX3802" fmla="*/ 3590284 w 7484617"/>
              <a:gd name="connsiteY3802" fmla="*/ 6415314 h 6858937"/>
              <a:gd name="connsiteX3803" fmla="*/ 3582972 w 7484617"/>
              <a:gd name="connsiteY3803" fmla="*/ 6426288 h 6858937"/>
              <a:gd name="connsiteX3804" fmla="*/ 3568348 w 7484617"/>
              <a:gd name="connsiteY3804" fmla="*/ 6426288 h 6858937"/>
              <a:gd name="connsiteX3805" fmla="*/ 3564691 w 7484617"/>
              <a:gd name="connsiteY3805" fmla="*/ 6415314 h 6858937"/>
              <a:gd name="connsiteX3806" fmla="*/ 3586628 w 7484617"/>
              <a:gd name="connsiteY3806" fmla="*/ 6389708 h 6858937"/>
              <a:gd name="connsiteX3807" fmla="*/ 3612220 w 7484617"/>
              <a:gd name="connsiteY3807" fmla="*/ 6378734 h 6858937"/>
              <a:gd name="connsiteX3808" fmla="*/ 3619532 w 7484617"/>
              <a:gd name="connsiteY3808" fmla="*/ 6360444 h 6858937"/>
              <a:gd name="connsiteX3809" fmla="*/ 3619532 w 7484617"/>
              <a:gd name="connsiteY3809" fmla="*/ 6371418 h 6858937"/>
              <a:gd name="connsiteX3810" fmla="*/ 3630500 w 7484617"/>
              <a:gd name="connsiteY3810" fmla="*/ 6364102 h 6858937"/>
              <a:gd name="connsiteX3811" fmla="*/ 3623188 w 7484617"/>
              <a:gd name="connsiteY3811" fmla="*/ 6345812 h 6858937"/>
              <a:gd name="connsiteX3812" fmla="*/ 3637813 w 7484617"/>
              <a:gd name="connsiteY3812" fmla="*/ 6356786 h 6858937"/>
              <a:gd name="connsiteX3813" fmla="*/ 3659749 w 7484617"/>
              <a:gd name="connsiteY3813" fmla="*/ 6327520 h 6858937"/>
              <a:gd name="connsiteX3814" fmla="*/ 3645125 w 7484617"/>
              <a:gd name="connsiteY3814" fmla="*/ 6323862 h 6858937"/>
              <a:gd name="connsiteX3815" fmla="*/ 3663406 w 7484617"/>
              <a:gd name="connsiteY3815" fmla="*/ 6327520 h 6858937"/>
              <a:gd name="connsiteX3816" fmla="*/ 3707279 w 7484617"/>
              <a:gd name="connsiteY3816" fmla="*/ 6276308 h 6858937"/>
              <a:gd name="connsiteX3817" fmla="*/ 3707279 w 7484617"/>
              <a:gd name="connsiteY3817" fmla="*/ 6272650 h 6858937"/>
              <a:gd name="connsiteX3818" fmla="*/ 3692655 w 7484617"/>
              <a:gd name="connsiteY3818" fmla="*/ 6279966 h 6858937"/>
              <a:gd name="connsiteX3819" fmla="*/ 3718246 w 7484617"/>
              <a:gd name="connsiteY3819" fmla="*/ 6265334 h 6858937"/>
              <a:gd name="connsiteX3820" fmla="*/ 3718246 w 7484617"/>
              <a:gd name="connsiteY3820" fmla="*/ 6250700 h 6858937"/>
              <a:gd name="connsiteX3821" fmla="*/ 3732871 w 7484617"/>
              <a:gd name="connsiteY3821" fmla="*/ 6254358 h 6858937"/>
              <a:gd name="connsiteX3822" fmla="*/ 3776744 w 7484617"/>
              <a:gd name="connsiteY3822" fmla="*/ 6192172 h 6858937"/>
              <a:gd name="connsiteX3823" fmla="*/ 3787713 w 7484617"/>
              <a:gd name="connsiteY3823" fmla="*/ 6195830 h 6858937"/>
              <a:gd name="connsiteX3824" fmla="*/ 3820618 w 7484617"/>
              <a:gd name="connsiteY3824" fmla="*/ 6159248 h 6858937"/>
              <a:gd name="connsiteX3825" fmla="*/ 3820618 w 7484617"/>
              <a:gd name="connsiteY3825" fmla="*/ 6170224 h 6858937"/>
              <a:gd name="connsiteX3826" fmla="*/ 3831585 w 7484617"/>
              <a:gd name="connsiteY3826" fmla="*/ 6151932 h 6858937"/>
              <a:gd name="connsiteX3827" fmla="*/ 3820618 w 7484617"/>
              <a:gd name="connsiteY3827" fmla="*/ 6151932 h 6858937"/>
              <a:gd name="connsiteX3828" fmla="*/ 3835241 w 7484617"/>
              <a:gd name="connsiteY3828" fmla="*/ 6140958 h 6858937"/>
              <a:gd name="connsiteX3829" fmla="*/ 3842553 w 7484617"/>
              <a:gd name="connsiteY3829" fmla="*/ 6151932 h 6858937"/>
              <a:gd name="connsiteX3830" fmla="*/ 3879115 w 7484617"/>
              <a:gd name="connsiteY3830" fmla="*/ 6108036 h 6858937"/>
              <a:gd name="connsiteX3831" fmla="*/ 3890083 w 7484617"/>
              <a:gd name="connsiteY3831" fmla="*/ 6108036 h 6858937"/>
              <a:gd name="connsiteX3832" fmla="*/ 3893739 w 7484617"/>
              <a:gd name="connsiteY3832" fmla="*/ 6093404 h 6858937"/>
              <a:gd name="connsiteX3833" fmla="*/ 3886427 w 7484617"/>
              <a:gd name="connsiteY3833" fmla="*/ 6093404 h 6858937"/>
              <a:gd name="connsiteX3834" fmla="*/ 3922989 w 7484617"/>
              <a:gd name="connsiteY3834" fmla="*/ 6071454 h 6858937"/>
              <a:gd name="connsiteX3835" fmla="*/ 3919332 w 7484617"/>
              <a:gd name="connsiteY3835" fmla="*/ 6067796 h 6858937"/>
              <a:gd name="connsiteX3836" fmla="*/ 3908364 w 7484617"/>
              <a:gd name="connsiteY3836" fmla="*/ 6071454 h 6858937"/>
              <a:gd name="connsiteX3837" fmla="*/ 3970517 w 7484617"/>
              <a:gd name="connsiteY3837" fmla="*/ 6005610 h 6858937"/>
              <a:gd name="connsiteX3838" fmla="*/ 3974173 w 7484617"/>
              <a:gd name="connsiteY3838" fmla="*/ 6009268 h 6858937"/>
              <a:gd name="connsiteX3839" fmla="*/ 4018047 w 7484617"/>
              <a:gd name="connsiteY3839" fmla="*/ 5972686 h 6858937"/>
              <a:gd name="connsiteX3840" fmla="*/ 4061919 w 7484617"/>
              <a:gd name="connsiteY3840" fmla="*/ 5925132 h 6858937"/>
              <a:gd name="connsiteX3841" fmla="*/ 4094824 w 7484617"/>
              <a:gd name="connsiteY3841" fmla="*/ 5910500 h 6858937"/>
              <a:gd name="connsiteX3842" fmla="*/ 4113105 w 7484617"/>
              <a:gd name="connsiteY3842" fmla="*/ 5884892 h 6858937"/>
              <a:gd name="connsiteX3843" fmla="*/ 4142354 w 7484617"/>
              <a:gd name="connsiteY3843" fmla="*/ 5851970 h 6858937"/>
              <a:gd name="connsiteX3844" fmla="*/ 4153322 w 7484617"/>
              <a:gd name="connsiteY3844" fmla="*/ 5855628 h 6858937"/>
              <a:gd name="connsiteX3845" fmla="*/ 4167947 w 7484617"/>
              <a:gd name="connsiteY3845" fmla="*/ 5844654 h 6858937"/>
              <a:gd name="connsiteX3846" fmla="*/ 4171603 w 7484617"/>
              <a:gd name="connsiteY3846" fmla="*/ 5830022 h 6858937"/>
              <a:gd name="connsiteX3847" fmla="*/ 4171603 w 7484617"/>
              <a:gd name="connsiteY3847" fmla="*/ 5844654 h 6858937"/>
              <a:gd name="connsiteX3848" fmla="*/ 4189882 w 7484617"/>
              <a:gd name="connsiteY3848" fmla="*/ 5815389 h 6858937"/>
              <a:gd name="connsiteX3849" fmla="*/ 4200851 w 7484617"/>
              <a:gd name="connsiteY3849" fmla="*/ 5819047 h 6858937"/>
              <a:gd name="connsiteX3850" fmla="*/ 4219131 w 7484617"/>
              <a:gd name="connsiteY3850" fmla="*/ 5782467 h 6858937"/>
              <a:gd name="connsiteX3851" fmla="*/ 4211819 w 7484617"/>
              <a:gd name="connsiteY3851" fmla="*/ 5782467 h 6858937"/>
              <a:gd name="connsiteX3852" fmla="*/ 4215475 w 7484617"/>
              <a:gd name="connsiteY3852" fmla="*/ 5778809 h 6858937"/>
              <a:gd name="connsiteX3853" fmla="*/ 4208163 w 7484617"/>
              <a:gd name="connsiteY3853" fmla="*/ 5775151 h 6858937"/>
              <a:gd name="connsiteX3854" fmla="*/ 4241068 w 7484617"/>
              <a:gd name="connsiteY3854" fmla="*/ 5753203 h 6858937"/>
              <a:gd name="connsiteX3855" fmla="*/ 4237412 w 7484617"/>
              <a:gd name="connsiteY3855" fmla="*/ 5764177 h 6858937"/>
              <a:gd name="connsiteX3856" fmla="*/ 4226443 w 7484617"/>
              <a:gd name="connsiteY3856" fmla="*/ 5782467 h 6858937"/>
              <a:gd name="connsiteX3857" fmla="*/ 4248381 w 7484617"/>
              <a:gd name="connsiteY3857" fmla="*/ 5771493 h 6858937"/>
              <a:gd name="connsiteX3858" fmla="*/ 4259349 w 7484617"/>
              <a:gd name="connsiteY3858" fmla="*/ 5753203 h 6858937"/>
              <a:gd name="connsiteX3859" fmla="*/ 4248381 w 7484617"/>
              <a:gd name="connsiteY3859" fmla="*/ 5760519 h 6858937"/>
              <a:gd name="connsiteX3860" fmla="*/ 4241068 w 7484617"/>
              <a:gd name="connsiteY3860" fmla="*/ 5753203 h 6858937"/>
              <a:gd name="connsiteX3861" fmla="*/ 4255693 w 7484617"/>
              <a:gd name="connsiteY3861" fmla="*/ 5734913 h 6858937"/>
              <a:gd name="connsiteX3862" fmla="*/ 4255693 w 7484617"/>
              <a:gd name="connsiteY3862" fmla="*/ 5745887 h 6858937"/>
              <a:gd name="connsiteX3863" fmla="*/ 4263005 w 7484617"/>
              <a:gd name="connsiteY3863" fmla="*/ 5742229 h 6858937"/>
              <a:gd name="connsiteX3864" fmla="*/ 4263005 w 7484617"/>
              <a:gd name="connsiteY3864" fmla="*/ 5727595 h 6858937"/>
              <a:gd name="connsiteX3865" fmla="*/ 4321501 w 7484617"/>
              <a:gd name="connsiteY3865" fmla="*/ 5694673 h 6858937"/>
              <a:gd name="connsiteX3866" fmla="*/ 4328814 w 7484617"/>
              <a:gd name="connsiteY3866" fmla="*/ 5680041 h 6858937"/>
              <a:gd name="connsiteX3867" fmla="*/ 4314189 w 7484617"/>
              <a:gd name="connsiteY3867" fmla="*/ 5683699 h 6858937"/>
              <a:gd name="connsiteX3868" fmla="*/ 4354407 w 7484617"/>
              <a:gd name="connsiteY3868" fmla="*/ 5669067 h 6858937"/>
              <a:gd name="connsiteX3869" fmla="*/ 4361719 w 7484617"/>
              <a:gd name="connsiteY3869" fmla="*/ 5661751 h 6858937"/>
              <a:gd name="connsiteX3870" fmla="*/ 4358063 w 7484617"/>
              <a:gd name="connsiteY3870" fmla="*/ 5647119 h 6858937"/>
              <a:gd name="connsiteX3871" fmla="*/ 4445809 w 7484617"/>
              <a:gd name="connsiteY3871" fmla="*/ 5573957 h 6858937"/>
              <a:gd name="connsiteX3872" fmla="*/ 4544523 w 7484617"/>
              <a:gd name="connsiteY3872" fmla="*/ 5500795 h 6858937"/>
              <a:gd name="connsiteX3873" fmla="*/ 4540867 w 7484617"/>
              <a:gd name="connsiteY3873" fmla="*/ 5497137 h 6858937"/>
              <a:gd name="connsiteX3874" fmla="*/ 4632271 w 7484617"/>
              <a:gd name="connsiteY3874" fmla="*/ 5431291 h 6858937"/>
              <a:gd name="connsiteX3875" fmla="*/ 4632271 w 7484617"/>
              <a:gd name="connsiteY3875" fmla="*/ 5423975 h 6858937"/>
              <a:gd name="connsiteX3876" fmla="*/ 4694423 w 7484617"/>
              <a:gd name="connsiteY3876" fmla="*/ 5380077 h 6858937"/>
              <a:gd name="connsiteX3877" fmla="*/ 4690767 w 7484617"/>
              <a:gd name="connsiteY3877" fmla="*/ 5376419 h 6858937"/>
              <a:gd name="connsiteX3878" fmla="*/ 4723673 w 7484617"/>
              <a:gd name="connsiteY3878" fmla="*/ 5350813 h 6858937"/>
              <a:gd name="connsiteX3879" fmla="*/ 4793137 w 7484617"/>
              <a:gd name="connsiteY3879" fmla="*/ 5303259 h 6858937"/>
              <a:gd name="connsiteX3880" fmla="*/ 4807762 w 7484617"/>
              <a:gd name="connsiteY3880" fmla="*/ 5299601 h 6858937"/>
              <a:gd name="connsiteX3881" fmla="*/ 4796793 w 7484617"/>
              <a:gd name="connsiteY3881" fmla="*/ 5310575 h 6858937"/>
              <a:gd name="connsiteX3882" fmla="*/ 4815075 w 7484617"/>
              <a:gd name="connsiteY3882" fmla="*/ 5314233 h 6858937"/>
              <a:gd name="connsiteX3883" fmla="*/ 4815075 w 7484617"/>
              <a:gd name="connsiteY3883" fmla="*/ 5288626 h 6858937"/>
              <a:gd name="connsiteX3884" fmla="*/ 4862605 w 7484617"/>
              <a:gd name="connsiteY3884" fmla="*/ 5244730 h 6858937"/>
              <a:gd name="connsiteX3885" fmla="*/ 4873573 w 7484617"/>
              <a:gd name="connsiteY3885" fmla="*/ 5248388 h 6858937"/>
              <a:gd name="connsiteX3886" fmla="*/ 4939381 w 7484617"/>
              <a:gd name="connsiteY3886" fmla="*/ 5189858 h 6858937"/>
              <a:gd name="connsiteX3887" fmla="*/ 5001535 w 7484617"/>
              <a:gd name="connsiteY3887" fmla="*/ 5138646 h 6858937"/>
              <a:gd name="connsiteX3888" fmla="*/ 5023471 w 7484617"/>
              <a:gd name="connsiteY3888" fmla="*/ 5134988 h 6858937"/>
              <a:gd name="connsiteX3889" fmla="*/ 5023471 w 7484617"/>
              <a:gd name="connsiteY3889" fmla="*/ 5127672 h 6858937"/>
              <a:gd name="connsiteX3890" fmla="*/ 5125841 w 7484617"/>
              <a:gd name="connsiteY3890" fmla="*/ 5050852 h 6858937"/>
              <a:gd name="connsiteX3891" fmla="*/ 5228212 w 7484617"/>
              <a:gd name="connsiteY3891" fmla="*/ 4977690 h 6858937"/>
              <a:gd name="connsiteX3892" fmla="*/ 5261117 w 7484617"/>
              <a:gd name="connsiteY3892" fmla="*/ 4959400 h 6858937"/>
              <a:gd name="connsiteX3893" fmla="*/ 5294023 w 7484617"/>
              <a:gd name="connsiteY3893" fmla="*/ 4933792 h 6858937"/>
              <a:gd name="connsiteX3894" fmla="*/ 5370800 w 7484617"/>
              <a:gd name="connsiteY3894" fmla="*/ 4871606 h 6858937"/>
              <a:gd name="connsiteX3895" fmla="*/ 5374456 w 7484617"/>
              <a:gd name="connsiteY3895" fmla="*/ 4878922 h 6858937"/>
              <a:gd name="connsiteX3896" fmla="*/ 5414674 w 7484617"/>
              <a:gd name="connsiteY3896" fmla="*/ 4838682 h 6858937"/>
              <a:gd name="connsiteX3897" fmla="*/ 5425643 w 7484617"/>
              <a:gd name="connsiteY3897" fmla="*/ 4842340 h 6858937"/>
              <a:gd name="connsiteX3898" fmla="*/ 5432955 w 7484617"/>
              <a:gd name="connsiteY3898" fmla="*/ 4827708 h 6858937"/>
              <a:gd name="connsiteX3899" fmla="*/ 5443923 w 7484617"/>
              <a:gd name="connsiteY3899" fmla="*/ 4827708 h 6858937"/>
              <a:gd name="connsiteX3900" fmla="*/ 5480483 w 7484617"/>
              <a:gd name="connsiteY3900" fmla="*/ 4794786 h 6858937"/>
              <a:gd name="connsiteX3901" fmla="*/ 5484139 w 7484617"/>
              <a:gd name="connsiteY3901" fmla="*/ 4798444 h 6858937"/>
              <a:gd name="connsiteX3902" fmla="*/ 5513388 w 7484617"/>
              <a:gd name="connsiteY3902" fmla="*/ 4776496 h 6858937"/>
              <a:gd name="connsiteX3903" fmla="*/ 5524357 w 7484617"/>
              <a:gd name="connsiteY3903" fmla="*/ 4776496 h 6858937"/>
              <a:gd name="connsiteX3904" fmla="*/ 5520701 w 7484617"/>
              <a:gd name="connsiteY3904" fmla="*/ 4765520 h 6858937"/>
              <a:gd name="connsiteX3905" fmla="*/ 5568231 w 7484617"/>
              <a:gd name="connsiteY3905" fmla="*/ 4736256 h 6858937"/>
              <a:gd name="connsiteX3906" fmla="*/ 5604790 w 7484617"/>
              <a:gd name="connsiteY3906" fmla="*/ 4710650 h 6858937"/>
              <a:gd name="connsiteX3907" fmla="*/ 5626727 w 7484617"/>
              <a:gd name="connsiteY3907" fmla="*/ 4699676 h 6858937"/>
              <a:gd name="connsiteX3908" fmla="*/ 5641351 w 7484617"/>
              <a:gd name="connsiteY3908" fmla="*/ 4685043 h 6858937"/>
              <a:gd name="connsiteX3909" fmla="*/ 5703504 w 7484617"/>
              <a:gd name="connsiteY3909" fmla="*/ 4648463 h 6858937"/>
              <a:gd name="connsiteX3910" fmla="*/ 5765659 w 7484617"/>
              <a:gd name="connsiteY3910" fmla="*/ 4608225 h 6858937"/>
              <a:gd name="connsiteX3911" fmla="*/ 5758347 w 7484617"/>
              <a:gd name="connsiteY3911" fmla="*/ 4604567 h 6858937"/>
              <a:gd name="connsiteX3912" fmla="*/ 5769315 w 7484617"/>
              <a:gd name="connsiteY3912" fmla="*/ 4608225 h 6858937"/>
              <a:gd name="connsiteX3913" fmla="*/ 5868029 w 7484617"/>
              <a:gd name="connsiteY3913" fmla="*/ 4535063 h 6858937"/>
              <a:gd name="connsiteX3914" fmla="*/ 5871685 w 7484617"/>
              <a:gd name="connsiteY3914" fmla="*/ 4535063 h 6858937"/>
              <a:gd name="connsiteX3915" fmla="*/ 5937494 w 7484617"/>
              <a:gd name="connsiteY3915" fmla="*/ 4494823 h 6858937"/>
              <a:gd name="connsiteX3916" fmla="*/ 5977712 w 7484617"/>
              <a:gd name="connsiteY3916" fmla="*/ 4461901 h 6858937"/>
              <a:gd name="connsiteX3917" fmla="*/ 5999649 w 7484617"/>
              <a:gd name="connsiteY3917" fmla="*/ 4450927 h 6858937"/>
              <a:gd name="connsiteX3918" fmla="*/ 6021585 w 7484617"/>
              <a:gd name="connsiteY3918" fmla="*/ 4447269 h 6858937"/>
              <a:gd name="connsiteX3919" fmla="*/ 6021585 w 7484617"/>
              <a:gd name="connsiteY3919" fmla="*/ 4436295 h 6858937"/>
              <a:gd name="connsiteX3920" fmla="*/ 6043523 w 7484617"/>
              <a:gd name="connsiteY3920" fmla="*/ 4421661 h 6858937"/>
              <a:gd name="connsiteX3921" fmla="*/ 6039867 w 7484617"/>
              <a:gd name="connsiteY3921" fmla="*/ 4428979 h 6858937"/>
              <a:gd name="connsiteX3922" fmla="*/ 6050833 w 7484617"/>
              <a:gd name="connsiteY3922" fmla="*/ 4414345 h 6858937"/>
              <a:gd name="connsiteX3923" fmla="*/ 6123956 w 7484617"/>
              <a:gd name="connsiteY3923" fmla="*/ 4370449 h 6858937"/>
              <a:gd name="connsiteX3924" fmla="*/ 6200733 w 7484617"/>
              <a:gd name="connsiteY3924" fmla="*/ 4330209 h 6858937"/>
              <a:gd name="connsiteX3925" fmla="*/ 6197077 w 7484617"/>
              <a:gd name="connsiteY3925" fmla="*/ 4319235 h 6858937"/>
              <a:gd name="connsiteX3926" fmla="*/ 5235525 w 7484617"/>
              <a:gd name="connsiteY3926" fmla="*/ 4952084 h 6858937"/>
              <a:gd name="connsiteX3927" fmla="*/ 4774857 w 7484617"/>
              <a:gd name="connsiteY3927" fmla="*/ 5295942 h 6858937"/>
              <a:gd name="connsiteX3928" fmla="*/ 4544523 w 7484617"/>
              <a:gd name="connsiteY3928" fmla="*/ 5475189 h 6858937"/>
              <a:gd name="connsiteX3929" fmla="*/ 4431184 w 7484617"/>
              <a:gd name="connsiteY3929" fmla="*/ 5562983 h 6858937"/>
              <a:gd name="connsiteX3930" fmla="*/ 4317845 w 7484617"/>
              <a:gd name="connsiteY3930" fmla="*/ 5654435 h 6858937"/>
              <a:gd name="connsiteX3931" fmla="*/ 4248381 w 7484617"/>
              <a:gd name="connsiteY3931" fmla="*/ 5709305 h 6858937"/>
              <a:gd name="connsiteX3932" fmla="*/ 4219131 w 7484617"/>
              <a:gd name="connsiteY3932" fmla="*/ 5745887 h 6858937"/>
              <a:gd name="connsiteX3933" fmla="*/ 4204507 w 7484617"/>
              <a:gd name="connsiteY3933" fmla="*/ 5749545 h 6858937"/>
              <a:gd name="connsiteX3934" fmla="*/ 4178913 w 7484617"/>
              <a:gd name="connsiteY3934" fmla="*/ 5771493 h 6858937"/>
              <a:gd name="connsiteX3935" fmla="*/ 4146010 w 7484617"/>
              <a:gd name="connsiteY3935" fmla="*/ 5804415 h 6858937"/>
              <a:gd name="connsiteX3936" fmla="*/ 4156979 w 7484617"/>
              <a:gd name="connsiteY3936" fmla="*/ 5786125 h 6858937"/>
              <a:gd name="connsiteX3937" fmla="*/ 4102136 w 7484617"/>
              <a:gd name="connsiteY3937" fmla="*/ 5833680 h 6858937"/>
              <a:gd name="connsiteX3938" fmla="*/ 4043639 w 7484617"/>
              <a:gd name="connsiteY3938" fmla="*/ 5895866 h 6858937"/>
              <a:gd name="connsiteX3939" fmla="*/ 4029015 w 7484617"/>
              <a:gd name="connsiteY3939" fmla="*/ 5899524 h 6858937"/>
              <a:gd name="connsiteX3940" fmla="*/ 4003422 w 7484617"/>
              <a:gd name="connsiteY3940" fmla="*/ 5917816 h 6858937"/>
              <a:gd name="connsiteX3941" fmla="*/ 3959548 w 7484617"/>
              <a:gd name="connsiteY3941" fmla="*/ 5965370 h 6858937"/>
              <a:gd name="connsiteX3942" fmla="*/ 3959548 w 7484617"/>
              <a:gd name="connsiteY3942" fmla="*/ 5950738 h 6858937"/>
              <a:gd name="connsiteX3943" fmla="*/ 3959548 w 7484617"/>
              <a:gd name="connsiteY3943" fmla="*/ 5965370 h 6858937"/>
              <a:gd name="connsiteX3944" fmla="*/ 3904708 w 7484617"/>
              <a:gd name="connsiteY3944" fmla="*/ 6020242 h 6858937"/>
              <a:gd name="connsiteX3945" fmla="*/ 3893739 w 7484617"/>
              <a:gd name="connsiteY3945" fmla="*/ 6031216 h 6858937"/>
              <a:gd name="connsiteX3946" fmla="*/ 3886427 w 7484617"/>
              <a:gd name="connsiteY3946" fmla="*/ 6027558 h 6858937"/>
              <a:gd name="connsiteX3947" fmla="*/ 3868146 w 7484617"/>
              <a:gd name="connsiteY3947" fmla="*/ 6053164 h 6858937"/>
              <a:gd name="connsiteX3948" fmla="*/ 3846209 w 7484617"/>
              <a:gd name="connsiteY3948" fmla="*/ 6071454 h 6858937"/>
              <a:gd name="connsiteX3949" fmla="*/ 3813306 w 7484617"/>
              <a:gd name="connsiteY3949" fmla="*/ 6097062 h 6858937"/>
              <a:gd name="connsiteX3950" fmla="*/ 3769432 w 7484617"/>
              <a:gd name="connsiteY3950" fmla="*/ 6129984 h 6858937"/>
              <a:gd name="connsiteX3951" fmla="*/ 3740183 w 7484617"/>
              <a:gd name="connsiteY3951" fmla="*/ 6162906 h 6858937"/>
              <a:gd name="connsiteX3952" fmla="*/ 3710933 w 7484617"/>
              <a:gd name="connsiteY3952" fmla="*/ 6195830 h 6858937"/>
              <a:gd name="connsiteX3953" fmla="*/ 3696311 w 7484617"/>
              <a:gd name="connsiteY3953" fmla="*/ 6203146 h 6858937"/>
              <a:gd name="connsiteX3954" fmla="*/ 3736527 w 7484617"/>
              <a:gd name="connsiteY3954" fmla="*/ 6151932 h 6858937"/>
              <a:gd name="connsiteX3955" fmla="*/ 3729214 w 7484617"/>
              <a:gd name="connsiteY3955" fmla="*/ 6144616 h 6858937"/>
              <a:gd name="connsiteX3956" fmla="*/ 3718246 w 7484617"/>
              <a:gd name="connsiteY3956" fmla="*/ 6162906 h 6858937"/>
              <a:gd name="connsiteX3957" fmla="*/ 3707279 w 7484617"/>
              <a:gd name="connsiteY3957" fmla="*/ 6151932 h 6858937"/>
              <a:gd name="connsiteX3958" fmla="*/ 3703623 w 7484617"/>
              <a:gd name="connsiteY3958" fmla="*/ 6173882 h 6858937"/>
              <a:gd name="connsiteX3959" fmla="*/ 3681686 w 7484617"/>
              <a:gd name="connsiteY3959" fmla="*/ 6192172 h 6858937"/>
              <a:gd name="connsiteX3960" fmla="*/ 3688999 w 7484617"/>
              <a:gd name="connsiteY3960" fmla="*/ 6206804 h 6858937"/>
              <a:gd name="connsiteX3961" fmla="*/ 3667062 w 7484617"/>
              <a:gd name="connsiteY3961" fmla="*/ 6236068 h 6858937"/>
              <a:gd name="connsiteX3962" fmla="*/ 3656093 w 7484617"/>
              <a:gd name="connsiteY3962" fmla="*/ 6232410 h 6858937"/>
              <a:gd name="connsiteX3963" fmla="*/ 3619532 w 7484617"/>
              <a:gd name="connsiteY3963" fmla="*/ 6261676 h 6858937"/>
              <a:gd name="connsiteX3964" fmla="*/ 3645125 w 7484617"/>
              <a:gd name="connsiteY3964" fmla="*/ 6236068 h 6858937"/>
              <a:gd name="connsiteX3965" fmla="*/ 3626844 w 7484617"/>
              <a:gd name="connsiteY3965" fmla="*/ 6232410 h 6858937"/>
              <a:gd name="connsiteX3966" fmla="*/ 3623188 w 7484617"/>
              <a:gd name="connsiteY3966" fmla="*/ 6250700 h 6858937"/>
              <a:gd name="connsiteX3967" fmla="*/ 3597595 w 7484617"/>
              <a:gd name="connsiteY3967" fmla="*/ 6258018 h 6858937"/>
              <a:gd name="connsiteX3968" fmla="*/ 3575660 w 7484617"/>
              <a:gd name="connsiteY3968" fmla="*/ 6287282 h 6858937"/>
              <a:gd name="connsiteX3969" fmla="*/ 3568348 w 7484617"/>
              <a:gd name="connsiteY3969" fmla="*/ 6283624 h 6858937"/>
              <a:gd name="connsiteX3970" fmla="*/ 3564691 w 7484617"/>
              <a:gd name="connsiteY3970" fmla="*/ 6290940 h 6858937"/>
              <a:gd name="connsiteX3971" fmla="*/ 3575660 w 7484617"/>
              <a:gd name="connsiteY3971" fmla="*/ 6301914 h 6858937"/>
              <a:gd name="connsiteX3972" fmla="*/ 3561035 w 7484617"/>
              <a:gd name="connsiteY3972" fmla="*/ 6316546 h 6858937"/>
              <a:gd name="connsiteX3973" fmla="*/ 3575660 w 7484617"/>
              <a:gd name="connsiteY3973" fmla="*/ 6312888 h 6858937"/>
              <a:gd name="connsiteX3974" fmla="*/ 3557379 w 7484617"/>
              <a:gd name="connsiteY3974" fmla="*/ 6327520 h 6858937"/>
              <a:gd name="connsiteX3975" fmla="*/ 3557379 w 7484617"/>
              <a:gd name="connsiteY3975" fmla="*/ 6309230 h 6858937"/>
              <a:gd name="connsiteX3976" fmla="*/ 3539098 w 7484617"/>
              <a:gd name="connsiteY3976" fmla="*/ 6327520 h 6858937"/>
              <a:gd name="connsiteX3977" fmla="*/ 3531786 w 7484617"/>
              <a:gd name="connsiteY3977" fmla="*/ 6316546 h 6858937"/>
              <a:gd name="connsiteX3978" fmla="*/ 3535442 w 7484617"/>
              <a:gd name="connsiteY3978" fmla="*/ 6294598 h 6858937"/>
              <a:gd name="connsiteX3979" fmla="*/ 3528130 w 7484617"/>
              <a:gd name="connsiteY3979" fmla="*/ 6312888 h 6858937"/>
              <a:gd name="connsiteX3980" fmla="*/ 3517161 w 7484617"/>
              <a:gd name="connsiteY3980" fmla="*/ 6309230 h 6858937"/>
              <a:gd name="connsiteX3981" fmla="*/ 3513505 w 7484617"/>
              <a:gd name="connsiteY3981" fmla="*/ 6323862 h 6858937"/>
              <a:gd name="connsiteX3982" fmla="*/ 3524474 w 7484617"/>
              <a:gd name="connsiteY3982" fmla="*/ 6323862 h 6858937"/>
              <a:gd name="connsiteX3983" fmla="*/ 3528130 w 7484617"/>
              <a:gd name="connsiteY3983" fmla="*/ 6316546 h 6858937"/>
              <a:gd name="connsiteX3984" fmla="*/ 3528130 w 7484617"/>
              <a:gd name="connsiteY3984" fmla="*/ 6327520 h 6858937"/>
              <a:gd name="connsiteX3985" fmla="*/ 3513505 w 7484617"/>
              <a:gd name="connsiteY3985" fmla="*/ 6327520 h 6858937"/>
              <a:gd name="connsiteX3986" fmla="*/ 3506193 w 7484617"/>
              <a:gd name="connsiteY3986" fmla="*/ 6342152 h 6858937"/>
              <a:gd name="connsiteX3987" fmla="*/ 3517161 w 7484617"/>
              <a:gd name="connsiteY3987" fmla="*/ 6338494 h 6858937"/>
              <a:gd name="connsiteX3988" fmla="*/ 3480600 w 7484617"/>
              <a:gd name="connsiteY3988" fmla="*/ 6371418 h 6858937"/>
              <a:gd name="connsiteX3989" fmla="*/ 3506193 w 7484617"/>
              <a:gd name="connsiteY3989" fmla="*/ 6327520 h 6858937"/>
              <a:gd name="connsiteX3990" fmla="*/ 3498881 w 7484617"/>
              <a:gd name="connsiteY3990" fmla="*/ 6327520 h 6858937"/>
              <a:gd name="connsiteX3991" fmla="*/ 3465978 w 7484617"/>
              <a:gd name="connsiteY3991" fmla="*/ 6375076 h 6858937"/>
              <a:gd name="connsiteX3992" fmla="*/ 3458665 w 7484617"/>
              <a:gd name="connsiteY3992" fmla="*/ 6371418 h 6858937"/>
              <a:gd name="connsiteX3993" fmla="*/ 3455009 w 7484617"/>
              <a:gd name="connsiteY3993" fmla="*/ 6375076 h 6858937"/>
              <a:gd name="connsiteX3994" fmla="*/ 3458665 w 7484617"/>
              <a:gd name="connsiteY3994" fmla="*/ 6382392 h 6858937"/>
              <a:gd name="connsiteX3995" fmla="*/ 3440384 w 7484617"/>
              <a:gd name="connsiteY3995" fmla="*/ 6397024 h 6858937"/>
              <a:gd name="connsiteX3996" fmla="*/ 3411135 w 7484617"/>
              <a:gd name="connsiteY3996" fmla="*/ 6440921 h 6858937"/>
              <a:gd name="connsiteX3997" fmla="*/ 3429416 w 7484617"/>
              <a:gd name="connsiteY3997" fmla="*/ 6400682 h 6858937"/>
              <a:gd name="connsiteX3998" fmla="*/ 3396510 w 7484617"/>
              <a:gd name="connsiteY3998" fmla="*/ 6437263 h 6858937"/>
              <a:gd name="connsiteX3999" fmla="*/ 3407479 w 7484617"/>
              <a:gd name="connsiteY3999" fmla="*/ 6448237 h 6858937"/>
              <a:gd name="connsiteX4000" fmla="*/ 3400167 w 7484617"/>
              <a:gd name="connsiteY4000" fmla="*/ 6455553 h 6858937"/>
              <a:gd name="connsiteX4001" fmla="*/ 3392854 w 7484617"/>
              <a:gd name="connsiteY4001" fmla="*/ 6437263 h 6858937"/>
              <a:gd name="connsiteX4002" fmla="*/ 3374573 w 7484617"/>
              <a:gd name="connsiteY4002" fmla="*/ 6451895 h 6858937"/>
              <a:gd name="connsiteX4003" fmla="*/ 3334358 w 7484617"/>
              <a:gd name="connsiteY4003" fmla="*/ 6510423 h 6858937"/>
              <a:gd name="connsiteX4004" fmla="*/ 3341670 w 7484617"/>
              <a:gd name="connsiteY4004" fmla="*/ 6477501 h 6858937"/>
              <a:gd name="connsiteX4005" fmla="*/ 3305108 w 7484617"/>
              <a:gd name="connsiteY4005" fmla="*/ 6514081 h 6858937"/>
              <a:gd name="connsiteX4006" fmla="*/ 3279515 w 7484617"/>
              <a:gd name="connsiteY4006" fmla="*/ 6547005 h 6858937"/>
              <a:gd name="connsiteX4007" fmla="*/ 3279515 w 7484617"/>
              <a:gd name="connsiteY4007" fmla="*/ 6565295 h 6858937"/>
              <a:gd name="connsiteX4008" fmla="*/ 3272203 w 7484617"/>
              <a:gd name="connsiteY4008" fmla="*/ 6568953 h 6858937"/>
              <a:gd name="connsiteX4009" fmla="*/ 3275859 w 7484617"/>
              <a:gd name="connsiteY4009" fmla="*/ 6576269 h 6858937"/>
              <a:gd name="connsiteX4010" fmla="*/ 3272203 w 7484617"/>
              <a:gd name="connsiteY4010" fmla="*/ 6557979 h 6858937"/>
              <a:gd name="connsiteX4011" fmla="*/ 3264892 w 7484617"/>
              <a:gd name="connsiteY4011" fmla="*/ 6554321 h 6858937"/>
              <a:gd name="connsiteX4012" fmla="*/ 3253922 w 7484617"/>
              <a:gd name="connsiteY4012" fmla="*/ 6568953 h 6858937"/>
              <a:gd name="connsiteX4013" fmla="*/ 3268547 w 7484617"/>
              <a:gd name="connsiteY4013" fmla="*/ 6543347 h 6858937"/>
              <a:gd name="connsiteX4014" fmla="*/ 3264892 w 7484617"/>
              <a:gd name="connsiteY4014" fmla="*/ 6539689 h 6858937"/>
              <a:gd name="connsiteX4015" fmla="*/ 3250267 w 7484617"/>
              <a:gd name="connsiteY4015" fmla="*/ 6550663 h 6858937"/>
              <a:gd name="connsiteX4016" fmla="*/ 3279515 w 7484617"/>
              <a:gd name="connsiteY4016" fmla="*/ 6514081 h 6858937"/>
              <a:gd name="connsiteX4017" fmla="*/ 3272203 w 7484617"/>
              <a:gd name="connsiteY4017" fmla="*/ 6510423 h 6858937"/>
              <a:gd name="connsiteX4018" fmla="*/ 3286828 w 7484617"/>
              <a:gd name="connsiteY4018" fmla="*/ 6499449 h 6858937"/>
              <a:gd name="connsiteX4019" fmla="*/ 3286828 w 7484617"/>
              <a:gd name="connsiteY4019" fmla="*/ 6506765 h 6858937"/>
              <a:gd name="connsiteX4020" fmla="*/ 3297796 w 7484617"/>
              <a:gd name="connsiteY4020" fmla="*/ 6481159 h 6858937"/>
              <a:gd name="connsiteX4021" fmla="*/ 3312421 w 7484617"/>
              <a:gd name="connsiteY4021" fmla="*/ 6473843 h 6858937"/>
              <a:gd name="connsiteX4022" fmla="*/ 3301453 w 7484617"/>
              <a:gd name="connsiteY4022" fmla="*/ 6495791 h 6858937"/>
              <a:gd name="connsiteX4023" fmla="*/ 3330701 w 7484617"/>
              <a:gd name="connsiteY4023" fmla="*/ 6481159 h 6858937"/>
              <a:gd name="connsiteX4024" fmla="*/ 3334358 w 7484617"/>
              <a:gd name="connsiteY4024" fmla="*/ 6470185 h 6858937"/>
              <a:gd name="connsiteX4025" fmla="*/ 3323389 w 7484617"/>
              <a:gd name="connsiteY4025" fmla="*/ 6473843 h 6858937"/>
              <a:gd name="connsiteX4026" fmla="*/ 3319733 w 7484617"/>
              <a:gd name="connsiteY4026" fmla="*/ 6466527 h 6858937"/>
              <a:gd name="connsiteX4027" fmla="*/ 3330701 w 7484617"/>
              <a:gd name="connsiteY4027" fmla="*/ 6444579 h 6858937"/>
              <a:gd name="connsiteX4028" fmla="*/ 3319733 w 7484617"/>
              <a:gd name="connsiteY4028" fmla="*/ 6448237 h 6858937"/>
              <a:gd name="connsiteX4029" fmla="*/ 3348982 w 7484617"/>
              <a:gd name="connsiteY4029" fmla="*/ 6418972 h 6858937"/>
              <a:gd name="connsiteX4030" fmla="*/ 3341670 w 7484617"/>
              <a:gd name="connsiteY4030" fmla="*/ 6437263 h 6858937"/>
              <a:gd name="connsiteX4031" fmla="*/ 3381886 w 7484617"/>
              <a:gd name="connsiteY4031" fmla="*/ 6400682 h 6858937"/>
              <a:gd name="connsiteX4032" fmla="*/ 3374573 w 7484617"/>
              <a:gd name="connsiteY4032" fmla="*/ 6397024 h 6858937"/>
              <a:gd name="connsiteX4033" fmla="*/ 3385542 w 7484617"/>
              <a:gd name="connsiteY4033" fmla="*/ 6375076 h 6858937"/>
              <a:gd name="connsiteX4034" fmla="*/ 3429416 w 7484617"/>
              <a:gd name="connsiteY4034" fmla="*/ 6327520 h 6858937"/>
              <a:gd name="connsiteX4035" fmla="*/ 3429416 w 7484617"/>
              <a:gd name="connsiteY4035" fmla="*/ 6342152 h 6858937"/>
              <a:gd name="connsiteX4036" fmla="*/ 3444040 w 7484617"/>
              <a:gd name="connsiteY4036" fmla="*/ 6316546 h 6858937"/>
              <a:gd name="connsiteX4037" fmla="*/ 3451353 w 7484617"/>
              <a:gd name="connsiteY4037" fmla="*/ 6323862 h 6858937"/>
              <a:gd name="connsiteX4038" fmla="*/ 3451353 w 7484617"/>
              <a:gd name="connsiteY4038" fmla="*/ 6312888 h 6858937"/>
              <a:gd name="connsiteX4039" fmla="*/ 3476944 w 7484617"/>
              <a:gd name="connsiteY4039" fmla="*/ 6272650 h 6858937"/>
              <a:gd name="connsiteX4040" fmla="*/ 3498881 w 7484617"/>
              <a:gd name="connsiteY4040" fmla="*/ 6239726 h 6858937"/>
              <a:gd name="connsiteX4041" fmla="*/ 3491568 w 7484617"/>
              <a:gd name="connsiteY4041" fmla="*/ 6250700 h 6858937"/>
              <a:gd name="connsiteX4042" fmla="*/ 3487912 w 7484617"/>
              <a:gd name="connsiteY4042" fmla="*/ 6243384 h 6858937"/>
              <a:gd name="connsiteX4043" fmla="*/ 3509849 w 7484617"/>
              <a:gd name="connsiteY4043" fmla="*/ 6232410 h 6858937"/>
              <a:gd name="connsiteX4044" fmla="*/ 3502537 w 7484617"/>
              <a:gd name="connsiteY4044" fmla="*/ 6254358 h 6858937"/>
              <a:gd name="connsiteX4045" fmla="*/ 3539098 w 7484617"/>
              <a:gd name="connsiteY4045" fmla="*/ 6214120 h 6858937"/>
              <a:gd name="connsiteX4046" fmla="*/ 3553723 w 7484617"/>
              <a:gd name="connsiteY4046" fmla="*/ 6206804 h 6858937"/>
              <a:gd name="connsiteX4047" fmla="*/ 3572004 w 7484617"/>
              <a:gd name="connsiteY4047" fmla="*/ 6184856 h 6858937"/>
              <a:gd name="connsiteX4048" fmla="*/ 3579316 w 7484617"/>
              <a:gd name="connsiteY4048" fmla="*/ 6162906 h 6858937"/>
              <a:gd name="connsiteX4049" fmla="*/ 3586628 w 7484617"/>
              <a:gd name="connsiteY4049" fmla="*/ 6173882 h 6858937"/>
              <a:gd name="connsiteX4050" fmla="*/ 3608563 w 7484617"/>
              <a:gd name="connsiteY4050" fmla="*/ 6144616 h 6858937"/>
              <a:gd name="connsiteX4051" fmla="*/ 3601251 w 7484617"/>
              <a:gd name="connsiteY4051" fmla="*/ 6140958 h 6858937"/>
              <a:gd name="connsiteX4052" fmla="*/ 3623188 w 7484617"/>
              <a:gd name="connsiteY4052" fmla="*/ 6133642 h 6858937"/>
              <a:gd name="connsiteX4053" fmla="*/ 3659749 w 7484617"/>
              <a:gd name="connsiteY4053" fmla="*/ 6086088 h 6858937"/>
              <a:gd name="connsiteX4054" fmla="*/ 3663406 w 7484617"/>
              <a:gd name="connsiteY4054" fmla="*/ 6075112 h 6858937"/>
              <a:gd name="connsiteX4055" fmla="*/ 3667062 w 7484617"/>
              <a:gd name="connsiteY4055" fmla="*/ 6086088 h 6858937"/>
              <a:gd name="connsiteX4056" fmla="*/ 3696311 w 7484617"/>
              <a:gd name="connsiteY4056" fmla="*/ 6045848 h 6858937"/>
              <a:gd name="connsiteX4057" fmla="*/ 3681686 w 7484617"/>
              <a:gd name="connsiteY4057" fmla="*/ 6053164 h 6858937"/>
              <a:gd name="connsiteX4058" fmla="*/ 3710933 w 7484617"/>
              <a:gd name="connsiteY4058" fmla="*/ 6027558 h 6858937"/>
              <a:gd name="connsiteX4059" fmla="*/ 3703623 w 7484617"/>
              <a:gd name="connsiteY4059" fmla="*/ 6038532 h 6858937"/>
              <a:gd name="connsiteX4060" fmla="*/ 3721902 w 7484617"/>
              <a:gd name="connsiteY4060" fmla="*/ 6012926 h 6858937"/>
              <a:gd name="connsiteX4061" fmla="*/ 3714590 w 7484617"/>
              <a:gd name="connsiteY4061" fmla="*/ 6016584 h 6858937"/>
              <a:gd name="connsiteX4062" fmla="*/ 3725558 w 7484617"/>
              <a:gd name="connsiteY4062" fmla="*/ 6009268 h 6858937"/>
              <a:gd name="connsiteX4063" fmla="*/ 3736527 w 7484617"/>
              <a:gd name="connsiteY4063" fmla="*/ 5987318 h 6858937"/>
              <a:gd name="connsiteX4064" fmla="*/ 3718246 w 7484617"/>
              <a:gd name="connsiteY4064" fmla="*/ 5994634 h 6858937"/>
              <a:gd name="connsiteX4065" fmla="*/ 3710933 w 7484617"/>
              <a:gd name="connsiteY4065" fmla="*/ 6009268 h 6858937"/>
              <a:gd name="connsiteX4066" fmla="*/ 3652437 w 7484617"/>
              <a:gd name="connsiteY4066" fmla="*/ 6056822 h 6858937"/>
              <a:gd name="connsiteX4067" fmla="*/ 3623188 w 7484617"/>
              <a:gd name="connsiteY4067" fmla="*/ 6089746 h 6858937"/>
              <a:gd name="connsiteX4068" fmla="*/ 3572004 w 7484617"/>
              <a:gd name="connsiteY4068" fmla="*/ 6140958 h 6858937"/>
              <a:gd name="connsiteX4069" fmla="*/ 3561035 w 7484617"/>
              <a:gd name="connsiteY4069" fmla="*/ 6133642 h 6858937"/>
              <a:gd name="connsiteX4070" fmla="*/ 3550067 w 7484617"/>
              <a:gd name="connsiteY4070" fmla="*/ 6148274 h 6858937"/>
              <a:gd name="connsiteX4071" fmla="*/ 3531786 w 7484617"/>
              <a:gd name="connsiteY4071" fmla="*/ 6140958 h 6858937"/>
              <a:gd name="connsiteX4072" fmla="*/ 3535442 w 7484617"/>
              <a:gd name="connsiteY4072" fmla="*/ 6122668 h 6858937"/>
              <a:gd name="connsiteX4073" fmla="*/ 3550067 w 7484617"/>
              <a:gd name="connsiteY4073" fmla="*/ 6122668 h 6858937"/>
              <a:gd name="connsiteX4074" fmla="*/ 3575660 w 7484617"/>
              <a:gd name="connsiteY4074" fmla="*/ 6097062 h 6858937"/>
              <a:gd name="connsiteX4075" fmla="*/ 3575660 w 7484617"/>
              <a:gd name="connsiteY4075" fmla="*/ 6086088 h 6858937"/>
              <a:gd name="connsiteX4076" fmla="*/ 3579316 w 7484617"/>
              <a:gd name="connsiteY4076" fmla="*/ 6078770 h 6858937"/>
              <a:gd name="connsiteX4077" fmla="*/ 3597595 w 7484617"/>
              <a:gd name="connsiteY4077" fmla="*/ 6067796 h 6858937"/>
              <a:gd name="connsiteX4078" fmla="*/ 3645125 w 7484617"/>
              <a:gd name="connsiteY4078" fmla="*/ 6020242 h 6858937"/>
              <a:gd name="connsiteX4079" fmla="*/ 3645125 w 7484617"/>
              <a:gd name="connsiteY4079" fmla="*/ 5998294 h 6858937"/>
              <a:gd name="connsiteX4080" fmla="*/ 3641469 w 7484617"/>
              <a:gd name="connsiteY4080" fmla="*/ 6009268 h 6858937"/>
              <a:gd name="connsiteX4081" fmla="*/ 3634156 w 7484617"/>
              <a:gd name="connsiteY4081" fmla="*/ 6005610 h 6858937"/>
              <a:gd name="connsiteX4082" fmla="*/ 3575660 w 7484617"/>
              <a:gd name="connsiteY4082" fmla="*/ 6056504 h 6858937"/>
              <a:gd name="connsiteX4083" fmla="*/ 3575660 w 7484617"/>
              <a:gd name="connsiteY4083" fmla="*/ 6047220 h 6858937"/>
              <a:gd name="connsiteX4084" fmla="*/ 3586628 w 7484617"/>
              <a:gd name="connsiteY4084" fmla="*/ 6034874 h 6858937"/>
              <a:gd name="connsiteX4085" fmla="*/ 3586628 w 7484617"/>
              <a:gd name="connsiteY4085" fmla="*/ 6016584 h 6858937"/>
              <a:gd name="connsiteX4086" fmla="*/ 3652437 w 7484617"/>
              <a:gd name="connsiteY4086" fmla="*/ 5958054 h 6858937"/>
              <a:gd name="connsiteX4087" fmla="*/ 3645125 w 7484617"/>
              <a:gd name="connsiteY4087" fmla="*/ 5947080 h 6858937"/>
              <a:gd name="connsiteX4088" fmla="*/ 3678030 w 7484617"/>
              <a:gd name="connsiteY4088" fmla="*/ 5932448 h 6858937"/>
              <a:gd name="connsiteX4089" fmla="*/ 3667062 w 7484617"/>
              <a:gd name="connsiteY4089" fmla="*/ 5950738 h 6858937"/>
              <a:gd name="connsiteX4090" fmla="*/ 3663406 w 7484617"/>
              <a:gd name="connsiteY4090" fmla="*/ 5947080 h 6858937"/>
              <a:gd name="connsiteX4091" fmla="*/ 3659749 w 7484617"/>
              <a:gd name="connsiteY4091" fmla="*/ 5965370 h 6858937"/>
              <a:gd name="connsiteX4092" fmla="*/ 3681686 w 7484617"/>
              <a:gd name="connsiteY4092" fmla="*/ 5925132 h 6858937"/>
              <a:gd name="connsiteX4093" fmla="*/ 3699967 w 7484617"/>
              <a:gd name="connsiteY4093" fmla="*/ 5906840 h 6858937"/>
              <a:gd name="connsiteX4094" fmla="*/ 3699967 w 7484617"/>
              <a:gd name="connsiteY4094" fmla="*/ 5925132 h 6858937"/>
              <a:gd name="connsiteX4095" fmla="*/ 3714590 w 7484617"/>
              <a:gd name="connsiteY4095" fmla="*/ 5903182 h 6858937"/>
              <a:gd name="connsiteX4096" fmla="*/ 3729214 w 7484617"/>
              <a:gd name="connsiteY4096" fmla="*/ 5870260 h 6858937"/>
              <a:gd name="connsiteX4097" fmla="*/ 3732871 w 7484617"/>
              <a:gd name="connsiteY4097" fmla="*/ 5877576 h 6858937"/>
              <a:gd name="connsiteX4098" fmla="*/ 3743839 w 7484617"/>
              <a:gd name="connsiteY4098" fmla="*/ 5862944 h 6858937"/>
              <a:gd name="connsiteX4099" fmla="*/ 3762120 w 7484617"/>
              <a:gd name="connsiteY4099" fmla="*/ 5855628 h 6858937"/>
              <a:gd name="connsiteX4100" fmla="*/ 3769432 w 7484617"/>
              <a:gd name="connsiteY4100" fmla="*/ 5833680 h 6858937"/>
              <a:gd name="connsiteX4101" fmla="*/ 3780401 w 7484617"/>
              <a:gd name="connsiteY4101" fmla="*/ 5830022 h 6858937"/>
              <a:gd name="connsiteX4102" fmla="*/ 3791369 w 7484617"/>
              <a:gd name="connsiteY4102" fmla="*/ 5811731 h 6858937"/>
              <a:gd name="connsiteX4103" fmla="*/ 3795025 w 7484617"/>
              <a:gd name="connsiteY4103" fmla="*/ 5822706 h 6858937"/>
              <a:gd name="connsiteX4104" fmla="*/ 3795025 w 7484617"/>
              <a:gd name="connsiteY4104" fmla="*/ 5811731 h 6858937"/>
              <a:gd name="connsiteX4105" fmla="*/ 3805993 w 7484617"/>
              <a:gd name="connsiteY4105" fmla="*/ 5804415 h 6858937"/>
              <a:gd name="connsiteX4106" fmla="*/ 3802337 w 7484617"/>
              <a:gd name="connsiteY4106" fmla="*/ 5819047 h 6858937"/>
              <a:gd name="connsiteX4107" fmla="*/ 3809650 w 7484617"/>
              <a:gd name="connsiteY4107" fmla="*/ 5793441 h 6858937"/>
              <a:gd name="connsiteX4108" fmla="*/ 3827931 w 7484617"/>
              <a:gd name="connsiteY4108" fmla="*/ 5778809 h 6858937"/>
              <a:gd name="connsiteX4109" fmla="*/ 3838897 w 7484617"/>
              <a:gd name="connsiteY4109" fmla="*/ 5782467 h 6858937"/>
              <a:gd name="connsiteX4110" fmla="*/ 3890083 w 7484617"/>
              <a:gd name="connsiteY4110" fmla="*/ 5723937 h 6858937"/>
              <a:gd name="connsiteX4111" fmla="*/ 3901051 w 7484617"/>
              <a:gd name="connsiteY4111" fmla="*/ 5727595 h 6858937"/>
              <a:gd name="connsiteX4112" fmla="*/ 3922989 w 7484617"/>
              <a:gd name="connsiteY4112" fmla="*/ 5701989 h 6858937"/>
              <a:gd name="connsiteX4113" fmla="*/ 3937613 w 7484617"/>
              <a:gd name="connsiteY4113" fmla="*/ 5683699 h 6858937"/>
              <a:gd name="connsiteX4114" fmla="*/ 3944923 w 7484617"/>
              <a:gd name="connsiteY4114" fmla="*/ 5683699 h 6858937"/>
              <a:gd name="connsiteX4115" fmla="*/ 3955892 w 7484617"/>
              <a:gd name="connsiteY4115" fmla="*/ 5661751 h 6858937"/>
              <a:gd name="connsiteX4116" fmla="*/ 3974173 w 7484617"/>
              <a:gd name="connsiteY4116" fmla="*/ 5654435 h 6858937"/>
              <a:gd name="connsiteX4117" fmla="*/ 3988797 w 7484617"/>
              <a:gd name="connsiteY4117" fmla="*/ 5617853 h 6858937"/>
              <a:gd name="connsiteX4118" fmla="*/ 4032671 w 7484617"/>
              <a:gd name="connsiteY4118" fmla="*/ 5592247 h 6858937"/>
              <a:gd name="connsiteX4119" fmla="*/ 4047296 w 7484617"/>
              <a:gd name="connsiteY4119" fmla="*/ 5577615 h 6858937"/>
              <a:gd name="connsiteX4120" fmla="*/ 4043639 w 7484617"/>
              <a:gd name="connsiteY4120" fmla="*/ 5588589 h 6858937"/>
              <a:gd name="connsiteX4121" fmla="*/ 4061005 w 7484617"/>
              <a:gd name="connsiteY4121" fmla="*/ 5575329 h 6858937"/>
              <a:gd name="connsiteX4122" fmla="*/ 4061896 w 7484617"/>
              <a:gd name="connsiteY4122" fmla="*/ 5559730 h 6858937"/>
              <a:gd name="connsiteX4123" fmla="*/ 4068774 w 7484617"/>
              <a:gd name="connsiteY4123" fmla="*/ 5554751 h 6858937"/>
              <a:gd name="connsiteX4124" fmla="*/ 4087511 w 7484617"/>
              <a:gd name="connsiteY4124" fmla="*/ 5544691 h 6858937"/>
              <a:gd name="connsiteX4125" fmla="*/ 4087511 w 7484617"/>
              <a:gd name="connsiteY4125" fmla="*/ 5533717 h 6858937"/>
              <a:gd name="connsiteX4126" fmla="*/ 4102136 w 7484617"/>
              <a:gd name="connsiteY4126" fmla="*/ 5522743 h 6858937"/>
              <a:gd name="connsiteX4127" fmla="*/ 4087511 w 7484617"/>
              <a:gd name="connsiteY4127" fmla="*/ 5519085 h 6858937"/>
              <a:gd name="connsiteX4128" fmla="*/ 4065575 w 7484617"/>
              <a:gd name="connsiteY4128" fmla="*/ 5537375 h 6858937"/>
              <a:gd name="connsiteX4129" fmla="*/ 4083855 w 7484617"/>
              <a:gd name="connsiteY4129" fmla="*/ 5519085 h 6858937"/>
              <a:gd name="connsiteX4130" fmla="*/ 4109449 w 7484617"/>
              <a:gd name="connsiteY4130" fmla="*/ 5511769 h 6858937"/>
              <a:gd name="connsiteX4131" fmla="*/ 4105792 w 7484617"/>
              <a:gd name="connsiteY4131" fmla="*/ 5497137 h 6858937"/>
              <a:gd name="connsiteX4132" fmla="*/ 4113105 w 7484617"/>
              <a:gd name="connsiteY4132" fmla="*/ 5497137 h 6858937"/>
              <a:gd name="connsiteX4133" fmla="*/ 4116761 w 7484617"/>
              <a:gd name="connsiteY4133" fmla="*/ 5493479 h 6858937"/>
              <a:gd name="connsiteX4134" fmla="*/ 4116761 w 7484617"/>
              <a:gd name="connsiteY4134" fmla="*/ 5511769 h 6858937"/>
              <a:gd name="connsiteX4135" fmla="*/ 4124073 w 7484617"/>
              <a:gd name="connsiteY4135" fmla="*/ 5515427 h 6858937"/>
              <a:gd name="connsiteX4136" fmla="*/ 4135041 w 7484617"/>
              <a:gd name="connsiteY4136" fmla="*/ 5493479 h 6858937"/>
              <a:gd name="connsiteX4137" fmla="*/ 4164291 w 7484617"/>
              <a:gd name="connsiteY4137" fmla="*/ 5456897 h 6858937"/>
              <a:gd name="connsiteX4138" fmla="*/ 4175257 w 7484617"/>
              <a:gd name="connsiteY4138" fmla="*/ 5471529 h 6858937"/>
              <a:gd name="connsiteX4139" fmla="*/ 4178913 w 7484617"/>
              <a:gd name="connsiteY4139" fmla="*/ 5449581 h 6858937"/>
              <a:gd name="connsiteX4140" fmla="*/ 4200851 w 7484617"/>
              <a:gd name="connsiteY4140" fmla="*/ 5431291 h 6858937"/>
              <a:gd name="connsiteX4141" fmla="*/ 4211819 w 7484617"/>
              <a:gd name="connsiteY4141" fmla="*/ 5438607 h 6858937"/>
              <a:gd name="connsiteX4142" fmla="*/ 4219131 w 7484617"/>
              <a:gd name="connsiteY4142" fmla="*/ 5420317 h 6858937"/>
              <a:gd name="connsiteX4143" fmla="*/ 4244724 w 7484617"/>
              <a:gd name="connsiteY4143" fmla="*/ 5413001 h 6858937"/>
              <a:gd name="connsiteX4144" fmla="*/ 4244724 w 7484617"/>
              <a:gd name="connsiteY4144" fmla="*/ 5405685 h 6858937"/>
              <a:gd name="connsiteX4145" fmla="*/ 4273973 w 7484617"/>
              <a:gd name="connsiteY4145" fmla="*/ 5369103 h 6858937"/>
              <a:gd name="connsiteX4146" fmla="*/ 4292253 w 7484617"/>
              <a:gd name="connsiteY4146" fmla="*/ 5354471 h 6858937"/>
              <a:gd name="connsiteX4147" fmla="*/ 4325157 w 7484617"/>
              <a:gd name="connsiteY4147" fmla="*/ 5332523 h 6858937"/>
              <a:gd name="connsiteX4148" fmla="*/ 4328814 w 7484617"/>
              <a:gd name="connsiteY4148" fmla="*/ 5325207 h 6858937"/>
              <a:gd name="connsiteX4149" fmla="*/ 4321501 w 7484617"/>
              <a:gd name="connsiteY4149" fmla="*/ 5321549 h 6858937"/>
              <a:gd name="connsiteX4150" fmla="*/ 4339783 w 7484617"/>
              <a:gd name="connsiteY4150" fmla="*/ 5303259 h 6858937"/>
              <a:gd name="connsiteX4151" fmla="*/ 4332470 w 7484617"/>
              <a:gd name="connsiteY4151" fmla="*/ 5321549 h 6858937"/>
              <a:gd name="connsiteX4152" fmla="*/ 4380000 w 7484617"/>
              <a:gd name="connsiteY4152" fmla="*/ 5292284 h 6858937"/>
              <a:gd name="connsiteX4153" fmla="*/ 4380000 w 7484617"/>
              <a:gd name="connsiteY4153" fmla="*/ 5277652 h 6858937"/>
              <a:gd name="connsiteX4154" fmla="*/ 4365375 w 7484617"/>
              <a:gd name="connsiteY4154" fmla="*/ 5295942 h 6858937"/>
              <a:gd name="connsiteX4155" fmla="*/ 4358063 w 7484617"/>
              <a:gd name="connsiteY4155" fmla="*/ 5277652 h 6858937"/>
              <a:gd name="connsiteX4156" fmla="*/ 4383656 w 7484617"/>
              <a:gd name="connsiteY4156" fmla="*/ 5266678 h 6858937"/>
              <a:gd name="connsiteX4157" fmla="*/ 4390969 w 7484617"/>
              <a:gd name="connsiteY4157" fmla="*/ 5281310 h 6858937"/>
              <a:gd name="connsiteX4158" fmla="*/ 4398281 w 7484617"/>
              <a:gd name="connsiteY4158" fmla="*/ 5266678 h 6858937"/>
              <a:gd name="connsiteX4159" fmla="*/ 4398281 w 7484617"/>
              <a:gd name="connsiteY4159" fmla="*/ 5273994 h 6858937"/>
              <a:gd name="connsiteX4160" fmla="*/ 4420215 w 7484617"/>
              <a:gd name="connsiteY4160" fmla="*/ 5252046 h 6858937"/>
              <a:gd name="connsiteX4161" fmla="*/ 4467745 w 7484617"/>
              <a:gd name="connsiteY4161" fmla="*/ 5222782 h 6858937"/>
              <a:gd name="connsiteX4162" fmla="*/ 4464089 w 7484617"/>
              <a:gd name="connsiteY4162" fmla="*/ 5215466 h 6858937"/>
              <a:gd name="connsiteX4163" fmla="*/ 4475058 w 7484617"/>
              <a:gd name="connsiteY4163" fmla="*/ 5200832 h 6858937"/>
              <a:gd name="connsiteX4164" fmla="*/ 4504307 w 7484617"/>
              <a:gd name="connsiteY4164" fmla="*/ 5178884 h 6858937"/>
              <a:gd name="connsiteX4165" fmla="*/ 4515275 w 7484617"/>
              <a:gd name="connsiteY4165" fmla="*/ 5182542 h 6858937"/>
              <a:gd name="connsiteX4166" fmla="*/ 4504307 w 7484617"/>
              <a:gd name="connsiteY4166" fmla="*/ 5197174 h 6858937"/>
              <a:gd name="connsiteX4167" fmla="*/ 4537211 w 7484617"/>
              <a:gd name="connsiteY4167" fmla="*/ 5175226 h 6858937"/>
              <a:gd name="connsiteX4168" fmla="*/ 4518932 w 7484617"/>
              <a:gd name="connsiteY4168" fmla="*/ 5182542 h 6858937"/>
              <a:gd name="connsiteX4169" fmla="*/ 4566460 w 7484617"/>
              <a:gd name="connsiteY4169" fmla="*/ 5134988 h 6858937"/>
              <a:gd name="connsiteX4170" fmla="*/ 4559147 w 7484617"/>
              <a:gd name="connsiteY4170" fmla="*/ 5134988 h 6858937"/>
              <a:gd name="connsiteX4171" fmla="*/ 4562803 w 7484617"/>
              <a:gd name="connsiteY4171" fmla="*/ 5120354 h 6858937"/>
              <a:gd name="connsiteX4172" fmla="*/ 4577429 w 7484617"/>
              <a:gd name="connsiteY4172" fmla="*/ 5127672 h 6858937"/>
              <a:gd name="connsiteX4173" fmla="*/ 4603021 w 7484617"/>
              <a:gd name="connsiteY4173" fmla="*/ 5109380 h 6858937"/>
              <a:gd name="connsiteX4174" fmla="*/ 4577429 w 7484617"/>
              <a:gd name="connsiteY4174" fmla="*/ 5113038 h 6858937"/>
              <a:gd name="connsiteX4175" fmla="*/ 4592053 w 7484617"/>
              <a:gd name="connsiteY4175" fmla="*/ 5094748 h 6858937"/>
              <a:gd name="connsiteX4176" fmla="*/ 4613990 w 7484617"/>
              <a:gd name="connsiteY4176" fmla="*/ 5105722 h 6858937"/>
              <a:gd name="connsiteX4177" fmla="*/ 4639583 w 7484617"/>
              <a:gd name="connsiteY4177" fmla="*/ 5061826 h 6858937"/>
              <a:gd name="connsiteX4178" fmla="*/ 4617646 w 7484617"/>
              <a:gd name="connsiteY4178" fmla="*/ 5087432 h 6858937"/>
              <a:gd name="connsiteX4179" fmla="*/ 4621302 w 7484617"/>
              <a:gd name="connsiteY4179" fmla="*/ 5072800 h 6858937"/>
              <a:gd name="connsiteX4180" fmla="*/ 4665174 w 7484617"/>
              <a:gd name="connsiteY4180" fmla="*/ 5039878 h 6858937"/>
              <a:gd name="connsiteX4181" fmla="*/ 4657862 w 7484617"/>
              <a:gd name="connsiteY4181" fmla="*/ 5047194 h 6858937"/>
              <a:gd name="connsiteX4182" fmla="*/ 4668831 w 7484617"/>
              <a:gd name="connsiteY4182" fmla="*/ 5050852 h 6858937"/>
              <a:gd name="connsiteX4183" fmla="*/ 4657862 w 7484617"/>
              <a:gd name="connsiteY4183" fmla="*/ 5050852 h 6858937"/>
              <a:gd name="connsiteX4184" fmla="*/ 4665174 w 7484617"/>
              <a:gd name="connsiteY4184" fmla="*/ 5058168 h 6858937"/>
              <a:gd name="connsiteX4185" fmla="*/ 4646893 w 7484617"/>
              <a:gd name="connsiteY4185" fmla="*/ 5080116 h 6858937"/>
              <a:gd name="connsiteX4186" fmla="*/ 4668831 w 7484617"/>
              <a:gd name="connsiteY4186" fmla="*/ 5069142 h 6858937"/>
              <a:gd name="connsiteX4187" fmla="*/ 4676143 w 7484617"/>
              <a:gd name="connsiteY4187" fmla="*/ 5054510 h 6858937"/>
              <a:gd name="connsiteX4188" fmla="*/ 4679799 w 7484617"/>
              <a:gd name="connsiteY4188" fmla="*/ 5061826 h 6858937"/>
              <a:gd name="connsiteX4189" fmla="*/ 4687111 w 7484617"/>
              <a:gd name="connsiteY4189" fmla="*/ 5047194 h 6858937"/>
              <a:gd name="connsiteX4190" fmla="*/ 4668831 w 7484617"/>
              <a:gd name="connsiteY4190" fmla="*/ 5050852 h 6858937"/>
              <a:gd name="connsiteX4191" fmla="*/ 4690767 w 7484617"/>
              <a:gd name="connsiteY4191" fmla="*/ 5036218 h 6858937"/>
              <a:gd name="connsiteX4192" fmla="*/ 4694423 w 7484617"/>
              <a:gd name="connsiteY4192" fmla="*/ 5025244 h 6858937"/>
              <a:gd name="connsiteX4193" fmla="*/ 4676143 w 7484617"/>
              <a:gd name="connsiteY4193" fmla="*/ 5036218 h 6858937"/>
              <a:gd name="connsiteX4194" fmla="*/ 4683455 w 7484617"/>
              <a:gd name="connsiteY4194" fmla="*/ 5021586 h 6858937"/>
              <a:gd name="connsiteX4195" fmla="*/ 4654205 w 7484617"/>
              <a:gd name="connsiteY4195" fmla="*/ 5039878 h 6858937"/>
              <a:gd name="connsiteX4196" fmla="*/ 4654205 w 7484617"/>
              <a:gd name="connsiteY4196" fmla="*/ 5032560 h 6858937"/>
              <a:gd name="connsiteX4197" fmla="*/ 4650549 w 7484617"/>
              <a:gd name="connsiteY4197" fmla="*/ 5047194 h 6858937"/>
              <a:gd name="connsiteX4198" fmla="*/ 4624959 w 7484617"/>
              <a:gd name="connsiteY4198" fmla="*/ 5065484 h 6858937"/>
              <a:gd name="connsiteX4199" fmla="*/ 4617646 w 7484617"/>
              <a:gd name="connsiteY4199" fmla="*/ 5072800 h 6858937"/>
              <a:gd name="connsiteX4200" fmla="*/ 4610333 w 7484617"/>
              <a:gd name="connsiteY4200" fmla="*/ 5069142 h 6858937"/>
              <a:gd name="connsiteX4201" fmla="*/ 4603021 w 7484617"/>
              <a:gd name="connsiteY4201" fmla="*/ 5083774 h 6858937"/>
              <a:gd name="connsiteX4202" fmla="*/ 4573772 w 7484617"/>
              <a:gd name="connsiteY4202" fmla="*/ 5102064 h 6858937"/>
              <a:gd name="connsiteX4203" fmla="*/ 4566460 w 7484617"/>
              <a:gd name="connsiteY4203" fmla="*/ 5098406 h 6858937"/>
              <a:gd name="connsiteX4204" fmla="*/ 4526242 w 7484617"/>
              <a:gd name="connsiteY4204" fmla="*/ 5142304 h 6858937"/>
              <a:gd name="connsiteX4205" fmla="*/ 4507963 w 7484617"/>
              <a:gd name="connsiteY4205" fmla="*/ 5156936 h 6858937"/>
              <a:gd name="connsiteX4206" fmla="*/ 4493339 w 7484617"/>
              <a:gd name="connsiteY4206" fmla="*/ 5153278 h 6858937"/>
              <a:gd name="connsiteX4207" fmla="*/ 4453121 w 7484617"/>
              <a:gd name="connsiteY4207" fmla="*/ 5182542 h 6858937"/>
              <a:gd name="connsiteX4208" fmla="*/ 4456777 w 7484617"/>
              <a:gd name="connsiteY4208" fmla="*/ 5189858 h 6858937"/>
              <a:gd name="connsiteX4209" fmla="*/ 4434841 w 7484617"/>
              <a:gd name="connsiteY4209" fmla="*/ 5208148 h 6858937"/>
              <a:gd name="connsiteX4210" fmla="*/ 4431184 w 7484617"/>
              <a:gd name="connsiteY4210" fmla="*/ 5193516 h 6858937"/>
              <a:gd name="connsiteX4211" fmla="*/ 4372687 w 7484617"/>
              <a:gd name="connsiteY4211" fmla="*/ 5248388 h 6858937"/>
              <a:gd name="connsiteX4212" fmla="*/ 4380000 w 7484617"/>
              <a:gd name="connsiteY4212" fmla="*/ 5259362 h 6858937"/>
              <a:gd name="connsiteX4213" fmla="*/ 4358063 w 7484617"/>
              <a:gd name="connsiteY4213" fmla="*/ 5273994 h 6858937"/>
              <a:gd name="connsiteX4214" fmla="*/ 4358063 w 7484617"/>
              <a:gd name="connsiteY4214" fmla="*/ 5259362 h 6858937"/>
              <a:gd name="connsiteX4215" fmla="*/ 4252037 w 7484617"/>
              <a:gd name="connsiteY4215" fmla="*/ 5339839 h 6858937"/>
              <a:gd name="connsiteX4216" fmla="*/ 4266661 w 7484617"/>
              <a:gd name="connsiteY4216" fmla="*/ 5328865 h 6858937"/>
              <a:gd name="connsiteX4217" fmla="*/ 4252037 w 7484617"/>
              <a:gd name="connsiteY4217" fmla="*/ 5328865 h 6858937"/>
              <a:gd name="connsiteX4218" fmla="*/ 4233755 w 7484617"/>
              <a:gd name="connsiteY4218" fmla="*/ 5343497 h 6858937"/>
              <a:gd name="connsiteX4219" fmla="*/ 4230099 w 7484617"/>
              <a:gd name="connsiteY4219" fmla="*/ 5358129 h 6858937"/>
              <a:gd name="connsiteX4220" fmla="*/ 4211819 w 7484617"/>
              <a:gd name="connsiteY4220" fmla="*/ 5365445 h 6858937"/>
              <a:gd name="connsiteX4221" fmla="*/ 4211819 w 7484617"/>
              <a:gd name="connsiteY4221" fmla="*/ 5372761 h 6858937"/>
              <a:gd name="connsiteX4222" fmla="*/ 4189882 w 7484617"/>
              <a:gd name="connsiteY4222" fmla="*/ 5391053 h 6858937"/>
              <a:gd name="connsiteX4223" fmla="*/ 4200851 w 7484617"/>
              <a:gd name="connsiteY4223" fmla="*/ 5376419 h 6858937"/>
              <a:gd name="connsiteX4224" fmla="*/ 4182570 w 7484617"/>
              <a:gd name="connsiteY4224" fmla="*/ 5372761 h 6858937"/>
              <a:gd name="connsiteX4225" fmla="*/ 4182570 w 7484617"/>
              <a:gd name="connsiteY4225" fmla="*/ 5387395 h 6858937"/>
              <a:gd name="connsiteX4226" fmla="*/ 4138698 w 7484617"/>
              <a:gd name="connsiteY4226" fmla="*/ 5420317 h 6858937"/>
              <a:gd name="connsiteX4227" fmla="*/ 4131385 w 7484617"/>
              <a:gd name="connsiteY4227" fmla="*/ 5442265 h 6858937"/>
              <a:gd name="connsiteX4228" fmla="*/ 4120417 w 7484617"/>
              <a:gd name="connsiteY4228" fmla="*/ 5434949 h 6858937"/>
              <a:gd name="connsiteX4229" fmla="*/ 4105792 w 7484617"/>
              <a:gd name="connsiteY4229" fmla="*/ 5464213 h 6858937"/>
              <a:gd name="connsiteX4230" fmla="*/ 4116761 w 7484617"/>
              <a:gd name="connsiteY4230" fmla="*/ 5464213 h 6858937"/>
              <a:gd name="connsiteX4231" fmla="*/ 4109449 w 7484617"/>
              <a:gd name="connsiteY4231" fmla="*/ 5478847 h 6858937"/>
              <a:gd name="connsiteX4232" fmla="*/ 4091168 w 7484617"/>
              <a:gd name="connsiteY4232" fmla="*/ 5489821 h 6858937"/>
              <a:gd name="connsiteX4233" fmla="*/ 4098480 w 7484617"/>
              <a:gd name="connsiteY4233" fmla="*/ 5478847 h 6858937"/>
              <a:gd name="connsiteX4234" fmla="*/ 4098480 w 7484617"/>
              <a:gd name="connsiteY4234" fmla="*/ 5471529 h 6858937"/>
              <a:gd name="connsiteX4235" fmla="*/ 4080199 w 7484617"/>
              <a:gd name="connsiteY4235" fmla="*/ 5478847 h 6858937"/>
              <a:gd name="connsiteX4236" fmla="*/ 4083855 w 7484617"/>
              <a:gd name="connsiteY4236" fmla="*/ 5467871 h 6858937"/>
              <a:gd name="connsiteX4237" fmla="*/ 4050952 w 7484617"/>
              <a:gd name="connsiteY4237" fmla="*/ 5508111 h 6858937"/>
              <a:gd name="connsiteX4238" fmla="*/ 4047296 w 7484617"/>
              <a:gd name="connsiteY4238" fmla="*/ 5493479 h 6858937"/>
              <a:gd name="connsiteX4239" fmla="*/ 4041811 w 7484617"/>
              <a:gd name="connsiteY4239" fmla="*/ 5516799 h 6858937"/>
              <a:gd name="connsiteX4240" fmla="*/ 4033026 w 7484617"/>
              <a:gd name="connsiteY4240" fmla="*/ 5521927 h 6858937"/>
              <a:gd name="connsiteX4241" fmla="*/ 4032671 w 7484617"/>
              <a:gd name="connsiteY4241" fmla="*/ 5519085 h 6858937"/>
              <a:gd name="connsiteX4242" fmla="*/ 4007078 w 7484617"/>
              <a:gd name="connsiteY4242" fmla="*/ 5544691 h 6858937"/>
              <a:gd name="connsiteX4243" fmla="*/ 3992453 w 7484617"/>
              <a:gd name="connsiteY4243" fmla="*/ 5541033 h 6858937"/>
              <a:gd name="connsiteX4244" fmla="*/ 3988797 w 7484617"/>
              <a:gd name="connsiteY4244" fmla="*/ 5559325 h 6858937"/>
              <a:gd name="connsiteX4245" fmla="*/ 3977829 w 7484617"/>
              <a:gd name="connsiteY4245" fmla="*/ 5562983 h 6858937"/>
              <a:gd name="connsiteX4246" fmla="*/ 3974173 w 7484617"/>
              <a:gd name="connsiteY4246" fmla="*/ 5559325 h 6858937"/>
              <a:gd name="connsiteX4247" fmla="*/ 3930301 w 7484617"/>
              <a:gd name="connsiteY4247" fmla="*/ 5610537 h 6858937"/>
              <a:gd name="connsiteX4248" fmla="*/ 3922989 w 7484617"/>
              <a:gd name="connsiteY4248" fmla="*/ 5595905 h 6858937"/>
              <a:gd name="connsiteX4249" fmla="*/ 3914306 w 7484617"/>
              <a:gd name="connsiteY4249" fmla="*/ 5604136 h 6858937"/>
              <a:gd name="connsiteX4250" fmla="*/ 3909451 w 7484617"/>
              <a:gd name="connsiteY4250" fmla="*/ 5615345 h 6858937"/>
              <a:gd name="connsiteX4251" fmla="*/ 3893739 w 7484617"/>
              <a:gd name="connsiteY4251" fmla="*/ 5625169 h 6858937"/>
              <a:gd name="connsiteX4252" fmla="*/ 3901051 w 7484617"/>
              <a:gd name="connsiteY4252" fmla="*/ 5628827 h 6858937"/>
              <a:gd name="connsiteX4253" fmla="*/ 3849865 w 7484617"/>
              <a:gd name="connsiteY4253" fmla="*/ 5687357 h 6858937"/>
              <a:gd name="connsiteX4254" fmla="*/ 3857178 w 7484617"/>
              <a:gd name="connsiteY4254" fmla="*/ 5676383 h 6858937"/>
              <a:gd name="connsiteX4255" fmla="*/ 3846209 w 7484617"/>
              <a:gd name="connsiteY4255" fmla="*/ 5672725 h 6858937"/>
              <a:gd name="connsiteX4256" fmla="*/ 3787713 w 7484617"/>
              <a:gd name="connsiteY4256" fmla="*/ 5731253 h 6858937"/>
              <a:gd name="connsiteX4257" fmla="*/ 3780401 w 7484617"/>
              <a:gd name="connsiteY4257" fmla="*/ 5723937 h 6858937"/>
              <a:gd name="connsiteX4258" fmla="*/ 3769432 w 7484617"/>
              <a:gd name="connsiteY4258" fmla="*/ 5749545 h 6858937"/>
              <a:gd name="connsiteX4259" fmla="*/ 3765776 w 7484617"/>
              <a:gd name="connsiteY4259" fmla="*/ 5745887 h 6858937"/>
              <a:gd name="connsiteX4260" fmla="*/ 3721902 w 7484617"/>
              <a:gd name="connsiteY4260" fmla="*/ 5797099 h 6858937"/>
              <a:gd name="connsiteX4261" fmla="*/ 3718246 w 7484617"/>
              <a:gd name="connsiteY4261" fmla="*/ 5789783 h 6858937"/>
              <a:gd name="connsiteX4262" fmla="*/ 3674374 w 7484617"/>
              <a:gd name="connsiteY4262" fmla="*/ 5826364 h 6858937"/>
              <a:gd name="connsiteX4263" fmla="*/ 3670718 w 7484617"/>
              <a:gd name="connsiteY4263" fmla="*/ 5815389 h 6858937"/>
              <a:gd name="connsiteX4264" fmla="*/ 3656093 w 7484617"/>
              <a:gd name="connsiteY4264" fmla="*/ 5830022 h 6858937"/>
              <a:gd name="connsiteX4265" fmla="*/ 3656093 w 7484617"/>
              <a:gd name="connsiteY4265" fmla="*/ 5844654 h 6858937"/>
              <a:gd name="connsiteX4266" fmla="*/ 3645125 w 7484617"/>
              <a:gd name="connsiteY4266" fmla="*/ 5851970 h 6858937"/>
              <a:gd name="connsiteX4267" fmla="*/ 3652437 w 7484617"/>
              <a:gd name="connsiteY4267" fmla="*/ 5855628 h 6858937"/>
              <a:gd name="connsiteX4268" fmla="*/ 3626844 w 7484617"/>
              <a:gd name="connsiteY4268" fmla="*/ 5870260 h 6858937"/>
              <a:gd name="connsiteX4269" fmla="*/ 3637813 w 7484617"/>
              <a:gd name="connsiteY4269" fmla="*/ 5873918 h 6858937"/>
              <a:gd name="connsiteX4270" fmla="*/ 3590284 w 7484617"/>
              <a:gd name="connsiteY4270" fmla="*/ 5892208 h 6858937"/>
              <a:gd name="connsiteX4271" fmla="*/ 3564691 w 7484617"/>
              <a:gd name="connsiteY4271" fmla="*/ 5917816 h 6858937"/>
              <a:gd name="connsiteX4272" fmla="*/ 3564691 w 7484617"/>
              <a:gd name="connsiteY4272" fmla="*/ 5910500 h 6858937"/>
              <a:gd name="connsiteX4273" fmla="*/ 3542755 w 7484617"/>
              <a:gd name="connsiteY4273" fmla="*/ 5925132 h 6858937"/>
              <a:gd name="connsiteX4274" fmla="*/ 3553723 w 7484617"/>
              <a:gd name="connsiteY4274" fmla="*/ 5939764 h 6858937"/>
              <a:gd name="connsiteX4275" fmla="*/ 3531786 w 7484617"/>
              <a:gd name="connsiteY4275" fmla="*/ 5961712 h 6858937"/>
              <a:gd name="connsiteX4276" fmla="*/ 3447696 w 7484617"/>
              <a:gd name="connsiteY4276" fmla="*/ 6034874 h 6858937"/>
              <a:gd name="connsiteX4277" fmla="*/ 3367261 w 7484617"/>
              <a:gd name="connsiteY4277" fmla="*/ 6108036 h 6858937"/>
              <a:gd name="connsiteX4278" fmla="*/ 3373203 w 7484617"/>
              <a:gd name="connsiteY4278" fmla="*/ 6100720 h 6858937"/>
              <a:gd name="connsiteX4279" fmla="*/ 3373288 w 7484617"/>
              <a:gd name="connsiteY4279" fmla="*/ 6100648 h 6858937"/>
              <a:gd name="connsiteX4280" fmla="*/ 3374573 w 7484617"/>
              <a:gd name="connsiteY4280" fmla="*/ 6100720 h 6858937"/>
              <a:gd name="connsiteX4281" fmla="*/ 3374322 w 7484617"/>
              <a:gd name="connsiteY4281" fmla="*/ 6099777 h 6858937"/>
              <a:gd name="connsiteX4282" fmla="*/ 3381886 w 7484617"/>
              <a:gd name="connsiteY4282" fmla="*/ 6093404 h 6858937"/>
              <a:gd name="connsiteX4283" fmla="*/ 3378230 w 7484617"/>
              <a:gd name="connsiteY4283" fmla="*/ 6082430 h 6858937"/>
              <a:gd name="connsiteX4284" fmla="*/ 3370917 w 7484617"/>
              <a:gd name="connsiteY4284" fmla="*/ 6089746 h 6858937"/>
              <a:gd name="connsiteX4285" fmla="*/ 3372745 w 7484617"/>
              <a:gd name="connsiteY4285" fmla="*/ 6093861 h 6858937"/>
              <a:gd name="connsiteX4286" fmla="*/ 3374322 w 7484617"/>
              <a:gd name="connsiteY4286" fmla="*/ 6099777 h 6858937"/>
              <a:gd name="connsiteX4287" fmla="*/ 3373288 w 7484617"/>
              <a:gd name="connsiteY4287" fmla="*/ 6100648 h 6858937"/>
              <a:gd name="connsiteX4288" fmla="*/ 3366347 w 7484617"/>
              <a:gd name="connsiteY4288" fmla="*/ 6100262 h 6858937"/>
              <a:gd name="connsiteX4289" fmla="*/ 3363605 w 7484617"/>
              <a:gd name="connsiteY4289" fmla="*/ 6097062 h 6858937"/>
              <a:gd name="connsiteX4290" fmla="*/ 3352638 w 7484617"/>
              <a:gd name="connsiteY4290" fmla="*/ 6108036 h 6858937"/>
              <a:gd name="connsiteX4291" fmla="*/ 3356295 w 7484617"/>
              <a:gd name="connsiteY4291" fmla="*/ 6115352 h 6858937"/>
              <a:gd name="connsiteX4292" fmla="*/ 3359949 w 7484617"/>
              <a:gd name="connsiteY4292" fmla="*/ 6115352 h 6858937"/>
              <a:gd name="connsiteX4293" fmla="*/ 3319733 w 7484617"/>
              <a:gd name="connsiteY4293" fmla="*/ 6155590 h 6858937"/>
              <a:gd name="connsiteX4294" fmla="*/ 3316078 w 7484617"/>
              <a:gd name="connsiteY4294" fmla="*/ 6162906 h 6858937"/>
              <a:gd name="connsiteX4295" fmla="*/ 3297796 w 7484617"/>
              <a:gd name="connsiteY4295" fmla="*/ 6173882 h 6858937"/>
              <a:gd name="connsiteX4296" fmla="*/ 3312421 w 7484617"/>
              <a:gd name="connsiteY4296" fmla="*/ 6148274 h 6858937"/>
              <a:gd name="connsiteX4297" fmla="*/ 3279515 w 7484617"/>
              <a:gd name="connsiteY4297" fmla="*/ 6181198 h 6858937"/>
              <a:gd name="connsiteX4298" fmla="*/ 3261235 w 7484617"/>
              <a:gd name="connsiteY4298" fmla="*/ 6188514 h 6858937"/>
              <a:gd name="connsiteX4299" fmla="*/ 3257578 w 7484617"/>
              <a:gd name="connsiteY4299" fmla="*/ 6166564 h 6858937"/>
              <a:gd name="connsiteX4300" fmla="*/ 3239300 w 7484617"/>
              <a:gd name="connsiteY4300" fmla="*/ 6195830 h 6858937"/>
              <a:gd name="connsiteX4301" fmla="*/ 3239300 w 7484617"/>
              <a:gd name="connsiteY4301" fmla="*/ 6210462 h 6858937"/>
              <a:gd name="connsiteX4302" fmla="*/ 3221019 w 7484617"/>
              <a:gd name="connsiteY4302" fmla="*/ 6217778 h 6858937"/>
              <a:gd name="connsiteX4303" fmla="*/ 3217363 w 7484617"/>
              <a:gd name="connsiteY4303" fmla="*/ 6199488 h 6858937"/>
              <a:gd name="connsiteX4304" fmla="*/ 3228331 w 7484617"/>
              <a:gd name="connsiteY4304" fmla="*/ 6181198 h 6858937"/>
              <a:gd name="connsiteX4305" fmla="*/ 3279515 w 7484617"/>
              <a:gd name="connsiteY4305" fmla="*/ 6137300 h 6858937"/>
              <a:gd name="connsiteX4306" fmla="*/ 3308765 w 7484617"/>
              <a:gd name="connsiteY4306" fmla="*/ 6104378 h 6858937"/>
              <a:gd name="connsiteX4307" fmla="*/ 3305108 w 7484617"/>
              <a:gd name="connsiteY4307" fmla="*/ 6097062 h 6858937"/>
              <a:gd name="connsiteX4308" fmla="*/ 3319733 w 7484617"/>
              <a:gd name="connsiteY4308" fmla="*/ 6089746 h 6858937"/>
              <a:gd name="connsiteX4309" fmla="*/ 3327045 w 7484617"/>
              <a:gd name="connsiteY4309" fmla="*/ 6097062 h 6858937"/>
              <a:gd name="connsiteX4310" fmla="*/ 3330701 w 7484617"/>
              <a:gd name="connsiteY4310" fmla="*/ 6093404 h 6858937"/>
              <a:gd name="connsiteX4311" fmla="*/ 3330701 w 7484617"/>
              <a:gd name="connsiteY4311" fmla="*/ 6071454 h 6858937"/>
              <a:gd name="connsiteX4312" fmla="*/ 3341670 w 7484617"/>
              <a:gd name="connsiteY4312" fmla="*/ 6053164 h 6858937"/>
              <a:gd name="connsiteX4313" fmla="*/ 3348982 w 7484617"/>
              <a:gd name="connsiteY4313" fmla="*/ 6053164 h 6858937"/>
              <a:gd name="connsiteX4314" fmla="*/ 3359949 w 7484617"/>
              <a:gd name="connsiteY4314" fmla="*/ 6034874 h 6858937"/>
              <a:gd name="connsiteX4315" fmla="*/ 3341670 w 7484617"/>
              <a:gd name="connsiteY4315" fmla="*/ 6064138 h 6858937"/>
              <a:gd name="connsiteX4316" fmla="*/ 3352638 w 7484617"/>
              <a:gd name="connsiteY4316" fmla="*/ 6071454 h 6858937"/>
              <a:gd name="connsiteX4317" fmla="*/ 3370917 w 7484617"/>
              <a:gd name="connsiteY4317" fmla="*/ 6042190 h 6858937"/>
              <a:gd name="connsiteX4318" fmla="*/ 3381886 w 7484617"/>
              <a:gd name="connsiteY4318" fmla="*/ 6031216 h 6858937"/>
              <a:gd name="connsiteX4319" fmla="*/ 3396510 w 7484617"/>
              <a:gd name="connsiteY4319" fmla="*/ 6031216 h 6858937"/>
              <a:gd name="connsiteX4320" fmla="*/ 3400167 w 7484617"/>
              <a:gd name="connsiteY4320" fmla="*/ 6012926 h 6858937"/>
              <a:gd name="connsiteX4321" fmla="*/ 3418447 w 7484617"/>
              <a:gd name="connsiteY4321" fmla="*/ 6009268 h 6858937"/>
              <a:gd name="connsiteX4322" fmla="*/ 3407479 w 7484617"/>
              <a:gd name="connsiteY4322" fmla="*/ 5994634 h 6858937"/>
              <a:gd name="connsiteX4323" fmla="*/ 3429416 w 7484617"/>
              <a:gd name="connsiteY4323" fmla="*/ 5994634 h 6858937"/>
              <a:gd name="connsiteX4324" fmla="*/ 3436728 w 7484617"/>
              <a:gd name="connsiteY4324" fmla="*/ 5972686 h 6858937"/>
              <a:gd name="connsiteX4325" fmla="*/ 3418447 w 7484617"/>
              <a:gd name="connsiteY4325" fmla="*/ 5983660 h 6858937"/>
              <a:gd name="connsiteX4326" fmla="*/ 3447696 w 7484617"/>
              <a:gd name="connsiteY4326" fmla="*/ 5954396 h 6858937"/>
              <a:gd name="connsiteX4327" fmla="*/ 3476944 w 7484617"/>
              <a:gd name="connsiteY4327" fmla="*/ 5917816 h 6858937"/>
              <a:gd name="connsiteX4328" fmla="*/ 3436728 w 7484617"/>
              <a:gd name="connsiteY4328" fmla="*/ 5928790 h 6858937"/>
              <a:gd name="connsiteX4329" fmla="*/ 3429416 w 7484617"/>
              <a:gd name="connsiteY4329" fmla="*/ 5939764 h 6858937"/>
              <a:gd name="connsiteX4330" fmla="*/ 3433072 w 7484617"/>
              <a:gd name="connsiteY4330" fmla="*/ 5947080 h 6858937"/>
              <a:gd name="connsiteX4331" fmla="*/ 3422103 w 7484617"/>
              <a:gd name="connsiteY4331" fmla="*/ 5972686 h 6858937"/>
              <a:gd name="connsiteX4332" fmla="*/ 3418447 w 7484617"/>
              <a:gd name="connsiteY4332" fmla="*/ 5958054 h 6858937"/>
              <a:gd name="connsiteX4333" fmla="*/ 3411135 w 7484617"/>
              <a:gd name="connsiteY4333" fmla="*/ 5965370 h 6858937"/>
              <a:gd name="connsiteX4334" fmla="*/ 3407479 w 7484617"/>
              <a:gd name="connsiteY4334" fmla="*/ 5980002 h 6858937"/>
              <a:gd name="connsiteX4335" fmla="*/ 3385542 w 7484617"/>
              <a:gd name="connsiteY4335" fmla="*/ 5987318 h 6858937"/>
              <a:gd name="connsiteX4336" fmla="*/ 3396510 w 7484617"/>
              <a:gd name="connsiteY4336" fmla="*/ 5965370 h 6858937"/>
              <a:gd name="connsiteX4337" fmla="*/ 3385542 w 7484617"/>
              <a:gd name="connsiteY4337" fmla="*/ 5976344 h 6858937"/>
              <a:gd name="connsiteX4338" fmla="*/ 3381886 w 7484617"/>
              <a:gd name="connsiteY4338" fmla="*/ 5990976 h 6858937"/>
              <a:gd name="connsiteX4339" fmla="*/ 3389198 w 7484617"/>
              <a:gd name="connsiteY4339" fmla="*/ 5994634 h 6858937"/>
              <a:gd name="connsiteX4340" fmla="*/ 3352638 w 7484617"/>
              <a:gd name="connsiteY4340" fmla="*/ 6023900 h 6858937"/>
              <a:gd name="connsiteX4341" fmla="*/ 3297796 w 7484617"/>
              <a:gd name="connsiteY4341" fmla="*/ 6089746 h 6858937"/>
              <a:gd name="connsiteX4342" fmla="*/ 3294140 w 7484617"/>
              <a:gd name="connsiteY4342" fmla="*/ 6075112 h 6858937"/>
              <a:gd name="connsiteX4343" fmla="*/ 3330701 w 7484617"/>
              <a:gd name="connsiteY4343" fmla="*/ 6045848 h 6858937"/>
              <a:gd name="connsiteX4344" fmla="*/ 3348982 w 7484617"/>
              <a:gd name="connsiteY4344" fmla="*/ 6031216 h 6858937"/>
              <a:gd name="connsiteX4345" fmla="*/ 3334358 w 7484617"/>
              <a:gd name="connsiteY4345" fmla="*/ 6031216 h 6858937"/>
              <a:gd name="connsiteX4346" fmla="*/ 3319733 w 7484617"/>
              <a:gd name="connsiteY4346" fmla="*/ 6056822 h 6858937"/>
              <a:gd name="connsiteX4347" fmla="*/ 3286828 w 7484617"/>
              <a:gd name="connsiteY4347" fmla="*/ 6075112 h 6858937"/>
              <a:gd name="connsiteX4348" fmla="*/ 3286828 w 7484617"/>
              <a:gd name="connsiteY4348" fmla="*/ 6064138 h 6858937"/>
              <a:gd name="connsiteX4349" fmla="*/ 3275859 w 7484617"/>
              <a:gd name="connsiteY4349" fmla="*/ 6067796 h 6858937"/>
              <a:gd name="connsiteX4350" fmla="*/ 3272203 w 7484617"/>
              <a:gd name="connsiteY4350" fmla="*/ 6086088 h 6858937"/>
              <a:gd name="connsiteX4351" fmla="*/ 3279515 w 7484617"/>
              <a:gd name="connsiteY4351" fmla="*/ 6086088 h 6858937"/>
              <a:gd name="connsiteX4352" fmla="*/ 3253922 w 7484617"/>
              <a:gd name="connsiteY4352" fmla="*/ 6104378 h 6858937"/>
              <a:gd name="connsiteX4353" fmla="*/ 3253922 w 7484617"/>
              <a:gd name="connsiteY4353" fmla="*/ 6093404 h 6858937"/>
              <a:gd name="connsiteX4354" fmla="*/ 3242954 w 7484617"/>
              <a:gd name="connsiteY4354" fmla="*/ 6119010 h 6858937"/>
              <a:gd name="connsiteX4355" fmla="*/ 3210050 w 7484617"/>
              <a:gd name="connsiteY4355" fmla="*/ 6129984 h 6858937"/>
              <a:gd name="connsiteX4356" fmla="*/ 3199082 w 7484617"/>
              <a:gd name="connsiteY4356" fmla="*/ 6144616 h 6858937"/>
              <a:gd name="connsiteX4357" fmla="*/ 3199082 w 7484617"/>
              <a:gd name="connsiteY4357" fmla="*/ 6140958 h 6858937"/>
              <a:gd name="connsiteX4358" fmla="*/ 3188113 w 7484617"/>
              <a:gd name="connsiteY4358" fmla="*/ 6148274 h 6858937"/>
              <a:gd name="connsiteX4359" fmla="*/ 3184457 w 7484617"/>
              <a:gd name="connsiteY4359" fmla="*/ 6137300 h 6858937"/>
              <a:gd name="connsiteX4360" fmla="*/ 3180801 w 7484617"/>
              <a:gd name="connsiteY4360" fmla="*/ 6140958 h 6858937"/>
              <a:gd name="connsiteX4361" fmla="*/ 3173489 w 7484617"/>
              <a:gd name="connsiteY4361" fmla="*/ 6148274 h 6858937"/>
              <a:gd name="connsiteX4362" fmla="*/ 3173489 w 7484617"/>
              <a:gd name="connsiteY4362" fmla="*/ 6144616 h 6858937"/>
              <a:gd name="connsiteX4363" fmla="*/ 3169833 w 7484617"/>
              <a:gd name="connsiteY4363" fmla="*/ 6151932 h 6858937"/>
              <a:gd name="connsiteX4364" fmla="*/ 3158864 w 7484617"/>
              <a:gd name="connsiteY4364" fmla="*/ 6148274 h 6858937"/>
              <a:gd name="connsiteX4365" fmla="*/ 3147896 w 7484617"/>
              <a:gd name="connsiteY4365" fmla="*/ 6159248 h 6858937"/>
              <a:gd name="connsiteX4366" fmla="*/ 3158864 w 7484617"/>
              <a:gd name="connsiteY4366" fmla="*/ 6159248 h 6858937"/>
              <a:gd name="connsiteX4367" fmla="*/ 3158864 w 7484617"/>
              <a:gd name="connsiteY4367" fmla="*/ 6173882 h 6858937"/>
              <a:gd name="connsiteX4368" fmla="*/ 3147896 w 7484617"/>
              <a:gd name="connsiteY4368" fmla="*/ 6184856 h 6858937"/>
              <a:gd name="connsiteX4369" fmla="*/ 3133271 w 7484617"/>
              <a:gd name="connsiteY4369" fmla="*/ 6181198 h 6858937"/>
              <a:gd name="connsiteX4370" fmla="*/ 3147896 w 7484617"/>
              <a:gd name="connsiteY4370" fmla="*/ 6166564 h 6858937"/>
              <a:gd name="connsiteX4371" fmla="*/ 3136927 w 7484617"/>
              <a:gd name="connsiteY4371" fmla="*/ 6170224 h 6858937"/>
              <a:gd name="connsiteX4372" fmla="*/ 3074775 w 7484617"/>
              <a:gd name="connsiteY4372" fmla="*/ 6247042 h 6858937"/>
              <a:gd name="connsiteX4373" fmla="*/ 3078431 w 7484617"/>
              <a:gd name="connsiteY4373" fmla="*/ 6254358 h 6858937"/>
              <a:gd name="connsiteX4374" fmla="*/ 3060150 w 7484617"/>
              <a:gd name="connsiteY4374" fmla="*/ 6268992 h 6858937"/>
              <a:gd name="connsiteX4375" fmla="*/ 3063806 w 7484617"/>
              <a:gd name="connsiteY4375" fmla="*/ 6250700 h 6858937"/>
              <a:gd name="connsiteX4376" fmla="*/ 3034557 w 7484617"/>
              <a:gd name="connsiteY4376" fmla="*/ 6287282 h 6858937"/>
              <a:gd name="connsiteX4377" fmla="*/ 3019932 w 7484617"/>
              <a:gd name="connsiteY4377" fmla="*/ 6287282 h 6858937"/>
              <a:gd name="connsiteX4378" fmla="*/ 3019932 w 7484617"/>
              <a:gd name="connsiteY4378" fmla="*/ 6298256 h 6858937"/>
              <a:gd name="connsiteX4379" fmla="*/ 3005310 w 7484617"/>
              <a:gd name="connsiteY4379" fmla="*/ 6298256 h 6858937"/>
              <a:gd name="connsiteX4380" fmla="*/ 3001653 w 7484617"/>
              <a:gd name="connsiteY4380" fmla="*/ 6316546 h 6858937"/>
              <a:gd name="connsiteX4381" fmla="*/ 2987029 w 7484617"/>
              <a:gd name="connsiteY4381" fmla="*/ 6305572 h 6858937"/>
              <a:gd name="connsiteX4382" fmla="*/ 2968748 w 7484617"/>
              <a:gd name="connsiteY4382" fmla="*/ 6331178 h 6858937"/>
              <a:gd name="connsiteX4383" fmla="*/ 2968748 w 7484617"/>
              <a:gd name="connsiteY4383" fmla="*/ 6323862 h 6858937"/>
              <a:gd name="connsiteX4384" fmla="*/ 2966792 w 7484617"/>
              <a:gd name="connsiteY4384" fmla="*/ 6321905 h 6858937"/>
              <a:gd name="connsiteX4385" fmla="*/ 2969148 w 7484617"/>
              <a:gd name="connsiteY4385" fmla="*/ 6318682 h 6858937"/>
              <a:gd name="connsiteX4386" fmla="*/ 2976060 w 7484617"/>
              <a:gd name="connsiteY4386" fmla="*/ 6316089 h 6858937"/>
              <a:gd name="connsiteX4387" fmla="*/ 2976060 w 7484617"/>
              <a:gd name="connsiteY4387" fmla="*/ 6309230 h 6858937"/>
              <a:gd name="connsiteX4388" fmla="*/ 2969148 w 7484617"/>
              <a:gd name="connsiteY4388" fmla="*/ 6318682 h 6858937"/>
              <a:gd name="connsiteX4389" fmla="*/ 2965092 w 7484617"/>
              <a:gd name="connsiteY4389" fmla="*/ 6320204 h 6858937"/>
              <a:gd name="connsiteX4390" fmla="*/ 2966792 w 7484617"/>
              <a:gd name="connsiteY4390" fmla="*/ 6321905 h 6858937"/>
              <a:gd name="connsiteX4391" fmla="*/ 2962349 w 7484617"/>
              <a:gd name="connsiteY4391" fmla="*/ 6327978 h 6858937"/>
              <a:gd name="connsiteX4392" fmla="*/ 2954124 w 7484617"/>
              <a:gd name="connsiteY4392" fmla="*/ 6349470 h 6858937"/>
              <a:gd name="connsiteX4393" fmla="*/ 2935843 w 7484617"/>
              <a:gd name="connsiteY4393" fmla="*/ 6353128 h 6858937"/>
              <a:gd name="connsiteX4394" fmla="*/ 2932187 w 7484617"/>
              <a:gd name="connsiteY4394" fmla="*/ 6364102 h 6858937"/>
              <a:gd name="connsiteX4395" fmla="*/ 2921218 w 7484617"/>
              <a:gd name="connsiteY4395" fmla="*/ 6349470 h 6858937"/>
              <a:gd name="connsiteX4396" fmla="*/ 2935843 w 7484617"/>
              <a:gd name="connsiteY4396" fmla="*/ 6323862 h 6858937"/>
              <a:gd name="connsiteX4397" fmla="*/ 2924874 w 7484617"/>
              <a:gd name="connsiteY4397" fmla="*/ 6316546 h 6858937"/>
              <a:gd name="connsiteX4398" fmla="*/ 2902937 w 7484617"/>
              <a:gd name="connsiteY4398" fmla="*/ 6364102 h 6858937"/>
              <a:gd name="connsiteX4399" fmla="*/ 2902298 w 7484617"/>
              <a:gd name="connsiteY4399" fmla="*/ 6367946 h 6858937"/>
              <a:gd name="connsiteX4400" fmla="*/ 2896084 w 7484617"/>
              <a:gd name="connsiteY4400" fmla="*/ 6368216 h 6858937"/>
              <a:gd name="connsiteX4401" fmla="*/ 2888315 w 7484617"/>
              <a:gd name="connsiteY4401" fmla="*/ 6371418 h 6858937"/>
              <a:gd name="connsiteX4402" fmla="*/ 2888315 w 7484617"/>
              <a:gd name="connsiteY4402" fmla="*/ 6386050 h 6858937"/>
              <a:gd name="connsiteX4403" fmla="*/ 2881002 w 7484617"/>
              <a:gd name="connsiteY4403" fmla="*/ 6386050 h 6858937"/>
              <a:gd name="connsiteX4404" fmla="*/ 2881002 w 7484617"/>
              <a:gd name="connsiteY4404" fmla="*/ 6404340 h 6858937"/>
              <a:gd name="connsiteX4405" fmla="*/ 2866378 w 7484617"/>
              <a:gd name="connsiteY4405" fmla="*/ 6404340 h 6858937"/>
              <a:gd name="connsiteX4406" fmla="*/ 2866378 w 7484617"/>
              <a:gd name="connsiteY4406" fmla="*/ 6429946 h 6858937"/>
              <a:gd name="connsiteX4407" fmla="*/ 2862722 w 7484617"/>
              <a:gd name="connsiteY4407" fmla="*/ 6418972 h 6858937"/>
              <a:gd name="connsiteX4408" fmla="*/ 2851753 w 7484617"/>
              <a:gd name="connsiteY4408" fmla="*/ 6422630 h 6858937"/>
              <a:gd name="connsiteX4409" fmla="*/ 2853581 w 7484617"/>
              <a:gd name="connsiteY4409" fmla="*/ 6441835 h 6858937"/>
              <a:gd name="connsiteX4410" fmla="*/ 2834423 w 7484617"/>
              <a:gd name="connsiteY4410" fmla="*/ 6465362 h 6858937"/>
              <a:gd name="connsiteX4411" fmla="*/ 2840785 w 7484617"/>
              <a:gd name="connsiteY4411" fmla="*/ 6451895 h 6858937"/>
              <a:gd name="connsiteX4412" fmla="*/ 2837129 w 7484617"/>
              <a:gd name="connsiteY4412" fmla="*/ 6451895 h 6858937"/>
              <a:gd name="connsiteX4413" fmla="*/ 2778631 w 7484617"/>
              <a:gd name="connsiteY4413" fmla="*/ 6550663 h 6858937"/>
              <a:gd name="connsiteX4414" fmla="*/ 2764007 w 7484617"/>
              <a:gd name="connsiteY4414" fmla="*/ 6557979 h 6858937"/>
              <a:gd name="connsiteX4415" fmla="*/ 2782286 w 7484617"/>
              <a:gd name="connsiteY4415" fmla="*/ 6495791 h 6858937"/>
              <a:gd name="connsiteX4416" fmla="*/ 2774974 w 7484617"/>
              <a:gd name="connsiteY4416" fmla="*/ 6499449 h 6858937"/>
              <a:gd name="connsiteX4417" fmla="*/ 2731102 w 7484617"/>
              <a:gd name="connsiteY4417" fmla="*/ 6576269 h 6858937"/>
              <a:gd name="connsiteX4418" fmla="*/ 2687228 w 7484617"/>
              <a:gd name="connsiteY4418" fmla="*/ 6634799 h 6858937"/>
              <a:gd name="connsiteX4419" fmla="*/ 2679916 w 7484617"/>
              <a:gd name="connsiteY4419" fmla="*/ 6649431 h 6858937"/>
              <a:gd name="connsiteX4420" fmla="*/ 2676260 w 7484617"/>
              <a:gd name="connsiteY4420" fmla="*/ 6638457 h 6858937"/>
              <a:gd name="connsiteX4421" fmla="*/ 2657981 w 7484617"/>
              <a:gd name="connsiteY4421" fmla="*/ 6649431 h 6858937"/>
              <a:gd name="connsiteX4422" fmla="*/ 2657981 w 7484617"/>
              <a:gd name="connsiteY4422" fmla="*/ 6660405 h 6858937"/>
              <a:gd name="connsiteX4423" fmla="*/ 2661637 w 7484617"/>
              <a:gd name="connsiteY4423" fmla="*/ 6653089 h 6858937"/>
              <a:gd name="connsiteX4424" fmla="*/ 2654325 w 7484617"/>
              <a:gd name="connsiteY4424" fmla="*/ 6686011 h 6858937"/>
              <a:gd name="connsiteX4425" fmla="*/ 2595826 w 7484617"/>
              <a:gd name="connsiteY4425" fmla="*/ 6715277 h 6858937"/>
              <a:gd name="connsiteX4426" fmla="*/ 2570233 w 7484617"/>
              <a:gd name="connsiteY4426" fmla="*/ 6718935 h 6858937"/>
              <a:gd name="connsiteX4427" fmla="*/ 2592170 w 7484617"/>
              <a:gd name="connsiteY4427" fmla="*/ 6623825 h 6858937"/>
              <a:gd name="connsiteX4428" fmla="*/ 2592170 w 7484617"/>
              <a:gd name="connsiteY4428" fmla="*/ 6634799 h 6858937"/>
              <a:gd name="connsiteX4429" fmla="*/ 2614107 w 7484617"/>
              <a:gd name="connsiteY4429" fmla="*/ 6601875 h 6858937"/>
              <a:gd name="connsiteX4430" fmla="*/ 2661637 w 7484617"/>
              <a:gd name="connsiteY4430" fmla="*/ 6506765 h 6858937"/>
              <a:gd name="connsiteX4431" fmla="*/ 2712821 w 7484617"/>
              <a:gd name="connsiteY4431" fmla="*/ 6429946 h 6858937"/>
              <a:gd name="connsiteX4432" fmla="*/ 2694541 w 7484617"/>
              <a:gd name="connsiteY4432" fmla="*/ 6448237 h 6858937"/>
              <a:gd name="connsiteX4433" fmla="*/ 2723790 w 7484617"/>
              <a:gd name="connsiteY4433" fmla="*/ 6400682 h 6858937"/>
              <a:gd name="connsiteX4434" fmla="*/ 2753039 w 7484617"/>
              <a:gd name="connsiteY4434" fmla="*/ 6349470 h 6858937"/>
              <a:gd name="connsiteX4435" fmla="*/ 2764007 w 7484617"/>
              <a:gd name="connsiteY4435" fmla="*/ 6349470 h 6858937"/>
              <a:gd name="connsiteX4436" fmla="*/ 2785942 w 7484617"/>
              <a:gd name="connsiteY4436" fmla="*/ 6312888 h 6858937"/>
              <a:gd name="connsiteX4437" fmla="*/ 2778631 w 7484617"/>
              <a:gd name="connsiteY4437" fmla="*/ 6331178 h 6858937"/>
              <a:gd name="connsiteX4438" fmla="*/ 2789599 w 7484617"/>
              <a:gd name="connsiteY4438" fmla="*/ 6305572 h 6858937"/>
              <a:gd name="connsiteX4439" fmla="*/ 2851753 w 7484617"/>
              <a:gd name="connsiteY4439" fmla="*/ 6232410 h 6858937"/>
              <a:gd name="connsiteX4440" fmla="*/ 2870034 w 7484617"/>
              <a:gd name="connsiteY4440" fmla="*/ 6170224 h 6858937"/>
              <a:gd name="connsiteX4441" fmla="*/ 2851753 w 7484617"/>
              <a:gd name="connsiteY4441" fmla="*/ 6162906 h 6858937"/>
              <a:gd name="connsiteX4442" fmla="*/ 2844442 w 7484617"/>
              <a:gd name="connsiteY4442" fmla="*/ 6181198 h 6858937"/>
              <a:gd name="connsiteX4443" fmla="*/ 2855409 w 7484617"/>
              <a:gd name="connsiteY4443" fmla="*/ 6188514 h 6858937"/>
              <a:gd name="connsiteX4444" fmla="*/ 2822504 w 7484617"/>
              <a:gd name="connsiteY4444" fmla="*/ 6228752 h 6858937"/>
              <a:gd name="connsiteX4445" fmla="*/ 2811536 w 7484617"/>
              <a:gd name="connsiteY4445" fmla="*/ 6228752 h 6858937"/>
              <a:gd name="connsiteX4446" fmla="*/ 2800567 w 7484617"/>
              <a:gd name="connsiteY4446" fmla="*/ 6247042 h 6858937"/>
              <a:gd name="connsiteX4447" fmla="*/ 2807879 w 7484617"/>
              <a:gd name="connsiteY4447" fmla="*/ 6250700 h 6858937"/>
              <a:gd name="connsiteX4448" fmla="*/ 2793256 w 7484617"/>
              <a:gd name="connsiteY4448" fmla="*/ 6254358 h 6858937"/>
              <a:gd name="connsiteX4449" fmla="*/ 2800567 w 7484617"/>
              <a:gd name="connsiteY4449" fmla="*/ 6217778 h 6858937"/>
              <a:gd name="connsiteX4450" fmla="*/ 2771320 w 7484617"/>
              <a:gd name="connsiteY4450" fmla="*/ 6265334 h 6858937"/>
              <a:gd name="connsiteX4451" fmla="*/ 2764007 w 7484617"/>
              <a:gd name="connsiteY4451" fmla="*/ 6261676 h 6858937"/>
              <a:gd name="connsiteX4452" fmla="*/ 2734758 w 7484617"/>
              <a:gd name="connsiteY4452" fmla="*/ 6290940 h 6858937"/>
              <a:gd name="connsiteX4453" fmla="*/ 2734758 w 7484617"/>
              <a:gd name="connsiteY4453" fmla="*/ 6276308 h 6858937"/>
              <a:gd name="connsiteX4454" fmla="*/ 2709165 w 7484617"/>
              <a:gd name="connsiteY4454" fmla="*/ 6298256 h 6858937"/>
              <a:gd name="connsiteX4455" fmla="*/ 2709165 w 7484617"/>
              <a:gd name="connsiteY4455" fmla="*/ 6305572 h 6858937"/>
              <a:gd name="connsiteX4456" fmla="*/ 2676260 w 7484617"/>
              <a:gd name="connsiteY4456" fmla="*/ 6334836 h 6858937"/>
              <a:gd name="connsiteX4457" fmla="*/ 2643356 w 7484617"/>
              <a:gd name="connsiteY4457" fmla="*/ 6353128 h 6858937"/>
              <a:gd name="connsiteX4458" fmla="*/ 2690884 w 7484617"/>
              <a:gd name="connsiteY4458" fmla="*/ 6276308 h 6858937"/>
              <a:gd name="connsiteX4459" fmla="*/ 2742070 w 7484617"/>
              <a:gd name="connsiteY4459" fmla="*/ 6195830 h 6858937"/>
              <a:gd name="connsiteX4460" fmla="*/ 2774974 w 7484617"/>
              <a:gd name="connsiteY4460" fmla="*/ 6144616 h 6858937"/>
              <a:gd name="connsiteX4461" fmla="*/ 2804223 w 7484617"/>
              <a:gd name="connsiteY4461" fmla="*/ 6093404 h 6858937"/>
              <a:gd name="connsiteX4462" fmla="*/ 2778631 w 7484617"/>
              <a:gd name="connsiteY4462" fmla="*/ 6137300 h 6858937"/>
              <a:gd name="connsiteX4463" fmla="*/ 2818848 w 7484617"/>
              <a:gd name="connsiteY4463" fmla="*/ 6067796 h 6858937"/>
              <a:gd name="connsiteX4464" fmla="*/ 2829817 w 7484617"/>
              <a:gd name="connsiteY4464" fmla="*/ 6042190 h 6858937"/>
              <a:gd name="connsiteX4465" fmla="*/ 2822504 w 7484617"/>
              <a:gd name="connsiteY4465" fmla="*/ 6075112 h 6858937"/>
              <a:gd name="connsiteX4466" fmla="*/ 2840785 w 7484617"/>
              <a:gd name="connsiteY4466" fmla="*/ 6020242 h 6858937"/>
              <a:gd name="connsiteX4467" fmla="*/ 2848097 w 7484617"/>
              <a:gd name="connsiteY4467" fmla="*/ 6020242 h 6858937"/>
              <a:gd name="connsiteX4468" fmla="*/ 2866378 w 7484617"/>
              <a:gd name="connsiteY4468" fmla="*/ 6001952 h 6858937"/>
              <a:gd name="connsiteX4469" fmla="*/ 2870034 w 7484617"/>
              <a:gd name="connsiteY4469" fmla="*/ 5998294 h 6858937"/>
              <a:gd name="connsiteX4470" fmla="*/ 2870034 w 7484617"/>
              <a:gd name="connsiteY4470" fmla="*/ 5976344 h 6858937"/>
              <a:gd name="connsiteX4471" fmla="*/ 2862722 w 7484617"/>
              <a:gd name="connsiteY4471" fmla="*/ 5983660 h 6858937"/>
              <a:gd name="connsiteX4472" fmla="*/ 2859065 w 7484617"/>
              <a:gd name="connsiteY4472" fmla="*/ 5998294 h 6858937"/>
              <a:gd name="connsiteX4473" fmla="*/ 2848097 w 7484617"/>
              <a:gd name="connsiteY4473" fmla="*/ 6012926 h 6858937"/>
              <a:gd name="connsiteX4474" fmla="*/ 2859065 w 7484617"/>
              <a:gd name="connsiteY4474" fmla="*/ 5987318 h 6858937"/>
              <a:gd name="connsiteX4475" fmla="*/ 2840785 w 7484617"/>
              <a:gd name="connsiteY4475" fmla="*/ 5994634 h 6858937"/>
              <a:gd name="connsiteX4476" fmla="*/ 2837129 w 7484617"/>
              <a:gd name="connsiteY4476" fmla="*/ 5976344 h 6858937"/>
              <a:gd name="connsiteX4477" fmla="*/ 2815192 w 7484617"/>
              <a:gd name="connsiteY4477" fmla="*/ 6031216 h 6858937"/>
              <a:gd name="connsiteX4478" fmla="*/ 2800567 w 7484617"/>
              <a:gd name="connsiteY4478" fmla="*/ 6049506 h 6858937"/>
              <a:gd name="connsiteX4479" fmla="*/ 2807879 w 7484617"/>
              <a:gd name="connsiteY4479" fmla="*/ 6053164 h 6858937"/>
              <a:gd name="connsiteX4480" fmla="*/ 2793256 w 7484617"/>
              <a:gd name="connsiteY4480" fmla="*/ 6067796 h 6858937"/>
              <a:gd name="connsiteX4481" fmla="*/ 2731102 w 7484617"/>
              <a:gd name="connsiteY4481" fmla="*/ 6162906 h 6858937"/>
              <a:gd name="connsiteX4482" fmla="*/ 2698197 w 7484617"/>
              <a:gd name="connsiteY4482" fmla="*/ 6206804 h 6858937"/>
              <a:gd name="connsiteX4483" fmla="*/ 2683572 w 7484617"/>
              <a:gd name="connsiteY4483" fmla="*/ 6228752 h 6858937"/>
              <a:gd name="connsiteX4484" fmla="*/ 2668947 w 7484617"/>
              <a:gd name="connsiteY4484" fmla="*/ 6247042 h 6858937"/>
              <a:gd name="connsiteX4485" fmla="*/ 2683572 w 7484617"/>
              <a:gd name="connsiteY4485" fmla="*/ 6199488 h 6858937"/>
              <a:gd name="connsiteX4486" fmla="*/ 2654325 w 7484617"/>
              <a:gd name="connsiteY4486" fmla="*/ 6239726 h 6858937"/>
              <a:gd name="connsiteX4487" fmla="*/ 2636045 w 7484617"/>
              <a:gd name="connsiteY4487" fmla="*/ 6247042 h 6858937"/>
              <a:gd name="connsiteX4488" fmla="*/ 2617763 w 7484617"/>
              <a:gd name="connsiteY4488" fmla="*/ 6279966 h 6858937"/>
              <a:gd name="connsiteX4489" fmla="*/ 2595826 w 7484617"/>
              <a:gd name="connsiteY4489" fmla="*/ 6298256 h 6858937"/>
              <a:gd name="connsiteX4490" fmla="*/ 2606795 w 7484617"/>
              <a:gd name="connsiteY4490" fmla="*/ 6276308 h 6858937"/>
              <a:gd name="connsiteX4491" fmla="*/ 2592170 w 7484617"/>
              <a:gd name="connsiteY4491" fmla="*/ 6283624 h 6858937"/>
              <a:gd name="connsiteX4492" fmla="*/ 2625076 w 7484617"/>
              <a:gd name="connsiteY4492" fmla="*/ 6181198 h 6858937"/>
              <a:gd name="connsiteX4493" fmla="*/ 2672604 w 7484617"/>
              <a:gd name="connsiteY4493" fmla="*/ 6093404 h 6858937"/>
              <a:gd name="connsiteX4494" fmla="*/ 2734758 w 7484617"/>
              <a:gd name="connsiteY4494" fmla="*/ 5983660 h 6858937"/>
              <a:gd name="connsiteX4495" fmla="*/ 2789599 w 7484617"/>
              <a:gd name="connsiteY4495" fmla="*/ 5892208 h 6858937"/>
              <a:gd name="connsiteX4496" fmla="*/ 2793256 w 7484617"/>
              <a:gd name="connsiteY4496" fmla="*/ 5895866 h 6858937"/>
              <a:gd name="connsiteX4497" fmla="*/ 2807879 w 7484617"/>
              <a:gd name="connsiteY4497" fmla="*/ 5862944 h 6858937"/>
              <a:gd name="connsiteX4498" fmla="*/ 2826160 w 7484617"/>
              <a:gd name="connsiteY4498" fmla="*/ 5859286 h 6858937"/>
              <a:gd name="connsiteX4499" fmla="*/ 2855409 w 7484617"/>
              <a:gd name="connsiteY4499" fmla="*/ 5800757 h 6858937"/>
              <a:gd name="connsiteX4500" fmla="*/ 2873690 w 7484617"/>
              <a:gd name="connsiteY4500" fmla="*/ 5742229 h 6858937"/>
              <a:gd name="connsiteX4501" fmla="*/ 2891970 w 7484617"/>
              <a:gd name="connsiteY4501" fmla="*/ 5705647 h 6858937"/>
              <a:gd name="connsiteX4502" fmla="*/ 2987029 w 7484617"/>
              <a:gd name="connsiteY4502" fmla="*/ 5614195 h 6858937"/>
              <a:gd name="connsiteX4503" fmla="*/ 2976060 w 7484617"/>
              <a:gd name="connsiteY4503" fmla="*/ 5625169 h 6858937"/>
              <a:gd name="connsiteX4504" fmla="*/ 2976060 w 7484617"/>
              <a:gd name="connsiteY4504" fmla="*/ 5603221 h 6858937"/>
              <a:gd name="connsiteX4505" fmla="*/ 2990685 w 7484617"/>
              <a:gd name="connsiteY4505" fmla="*/ 5584931 h 6858937"/>
              <a:gd name="connsiteX4506" fmla="*/ 3012620 w 7484617"/>
              <a:gd name="connsiteY4506" fmla="*/ 5570299 h 6858937"/>
              <a:gd name="connsiteX4507" fmla="*/ 3008964 w 7484617"/>
              <a:gd name="connsiteY4507" fmla="*/ 5552007 h 6858937"/>
              <a:gd name="connsiteX4508" fmla="*/ 3071118 w 7484617"/>
              <a:gd name="connsiteY4508" fmla="*/ 5500795 h 6858937"/>
              <a:gd name="connsiteX4509" fmla="*/ 3122305 w 7484617"/>
              <a:gd name="connsiteY4509" fmla="*/ 5434949 h 6858937"/>
              <a:gd name="connsiteX4510" fmla="*/ 3147896 w 7484617"/>
              <a:gd name="connsiteY4510" fmla="*/ 5398369 h 6858937"/>
              <a:gd name="connsiteX4511" fmla="*/ 3155208 w 7484617"/>
              <a:gd name="connsiteY4511" fmla="*/ 5354471 h 6858937"/>
              <a:gd name="connsiteX4512" fmla="*/ 3228331 w 7484617"/>
              <a:gd name="connsiteY4512" fmla="*/ 5281310 h 6858937"/>
              <a:gd name="connsiteX4513" fmla="*/ 3290484 w 7484617"/>
              <a:gd name="connsiteY4513" fmla="*/ 5204490 h 6858937"/>
              <a:gd name="connsiteX4514" fmla="*/ 3338014 w 7484617"/>
              <a:gd name="connsiteY4514" fmla="*/ 5142304 h 6858937"/>
              <a:gd name="connsiteX4515" fmla="*/ 3414792 w 7484617"/>
              <a:gd name="connsiteY4515" fmla="*/ 5047194 h 6858937"/>
              <a:gd name="connsiteX4516" fmla="*/ 3462321 w 7484617"/>
              <a:gd name="connsiteY4516" fmla="*/ 4977690 h 6858937"/>
              <a:gd name="connsiteX4517" fmla="*/ 3473290 w 7484617"/>
              <a:gd name="connsiteY4517" fmla="*/ 4974032 h 6858937"/>
              <a:gd name="connsiteX4518" fmla="*/ 3487912 w 7484617"/>
              <a:gd name="connsiteY4518" fmla="*/ 4944766 h 6858937"/>
              <a:gd name="connsiteX4519" fmla="*/ 3476944 w 7484617"/>
              <a:gd name="connsiteY4519" fmla="*/ 4937450 h 6858937"/>
              <a:gd name="connsiteX4520" fmla="*/ 3473290 w 7484617"/>
              <a:gd name="connsiteY4520" fmla="*/ 4952084 h 6858937"/>
              <a:gd name="connsiteX4521" fmla="*/ 3433072 w 7484617"/>
              <a:gd name="connsiteY4521" fmla="*/ 4970374 h 6858937"/>
              <a:gd name="connsiteX4522" fmla="*/ 3440384 w 7484617"/>
              <a:gd name="connsiteY4522" fmla="*/ 4977690 h 6858937"/>
              <a:gd name="connsiteX4523" fmla="*/ 3429416 w 7484617"/>
              <a:gd name="connsiteY4523" fmla="*/ 4988664 h 6858937"/>
              <a:gd name="connsiteX4524" fmla="*/ 3414792 w 7484617"/>
              <a:gd name="connsiteY4524" fmla="*/ 4985006 h 6858937"/>
              <a:gd name="connsiteX4525" fmla="*/ 3407479 w 7484617"/>
              <a:gd name="connsiteY4525" fmla="*/ 4970374 h 6858937"/>
              <a:gd name="connsiteX4526" fmla="*/ 3425760 w 7484617"/>
              <a:gd name="connsiteY4526" fmla="*/ 4948424 h 6858937"/>
              <a:gd name="connsiteX4527" fmla="*/ 3455009 w 7484617"/>
              <a:gd name="connsiteY4527" fmla="*/ 4944766 h 6858937"/>
              <a:gd name="connsiteX4528" fmla="*/ 3455009 w 7484617"/>
              <a:gd name="connsiteY4528" fmla="*/ 4926476 h 6858937"/>
              <a:gd name="connsiteX4529" fmla="*/ 3458665 w 7484617"/>
              <a:gd name="connsiteY4529" fmla="*/ 4937450 h 6858937"/>
              <a:gd name="connsiteX4530" fmla="*/ 3469633 w 7484617"/>
              <a:gd name="connsiteY4530" fmla="*/ 4933792 h 6858937"/>
              <a:gd name="connsiteX4531" fmla="*/ 3458665 w 7484617"/>
              <a:gd name="connsiteY4531" fmla="*/ 4908186 h 6858937"/>
              <a:gd name="connsiteX4532" fmla="*/ 3476944 w 7484617"/>
              <a:gd name="connsiteY4532" fmla="*/ 4926476 h 6858937"/>
              <a:gd name="connsiteX4533" fmla="*/ 3486085 w 7484617"/>
              <a:gd name="connsiteY4533" fmla="*/ 4913216 h 6858937"/>
              <a:gd name="connsiteX4534" fmla="*/ 3494860 w 7484617"/>
              <a:gd name="connsiteY4534" fmla="*/ 4897852 h 6858937"/>
              <a:gd name="connsiteX4535" fmla="*/ 3498881 w 7484617"/>
              <a:gd name="connsiteY4535" fmla="*/ 4900870 h 6858937"/>
              <a:gd name="connsiteX4536" fmla="*/ 3535442 w 7484617"/>
              <a:gd name="connsiteY4536" fmla="*/ 4849656 h 6858937"/>
              <a:gd name="connsiteX4537" fmla="*/ 3531786 w 7484617"/>
              <a:gd name="connsiteY4537" fmla="*/ 4845998 h 6858937"/>
              <a:gd name="connsiteX4538" fmla="*/ 3520818 w 7484617"/>
              <a:gd name="connsiteY4538" fmla="*/ 4849656 h 6858937"/>
              <a:gd name="connsiteX4539" fmla="*/ 3546411 w 7484617"/>
              <a:gd name="connsiteY4539" fmla="*/ 4842340 h 6858937"/>
              <a:gd name="connsiteX4540" fmla="*/ 3546411 w 7484617"/>
              <a:gd name="connsiteY4540" fmla="*/ 4827708 h 6858937"/>
              <a:gd name="connsiteX4541" fmla="*/ 3561035 w 7484617"/>
              <a:gd name="connsiteY4541" fmla="*/ 4835024 h 6858937"/>
              <a:gd name="connsiteX4542" fmla="*/ 3597595 w 7484617"/>
              <a:gd name="connsiteY4542" fmla="*/ 4772836 h 6858937"/>
              <a:gd name="connsiteX4543" fmla="*/ 3608563 w 7484617"/>
              <a:gd name="connsiteY4543" fmla="*/ 4780154 h 6858937"/>
              <a:gd name="connsiteX4544" fmla="*/ 3637813 w 7484617"/>
              <a:gd name="connsiteY4544" fmla="*/ 4747230 h 6858937"/>
              <a:gd name="connsiteX4545" fmla="*/ 3641469 w 7484617"/>
              <a:gd name="connsiteY4545" fmla="*/ 4761862 h 6858937"/>
              <a:gd name="connsiteX4546" fmla="*/ 3648781 w 7484617"/>
              <a:gd name="connsiteY4546" fmla="*/ 4743572 h 6858937"/>
              <a:gd name="connsiteX4547" fmla="*/ 3637813 w 7484617"/>
              <a:gd name="connsiteY4547" fmla="*/ 4739914 h 6858937"/>
              <a:gd name="connsiteX4548" fmla="*/ 3652437 w 7484617"/>
              <a:gd name="connsiteY4548" fmla="*/ 4728940 h 6858937"/>
              <a:gd name="connsiteX4549" fmla="*/ 3663406 w 7484617"/>
              <a:gd name="connsiteY4549" fmla="*/ 4743572 h 6858937"/>
              <a:gd name="connsiteX4550" fmla="*/ 3692655 w 7484617"/>
              <a:gd name="connsiteY4550" fmla="*/ 4703334 h 6858937"/>
              <a:gd name="connsiteX4551" fmla="*/ 3703623 w 7484617"/>
              <a:gd name="connsiteY4551" fmla="*/ 4703334 h 6858937"/>
              <a:gd name="connsiteX4552" fmla="*/ 3707279 w 7484617"/>
              <a:gd name="connsiteY4552" fmla="*/ 4688702 h 6858937"/>
              <a:gd name="connsiteX4553" fmla="*/ 3699967 w 7484617"/>
              <a:gd name="connsiteY4553" fmla="*/ 4688702 h 6858937"/>
              <a:gd name="connsiteX4554" fmla="*/ 3732871 w 7484617"/>
              <a:gd name="connsiteY4554" fmla="*/ 4670411 h 6858937"/>
              <a:gd name="connsiteX4555" fmla="*/ 3729214 w 7484617"/>
              <a:gd name="connsiteY4555" fmla="*/ 4666753 h 6858937"/>
              <a:gd name="connsiteX4556" fmla="*/ 3714590 w 7484617"/>
              <a:gd name="connsiteY4556" fmla="*/ 4666753 h 6858937"/>
              <a:gd name="connsiteX4557" fmla="*/ 3773088 w 7484617"/>
              <a:gd name="connsiteY4557" fmla="*/ 4608225 h 6858937"/>
              <a:gd name="connsiteX4558" fmla="*/ 3776744 w 7484617"/>
              <a:gd name="connsiteY4558" fmla="*/ 4611883 h 6858937"/>
              <a:gd name="connsiteX4559" fmla="*/ 3820618 w 7484617"/>
              <a:gd name="connsiteY4559" fmla="*/ 4582617 h 6858937"/>
              <a:gd name="connsiteX4560" fmla="*/ 3857178 w 7484617"/>
              <a:gd name="connsiteY4560" fmla="*/ 4542379 h 6858937"/>
              <a:gd name="connsiteX4561" fmla="*/ 3890083 w 7484617"/>
              <a:gd name="connsiteY4561" fmla="*/ 4527747 h 6858937"/>
              <a:gd name="connsiteX4562" fmla="*/ 3904708 w 7484617"/>
              <a:gd name="connsiteY4562" fmla="*/ 4505797 h 6858937"/>
              <a:gd name="connsiteX4563" fmla="*/ 3933957 w 7484617"/>
              <a:gd name="connsiteY4563" fmla="*/ 4476533 h 6858937"/>
              <a:gd name="connsiteX4564" fmla="*/ 3944923 w 7484617"/>
              <a:gd name="connsiteY4564" fmla="*/ 4483849 h 6858937"/>
              <a:gd name="connsiteX4565" fmla="*/ 3959548 w 7484617"/>
              <a:gd name="connsiteY4565" fmla="*/ 4472875 h 6858937"/>
              <a:gd name="connsiteX4566" fmla="*/ 3959548 w 7484617"/>
              <a:gd name="connsiteY4566" fmla="*/ 4458243 h 6858937"/>
              <a:gd name="connsiteX4567" fmla="*/ 3963204 w 7484617"/>
              <a:gd name="connsiteY4567" fmla="*/ 4472875 h 6858937"/>
              <a:gd name="connsiteX4568" fmla="*/ 3974173 w 7484617"/>
              <a:gd name="connsiteY4568" fmla="*/ 4447269 h 6858937"/>
              <a:gd name="connsiteX4569" fmla="*/ 3988797 w 7484617"/>
              <a:gd name="connsiteY4569" fmla="*/ 4450927 h 6858937"/>
              <a:gd name="connsiteX4570" fmla="*/ 3999766 w 7484617"/>
              <a:gd name="connsiteY4570" fmla="*/ 4414345 h 6858937"/>
              <a:gd name="connsiteX4571" fmla="*/ 3992453 w 7484617"/>
              <a:gd name="connsiteY4571" fmla="*/ 4410687 h 6858937"/>
              <a:gd name="connsiteX4572" fmla="*/ 3999766 w 7484617"/>
              <a:gd name="connsiteY4572" fmla="*/ 4407029 h 6858937"/>
              <a:gd name="connsiteX4573" fmla="*/ 3985141 w 7484617"/>
              <a:gd name="connsiteY4573" fmla="*/ 4399713 h 6858937"/>
              <a:gd name="connsiteX4574" fmla="*/ 4021703 w 7484617"/>
              <a:gd name="connsiteY4574" fmla="*/ 4381423 h 6858937"/>
              <a:gd name="connsiteX4575" fmla="*/ 4018047 w 7484617"/>
              <a:gd name="connsiteY4575" fmla="*/ 4399713 h 6858937"/>
              <a:gd name="connsiteX4576" fmla="*/ 4010734 w 7484617"/>
              <a:gd name="connsiteY4576" fmla="*/ 4418003 h 6858937"/>
              <a:gd name="connsiteX4577" fmla="*/ 4032671 w 7484617"/>
              <a:gd name="connsiteY4577" fmla="*/ 4410687 h 6858937"/>
              <a:gd name="connsiteX4578" fmla="*/ 4039983 w 7484617"/>
              <a:gd name="connsiteY4578" fmla="*/ 4388739 h 6858937"/>
              <a:gd name="connsiteX4579" fmla="*/ 4029015 w 7484617"/>
              <a:gd name="connsiteY4579" fmla="*/ 4392397 h 6858937"/>
              <a:gd name="connsiteX4580" fmla="*/ 4021703 w 7484617"/>
              <a:gd name="connsiteY4580" fmla="*/ 4381423 h 6858937"/>
              <a:gd name="connsiteX4581" fmla="*/ 4032671 w 7484617"/>
              <a:gd name="connsiteY4581" fmla="*/ 4370449 h 6858937"/>
              <a:gd name="connsiteX4582" fmla="*/ 4036327 w 7484617"/>
              <a:gd name="connsiteY4582" fmla="*/ 4381423 h 6858937"/>
              <a:gd name="connsiteX4583" fmla="*/ 4039983 w 7484617"/>
              <a:gd name="connsiteY4583" fmla="*/ 4377765 h 6858937"/>
              <a:gd name="connsiteX4584" fmla="*/ 4036327 w 7484617"/>
              <a:gd name="connsiteY4584" fmla="*/ 4359475 h 6858937"/>
              <a:gd name="connsiteX4585" fmla="*/ 4098480 w 7484617"/>
              <a:gd name="connsiteY4585" fmla="*/ 4337525 h 6858937"/>
              <a:gd name="connsiteX4586" fmla="*/ 4102136 w 7484617"/>
              <a:gd name="connsiteY4586" fmla="*/ 4322893 h 6858937"/>
              <a:gd name="connsiteX4587" fmla="*/ 4087511 w 7484617"/>
              <a:gd name="connsiteY4587" fmla="*/ 4322893 h 6858937"/>
              <a:gd name="connsiteX4588" fmla="*/ 4124073 w 7484617"/>
              <a:gd name="connsiteY4588" fmla="*/ 4315577 h 6858937"/>
              <a:gd name="connsiteX4589" fmla="*/ 4131385 w 7484617"/>
              <a:gd name="connsiteY4589" fmla="*/ 4308261 h 6858937"/>
              <a:gd name="connsiteX4590" fmla="*/ 4127729 w 7484617"/>
              <a:gd name="connsiteY4590" fmla="*/ 4293629 h 6858937"/>
              <a:gd name="connsiteX4591" fmla="*/ 4204507 w 7484617"/>
              <a:gd name="connsiteY4591" fmla="*/ 4227783 h 6858937"/>
              <a:gd name="connsiteX4592" fmla="*/ 4299565 w 7484617"/>
              <a:gd name="connsiteY4592" fmla="*/ 4165597 h 6858937"/>
              <a:gd name="connsiteX4593" fmla="*/ 4292253 w 7484617"/>
              <a:gd name="connsiteY4593" fmla="*/ 4161938 h 6858937"/>
              <a:gd name="connsiteX4594" fmla="*/ 4383656 w 7484617"/>
              <a:gd name="connsiteY4594" fmla="*/ 4107068 h 6858937"/>
              <a:gd name="connsiteX4595" fmla="*/ 4376344 w 7484617"/>
              <a:gd name="connsiteY4595" fmla="*/ 4096094 h 6858937"/>
              <a:gd name="connsiteX4596" fmla="*/ 4438497 w 7484617"/>
              <a:gd name="connsiteY4596" fmla="*/ 4059512 h 6858937"/>
              <a:gd name="connsiteX4597" fmla="*/ 4431184 w 7484617"/>
              <a:gd name="connsiteY4597" fmla="*/ 4052196 h 6858937"/>
              <a:gd name="connsiteX4598" fmla="*/ 4460433 w 7484617"/>
              <a:gd name="connsiteY4598" fmla="*/ 4033906 h 6858937"/>
              <a:gd name="connsiteX4599" fmla="*/ 4529899 w 7484617"/>
              <a:gd name="connsiteY4599" fmla="*/ 3997326 h 6858937"/>
              <a:gd name="connsiteX4600" fmla="*/ 4540867 w 7484617"/>
              <a:gd name="connsiteY4600" fmla="*/ 3993668 h 6858937"/>
              <a:gd name="connsiteX4601" fmla="*/ 4533555 w 7484617"/>
              <a:gd name="connsiteY4601" fmla="*/ 4008300 h 6858937"/>
              <a:gd name="connsiteX4602" fmla="*/ 4555491 w 7484617"/>
              <a:gd name="connsiteY4602" fmla="*/ 4015616 h 6858937"/>
              <a:gd name="connsiteX4603" fmla="*/ 4548179 w 7484617"/>
              <a:gd name="connsiteY4603" fmla="*/ 3982692 h 6858937"/>
              <a:gd name="connsiteX4604" fmla="*/ 4592053 w 7484617"/>
              <a:gd name="connsiteY4604" fmla="*/ 3942454 h 6858937"/>
              <a:gd name="connsiteX4605" fmla="*/ 4603021 w 7484617"/>
              <a:gd name="connsiteY4605" fmla="*/ 3949770 h 6858937"/>
              <a:gd name="connsiteX4606" fmla="*/ 4720017 w 7484617"/>
              <a:gd name="connsiteY4606" fmla="*/ 3851002 h 6858937"/>
              <a:gd name="connsiteX4607" fmla="*/ 4738297 w 7484617"/>
              <a:gd name="connsiteY4607" fmla="*/ 3851002 h 6858937"/>
              <a:gd name="connsiteX4608" fmla="*/ 4738297 w 7484617"/>
              <a:gd name="connsiteY4608" fmla="*/ 3840028 h 6858937"/>
              <a:gd name="connsiteX4609" fmla="*/ 4924757 w 7484617"/>
              <a:gd name="connsiteY4609" fmla="*/ 3711994 h 6858937"/>
              <a:gd name="connsiteX4610" fmla="*/ 4961319 w 7484617"/>
              <a:gd name="connsiteY4610" fmla="*/ 3697362 h 6858937"/>
              <a:gd name="connsiteX4611" fmla="*/ 4986911 w 7484617"/>
              <a:gd name="connsiteY4611" fmla="*/ 3675414 h 6858937"/>
              <a:gd name="connsiteX4612" fmla="*/ 5052721 w 7484617"/>
              <a:gd name="connsiteY4612" fmla="*/ 3616884 h 6858937"/>
              <a:gd name="connsiteX4613" fmla="*/ 5060033 w 7484617"/>
              <a:gd name="connsiteY4613" fmla="*/ 3627858 h 6858937"/>
              <a:gd name="connsiteX4614" fmla="*/ 5096595 w 7484617"/>
              <a:gd name="connsiteY4614" fmla="*/ 3587621 h 6858937"/>
              <a:gd name="connsiteX4615" fmla="*/ 5107563 w 7484617"/>
              <a:gd name="connsiteY4615" fmla="*/ 3594936 h 6858937"/>
              <a:gd name="connsiteX4616" fmla="*/ 5111217 w 7484617"/>
              <a:gd name="connsiteY4616" fmla="*/ 3580304 h 6858937"/>
              <a:gd name="connsiteX4617" fmla="*/ 5125841 w 7484617"/>
              <a:gd name="connsiteY4617" fmla="*/ 3580304 h 6858937"/>
              <a:gd name="connsiteX4618" fmla="*/ 5155091 w 7484617"/>
              <a:gd name="connsiteY4618" fmla="*/ 3551040 h 6858937"/>
              <a:gd name="connsiteX4619" fmla="*/ 5162403 w 7484617"/>
              <a:gd name="connsiteY4619" fmla="*/ 3558356 h 6858937"/>
              <a:gd name="connsiteX4620" fmla="*/ 5184340 w 7484617"/>
              <a:gd name="connsiteY4620" fmla="*/ 3536406 h 6858937"/>
              <a:gd name="connsiteX4621" fmla="*/ 5195309 w 7484617"/>
              <a:gd name="connsiteY4621" fmla="*/ 3536406 h 6858937"/>
              <a:gd name="connsiteX4622" fmla="*/ 5191653 w 7484617"/>
              <a:gd name="connsiteY4622" fmla="*/ 3521774 h 6858937"/>
              <a:gd name="connsiteX4623" fmla="*/ 5235525 w 7484617"/>
              <a:gd name="connsiteY4623" fmla="*/ 3499827 h 6858937"/>
              <a:gd name="connsiteX4624" fmla="*/ 5268429 w 7484617"/>
              <a:gd name="connsiteY4624" fmla="*/ 3474221 h 6858937"/>
              <a:gd name="connsiteX4625" fmla="*/ 5301335 w 7484617"/>
              <a:gd name="connsiteY4625" fmla="*/ 3452271 h 6858937"/>
              <a:gd name="connsiteX4626" fmla="*/ 5414674 w 7484617"/>
              <a:gd name="connsiteY4626" fmla="*/ 3390085 h 6858937"/>
              <a:gd name="connsiteX4627" fmla="*/ 5407361 w 7484617"/>
              <a:gd name="connsiteY4627" fmla="*/ 3386427 h 6858937"/>
              <a:gd name="connsiteX4628" fmla="*/ 5418330 w 7484617"/>
              <a:gd name="connsiteY4628" fmla="*/ 3390085 h 6858937"/>
              <a:gd name="connsiteX4629" fmla="*/ 5506076 w 7484617"/>
              <a:gd name="connsiteY4629" fmla="*/ 3320581 h 6858937"/>
              <a:gd name="connsiteX4630" fmla="*/ 5513388 w 7484617"/>
              <a:gd name="connsiteY4630" fmla="*/ 3327897 h 6858937"/>
              <a:gd name="connsiteX4631" fmla="*/ 5571887 w 7484617"/>
              <a:gd name="connsiteY4631" fmla="*/ 3291317 h 6858937"/>
              <a:gd name="connsiteX4632" fmla="*/ 5648664 w 7484617"/>
              <a:gd name="connsiteY4632" fmla="*/ 3251077 h 6858937"/>
              <a:gd name="connsiteX4633" fmla="*/ 5645007 w 7484617"/>
              <a:gd name="connsiteY4633" fmla="*/ 3232787 h 6858937"/>
              <a:gd name="connsiteX4634" fmla="*/ 5666945 w 7484617"/>
              <a:gd name="connsiteY4634" fmla="*/ 3221813 h 6858937"/>
              <a:gd name="connsiteX4635" fmla="*/ 5663289 w 7484617"/>
              <a:gd name="connsiteY4635" fmla="*/ 3232787 h 6858937"/>
              <a:gd name="connsiteX4636" fmla="*/ 5670601 w 7484617"/>
              <a:gd name="connsiteY4636" fmla="*/ 3214497 h 6858937"/>
              <a:gd name="connsiteX4637" fmla="*/ 5809533 w 7484617"/>
              <a:gd name="connsiteY4637" fmla="*/ 3144993 h 6858937"/>
              <a:gd name="connsiteX4638" fmla="*/ 5805877 w 7484617"/>
              <a:gd name="connsiteY4638" fmla="*/ 3130361 h 6858937"/>
              <a:gd name="connsiteX4639" fmla="*/ 4928413 w 7484617"/>
              <a:gd name="connsiteY4639" fmla="*/ 3682730 h 6858937"/>
              <a:gd name="connsiteX4640" fmla="*/ 4083855 w 7484617"/>
              <a:gd name="connsiteY4640" fmla="*/ 4286313 h 6858937"/>
              <a:gd name="connsiteX4641" fmla="*/ 4018047 w 7484617"/>
              <a:gd name="connsiteY4641" fmla="*/ 4330209 h 6858937"/>
              <a:gd name="connsiteX4642" fmla="*/ 3988797 w 7484617"/>
              <a:gd name="connsiteY4642" fmla="*/ 4370449 h 6858937"/>
              <a:gd name="connsiteX4643" fmla="*/ 3974173 w 7484617"/>
              <a:gd name="connsiteY4643" fmla="*/ 4370449 h 6858937"/>
              <a:gd name="connsiteX4644" fmla="*/ 3952236 w 7484617"/>
              <a:gd name="connsiteY4644" fmla="*/ 4388739 h 6858937"/>
              <a:gd name="connsiteX4645" fmla="*/ 3919332 w 7484617"/>
              <a:gd name="connsiteY4645" fmla="*/ 4414345 h 6858937"/>
              <a:gd name="connsiteX4646" fmla="*/ 3933957 w 7484617"/>
              <a:gd name="connsiteY4646" fmla="*/ 4399713 h 6858937"/>
              <a:gd name="connsiteX4647" fmla="*/ 3875459 w 7484617"/>
              <a:gd name="connsiteY4647" fmla="*/ 4439953 h 6858937"/>
              <a:gd name="connsiteX4648" fmla="*/ 3827931 w 7484617"/>
              <a:gd name="connsiteY4648" fmla="*/ 4498481 h 6858937"/>
              <a:gd name="connsiteX4649" fmla="*/ 3813306 w 7484617"/>
              <a:gd name="connsiteY4649" fmla="*/ 4498481 h 6858937"/>
              <a:gd name="connsiteX4650" fmla="*/ 3787713 w 7484617"/>
              <a:gd name="connsiteY4650" fmla="*/ 4513113 h 6858937"/>
              <a:gd name="connsiteX4651" fmla="*/ 3747495 w 7484617"/>
              <a:gd name="connsiteY4651" fmla="*/ 4557011 h 6858937"/>
              <a:gd name="connsiteX4652" fmla="*/ 3743839 w 7484617"/>
              <a:gd name="connsiteY4652" fmla="*/ 4538721 h 6858937"/>
              <a:gd name="connsiteX4653" fmla="*/ 3747495 w 7484617"/>
              <a:gd name="connsiteY4653" fmla="*/ 4557011 h 6858937"/>
              <a:gd name="connsiteX4654" fmla="*/ 3696311 w 7484617"/>
              <a:gd name="connsiteY4654" fmla="*/ 4604567 h 6858937"/>
              <a:gd name="connsiteX4655" fmla="*/ 3688999 w 7484617"/>
              <a:gd name="connsiteY4655" fmla="*/ 4615541 h 6858937"/>
              <a:gd name="connsiteX4656" fmla="*/ 3681686 w 7484617"/>
              <a:gd name="connsiteY4656" fmla="*/ 4608225 h 6858937"/>
              <a:gd name="connsiteX4657" fmla="*/ 3663406 w 7484617"/>
              <a:gd name="connsiteY4657" fmla="*/ 4637489 h 6858937"/>
              <a:gd name="connsiteX4658" fmla="*/ 3645125 w 7484617"/>
              <a:gd name="connsiteY4658" fmla="*/ 4648463 h 6858937"/>
              <a:gd name="connsiteX4659" fmla="*/ 3568348 w 7484617"/>
              <a:gd name="connsiteY4659" fmla="*/ 4692360 h 6858937"/>
              <a:gd name="connsiteX4660" fmla="*/ 3517161 w 7484617"/>
              <a:gd name="connsiteY4660" fmla="*/ 4758204 h 6858937"/>
              <a:gd name="connsiteX4661" fmla="*/ 3502537 w 7484617"/>
              <a:gd name="connsiteY4661" fmla="*/ 4761862 h 6858937"/>
              <a:gd name="connsiteX4662" fmla="*/ 3535442 w 7484617"/>
              <a:gd name="connsiteY4662" fmla="*/ 4714308 h 6858937"/>
              <a:gd name="connsiteX4663" fmla="*/ 3524474 w 7484617"/>
              <a:gd name="connsiteY4663" fmla="*/ 4699676 h 6858937"/>
              <a:gd name="connsiteX4664" fmla="*/ 3517161 w 7484617"/>
              <a:gd name="connsiteY4664" fmla="*/ 4717966 h 6858937"/>
              <a:gd name="connsiteX4665" fmla="*/ 3502537 w 7484617"/>
              <a:gd name="connsiteY4665" fmla="*/ 4703334 h 6858937"/>
              <a:gd name="connsiteX4666" fmla="*/ 3502537 w 7484617"/>
              <a:gd name="connsiteY4666" fmla="*/ 4728940 h 6858937"/>
              <a:gd name="connsiteX4667" fmla="*/ 3484256 w 7484617"/>
              <a:gd name="connsiteY4667" fmla="*/ 4743572 h 6858937"/>
              <a:gd name="connsiteX4668" fmla="*/ 3495225 w 7484617"/>
              <a:gd name="connsiteY4668" fmla="*/ 4765520 h 6858937"/>
              <a:gd name="connsiteX4669" fmla="*/ 3476944 w 7484617"/>
              <a:gd name="connsiteY4669" fmla="*/ 4791128 h 6858937"/>
              <a:gd name="connsiteX4670" fmla="*/ 3462321 w 7484617"/>
              <a:gd name="connsiteY4670" fmla="*/ 4783812 h 6858937"/>
              <a:gd name="connsiteX4671" fmla="*/ 3429416 w 7484617"/>
              <a:gd name="connsiteY4671" fmla="*/ 4809418 h 6858937"/>
              <a:gd name="connsiteX4672" fmla="*/ 3447696 w 7484617"/>
              <a:gd name="connsiteY4672" fmla="*/ 4783812 h 6858937"/>
              <a:gd name="connsiteX4673" fmla="*/ 3425760 w 7484617"/>
              <a:gd name="connsiteY4673" fmla="*/ 4776496 h 6858937"/>
              <a:gd name="connsiteX4674" fmla="*/ 3429416 w 7484617"/>
              <a:gd name="connsiteY4674" fmla="*/ 4794786 h 6858937"/>
              <a:gd name="connsiteX4675" fmla="*/ 3381886 w 7484617"/>
              <a:gd name="connsiteY4675" fmla="*/ 4824050 h 6858937"/>
              <a:gd name="connsiteX4676" fmla="*/ 3370917 w 7484617"/>
              <a:gd name="connsiteY4676" fmla="*/ 4820392 h 6858937"/>
              <a:gd name="connsiteX4677" fmla="*/ 3367261 w 7484617"/>
              <a:gd name="connsiteY4677" fmla="*/ 4824050 h 6858937"/>
              <a:gd name="connsiteX4678" fmla="*/ 3385542 w 7484617"/>
              <a:gd name="connsiteY4678" fmla="*/ 4842340 h 6858937"/>
              <a:gd name="connsiteX4679" fmla="*/ 3370917 w 7484617"/>
              <a:gd name="connsiteY4679" fmla="*/ 4853314 h 6858937"/>
              <a:gd name="connsiteX4680" fmla="*/ 3389198 w 7484617"/>
              <a:gd name="connsiteY4680" fmla="*/ 4853314 h 6858937"/>
              <a:gd name="connsiteX4681" fmla="*/ 3370917 w 7484617"/>
              <a:gd name="connsiteY4681" fmla="*/ 4867948 h 6858937"/>
              <a:gd name="connsiteX4682" fmla="*/ 3363605 w 7484617"/>
              <a:gd name="connsiteY4682" fmla="*/ 4842340 h 6858937"/>
              <a:gd name="connsiteX4683" fmla="*/ 3348982 w 7484617"/>
              <a:gd name="connsiteY4683" fmla="*/ 4860630 h 6858937"/>
              <a:gd name="connsiteX4684" fmla="*/ 3334358 w 7484617"/>
              <a:gd name="connsiteY4684" fmla="*/ 4845998 h 6858937"/>
              <a:gd name="connsiteX4685" fmla="*/ 3334358 w 7484617"/>
              <a:gd name="connsiteY4685" fmla="*/ 4824050 h 6858937"/>
              <a:gd name="connsiteX4686" fmla="*/ 3330701 w 7484617"/>
              <a:gd name="connsiteY4686" fmla="*/ 4842340 h 6858937"/>
              <a:gd name="connsiteX4687" fmla="*/ 3312421 w 7484617"/>
              <a:gd name="connsiteY4687" fmla="*/ 4831366 h 6858937"/>
              <a:gd name="connsiteX4688" fmla="*/ 3319733 w 7484617"/>
              <a:gd name="connsiteY4688" fmla="*/ 4853314 h 6858937"/>
              <a:gd name="connsiteX4689" fmla="*/ 3330701 w 7484617"/>
              <a:gd name="connsiteY4689" fmla="*/ 4853314 h 6858937"/>
              <a:gd name="connsiteX4690" fmla="*/ 3334358 w 7484617"/>
              <a:gd name="connsiteY4690" fmla="*/ 4845998 h 6858937"/>
              <a:gd name="connsiteX4691" fmla="*/ 3338014 w 7484617"/>
              <a:gd name="connsiteY4691" fmla="*/ 4860630 h 6858937"/>
              <a:gd name="connsiteX4692" fmla="*/ 3316078 w 7484617"/>
              <a:gd name="connsiteY4692" fmla="*/ 4853314 h 6858937"/>
              <a:gd name="connsiteX4693" fmla="*/ 3312421 w 7484617"/>
              <a:gd name="connsiteY4693" fmla="*/ 4867948 h 6858937"/>
              <a:gd name="connsiteX4694" fmla="*/ 3323389 w 7484617"/>
              <a:gd name="connsiteY4694" fmla="*/ 4867948 h 6858937"/>
              <a:gd name="connsiteX4695" fmla="*/ 3290484 w 7484617"/>
              <a:gd name="connsiteY4695" fmla="*/ 4897212 h 6858937"/>
              <a:gd name="connsiteX4696" fmla="*/ 3305108 w 7484617"/>
              <a:gd name="connsiteY4696" fmla="*/ 4849656 h 6858937"/>
              <a:gd name="connsiteX4697" fmla="*/ 3301453 w 7484617"/>
              <a:gd name="connsiteY4697" fmla="*/ 4849656 h 6858937"/>
              <a:gd name="connsiteX4698" fmla="*/ 3272203 w 7484617"/>
              <a:gd name="connsiteY4698" fmla="*/ 4897212 h 6858937"/>
              <a:gd name="connsiteX4699" fmla="*/ 3264892 w 7484617"/>
              <a:gd name="connsiteY4699" fmla="*/ 4889896 h 6858937"/>
              <a:gd name="connsiteX4700" fmla="*/ 3261235 w 7484617"/>
              <a:gd name="connsiteY4700" fmla="*/ 4893554 h 6858937"/>
              <a:gd name="connsiteX4701" fmla="*/ 3268547 w 7484617"/>
              <a:gd name="connsiteY4701" fmla="*/ 4900870 h 6858937"/>
              <a:gd name="connsiteX4702" fmla="*/ 3250267 w 7484617"/>
              <a:gd name="connsiteY4702" fmla="*/ 4915502 h 6858937"/>
              <a:gd name="connsiteX4703" fmla="*/ 3228331 w 7484617"/>
              <a:gd name="connsiteY4703" fmla="*/ 4955742 h 6858937"/>
              <a:gd name="connsiteX4704" fmla="*/ 3235643 w 7484617"/>
              <a:gd name="connsiteY4704" fmla="*/ 4915502 h 6858937"/>
              <a:gd name="connsiteX4705" fmla="*/ 3210050 w 7484617"/>
              <a:gd name="connsiteY4705" fmla="*/ 4948424 h 6858937"/>
              <a:gd name="connsiteX4706" fmla="*/ 3228331 w 7484617"/>
              <a:gd name="connsiteY4706" fmla="*/ 4966716 h 6858937"/>
              <a:gd name="connsiteX4707" fmla="*/ 3221019 w 7484617"/>
              <a:gd name="connsiteY4707" fmla="*/ 4970374 h 6858937"/>
              <a:gd name="connsiteX4708" fmla="*/ 3206394 w 7484617"/>
              <a:gd name="connsiteY4708" fmla="*/ 4948424 h 6858937"/>
              <a:gd name="connsiteX4709" fmla="*/ 3188113 w 7484617"/>
              <a:gd name="connsiteY4709" fmla="*/ 4963058 h 6858937"/>
              <a:gd name="connsiteX4710" fmla="*/ 3177145 w 7484617"/>
              <a:gd name="connsiteY4710" fmla="*/ 4992322 h 6858937"/>
              <a:gd name="connsiteX4711" fmla="*/ 3158864 w 7484617"/>
              <a:gd name="connsiteY4711" fmla="*/ 5014270 h 6858937"/>
              <a:gd name="connsiteX4712" fmla="*/ 3155208 w 7484617"/>
              <a:gd name="connsiteY4712" fmla="*/ 4981348 h 6858937"/>
              <a:gd name="connsiteX4713" fmla="*/ 3125959 w 7484617"/>
              <a:gd name="connsiteY4713" fmla="*/ 5010612 h 6858937"/>
              <a:gd name="connsiteX4714" fmla="*/ 3125959 w 7484617"/>
              <a:gd name="connsiteY4714" fmla="*/ 5017928 h 6858937"/>
              <a:gd name="connsiteX4715" fmla="*/ 3122305 w 7484617"/>
              <a:gd name="connsiteY4715" fmla="*/ 5014270 h 6858937"/>
              <a:gd name="connsiteX4716" fmla="*/ 3122303 w 7484617"/>
              <a:gd name="connsiteY4716" fmla="*/ 5014270 h 6858937"/>
              <a:gd name="connsiteX4717" fmla="*/ 3107681 w 7484617"/>
              <a:gd name="connsiteY4717" fmla="*/ 5006954 h 6858937"/>
              <a:gd name="connsiteX4718" fmla="*/ 3100368 w 7484617"/>
              <a:gd name="connsiteY4718" fmla="*/ 5003296 h 6858937"/>
              <a:gd name="connsiteX4719" fmla="*/ 3096712 w 7484617"/>
              <a:gd name="connsiteY4719" fmla="*/ 4999638 h 6858937"/>
              <a:gd name="connsiteX4720" fmla="*/ 3093056 w 7484617"/>
              <a:gd name="connsiteY4720" fmla="*/ 4995980 h 6858937"/>
              <a:gd name="connsiteX4721" fmla="*/ 3089399 w 7484617"/>
              <a:gd name="connsiteY4721" fmla="*/ 4995980 h 6858937"/>
              <a:gd name="connsiteX4722" fmla="*/ 3093056 w 7484617"/>
              <a:gd name="connsiteY4722" fmla="*/ 4992322 h 6858937"/>
              <a:gd name="connsiteX4723" fmla="*/ 3100368 w 7484617"/>
              <a:gd name="connsiteY4723" fmla="*/ 4992322 h 6858937"/>
              <a:gd name="connsiteX4724" fmla="*/ 3104024 w 7484617"/>
              <a:gd name="connsiteY4724" fmla="*/ 4999638 h 6858937"/>
              <a:gd name="connsiteX4725" fmla="*/ 3104024 w 7484617"/>
              <a:gd name="connsiteY4725" fmla="*/ 4974032 h 6858937"/>
              <a:gd name="connsiteX4726" fmla="*/ 3118648 w 7484617"/>
              <a:gd name="connsiteY4726" fmla="*/ 4970374 h 6858937"/>
              <a:gd name="connsiteX4727" fmla="*/ 3111336 w 7484617"/>
              <a:gd name="connsiteY4727" fmla="*/ 4988664 h 6858937"/>
              <a:gd name="connsiteX4728" fmla="*/ 3140584 w 7484617"/>
              <a:gd name="connsiteY4728" fmla="*/ 4981348 h 6858937"/>
              <a:gd name="connsiteX4729" fmla="*/ 3144240 w 7484617"/>
              <a:gd name="connsiteY4729" fmla="*/ 4974032 h 6858937"/>
              <a:gd name="connsiteX4730" fmla="*/ 3133271 w 7484617"/>
              <a:gd name="connsiteY4730" fmla="*/ 4974032 h 6858937"/>
              <a:gd name="connsiteX4731" fmla="*/ 3125959 w 7484617"/>
              <a:gd name="connsiteY4731" fmla="*/ 4963058 h 6858937"/>
              <a:gd name="connsiteX4732" fmla="*/ 3129615 w 7484617"/>
              <a:gd name="connsiteY4732" fmla="*/ 4941108 h 6858937"/>
              <a:gd name="connsiteX4733" fmla="*/ 3114992 w 7484617"/>
              <a:gd name="connsiteY4733" fmla="*/ 4941108 h 6858937"/>
              <a:gd name="connsiteX4734" fmla="*/ 3144240 w 7484617"/>
              <a:gd name="connsiteY4734" fmla="*/ 4919160 h 6858937"/>
              <a:gd name="connsiteX4735" fmla="*/ 3140584 w 7484617"/>
              <a:gd name="connsiteY4735" fmla="*/ 4933792 h 6858937"/>
              <a:gd name="connsiteX4736" fmla="*/ 3177145 w 7484617"/>
              <a:gd name="connsiteY4736" fmla="*/ 4904528 h 6858937"/>
              <a:gd name="connsiteX4737" fmla="*/ 3166177 w 7484617"/>
              <a:gd name="connsiteY4737" fmla="*/ 4897212 h 6858937"/>
              <a:gd name="connsiteX4738" fmla="*/ 3173489 w 7484617"/>
              <a:gd name="connsiteY4738" fmla="*/ 4875264 h 6858937"/>
              <a:gd name="connsiteX4739" fmla="*/ 3213707 w 7484617"/>
              <a:gd name="connsiteY4739" fmla="*/ 4831366 h 6858937"/>
              <a:gd name="connsiteX4740" fmla="*/ 3217363 w 7484617"/>
              <a:gd name="connsiteY4740" fmla="*/ 4845998 h 6858937"/>
              <a:gd name="connsiteX4741" fmla="*/ 3228331 w 7484617"/>
              <a:gd name="connsiteY4741" fmla="*/ 4824050 h 6858937"/>
              <a:gd name="connsiteX4742" fmla="*/ 3239300 w 7484617"/>
              <a:gd name="connsiteY4742" fmla="*/ 4835024 h 6858937"/>
              <a:gd name="connsiteX4743" fmla="*/ 3239300 w 7484617"/>
              <a:gd name="connsiteY4743" fmla="*/ 4820392 h 6858937"/>
              <a:gd name="connsiteX4744" fmla="*/ 3257578 w 7484617"/>
              <a:gd name="connsiteY4744" fmla="*/ 4780154 h 6858937"/>
              <a:gd name="connsiteX4745" fmla="*/ 3272203 w 7484617"/>
              <a:gd name="connsiteY4745" fmla="*/ 4747230 h 6858937"/>
              <a:gd name="connsiteX4746" fmla="*/ 3264892 w 7484617"/>
              <a:gd name="connsiteY4746" fmla="*/ 4758204 h 6858937"/>
              <a:gd name="connsiteX4747" fmla="*/ 3257578 w 7484617"/>
              <a:gd name="connsiteY4747" fmla="*/ 4747230 h 6858937"/>
              <a:gd name="connsiteX4748" fmla="*/ 3283172 w 7484617"/>
              <a:gd name="connsiteY4748" fmla="*/ 4739914 h 6858937"/>
              <a:gd name="connsiteX4749" fmla="*/ 3279515 w 7484617"/>
              <a:gd name="connsiteY4749" fmla="*/ 4765520 h 6858937"/>
              <a:gd name="connsiteX4750" fmla="*/ 3312421 w 7484617"/>
              <a:gd name="connsiteY4750" fmla="*/ 4725282 h 6858937"/>
              <a:gd name="connsiteX4751" fmla="*/ 3330701 w 7484617"/>
              <a:gd name="connsiteY4751" fmla="*/ 4721624 h 6858937"/>
              <a:gd name="connsiteX4752" fmla="*/ 3345326 w 7484617"/>
              <a:gd name="connsiteY4752" fmla="*/ 4699676 h 6858937"/>
              <a:gd name="connsiteX4753" fmla="*/ 3345326 w 7484617"/>
              <a:gd name="connsiteY4753" fmla="*/ 4677727 h 6858937"/>
              <a:gd name="connsiteX4754" fmla="*/ 3359949 w 7484617"/>
              <a:gd name="connsiteY4754" fmla="*/ 4692360 h 6858937"/>
              <a:gd name="connsiteX4755" fmla="*/ 3378230 w 7484617"/>
              <a:gd name="connsiteY4755" fmla="*/ 4666753 h 6858937"/>
              <a:gd name="connsiteX4756" fmla="*/ 3370917 w 7484617"/>
              <a:gd name="connsiteY4756" fmla="*/ 4659437 h 6858937"/>
              <a:gd name="connsiteX4757" fmla="*/ 3389198 w 7484617"/>
              <a:gd name="connsiteY4757" fmla="*/ 4655779 h 6858937"/>
              <a:gd name="connsiteX4758" fmla="*/ 3422103 w 7484617"/>
              <a:gd name="connsiteY4758" fmla="*/ 4611883 h 6858937"/>
              <a:gd name="connsiteX4759" fmla="*/ 3422103 w 7484617"/>
              <a:gd name="connsiteY4759" fmla="*/ 4597249 h 6858937"/>
              <a:gd name="connsiteX4760" fmla="*/ 3433072 w 7484617"/>
              <a:gd name="connsiteY4760" fmla="*/ 4611883 h 6858937"/>
              <a:gd name="connsiteX4761" fmla="*/ 3455009 w 7484617"/>
              <a:gd name="connsiteY4761" fmla="*/ 4571643 h 6858937"/>
              <a:gd name="connsiteX4762" fmla="*/ 3440384 w 7484617"/>
              <a:gd name="connsiteY4762" fmla="*/ 4578959 h 6858937"/>
              <a:gd name="connsiteX4763" fmla="*/ 3465978 w 7484617"/>
              <a:gd name="connsiteY4763" fmla="*/ 4553353 h 6858937"/>
              <a:gd name="connsiteX4764" fmla="*/ 3462321 w 7484617"/>
              <a:gd name="connsiteY4764" fmla="*/ 4567985 h 6858937"/>
              <a:gd name="connsiteX4765" fmla="*/ 3480600 w 7484617"/>
              <a:gd name="connsiteY4765" fmla="*/ 4542379 h 6858937"/>
              <a:gd name="connsiteX4766" fmla="*/ 3465978 w 7484617"/>
              <a:gd name="connsiteY4766" fmla="*/ 4542379 h 6858937"/>
              <a:gd name="connsiteX4767" fmla="*/ 3480600 w 7484617"/>
              <a:gd name="connsiteY4767" fmla="*/ 4538721 h 6858937"/>
              <a:gd name="connsiteX4768" fmla="*/ 3487912 w 7484617"/>
              <a:gd name="connsiteY4768" fmla="*/ 4516773 h 6858937"/>
              <a:gd name="connsiteX4769" fmla="*/ 3465978 w 7484617"/>
              <a:gd name="connsiteY4769" fmla="*/ 4516773 h 6858937"/>
              <a:gd name="connsiteX4770" fmla="*/ 3462321 w 7484617"/>
              <a:gd name="connsiteY4770" fmla="*/ 4535063 h 6858937"/>
              <a:gd name="connsiteX4771" fmla="*/ 3403823 w 7484617"/>
              <a:gd name="connsiteY4771" fmla="*/ 4571643 h 6858937"/>
              <a:gd name="connsiteX4772" fmla="*/ 3381886 w 7484617"/>
              <a:gd name="connsiteY4772" fmla="*/ 4604567 h 6858937"/>
              <a:gd name="connsiteX4773" fmla="*/ 3330701 w 7484617"/>
              <a:gd name="connsiteY4773" fmla="*/ 4648463 h 6858937"/>
              <a:gd name="connsiteX4774" fmla="*/ 3316078 w 7484617"/>
              <a:gd name="connsiteY4774" fmla="*/ 4637489 h 6858937"/>
              <a:gd name="connsiteX4775" fmla="*/ 3305108 w 7484617"/>
              <a:gd name="connsiteY4775" fmla="*/ 4652121 h 6858937"/>
              <a:gd name="connsiteX4776" fmla="*/ 3283172 w 7484617"/>
              <a:gd name="connsiteY4776" fmla="*/ 4641147 h 6858937"/>
              <a:gd name="connsiteX4777" fmla="*/ 3286828 w 7484617"/>
              <a:gd name="connsiteY4777" fmla="*/ 4663095 h 6858937"/>
              <a:gd name="connsiteX4778" fmla="*/ 3264892 w 7484617"/>
              <a:gd name="connsiteY4778" fmla="*/ 4666753 h 6858937"/>
              <a:gd name="connsiteX4779" fmla="*/ 3261235 w 7484617"/>
              <a:gd name="connsiteY4779" fmla="*/ 4685043 h 6858937"/>
              <a:gd name="connsiteX4780" fmla="*/ 3253922 w 7484617"/>
              <a:gd name="connsiteY4780" fmla="*/ 4663095 h 6858937"/>
              <a:gd name="connsiteX4781" fmla="*/ 3239300 w 7484617"/>
              <a:gd name="connsiteY4781" fmla="*/ 4674069 h 6858937"/>
              <a:gd name="connsiteX4782" fmla="*/ 3231987 w 7484617"/>
              <a:gd name="connsiteY4782" fmla="*/ 4688702 h 6858937"/>
              <a:gd name="connsiteX4783" fmla="*/ 3242954 w 7484617"/>
              <a:gd name="connsiteY4783" fmla="*/ 4710650 h 6858937"/>
              <a:gd name="connsiteX4784" fmla="*/ 3228331 w 7484617"/>
              <a:gd name="connsiteY4784" fmla="*/ 4699676 h 6858937"/>
              <a:gd name="connsiteX4785" fmla="*/ 3202738 w 7484617"/>
              <a:gd name="connsiteY4785" fmla="*/ 4725282 h 6858937"/>
              <a:gd name="connsiteX4786" fmla="*/ 3195426 w 7484617"/>
              <a:gd name="connsiteY4786" fmla="*/ 4703334 h 6858937"/>
              <a:gd name="connsiteX4787" fmla="*/ 3199082 w 7484617"/>
              <a:gd name="connsiteY4787" fmla="*/ 4685043 h 6858937"/>
              <a:gd name="connsiteX4788" fmla="*/ 3217363 w 7484617"/>
              <a:gd name="connsiteY4788" fmla="*/ 4670411 h 6858937"/>
              <a:gd name="connsiteX4789" fmla="*/ 3217363 w 7484617"/>
              <a:gd name="connsiteY4789" fmla="*/ 4685043 h 6858937"/>
              <a:gd name="connsiteX4790" fmla="*/ 3228331 w 7484617"/>
              <a:gd name="connsiteY4790" fmla="*/ 4663095 h 6858937"/>
              <a:gd name="connsiteX4791" fmla="*/ 3268547 w 7484617"/>
              <a:gd name="connsiteY4791" fmla="*/ 4644805 h 6858937"/>
              <a:gd name="connsiteX4792" fmla="*/ 3264892 w 7484617"/>
              <a:gd name="connsiteY4792" fmla="*/ 4633831 h 6858937"/>
              <a:gd name="connsiteX4793" fmla="*/ 3272203 w 7484617"/>
              <a:gd name="connsiteY4793" fmla="*/ 4626515 h 6858937"/>
              <a:gd name="connsiteX4794" fmla="*/ 3283172 w 7484617"/>
              <a:gd name="connsiteY4794" fmla="*/ 4637489 h 6858937"/>
              <a:gd name="connsiteX4795" fmla="*/ 3283172 w 7484617"/>
              <a:gd name="connsiteY4795" fmla="*/ 4615541 h 6858937"/>
              <a:gd name="connsiteX4796" fmla="*/ 3297796 w 7484617"/>
              <a:gd name="connsiteY4796" fmla="*/ 4622857 h 6858937"/>
              <a:gd name="connsiteX4797" fmla="*/ 3327045 w 7484617"/>
              <a:gd name="connsiteY4797" fmla="*/ 4600909 h 6858937"/>
              <a:gd name="connsiteX4798" fmla="*/ 3319733 w 7484617"/>
              <a:gd name="connsiteY4798" fmla="*/ 4586275 h 6858937"/>
              <a:gd name="connsiteX4799" fmla="*/ 3323389 w 7484617"/>
              <a:gd name="connsiteY4799" fmla="*/ 4575301 h 6858937"/>
              <a:gd name="connsiteX4800" fmla="*/ 3341670 w 7484617"/>
              <a:gd name="connsiteY4800" fmla="*/ 4567985 h 6858937"/>
              <a:gd name="connsiteX4801" fmla="*/ 3389198 w 7484617"/>
              <a:gd name="connsiteY4801" fmla="*/ 4527747 h 6858937"/>
              <a:gd name="connsiteX4802" fmla="*/ 3378230 w 7484617"/>
              <a:gd name="connsiteY4802" fmla="*/ 4498481 h 6858937"/>
              <a:gd name="connsiteX4803" fmla="*/ 3378230 w 7484617"/>
              <a:gd name="connsiteY4803" fmla="*/ 4516773 h 6858937"/>
              <a:gd name="connsiteX4804" fmla="*/ 3367261 w 7484617"/>
              <a:gd name="connsiteY4804" fmla="*/ 4505797 h 6858937"/>
              <a:gd name="connsiteX4805" fmla="*/ 3290484 w 7484617"/>
              <a:gd name="connsiteY4805" fmla="*/ 4567985 h 6858937"/>
              <a:gd name="connsiteX4806" fmla="*/ 3297796 w 7484617"/>
              <a:gd name="connsiteY4806" fmla="*/ 4549695 h 6858937"/>
              <a:gd name="connsiteX4807" fmla="*/ 3286828 w 7484617"/>
              <a:gd name="connsiteY4807" fmla="*/ 4538721 h 6858937"/>
              <a:gd name="connsiteX4808" fmla="*/ 3294140 w 7484617"/>
              <a:gd name="connsiteY4808" fmla="*/ 4542379 h 6858937"/>
              <a:gd name="connsiteX4809" fmla="*/ 3305108 w 7484617"/>
              <a:gd name="connsiteY4809" fmla="*/ 4513113 h 6858937"/>
              <a:gd name="connsiteX4810" fmla="*/ 3308765 w 7484617"/>
              <a:gd name="connsiteY4810" fmla="*/ 4535063 h 6858937"/>
              <a:gd name="connsiteX4811" fmla="*/ 3297796 w 7484617"/>
              <a:gd name="connsiteY4811" fmla="*/ 4535063 h 6858937"/>
              <a:gd name="connsiteX4812" fmla="*/ 3308765 w 7484617"/>
              <a:gd name="connsiteY4812" fmla="*/ 4549695 h 6858937"/>
              <a:gd name="connsiteX4813" fmla="*/ 3319733 w 7484617"/>
              <a:gd name="connsiteY4813" fmla="*/ 4527747 h 6858937"/>
              <a:gd name="connsiteX4814" fmla="*/ 3316078 w 7484617"/>
              <a:gd name="connsiteY4814" fmla="*/ 4509455 h 6858937"/>
              <a:gd name="connsiteX4815" fmla="*/ 3374573 w 7484617"/>
              <a:gd name="connsiteY4815" fmla="*/ 4454585 h 6858937"/>
              <a:gd name="connsiteX4816" fmla="*/ 3367261 w 7484617"/>
              <a:gd name="connsiteY4816" fmla="*/ 4439953 h 6858937"/>
              <a:gd name="connsiteX4817" fmla="*/ 3400167 w 7484617"/>
              <a:gd name="connsiteY4817" fmla="*/ 4432637 h 6858937"/>
              <a:gd name="connsiteX4818" fmla="*/ 3392854 w 7484617"/>
              <a:gd name="connsiteY4818" fmla="*/ 4450927 h 6858937"/>
              <a:gd name="connsiteX4819" fmla="*/ 3389198 w 7484617"/>
              <a:gd name="connsiteY4819" fmla="*/ 4443611 h 6858937"/>
              <a:gd name="connsiteX4820" fmla="*/ 3389198 w 7484617"/>
              <a:gd name="connsiteY4820" fmla="*/ 4465559 h 6858937"/>
              <a:gd name="connsiteX4821" fmla="*/ 3403823 w 7484617"/>
              <a:gd name="connsiteY4821" fmla="*/ 4421661 h 6858937"/>
              <a:gd name="connsiteX4822" fmla="*/ 3422103 w 7484617"/>
              <a:gd name="connsiteY4822" fmla="*/ 4407029 h 6858937"/>
              <a:gd name="connsiteX4823" fmla="*/ 3425760 w 7484617"/>
              <a:gd name="connsiteY4823" fmla="*/ 4428979 h 6858937"/>
              <a:gd name="connsiteX4824" fmla="*/ 3436728 w 7484617"/>
              <a:gd name="connsiteY4824" fmla="*/ 4407029 h 6858937"/>
              <a:gd name="connsiteX4825" fmla="*/ 3447696 w 7484617"/>
              <a:gd name="connsiteY4825" fmla="*/ 4370449 h 6858937"/>
              <a:gd name="connsiteX4826" fmla="*/ 3451353 w 7484617"/>
              <a:gd name="connsiteY4826" fmla="*/ 4381423 h 6858937"/>
              <a:gd name="connsiteX4827" fmla="*/ 3462321 w 7484617"/>
              <a:gd name="connsiteY4827" fmla="*/ 4366791 h 6858937"/>
              <a:gd name="connsiteX4828" fmla="*/ 3480600 w 7484617"/>
              <a:gd name="connsiteY4828" fmla="*/ 4363133 h 6858937"/>
              <a:gd name="connsiteX4829" fmla="*/ 3480600 w 7484617"/>
              <a:gd name="connsiteY4829" fmla="*/ 4337525 h 6858937"/>
              <a:gd name="connsiteX4830" fmla="*/ 3495225 w 7484617"/>
              <a:gd name="connsiteY4830" fmla="*/ 4337525 h 6858937"/>
              <a:gd name="connsiteX4831" fmla="*/ 3502537 w 7484617"/>
              <a:gd name="connsiteY4831" fmla="*/ 4319235 h 6858937"/>
              <a:gd name="connsiteX4832" fmla="*/ 3509849 w 7484617"/>
              <a:gd name="connsiteY4832" fmla="*/ 4330209 h 6858937"/>
              <a:gd name="connsiteX4833" fmla="*/ 3506193 w 7484617"/>
              <a:gd name="connsiteY4833" fmla="*/ 4315577 h 6858937"/>
              <a:gd name="connsiteX4834" fmla="*/ 3517161 w 7484617"/>
              <a:gd name="connsiteY4834" fmla="*/ 4315577 h 6858937"/>
              <a:gd name="connsiteX4835" fmla="*/ 3517161 w 7484617"/>
              <a:gd name="connsiteY4835" fmla="*/ 4330209 h 6858937"/>
              <a:gd name="connsiteX4836" fmla="*/ 3520818 w 7484617"/>
              <a:gd name="connsiteY4836" fmla="*/ 4300945 h 6858937"/>
              <a:gd name="connsiteX4837" fmla="*/ 3539098 w 7484617"/>
              <a:gd name="connsiteY4837" fmla="*/ 4289971 h 6858937"/>
              <a:gd name="connsiteX4838" fmla="*/ 3550067 w 7484617"/>
              <a:gd name="connsiteY4838" fmla="*/ 4293629 h 6858937"/>
              <a:gd name="connsiteX4839" fmla="*/ 3597595 w 7484617"/>
              <a:gd name="connsiteY4839" fmla="*/ 4242415 h 6858937"/>
              <a:gd name="connsiteX4840" fmla="*/ 3612220 w 7484617"/>
              <a:gd name="connsiteY4840" fmla="*/ 4249731 h 6858937"/>
              <a:gd name="connsiteX4841" fmla="*/ 3630500 w 7484617"/>
              <a:gd name="connsiteY4841" fmla="*/ 4227783 h 6858937"/>
              <a:gd name="connsiteX4842" fmla="*/ 3641469 w 7484617"/>
              <a:gd name="connsiteY4842" fmla="*/ 4205835 h 6858937"/>
              <a:gd name="connsiteX4843" fmla="*/ 3648781 w 7484617"/>
              <a:gd name="connsiteY4843" fmla="*/ 4209493 h 6858937"/>
              <a:gd name="connsiteX4844" fmla="*/ 3674374 w 7484617"/>
              <a:gd name="connsiteY4844" fmla="*/ 4180229 h 6858937"/>
              <a:gd name="connsiteX4845" fmla="*/ 3681686 w 7484617"/>
              <a:gd name="connsiteY4845" fmla="*/ 4136332 h 6858937"/>
              <a:gd name="connsiteX4846" fmla="*/ 3729214 w 7484617"/>
              <a:gd name="connsiteY4846" fmla="*/ 4121700 h 6858937"/>
              <a:gd name="connsiteX4847" fmla="*/ 3743839 w 7484617"/>
              <a:gd name="connsiteY4847" fmla="*/ 4107068 h 6858937"/>
              <a:gd name="connsiteX4848" fmla="*/ 3740183 w 7484617"/>
              <a:gd name="connsiteY4848" fmla="*/ 4121700 h 6858937"/>
              <a:gd name="connsiteX4849" fmla="*/ 3754807 w 7484617"/>
              <a:gd name="connsiteY4849" fmla="*/ 4092436 h 6858937"/>
              <a:gd name="connsiteX4850" fmla="*/ 3740183 w 7484617"/>
              <a:gd name="connsiteY4850" fmla="*/ 4099752 h 6858937"/>
              <a:gd name="connsiteX4851" fmla="*/ 3780401 w 7484617"/>
              <a:gd name="connsiteY4851" fmla="*/ 4081462 h 6858937"/>
              <a:gd name="connsiteX4852" fmla="*/ 3776744 w 7484617"/>
              <a:gd name="connsiteY4852" fmla="*/ 4066828 h 6858937"/>
              <a:gd name="connsiteX4853" fmla="*/ 3791369 w 7484617"/>
              <a:gd name="connsiteY4853" fmla="*/ 4055854 h 6858937"/>
              <a:gd name="connsiteX4854" fmla="*/ 3773088 w 7484617"/>
              <a:gd name="connsiteY4854" fmla="*/ 4048538 h 6858937"/>
              <a:gd name="connsiteX4855" fmla="*/ 3751151 w 7484617"/>
              <a:gd name="connsiteY4855" fmla="*/ 4063170 h 6858937"/>
              <a:gd name="connsiteX4856" fmla="*/ 3769432 w 7484617"/>
              <a:gd name="connsiteY4856" fmla="*/ 4044880 h 6858937"/>
              <a:gd name="connsiteX4857" fmla="*/ 3795025 w 7484617"/>
              <a:gd name="connsiteY4857" fmla="*/ 4044880 h 6858937"/>
              <a:gd name="connsiteX4858" fmla="*/ 3791369 w 7484617"/>
              <a:gd name="connsiteY4858" fmla="*/ 4026590 h 6858937"/>
              <a:gd name="connsiteX4859" fmla="*/ 3795025 w 7484617"/>
              <a:gd name="connsiteY4859" fmla="*/ 4026590 h 6858937"/>
              <a:gd name="connsiteX4860" fmla="*/ 3798681 w 7484617"/>
              <a:gd name="connsiteY4860" fmla="*/ 4022932 h 6858937"/>
              <a:gd name="connsiteX4861" fmla="*/ 3805993 w 7484617"/>
              <a:gd name="connsiteY4861" fmla="*/ 4048538 h 6858937"/>
              <a:gd name="connsiteX4862" fmla="*/ 3816962 w 7484617"/>
              <a:gd name="connsiteY4862" fmla="*/ 4055854 h 6858937"/>
              <a:gd name="connsiteX4863" fmla="*/ 3824274 w 7484617"/>
              <a:gd name="connsiteY4863" fmla="*/ 4030248 h 6858937"/>
              <a:gd name="connsiteX4864" fmla="*/ 3849865 w 7484617"/>
              <a:gd name="connsiteY4864" fmla="*/ 3993668 h 6858937"/>
              <a:gd name="connsiteX4865" fmla="*/ 3864490 w 7484617"/>
              <a:gd name="connsiteY4865" fmla="*/ 4019274 h 6858937"/>
              <a:gd name="connsiteX4866" fmla="*/ 3860834 w 7484617"/>
              <a:gd name="connsiteY4866" fmla="*/ 3990008 h 6858937"/>
              <a:gd name="connsiteX4867" fmla="*/ 3879115 w 7484617"/>
              <a:gd name="connsiteY4867" fmla="*/ 3971718 h 6858937"/>
              <a:gd name="connsiteX4868" fmla="*/ 3897395 w 7484617"/>
              <a:gd name="connsiteY4868" fmla="*/ 3986350 h 6858937"/>
              <a:gd name="connsiteX4869" fmla="*/ 3901051 w 7484617"/>
              <a:gd name="connsiteY4869" fmla="*/ 3964402 h 6858937"/>
              <a:gd name="connsiteX4870" fmla="*/ 3926645 w 7484617"/>
              <a:gd name="connsiteY4870" fmla="*/ 3960744 h 6858937"/>
              <a:gd name="connsiteX4871" fmla="*/ 3926645 w 7484617"/>
              <a:gd name="connsiteY4871" fmla="*/ 3953428 h 6858937"/>
              <a:gd name="connsiteX4872" fmla="*/ 3948580 w 7484617"/>
              <a:gd name="connsiteY4872" fmla="*/ 3916848 h 6858937"/>
              <a:gd name="connsiteX4873" fmla="*/ 3966861 w 7484617"/>
              <a:gd name="connsiteY4873" fmla="*/ 3905874 h 6858937"/>
              <a:gd name="connsiteX4874" fmla="*/ 3999766 w 7484617"/>
              <a:gd name="connsiteY4874" fmla="*/ 3887582 h 6858937"/>
              <a:gd name="connsiteX4875" fmla="*/ 4003422 w 7484617"/>
              <a:gd name="connsiteY4875" fmla="*/ 3876608 h 6858937"/>
              <a:gd name="connsiteX4876" fmla="*/ 3992453 w 7484617"/>
              <a:gd name="connsiteY4876" fmla="*/ 3872950 h 6858937"/>
              <a:gd name="connsiteX4877" fmla="*/ 4007078 w 7484617"/>
              <a:gd name="connsiteY4877" fmla="*/ 3854660 h 6858937"/>
              <a:gd name="connsiteX4878" fmla="*/ 4007078 w 7484617"/>
              <a:gd name="connsiteY4878" fmla="*/ 3876608 h 6858937"/>
              <a:gd name="connsiteX4879" fmla="*/ 4050952 w 7484617"/>
              <a:gd name="connsiteY4879" fmla="*/ 3854660 h 6858937"/>
              <a:gd name="connsiteX4880" fmla="*/ 4047296 w 7484617"/>
              <a:gd name="connsiteY4880" fmla="*/ 3832712 h 6858937"/>
              <a:gd name="connsiteX4881" fmla="*/ 4036327 w 7484617"/>
              <a:gd name="connsiteY4881" fmla="*/ 3854660 h 6858937"/>
              <a:gd name="connsiteX4882" fmla="*/ 4021703 w 7484617"/>
              <a:gd name="connsiteY4882" fmla="*/ 3829054 h 6858937"/>
              <a:gd name="connsiteX4883" fmla="*/ 4050952 w 7484617"/>
              <a:gd name="connsiteY4883" fmla="*/ 3825396 h 6858937"/>
              <a:gd name="connsiteX4884" fmla="*/ 4065575 w 7484617"/>
              <a:gd name="connsiteY4884" fmla="*/ 3843686 h 6858937"/>
              <a:gd name="connsiteX4885" fmla="*/ 4065575 w 7484617"/>
              <a:gd name="connsiteY4885" fmla="*/ 3829054 h 6858937"/>
              <a:gd name="connsiteX4886" fmla="*/ 4069231 w 7484617"/>
              <a:gd name="connsiteY4886" fmla="*/ 3840028 h 6858937"/>
              <a:gd name="connsiteX4887" fmla="*/ 4087511 w 7484617"/>
              <a:gd name="connsiteY4887" fmla="*/ 3814420 h 6858937"/>
              <a:gd name="connsiteX4888" fmla="*/ 4135041 w 7484617"/>
              <a:gd name="connsiteY4888" fmla="*/ 3792472 h 6858937"/>
              <a:gd name="connsiteX4889" fmla="*/ 4127729 w 7484617"/>
              <a:gd name="connsiteY4889" fmla="*/ 3781498 h 6858937"/>
              <a:gd name="connsiteX4890" fmla="*/ 4138698 w 7484617"/>
              <a:gd name="connsiteY4890" fmla="*/ 3770524 h 6858937"/>
              <a:gd name="connsiteX4891" fmla="*/ 4167947 w 7484617"/>
              <a:gd name="connsiteY4891" fmla="*/ 3748576 h 6858937"/>
              <a:gd name="connsiteX4892" fmla="*/ 4178913 w 7484617"/>
              <a:gd name="connsiteY4892" fmla="*/ 3755892 h 6858937"/>
              <a:gd name="connsiteX4893" fmla="*/ 4171603 w 7484617"/>
              <a:gd name="connsiteY4893" fmla="*/ 3774182 h 6858937"/>
              <a:gd name="connsiteX4894" fmla="*/ 4204507 w 7484617"/>
              <a:gd name="connsiteY4894" fmla="*/ 3752234 h 6858937"/>
              <a:gd name="connsiteX4895" fmla="*/ 4186226 w 7484617"/>
              <a:gd name="connsiteY4895" fmla="*/ 3759550 h 6858937"/>
              <a:gd name="connsiteX4896" fmla="*/ 4222787 w 7484617"/>
              <a:gd name="connsiteY4896" fmla="*/ 3711994 h 6858937"/>
              <a:gd name="connsiteX4897" fmla="*/ 4215475 w 7484617"/>
              <a:gd name="connsiteY4897" fmla="*/ 3708336 h 6858937"/>
              <a:gd name="connsiteX4898" fmla="*/ 4215475 w 7484617"/>
              <a:gd name="connsiteY4898" fmla="*/ 3690046 h 6858937"/>
              <a:gd name="connsiteX4899" fmla="*/ 4233755 w 7484617"/>
              <a:gd name="connsiteY4899" fmla="*/ 3704678 h 6858937"/>
              <a:gd name="connsiteX4900" fmla="*/ 4259349 w 7484617"/>
              <a:gd name="connsiteY4900" fmla="*/ 3690046 h 6858937"/>
              <a:gd name="connsiteX4901" fmla="*/ 4233755 w 7484617"/>
              <a:gd name="connsiteY4901" fmla="*/ 3686388 h 6858937"/>
              <a:gd name="connsiteX4902" fmla="*/ 4244724 w 7484617"/>
              <a:gd name="connsiteY4902" fmla="*/ 3668098 h 6858937"/>
              <a:gd name="connsiteX4903" fmla="*/ 4273973 w 7484617"/>
              <a:gd name="connsiteY4903" fmla="*/ 3690046 h 6858937"/>
              <a:gd name="connsiteX4904" fmla="*/ 4288598 w 7484617"/>
              <a:gd name="connsiteY4904" fmla="*/ 3642492 h 6858937"/>
              <a:gd name="connsiteX4905" fmla="*/ 4270317 w 7484617"/>
              <a:gd name="connsiteY4905" fmla="*/ 3668098 h 6858937"/>
              <a:gd name="connsiteX4906" fmla="*/ 4270317 w 7484617"/>
              <a:gd name="connsiteY4906" fmla="*/ 3649808 h 6858937"/>
              <a:gd name="connsiteX4907" fmla="*/ 4292254 w 7484617"/>
              <a:gd name="connsiteY4907" fmla="*/ 3633804 h 6858937"/>
              <a:gd name="connsiteX4908" fmla="*/ 4307897 w 7484617"/>
              <a:gd name="connsiteY4908" fmla="*/ 3624346 h 6858937"/>
              <a:gd name="connsiteX4909" fmla="*/ 4316475 w 7484617"/>
              <a:gd name="connsiteY4909" fmla="*/ 3625573 h 6858937"/>
              <a:gd name="connsiteX4910" fmla="*/ 4317845 w 7484617"/>
              <a:gd name="connsiteY4910" fmla="*/ 3635174 h 6858937"/>
              <a:gd name="connsiteX4911" fmla="*/ 4306877 w 7484617"/>
              <a:gd name="connsiteY4911" fmla="*/ 3631516 h 6858937"/>
              <a:gd name="connsiteX4912" fmla="*/ 4317845 w 7484617"/>
              <a:gd name="connsiteY4912" fmla="*/ 3646150 h 6858937"/>
              <a:gd name="connsiteX4913" fmla="*/ 4303221 w 7484617"/>
              <a:gd name="connsiteY4913" fmla="*/ 3668098 h 6858937"/>
              <a:gd name="connsiteX4914" fmla="*/ 4325157 w 7484617"/>
              <a:gd name="connsiteY4914" fmla="*/ 3657124 h 6858937"/>
              <a:gd name="connsiteX4915" fmla="*/ 4328814 w 7484617"/>
              <a:gd name="connsiteY4915" fmla="*/ 3638834 h 6858937"/>
              <a:gd name="connsiteX4916" fmla="*/ 4336126 w 7484617"/>
              <a:gd name="connsiteY4916" fmla="*/ 3657124 h 6858937"/>
              <a:gd name="connsiteX4917" fmla="*/ 4339783 w 7484617"/>
              <a:gd name="connsiteY4917" fmla="*/ 3635174 h 6858937"/>
              <a:gd name="connsiteX4918" fmla="*/ 4321501 w 7484617"/>
              <a:gd name="connsiteY4918" fmla="*/ 3635174 h 6858937"/>
              <a:gd name="connsiteX4919" fmla="*/ 4339783 w 7484617"/>
              <a:gd name="connsiteY4919" fmla="*/ 3624200 h 6858937"/>
              <a:gd name="connsiteX4920" fmla="*/ 4339783 w 7484617"/>
              <a:gd name="connsiteY4920" fmla="*/ 3609568 h 6858937"/>
              <a:gd name="connsiteX4921" fmla="*/ 4321501 w 7484617"/>
              <a:gd name="connsiteY4921" fmla="*/ 3620542 h 6858937"/>
              <a:gd name="connsiteX4922" fmla="*/ 4328814 w 7484617"/>
              <a:gd name="connsiteY4922" fmla="*/ 3602252 h 6858937"/>
              <a:gd name="connsiteX4923" fmla="*/ 4299565 w 7484617"/>
              <a:gd name="connsiteY4923" fmla="*/ 3616884 h 6858937"/>
              <a:gd name="connsiteX4924" fmla="*/ 4299565 w 7484617"/>
              <a:gd name="connsiteY4924" fmla="*/ 3609568 h 6858937"/>
              <a:gd name="connsiteX4925" fmla="*/ 4295909 w 7484617"/>
              <a:gd name="connsiteY4925" fmla="*/ 3624200 h 6858937"/>
              <a:gd name="connsiteX4926" fmla="*/ 4273973 w 7484617"/>
              <a:gd name="connsiteY4926" fmla="*/ 3642492 h 6858937"/>
              <a:gd name="connsiteX4927" fmla="*/ 4266661 w 7484617"/>
              <a:gd name="connsiteY4927" fmla="*/ 3646150 h 6858937"/>
              <a:gd name="connsiteX4928" fmla="*/ 4259349 w 7484617"/>
              <a:gd name="connsiteY4928" fmla="*/ 3642492 h 6858937"/>
              <a:gd name="connsiteX4929" fmla="*/ 4252037 w 7484617"/>
              <a:gd name="connsiteY4929" fmla="*/ 3657124 h 6858937"/>
              <a:gd name="connsiteX4930" fmla="*/ 4226443 w 7484617"/>
              <a:gd name="connsiteY4930" fmla="*/ 3675414 h 6858937"/>
              <a:gd name="connsiteX4931" fmla="*/ 4215475 w 7484617"/>
              <a:gd name="connsiteY4931" fmla="*/ 3664440 h 6858937"/>
              <a:gd name="connsiteX4932" fmla="*/ 4178913 w 7484617"/>
              <a:gd name="connsiteY4932" fmla="*/ 3704678 h 6858937"/>
              <a:gd name="connsiteX4933" fmla="*/ 4164291 w 7484617"/>
              <a:gd name="connsiteY4933" fmla="*/ 3719310 h 6858937"/>
              <a:gd name="connsiteX4934" fmla="*/ 4146010 w 7484617"/>
              <a:gd name="connsiteY4934" fmla="*/ 3711994 h 6858937"/>
              <a:gd name="connsiteX4935" fmla="*/ 4109449 w 7484617"/>
              <a:gd name="connsiteY4935" fmla="*/ 3737602 h 6858937"/>
              <a:gd name="connsiteX4936" fmla="*/ 4113105 w 7484617"/>
              <a:gd name="connsiteY4936" fmla="*/ 3748576 h 6858937"/>
              <a:gd name="connsiteX4937" fmla="*/ 4091168 w 7484617"/>
              <a:gd name="connsiteY4937" fmla="*/ 3763208 h 6858937"/>
              <a:gd name="connsiteX4938" fmla="*/ 4087511 w 7484617"/>
              <a:gd name="connsiteY4938" fmla="*/ 3748576 h 6858937"/>
              <a:gd name="connsiteX4939" fmla="*/ 4036327 w 7484617"/>
              <a:gd name="connsiteY4939" fmla="*/ 3799788 h 6858937"/>
              <a:gd name="connsiteX4940" fmla="*/ 4043639 w 7484617"/>
              <a:gd name="connsiteY4940" fmla="*/ 3814420 h 6858937"/>
              <a:gd name="connsiteX4941" fmla="*/ 4021703 w 7484617"/>
              <a:gd name="connsiteY4941" fmla="*/ 3825396 h 6858937"/>
              <a:gd name="connsiteX4942" fmla="*/ 4018047 w 7484617"/>
              <a:gd name="connsiteY4942" fmla="*/ 3807104 h 6858937"/>
              <a:gd name="connsiteX4943" fmla="*/ 3919332 w 7484617"/>
              <a:gd name="connsiteY4943" fmla="*/ 3876608 h 6858937"/>
              <a:gd name="connsiteX4944" fmla="*/ 3930301 w 7484617"/>
              <a:gd name="connsiteY4944" fmla="*/ 3865634 h 6858937"/>
              <a:gd name="connsiteX4945" fmla="*/ 3915676 w 7484617"/>
              <a:gd name="connsiteY4945" fmla="*/ 3858318 h 6858937"/>
              <a:gd name="connsiteX4946" fmla="*/ 3893739 w 7484617"/>
              <a:gd name="connsiteY4946" fmla="*/ 3872950 h 6858937"/>
              <a:gd name="connsiteX4947" fmla="*/ 3897395 w 7484617"/>
              <a:gd name="connsiteY4947" fmla="*/ 3891240 h 6858937"/>
              <a:gd name="connsiteX4948" fmla="*/ 3875459 w 7484617"/>
              <a:gd name="connsiteY4948" fmla="*/ 3891240 h 6858937"/>
              <a:gd name="connsiteX4949" fmla="*/ 3879115 w 7484617"/>
              <a:gd name="connsiteY4949" fmla="*/ 3902214 h 6858937"/>
              <a:gd name="connsiteX4950" fmla="*/ 3857178 w 7484617"/>
              <a:gd name="connsiteY4950" fmla="*/ 3916848 h 6858937"/>
              <a:gd name="connsiteX4951" fmla="*/ 3868146 w 7484617"/>
              <a:gd name="connsiteY4951" fmla="*/ 3902214 h 6858937"/>
              <a:gd name="connsiteX4952" fmla="*/ 3842553 w 7484617"/>
              <a:gd name="connsiteY4952" fmla="*/ 3894898 h 6858937"/>
              <a:gd name="connsiteX4953" fmla="*/ 3849865 w 7484617"/>
              <a:gd name="connsiteY4953" fmla="*/ 3909532 h 6858937"/>
              <a:gd name="connsiteX4954" fmla="*/ 3805993 w 7484617"/>
              <a:gd name="connsiteY4954" fmla="*/ 3938796 h 6858937"/>
              <a:gd name="connsiteX4955" fmla="*/ 3802337 w 7484617"/>
              <a:gd name="connsiteY4955" fmla="*/ 3964402 h 6858937"/>
              <a:gd name="connsiteX4956" fmla="*/ 3791369 w 7484617"/>
              <a:gd name="connsiteY4956" fmla="*/ 3953428 h 6858937"/>
              <a:gd name="connsiteX4957" fmla="*/ 3780401 w 7484617"/>
              <a:gd name="connsiteY4957" fmla="*/ 3986350 h 6858937"/>
              <a:gd name="connsiteX4958" fmla="*/ 3791369 w 7484617"/>
              <a:gd name="connsiteY4958" fmla="*/ 3986350 h 6858937"/>
              <a:gd name="connsiteX4959" fmla="*/ 3787713 w 7484617"/>
              <a:gd name="connsiteY4959" fmla="*/ 4004642 h 6858937"/>
              <a:gd name="connsiteX4960" fmla="*/ 3769432 w 7484617"/>
              <a:gd name="connsiteY4960" fmla="*/ 4011958 h 6858937"/>
              <a:gd name="connsiteX4961" fmla="*/ 3776744 w 7484617"/>
              <a:gd name="connsiteY4961" fmla="*/ 4000984 h 6858937"/>
              <a:gd name="connsiteX4962" fmla="*/ 3773088 w 7484617"/>
              <a:gd name="connsiteY4962" fmla="*/ 3990008 h 6858937"/>
              <a:gd name="connsiteX4963" fmla="*/ 3751151 w 7484617"/>
              <a:gd name="connsiteY4963" fmla="*/ 3993668 h 6858937"/>
              <a:gd name="connsiteX4964" fmla="*/ 3754807 w 7484617"/>
              <a:gd name="connsiteY4964" fmla="*/ 3986350 h 6858937"/>
              <a:gd name="connsiteX4965" fmla="*/ 3725558 w 7484617"/>
              <a:gd name="connsiteY4965" fmla="*/ 4022932 h 6858937"/>
              <a:gd name="connsiteX4966" fmla="*/ 3718246 w 7484617"/>
              <a:gd name="connsiteY4966" fmla="*/ 4004642 h 6858937"/>
              <a:gd name="connsiteX4967" fmla="*/ 3703623 w 7484617"/>
              <a:gd name="connsiteY4967" fmla="*/ 4041222 h 6858937"/>
              <a:gd name="connsiteX4968" fmla="*/ 3707279 w 7484617"/>
              <a:gd name="connsiteY4968" fmla="*/ 4030248 h 6858937"/>
              <a:gd name="connsiteX4969" fmla="*/ 3685343 w 7484617"/>
              <a:gd name="connsiteY4969" fmla="*/ 4052196 h 6858937"/>
              <a:gd name="connsiteX4970" fmla="*/ 3670718 w 7484617"/>
              <a:gd name="connsiteY4970" fmla="*/ 4048538 h 6858937"/>
              <a:gd name="connsiteX4971" fmla="*/ 3667062 w 7484617"/>
              <a:gd name="connsiteY4971" fmla="*/ 4066828 h 6858937"/>
              <a:gd name="connsiteX4972" fmla="*/ 3656093 w 7484617"/>
              <a:gd name="connsiteY4972" fmla="*/ 4070486 h 6858937"/>
              <a:gd name="connsiteX4973" fmla="*/ 3648781 w 7484617"/>
              <a:gd name="connsiteY4973" fmla="*/ 4063170 h 6858937"/>
              <a:gd name="connsiteX4974" fmla="*/ 3612220 w 7484617"/>
              <a:gd name="connsiteY4974" fmla="*/ 4114384 h 6858937"/>
              <a:gd name="connsiteX4975" fmla="*/ 3601251 w 7484617"/>
              <a:gd name="connsiteY4975" fmla="*/ 4092436 h 6858937"/>
              <a:gd name="connsiteX4976" fmla="*/ 3586628 w 7484617"/>
              <a:gd name="connsiteY4976" fmla="*/ 4114384 h 6858937"/>
              <a:gd name="connsiteX4977" fmla="*/ 3601251 w 7484617"/>
              <a:gd name="connsiteY4977" fmla="*/ 4107068 h 6858937"/>
              <a:gd name="connsiteX4978" fmla="*/ 3572004 w 7484617"/>
              <a:gd name="connsiteY4978" fmla="*/ 4118042 h 6858937"/>
              <a:gd name="connsiteX4979" fmla="*/ 3586628 w 7484617"/>
              <a:gd name="connsiteY4979" fmla="*/ 4129016 h 6858937"/>
              <a:gd name="connsiteX4980" fmla="*/ 3535442 w 7484617"/>
              <a:gd name="connsiteY4980" fmla="*/ 4183887 h 6858937"/>
              <a:gd name="connsiteX4981" fmla="*/ 3542755 w 7484617"/>
              <a:gd name="connsiteY4981" fmla="*/ 4169255 h 6858937"/>
              <a:gd name="connsiteX4982" fmla="*/ 3528130 w 7484617"/>
              <a:gd name="connsiteY4982" fmla="*/ 4161938 h 6858937"/>
              <a:gd name="connsiteX4983" fmla="*/ 3473290 w 7484617"/>
              <a:gd name="connsiteY4983" fmla="*/ 4220467 h 6858937"/>
              <a:gd name="connsiteX4984" fmla="*/ 3465978 w 7484617"/>
              <a:gd name="connsiteY4984" fmla="*/ 4209493 h 6858937"/>
              <a:gd name="connsiteX4985" fmla="*/ 3458665 w 7484617"/>
              <a:gd name="connsiteY4985" fmla="*/ 4238757 h 6858937"/>
              <a:gd name="connsiteX4986" fmla="*/ 3451353 w 7484617"/>
              <a:gd name="connsiteY4986" fmla="*/ 4231441 h 6858937"/>
              <a:gd name="connsiteX4987" fmla="*/ 3414792 w 7484617"/>
              <a:gd name="connsiteY4987" fmla="*/ 4278997 h 6858937"/>
              <a:gd name="connsiteX4988" fmla="*/ 3407479 w 7484617"/>
              <a:gd name="connsiteY4988" fmla="*/ 4268023 h 6858937"/>
              <a:gd name="connsiteX4989" fmla="*/ 3367261 w 7484617"/>
              <a:gd name="connsiteY4989" fmla="*/ 4300945 h 6858937"/>
              <a:gd name="connsiteX4990" fmla="*/ 3359949 w 7484617"/>
              <a:gd name="connsiteY4990" fmla="*/ 4286313 h 6858937"/>
              <a:gd name="connsiteX4991" fmla="*/ 3345326 w 7484617"/>
              <a:gd name="connsiteY4991" fmla="*/ 4300945 h 6858937"/>
              <a:gd name="connsiteX4992" fmla="*/ 3348982 w 7484617"/>
              <a:gd name="connsiteY4992" fmla="*/ 4315577 h 6858937"/>
              <a:gd name="connsiteX4993" fmla="*/ 3338014 w 7484617"/>
              <a:gd name="connsiteY4993" fmla="*/ 4322893 h 6858937"/>
              <a:gd name="connsiteX4994" fmla="*/ 3345326 w 7484617"/>
              <a:gd name="connsiteY4994" fmla="*/ 4330209 h 6858937"/>
              <a:gd name="connsiteX4995" fmla="*/ 3323389 w 7484617"/>
              <a:gd name="connsiteY4995" fmla="*/ 4341185 h 6858937"/>
              <a:gd name="connsiteX4996" fmla="*/ 3334358 w 7484617"/>
              <a:gd name="connsiteY4996" fmla="*/ 4348501 h 6858937"/>
              <a:gd name="connsiteX4997" fmla="*/ 3283172 w 7484617"/>
              <a:gd name="connsiteY4997" fmla="*/ 4355817 h 6858937"/>
              <a:gd name="connsiteX4998" fmla="*/ 3261235 w 7484617"/>
              <a:gd name="connsiteY4998" fmla="*/ 4381423 h 6858937"/>
              <a:gd name="connsiteX4999" fmla="*/ 3257578 w 7484617"/>
              <a:gd name="connsiteY4999" fmla="*/ 4370449 h 6858937"/>
              <a:gd name="connsiteX5000" fmla="*/ 3235643 w 7484617"/>
              <a:gd name="connsiteY5000" fmla="*/ 4381423 h 6858937"/>
              <a:gd name="connsiteX5001" fmla="*/ 3253922 w 7484617"/>
              <a:gd name="connsiteY5001" fmla="*/ 4407029 h 6858937"/>
              <a:gd name="connsiteX5002" fmla="*/ 3228331 w 7484617"/>
              <a:gd name="connsiteY5002" fmla="*/ 4425319 h 6858937"/>
              <a:gd name="connsiteX5003" fmla="*/ 3074775 w 7484617"/>
              <a:gd name="connsiteY5003" fmla="*/ 4557011 h 6858937"/>
              <a:gd name="connsiteX5004" fmla="*/ 3085743 w 7484617"/>
              <a:gd name="connsiteY5004" fmla="*/ 4538721 h 6858937"/>
              <a:gd name="connsiteX5005" fmla="*/ 3078431 w 7484617"/>
              <a:gd name="connsiteY5005" fmla="*/ 4524089 h 6858937"/>
              <a:gd name="connsiteX5006" fmla="*/ 3071118 w 7484617"/>
              <a:gd name="connsiteY5006" fmla="*/ 4531405 h 6858937"/>
              <a:gd name="connsiteX5007" fmla="*/ 3074775 w 7484617"/>
              <a:gd name="connsiteY5007" fmla="*/ 4546037 h 6858937"/>
              <a:gd name="connsiteX5008" fmla="*/ 3063806 w 7484617"/>
              <a:gd name="connsiteY5008" fmla="*/ 4538721 h 6858937"/>
              <a:gd name="connsiteX5009" fmla="*/ 3052838 w 7484617"/>
              <a:gd name="connsiteY5009" fmla="*/ 4549695 h 6858937"/>
              <a:gd name="connsiteX5010" fmla="*/ 3056494 w 7484617"/>
              <a:gd name="connsiteY5010" fmla="*/ 4557011 h 6858937"/>
              <a:gd name="connsiteX5011" fmla="*/ 3085743 w 7484617"/>
              <a:gd name="connsiteY5011" fmla="*/ 4564327 h 6858937"/>
              <a:gd name="connsiteX5012" fmla="*/ 3071118 w 7484617"/>
              <a:gd name="connsiteY5012" fmla="*/ 4575301 h 6858937"/>
              <a:gd name="connsiteX5013" fmla="*/ 3063806 w 7484617"/>
              <a:gd name="connsiteY5013" fmla="*/ 4560669 h 6858937"/>
              <a:gd name="connsiteX5014" fmla="*/ 3027245 w 7484617"/>
              <a:gd name="connsiteY5014" fmla="*/ 4597249 h 6858937"/>
              <a:gd name="connsiteX5015" fmla="*/ 3023589 w 7484617"/>
              <a:gd name="connsiteY5015" fmla="*/ 4604567 h 6858937"/>
              <a:gd name="connsiteX5016" fmla="*/ 3005310 w 7484617"/>
              <a:gd name="connsiteY5016" fmla="*/ 4611883 h 6858937"/>
              <a:gd name="connsiteX5017" fmla="*/ 3016276 w 7484617"/>
              <a:gd name="connsiteY5017" fmla="*/ 4586275 h 6858937"/>
              <a:gd name="connsiteX5018" fmla="*/ 2983373 w 7484617"/>
              <a:gd name="connsiteY5018" fmla="*/ 4615541 h 6858937"/>
              <a:gd name="connsiteX5019" fmla="*/ 2961436 w 7484617"/>
              <a:gd name="connsiteY5019" fmla="*/ 4622857 h 6858937"/>
              <a:gd name="connsiteX5020" fmla="*/ 2950467 w 7484617"/>
              <a:gd name="connsiteY5020" fmla="*/ 4597249 h 6858937"/>
              <a:gd name="connsiteX5021" fmla="*/ 2935843 w 7484617"/>
              <a:gd name="connsiteY5021" fmla="*/ 4622857 h 6858937"/>
              <a:gd name="connsiteX5022" fmla="*/ 2943156 w 7484617"/>
              <a:gd name="connsiteY5022" fmla="*/ 4644805 h 6858937"/>
              <a:gd name="connsiteX5023" fmla="*/ 2921218 w 7484617"/>
              <a:gd name="connsiteY5023" fmla="*/ 4644805 h 6858937"/>
              <a:gd name="connsiteX5024" fmla="*/ 2910250 w 7484617"/>
              <a:gd name="connsiteY5024" fmla="*/ 4626515 h 6858937"/>
              <a:gd name="connsiteX5025" fmla="*/ 2921218 w 7484617"/>
              <a:gd name="connsiteY5025" fmla="*/ 4604567 h 6858937"/>
              <a:gd name="connsiteX5026" fmla="*/ 2972404 w 7484617"/>
              <a:gd name="connsiteY5026" fmla="*/ 4564327 h 6858937"/>
              <a:gd name="connsiteX5027" fmla="*/ 2994342 w 7484617"/>
              <a:gd name="connsiteY5027" fmla="*/ 4531405 h 6858937"/>
              <a:gd name="connsiteX5028" fmla="*/ 2990685 w 7484617"/>
              <a:gd name="connsiteY5028" fmla="*/ 4524089 h 6858937"/>
              <a:gd name="connsiteX5029" fmla="*/ 3008964 w 7484617"/>
              <a:gd name="connsiteY5029" fmla="*/ 4516773 h 6858937"/>
              <a:gd name="connsiteX5030" fmla="*/ 3019932 w 7484617"/>
              <a:gd name="connsiteY5030" fmla="*/ 4531405 h 6858937"/>
              <a:gd name="connsiteX5031" fmla="*/ 3023589 w 7484617"/>
              <a:gd name="connsiteY5031" fmla="*/ 4524089 h 6858937"/>
              <a:gd name="connsiteX5032" fmla="*/ 3012620 w 7484617"/>
              <a:gd name="connsiteY5032" fmla="*/ 4498481 h 6858937"/>
              <a:gd name="connsiteX5033" fmla="*/ 3023589 w 7484617"/>
              <a:gd name="connsiteY5033" fmla="*/ 4480191 h 6858937"/>
              <a:gd name="connsiteX5034" fmla="*/ 3034557 w 7484617"/>
              <a:gd name="connsiteY5034" fmla="*/ 4483849 h 6858937"/>
              <a:gd name="connsiteX5035" fmla="*/ 3041869 w 7484617"/>
              <a:gd name="connsiteY5035" fmla="*/ 4465559 h 6858937"/>
              <a:gd name="connsiteX5036" fmla="*/ 3027245 w 7484617"/>
              <a:gd name="connsiteY5036" fmla="*/ 4494823 h 6858937"/>
              <a:gd name="connsiteX5037" fmla="*/ 3041869 w 7484617"/>
              <a:gd name="connsiteY5037" fmla="*/ 4505797 h 6858937"/>
              <a:gd name="connsiteX5038" fmla="*/ 3056494 w 7484617"/>
              <a:gd name="connsiteY5038" fmla="*/ 4476533 h 6858937"/>
              <a:gd name="connsiteX5039" fmla="*/ 3067462 w 7484617"/>
              <a:gd name="connsiteY5039" fmla="*/ 4465559 h 6858937"/>
              <a:gd name="connsiteX5040" fmla="*/ 3082087 w 7484617"/>
              <a:gd name="connsiteY5040" fmla="*/ 4469217 h 6858937"/>
              <a:gd name="connsiteX5041" fmla="*/ 3085743 w 7484617"/>
              <a:gd name="connsiteY5041" fmla="*/ 4447269 h 6858937"/>
              <a:gd name="connsiteX5042" fmla="*/ 3104024 w 7484617"/>
              <a:gd name="connsiteY5042" fmla="*/ 4450927 h 6858937"/>
              <a:gd name="connsiteX5043" fmla="*/ 3089399 w 7484617"/>
              <a:gd name="connsiteY5043" fmla="*/ 4428979 h 6858937"/>
              <a:gd name="connsiteX5044" fmla="*/ 3118648 w 7484617"/>
              <a:gd name="connsiteY5044" fmla="*/ 4432637 h 6858937"/>
              <a:gd name="connsiteX5045" fmla="*/ 3118648 w 7484617"/>
              <a:gd name="connsiteY5045" fmla="*/ 4410687 h 6858937"/>
              <a:gd name="connsiteX5046" fmla="*/ 3096712 w 7484617"/>
              <a:gd name="connsiteY5046" fmla="*/ 4418003 h 6858937"/>
              <a:gd name="connsiteX5047" fmla="*/ 3129615 w 7484617"/>
              <a:gd name="connsiteY5047" fmla="*/ 4392397 h 6858937"/>
              <a:gd name="connsiteX5048" fmla="*/ 3155208 w 7484617"/>
              <a:gd name="connsiteY5048" fmla="*/ 4355817 h 6858937"/>
              <a:gd name="connsiteX5049" fmla="*/ 3104024 w 7484617"/>
              <a:gd name="connsiteY5049" fmla="*/ 4355817 h 6858937"/>
              <a:gd name="connsiteX5050" fmla="*/ 3096712 w 7484617"/>
              <a:gd name="connsiteY5050" fmla="*/ 4370449 h 6858937"/>
              <a:gd name="connsiteX5051" fmla="*/ 3107681 w 7484617"/>
              <a:gd name="connsiteY5051" fmla="*/ 4377765 h 6858937"/>
              <a:gd name="connsiteX5052" fmla="*/ 3096712 w 7484617"/>
              <a:gd name="connsiteY5052" fmla="*/ 4407029 h 6858937"/>
              <a:gd name="connsiteX5053" fmla="*/ 3093056 w 7484617"/>
              <a:gd name="connsiteY5053" fmla="*/ 4388739 h 6858937"/>
              <a:gd name="connsiteX5054" fmla="*/ 3082087 w 7484617"/>
              <a:gd name="connsiteY5054" fmla="*/ 4396055 h 6858937"/>
              <a:gd name="connsiteX5055" fmla="*/ 3082087 w 7484617"/>
              <a:gd name="connsiteY5055" fmla="*/ 4407029 h 6858937"/>
              <a:gd name="connsiteX5056" fmla="*/ 3060150 w 7484617"/>
              <a:gd name="connsiteY5056" fmla="*/ 4414345 h 6858937"/>
              <a:gd name="connsiteX5057" fmla="*/ 3067462 w 7484617"/>
              <a:gd name="connsiteY5057" fmla="*/ 4392397 h 6858937"/>
              <a:gd name="connsiteX5058" fmla="*/ 3056494 w 7484617"/>
              <a:gd name="connsiteY5058" fmla="*/ 4399713 h 6858937"/>
              <a:gd name="connsiteX5059" fmla="*/ 3056494 w 7484617"/>
              <a:gd name="connsiteY5059" fmla="*/ 4418003 h 6858937"/>
              <a:gd name="connsiteX5060" fmla="*/ 3063806 w 7484617"/>
              <a:gd name="connsiteY5060" fmla="*/ 4421661 h 6858937"/>
              <a:gd name="connsiteX5061" fmla="*/ 3030901 w 7484617"/>
              <a:gd name="connsiteY5061" fmla="*/ 4447269 h 6858937"/>
              <a:gd name="connsiteX5062" fmla="*/ 3008964 w 7484617"/>
              <a:gd name="connsiteY5062" fmla="*/ 4487507 h 6858937"/>
              <a:gd name="connsiteX5063" fmla="*/ 2979717 w 7484617"/>
              <a:gd name="connsiteY5063" fmla="*/ 4513113 h 6858937"/>
              <a:gd name="connsiteX5064" fmla="*/ 2972404 w 7484617"/>
              <a:gd name="connsiteY5064" fmla="*/ 4494823 h 6858937"/>
              <a:gd name="connsiteX5065" fmla="*/ 3005310 w 7484617"/>
              <a:gd name="connsiteY5065" fmla="*/ 4469217 h 6858937"/>
              <a:gd name="connsiteX5066" fmla="*/ 3027245 w 7484617"/>
              <a:gd name="connsiteY5066" fmla="*/ 4454585 h 6858937"/>
              <a:gd name="connsiteX5067" fmla="*/ 3008964 w 7484617"/>
              <a:gd name="connsiteY5067" fmla="*/ 4450927 h 6858937"/>
              <a:gd name="connsiteX5068" fmla="*/ 2997997 w 7484617"/>
              <a:gd name="connsiteY5068" fmla="*/ 4476533 h 6858937"/>
              <a:gd name="connsiteX5069" fmla="*/ 2965092 w 7484617"/>
              <a:gd name="connsiteY5069" fmla="*/ 4494823 h 6858937"/>
              <a:gd name="connsiteX5070" fmla="*/ 2961436 w 7484617"/>
              <a:gd name="connsiteY5070" fmla="*/ 4480191 h 6858937"/>
              <a:gd name="connsiteX5071" fmla="*/ 2954124 w 7484617"/>
              <a:gd name="connsiteY5071" fmla="*/ 4483849 h 6858937"/>
              <a:gd name="connsiteX5072" fmla="*/ 2946811 w 7484617"/>
              <a:gd name="connsiteY5072" fmla="*/ 4498481 h 6858937"/>
              <a:gd name="connsiteX5073" fmla="*/ 2946811 w 7484617"/>
              <a:gd name="connsiteY5073" fmla="*/ 4502139 h 6858937"/>
              <a:gd name="connsiteX5074" fmla="*/ 2954124 w 7484617"/>
              <a:gd name="connsiteY5074" fmla="*/ 4505797 h 6858937"/>
              <a:gd name="connsiteX5075" fmla="*/ 2928531 w 7484617"/>
              <a:gd name="connsiteY5075" fmla="*/ 4520431 h 6858937"/>
              <a:gd name="connsiteX5076" fmla="*/ 2924874 w 7484617"/>
              <a:gd name="connsiteY5076" fmla="*/ 4505797 h 6858937"/>
              <a:gd name="connsiteX5077" fmla="*/ 2921218 w 7484617"/>
              <a:gd name="connsiteY5077" fmla="*/ 4516773 h 6858937"/>
              <a:gd name="connsiteX5078" fmla="*/ 2921218 w 7484617"/>
              <a:gd name="connsiteY5078" fmla="*/ 4520431 h 6858937"/>
              <a:gd name="connsiteX5079" fmla="*/ 2917562 w 7484617"/>
              <a:gd name="connsiteY5079" fmla="*/ 4531405 h 6858937"/>
              <a:gd name="connsiteX5080" fmla="*/ 2910250 w 7484617"/>
              <a:gd name="connsiteY5080" fmla="*/ 4531405 h 6858937"/>
              <a:gd name="connsiteX5081" fmla="*/ 2895625 w 7484617"/>
              <a:gd name="connsiteY5081" fmla="*/ 4542379 h 6858937"/>
              <a:gd name="connsiteX5082" fmla="*/ 2895625 w 7484617"/>
              <a:gd name="connsiteY5082" fmla="*/ 4538721 h 6858937"/>
              <a:gd name="connsiteX5083" fmla="*/ 2881002 w 7484617"/>
              <a:gd name="connsiteY5083" fmla="*/ 4538721 h 6858937"/>
              <a:gd name="connsiteX5084" fmla="*/ 2855409 w 7484617"/>
              <a:gd name="connsiteY5084" fmla="*/ 4553353 h 6858937"/>
              <a:gd name="connsiteX5085" fmla="*/ 2855409 w 7484617"/>
              <a:gd name="connsiteY5085" fmla="*/ 4557011 h 6858937"/>
              <a:gd name="connsiteX5086" fmla="*/ 2840785 w 7484617"/>
              <a:gd name="connsiteY5086" fmla="*/ 4578959 h 6858937"/>
              <a:gd name="connsiteX5087" fmla="*/ 2855409 w 7484617"/>
              <a:gd name="connsiteY5087" fmla="*/ 4589933 h 6858937"/>
              <a:gd name="connsiteX5088" fmla="*/ 2833472 w 7484617"/>
              <a:gd name="connsiteY5088" fmla="*/ 4582617 h 6858937"/>
              <a:gd name="connsiteX5089" fmla="*/ 2833472 w 7484617"/>
              <a:gd name="connsiteY5089" fmla="*/ 4600909 h 6858937"/>
              <a:gd name="connsiteX5090" fmla="*/ 2829817 w 7484617"/>
              <a:gd name="connsiteY5090" fmla="*/ 4589933 h 6858937"/>
              <a:gd name="connsiteX5091" fmla="*/ 2782286 w 7484617"/>
              <a:gd name="connsiteY5091" fmla="*/ 4637489 h 6858937"/>
              <a:gd name="connsiteX5092" fmla="*/ 2778631 w 7484617"/>
              <a:gd name="connsiteY5092" fmla="*/ 4633831 h 6858937"/>
              <a:gd name="connsiteX5093" fmla="*/ 2749383 w 7484617"/>
              <a:gd name="connsiteY5093" fmla="*/ 4674069 h 6858937"/>
              <a:gd name="connsiteX5094" fmla="*/ 2742070 w 7484617"/>
              <a:gd name="connsiteY5094" fmla="*/ 4681385 h 6858937"/>
              <a:gd name="connsiteX5095" fmla="*/ 2734758 w 7484617"/>
              <a:gd name="connsiteY5095" fmla="*/ 4670411 h 6858937"/>
              <a:gd name="connsiteX5096" fmla="*/ 2731102 w 7484617"/>
              <a:gd name="connsiteY5096" fmla="*/ 4688702 h 6858937"/>
              <a:gd name="connsiteX5097" fmla="*/ 2742070 w 7484617"/>
              <a:gd name="connsiteY5097" fmla="*/ 4685043 h 6858937"/>
              <a:gd name="connsiteX5098" fmla="*/ 2720134 w 7484617"/>
              <a:gd name="connsiteY5098" fmla="*/ 4699676 h 6858937"/>
              <a:gd name="connsiteX5099" fmla="*/ 2705509 w 7484617"/>
              <a:gd name="connsiteY5099" fmla="*/ 4706992 h 6858937"/>
              <a:gd name="connsiteX5100" fmla="*/ 2701853 w 7484617"/>
              <a:gd name="connsiteY5100" fmla="*/ 4692360 h 6858937"/>
              <a:gd name="connsiteX5101" fmla="*/ 2672604 w 7484617"/>
              <a:gd name="connsiteY5101" fmla="*/ 4736256 h 6858937"/>
              <a:gd name="connsiteX5102" fmla="*/ 2668947 w 7484617"/>
              <a:gd name="connsiteY5102" fmla="*/ 4725282 h 6858937"/>
              <a:gd name="connsiteX5103" fmla="*/ 2661637 w 7484617"/>
              <a:gd name="connsiteY5103" fmla="*/ 4736256 h 6858937"/>
              <a:gd name="connsiteX5104" fmla="*/ 2668947 w 7484617"/>
              <a:gd name="connsiteY5104" fmla="*/ 4747230 h 6858937"/>
              <a:gd name="connsiteX5105" fmla="*/ 2650669 w 7484617"/>
              <a:gd name="connsiteY5105" fmla="*/ 4758204 h 6858937"/>
              <a:gd name="connsiteX5106" fmla="*/ 2654325 w 7484617"/>
              <a:gd name="connsiteY5106" fmla="*/ 4769178 h 6858937"/>
              <a:gd name="connsiteX5107" fmla="*/ 2632388 w 7484617"/>
              <a:gd name="connsiteY5107" fmla="*/ 4776496 h 6858937"/>
              <a:gd name="connsiteX5108" fmla="*/ 2625076 w 7484617"/>
              <a:gd name="connsiteY5108" fmla="*/ 4761862 h 6858937"/>
              <a:gd name="connsiteX5109" fmla="*/ 2614107 w 7484617"/>
              <a:gd name="connsiteY5109" fmla="*/ 4783812 h 6858937"/>
              <a:gd name="connsiteX5110" fmla="*/ 2610451 w 7484617"/>
              <a:gd name="connsiteY5110" fmla="*/ 4802102 h 6858937"/>
              <a:gd name="connsiteX5111" fmla="*/ 2599482 w 7484617"/>
              <a:gd name="connsiteY5111" fmla="*/ 4783812 h 6858937"/>
              <a:gd name="connsiteX5112" fmla="*/ 2599482 w 7484617"/>
              <a:gd name="connsiteY5112" fmla="*/ 4798444 h 6858937"/>
              <a:gd name="connsiteX5113" fmla="*/ 2559265 w 7484617"/>
              <a:gd name="connsiteY5113" fmla="*/ 4820392 h 6858937"/>
              <a:gd name="connsiteX5114" fmla="*/ 2566577 w 7484617"/>
              <a:gd name="connsiteY5114" fmla="*/ 4827708 h 6858937"/>
              <a:gd name="connsiteX5115" fmla="*/ 2559265 w 7484617"/>
              <a:gd name="connsiteY5115" fmla="*/ 4835024 h 6858937"/>
              <a:gd name="connsiteX5116" fmla="*/ 2544640 w 7484617"/>
              <a:gd name="connsiteY5116" fmla="*/ 4835024 h 6858937"/>
              <a:gd name="connsiteX5117" fmla="*/ 2533674 w 7484617"/>
              <a:gd name="connsiteY5117" fmla="*/ 4820392 h 6858937"/>
              <a:gd name="connsiteX5118" fmla="*/ 2548298 w 7484617"/>
              <a:gd name="connsiteY5118" fmla="*/ 4798444 h 6858937"/>
              <a:gd name="connsiteX5119" fmla="*/ 2577546 w 7484617"/>
              <a:gd name="connsiteY5119" fmla="*/ 4791128 h 6858937"/>
              <a:gd name="connsiteX5120" fmla="*/ 2577546 w 7484617"/>
              <a:gd name="connsiteY5120" fmla="*/ 4772836 h 6858937"/>
              <a:gd name="connsiteX5121" fmla="*/ 2581202 w 7484617"/>
              <a:gd name="connsiteY5121" fmla="*/ 4787470 h 6858937"/>
              <a:gd name="connsiteX5122" fmla="*/ 2592170 w 7484617"/>
              <a:gd name="connsiteY5122" fmla="*/ 4780154 h 6858937"/>
              <a:gd name="connsiteX5123" fmla="*/ 2577546 w 7484617"/>
              <a:gd name="connsiteY5123" fmla="*/ 4758204 h 6858937"/>
              <a:gd name="connsiteX5124" fmla="*/ 2595826 w 7484617"/>
              <a:gd name="connsiteY5124" fmla="*/ 4776496 h 6858937"/>
              <a:gd name="connsiteX5125" fmla="*/ 2614107 w 7484617"/>
              <a:gd name="connsiteY5125" fmla="*/ 4747230 h 6858937"/>
              <a:gd name="connsiteX5126" fmla="*/ 2595826 w 7484617"/>
              <a:gd name="connsiteY5126" fmla="*/ 4739914 h 6858937"/>
              <a:gd name="connsiteX5127" fmla="*/ 2617763 w 7484617"/>
              <a:gd name="connsiteY5127" fmla="*/ 4747230 h 6858937"/>
              <a:gd name="connsiteX5128" fmla="*/ 2628732 w 7484617"/>
              <a:gd name="connsiteY5128" fmla="*/ 4717966 h 6858937"/>
              <a:gd name="connsiteX5129" fmla="*/ 2650669 w 7484617"/>
              <a:gd name="connsiteY5129" fmla="*/ 4699676 h 6858937"/>
              <a:gd name="connsiteX5130" fmla="*/ 2647012 w 7484617"/>
              <a:gd name="connsiteY5130" fmla="*/ 4696018 h 6858937"/>
              <a:gd name="connsiteX5131" fmla="*/ 2636045 w 7484617"/>
              <a:gd name="connsiteY5131" fmla="*/ 4699676 h 6858937"/>
              <a:gd name="connsiteX5132" fmla="*/ 2657981 w 7484617"/>
              <a:gd name="connsiteY5132" fmla="*/ 4692360 h 6858937"/>
              <a:gd name="connsiteX5133" fmla="*/ 2654325 w 7484617"/>
              <a:gd name="connsiteY5133" fmla="*/ 4677727 h 6858937"/>
              <a:gd name="connsiteX5134" fmla="*/ 2672604 w 7484617"/>
              <a:gd name="connsiteY5134" fmla="*/ 4685043 h 6858937"/>
              <a:gd name="connsiteX5135" fmla="*/ 2698197 w 7484617"/>
              <a:gd name="connsiteY5135" fmla="*/ 4622857 h 6858937"/>
              <a:gd name="connsiteX5136" fmla="*/ 2712821 w 7484617"/>
              <a:gd name="connsiteY5136" fmla="*/ 4630173 h 6858937"/>
              <a:gd name="connsiteX5137" fmla="*/ 2734758 w 7484617"/>
              <a:gd name="connsiteY5137" fmla="*/ 4597249 h 6858937"/>
              <a:gd name="connsiteX5138" fmla="*/ 2742070 w 7484617"/>
              <a:gd name="connsiteY5138" fmla="*/ 4611883 h 6858937"/>
              <a:gd name="connsiteX5139" fmla="*/ 2745727 w 7484617"/>
              <a:gd name="connsiteY5139" fmla="*/ 4593591 h 6858937"/>
              <a:gd name="connsiteX5140" fmla="*/ 2734758 w 7484617"/>
              <a:gd name="connsiteY5140" fmla="*/ 4589933 h 6858937"/>
              <a:gd name="connsiteX5141" fmla="*/ 2749383 w 7484617"/>
              <a:gd name="connsiteY5141" fmla="*/ 4582617 h 6858937"/>
              <a:gd name="connsiteX5142" fmla="*/ 2756695 w 7484617"/>
              <a:gd name="connsiteY5142" fmla="*/ 4593591 h 6858937"/>
              <a:gd name="connsiteX5143" fmla="*/ 2760351 w 7484617"/>
              <a:gd name="connsiteY5143" fmla="*/ 4586275 h 6858937"/>
              <a:gd name="connsiteX5144" fmla="*/ 2760351 w 7484617"/>
              <a:gd name="connsiteY5144" fmla="*/ 4593591 h 6858937"/>
              <a:gd name="connsiteX5145" fmla="*/ 2767664 w 7484617"/>
              <a:gd name="connsiteY5145" fmla="*/ 4578959 h 6858937"/>
              <a:gd name="connsiteX5146" fmla="*/ 2767664 w 7484617"/>
              <a:gd name="connsiteY5146" fmla="*/ 4567985 h 6858937"/>
              <a:gd name="connsiteX5147" fmla="*/ 2785942 w 7484617"/>
              <a:gd name="connsiteY5147" fmla="*/ 4557011 h 6858937"/>
              <a:gd name="connsiteX5148" fmla="*/ 2785942 w 7484617"/>
              <a:gd name="connsiteY5148" fmla="*/ 4553353 h 6858937"/>
              <a:gd name="connsiteX5149" fmla="*/ 2789599 w 7484617"/>
              <a:gd name="connsiteY5149" fmla="*/ 4549695 h 6858937"/>
              <a:gd name="connsiteX5150" fmla="*/ 2785942 w 7484617"/>
              <a:gd name="connsiteY5150" fmla="*/ 4542379 h 6858937"/>
              <a:gd name="connsiteX5151" fmla="*/ 2796911 w 7484617"/>
              <a:gd name="connsiteY5151" fmla="*/ 4538721 h 6858937"/>
              <a:gd name="connsiteX5152" fmla="*/ 2789599 w 7484617"/>
              <a:gd name="connsiteY5152" fmla="*/ 4538721 h 6858937"/>
              <a:gd name="connsiteX5153" fmla="*/ 2800567 w 7484617"/>
              <a:gd name="connsiteY5153" fmla="*/ 4531405 h 6858937"/>
              <a:gd name="connsiteX5154" fmla="*/ 2807879 w 7484617"/>
              <a:gd name="connsiteY5154" fmla="*/ 4516773 h 6858937"/>
              <a:gd name="connsiteX5155" fmla="*/ 2804223 w 7484617"/>
              <a:gd name="connsiteY5155" fmla="*/ 4516773 h 6858937"/>
              <a:gd name="connsiteX5156" fmla="*/ 2807879 w 7484617"/>
              <a:gd name="connsiteY5156" fmla="*/ 4509455 h 6858937"/>
              <a:gd name="connsiteX5157" fmla="*/ 2807879 w 7484617"/>
              <a:gd name="connsiteY5157" fmla="*/ 4505797 h 6858937"/>
              <a:gd name="connsiteX5158" fmla="*/ 2851753 w 7484617"/>
              <a:gd name="connsiteY5158" fmla="*/ 4458243 h 6858937"/>
              <a:gd name="connsiteX5159" fmla="*/ 2859065 w 7484617"/>
              <a:gd name="connsiteY5159" fmla="*/ 4465559 h 6858937"/>
              <a:gd name="connsiteX5160" fmla="*/ 2870034 w 7484617"/>
              <a:gd name="connsiteY5160" fmla="*/ 4458243 h 6858937"/>
              <a:gd name="connsiteX5161" fmla="*/ 2866378 w 7484617"/>
              <a:gd name="connsiteY5161" fmla="*/ 4450927 h 6858937"/>
              <a:gd name="connsiteX5162" fmla="*/ 2895625 w 7484617"/>
              <a:gd name="connsiteY5162" fmla="*/ 4425319 h 6858937"/>
              <a:gd name="connsiteX5163" fmla="*/ 2924874 w 7484617"/>
              <a:gd name="connsiteY5163" fmla="*/ 4392397 h 6858937"/>
              <a:gd name="connsiteX5164" fmla="*/ 2954124 w 7484617"/>
              <a:gd name="connsiteY5164" fmla="*/ 4377765 h 6858937"/>
              <a:gd name="connsiteX5165" fmla="*/ 2961436 w 7484617"/>
              <a:gd name="connsiteY5165" fmla="*/ 4359475 h 6858937"/>
              <a:gd name="connsiteX5166" fmla="*/ 2957780 w 7484617"/>
              <a:gd name="connsiteY5166" fmla="*/ 4352159 h 6858937"/>
              <a:gd name="connsiteX5167" fmla="*/ 2990685 w 7484617"/>
              <a:gd name="connsiteY5167" fmla="*/ 4344843 h 6858937"/>
              <a:gd name="connsiteX5168" fmla="*/ 2990685 w 7484617"/>
              <a:gd name="connsiteY5168" fmla="*/ 4326551 h 6858937"/>
              <a:gd name="connsiteX5169" fmla="*/ 3001653 w 7484617"/>
              <a:gd name="connsiteY5169" fmla="*/ 4330209 h 6858937"/>
              <a:gd name="connsiteX5170" fmla="*/ 3001653 w 7484617"/>
              <a:gd name="connsiteY5170" fmla="*/ 4315577 h 6858937"/>
              <a:gd name="connsiteX5171" fmla="*/ 3012620 w 7484617"/>
              <a:gd name="connsiteY5171" fmla="*/ 4319235 h 6858937"/>
              <a:gd name="connsiteX5172" fmla="*/ 3016276 w 7484617"/>
              <a:gd name="connsiteY5172" fmla="*/ 4308261 h 6858937"/>
              <a:gd name="connsiteX5173" fmla="*/ 3019932 w 7484617"/>
              <a:gd name="connsiteY5173" fmla="*/ 4322893 h 6858937"/>
              <a:gd name="connsiteX5174" fmla="*/ 3023589 w 7484617"/>
              <a:gd name="connsiteY5174" fmla="*/ 4315577 h 6858937"/>
              <a:gd name="connsiteX5175" fmla="*/ 3019932 w 7484617"/>
              <a:gd name="connsiteY5175" fmla="*/ 4308261 h 6858937"/>
              <a:gd name="connsiteX5176" fmla="*/ 3027245 w 7484617"/>
              <a:gd name="connsiteY5176" fmla="*/ 4304603 h 6858937"/>
              <a:gd name="connsiteX5177" fmla="*/ 3027245 w 7484617"/>
              <a:gd name="connsiteY5177" fmla="*/ 4297287 h 6858937"/>
              <a:gd name="connsiteX5178" fmla="*/ 3034557 w 7484617"/>
              <a:gd name="connsiteY5178" fmla="*/ 4300945 h 6858937"/>
              <a:gd name="connsiteX5179" fmla="*/ 3034557 w 7484617"/>
              <a:gd name="connsiteY5179" fmla="*/ 4275339 h 6858937"/>
              <a:gd name="connsiteX5180" fmla="*/ 3030901 w 7484617"/>
              <a:gd name="connsiteY5180" fmla="*/ 4278997 h 6858937"/>
              <a:gd name="connsiteX5181" fmla="*/ 3027245 w 7484617"/>
              <a:gd name="connsiteY5181" fmla="*/ 4282655 h 6858937"/>
              <a:gd name="connsiteX5182" fmla="*/ 3012620 w 7484617"/>
              <a:gd name="connsiteY5182" fmla="*/ 4293629 h 6858937"/>
              <a:gd name="connsiteX5183" fmla="*/ 2976060 w 7484617"/>
              <a:gd name="connsiteY5183" fmla="*/ 4300945 h 6858937"/>
              <a:gd name="connsiteX5184" fmla="*/ 3001653 w 7484617"/>
              <a:gd name="connsiteY5184" fmla="*/ 4278997 h 6858937"/>
              <a:gd name="connsiteX5185" fmla="*/ 3012620 w 7484617"/>
              <a:gd name="connsiteY5185" fmla="*/ 4282655 h 6858937"/>
              <a:gd name="connsiteX5186" fmla="*/ 3012620 w 7484617"/>
              <a:gd name="connsiteY5186" fmla="*/ 4268023 h 6858937"/>
              <a:gd name="connsiteX5187" fmla="*/ 3023589 w 7484617"/>
              <a:gd name="connsiteY5187" fmla="*/ 4278997 h 6858937"/>
              <a:gd name="connsiteX5188" fmla="*/ 3023589 w 7484617"/>
              <a:gd name="connsiteY5188" fmla="*/ 4275339 h 6858937"/>
              <a:gd name="connsiteX5189" fmla="*/ 3019932 w 7484617"/>
              <a:gd name="connsiteY5189" fmla="*/ 4268023 h 6858937"/>
              <a:gd name="connsiteX5190" fmla="*/ 3023589 w 7484617"/>
              <a:gd name="connsiteY5190" fmla="*/ 4268023 h 6858937"/>
              <a:gd name="connsiteX5191" fmla="*/ 3019932 w 7484617"/>
              <a:gd name="connsiteY5191" fmla="*/ 4260707 h 6858937"/>
              <a:gd name="connsiteX5192" fmla="*/ 3027245 w 7484617"/>
              <a:gd name="connsiteY5192" fmla="*/ 4257049 h 6858937"/>
              <a:gd name="connsiteX5193" fmla="*/ 3023589 w 7484617"/>
              <a:gd name="connsiteY5193" fmla="*/ 4246073 h 6858937"/>
              <a:gd name="connsiteX5194" fmla="*/ 3038213 w 7484617"/>
              <a:gd name="connsiteY5194" fmla="*/ 4264365 h 6858937"/>
              <a:gd name="connsiteX5195" fmla="*/ 3041869 w 7484617"/>
              <a:gd name="connsiteY5195" fmla="*/ 4260707 h 6858937"/>
              <a:gd name="connsiteX5196" fmla="*/ 3041869 w 7484617"/>
              <a:gd name="connsiteY5196" fmla="*/ 4257049 h 6858937"/>
              <a:gd name="connsiteX5197" fmla="*/ 3034557 w 7484617"/>
              <a:gd name="connsiteY5197" fmla="*/ 4249731 h 6858937"/>
              <a:gd name="connsiteX5198" fmla="*/ 3063806 w 7484617"/>
              <a:gd name="connsiteY5198" fmla="*/ 4235099 h 6858937"/>
              <a:gd name="connsiteX5199" fmla="*/ 3060150 w 7484617"/>
              <a:gd name="connsiteY5199" fmla="*/ 4242415 h 6858937"/>
              <a:gd name="connsiteX5200" fmla="*/ 3056494 w 7484617"/>
              <a:gd name="connsiteY5200" fmla="*/ 4246073 h 6858937"/>
              <a:gd name="connsiteX5201" fmla="*/ 3063806 w 7484617"/>
              <a:gd name="connsiteY5201" fmla="*/ 4249731 h 6858937"/>
              <a:gd name="connsiteX5202" fmla="*/ 3063806 w 7484617"/>
              <a:gd name="connsiteY5202" fmla="*/ 4253391 h 6858937"/>
              <a:gd name="connsiteX5203" fmla="*/ 3074775 w 7484617"/>
              <a:gd name="connsiteY5203" fmla="*/ 4253391 h 6858937"/>
              <a:gd name="connsiteX5204" fmla="*/ 3078431 w 7484617"/>
              <a:gd name="connsiteY5204" fmla="*/ 4249731 h 6858937"/>
              <a:gd name="connsiteX5205" fmla="*/ 3082087 w 7484617"/>
              <a:gd name="connsiteY5205" fmla="*/ 4246073 h 6858937"/>
              <a:gd name="connsiteX5206" fmla="*/ 3082087 w 7484617"/>
              <a:gd name="connsiteY5206" fmla="*/ 4238757 h 6858937"/>
              <a:gd name="connsiteX5207" fmla="*/ 3071118 w 7484617"/>
              <a:gd name="connsiteY5207" fmla="*/ 4242415 h 6858937"/>
              <a:gd name="connsiteX5208" fmla="*/ 3063806 w 7484617"/>
              <a:gd name="connsiteY5208" fmla="*/ 4235099 h 6858937"/>
              <a:gd name="connsiteX5209" fmla="*/ 3074775 w 7484617"/>
              <a:gd name="connsiteY5209" fmla="*/ 4220467 h 6858937"/>
              <a:gd name="connsiteX5210" fmla="*/ 3078431 w 7484617"/>
              <a:gd name="connsiteY5210" fmla="*/ 4231441 h 6858937"/>
              <a:gd name="connsiteX5211" fmla="*/ 3082087 w 7484617"/>
              <a:gd name="connsiteY5211" fmla="*/ 4227783 h 6858937"/>
              <a:gd name="connsiteX5212" fmla="*/ 3074775 w 7484617"/>
              <a:gd name="connsiteY5212" fmla="*/ 4209493 h 6858937"/>
              <a:gd name="connsiteX5213" fmla="*/ 3122305 w 7484617"/>
              <a:gd name="connsiteY5213" fmla="*/ 4183887 h 6858937"/>
              <a:gd name="connsiteX5214" fmla="*/ 3100368 w 7484617"/>
              <a:gd name="connsiteY5214" fmla="*/ 4147306 h 6858937"/>
              <a:gd name="connsiteX5215" fmla="*/ 3056494 w 7484617"/>
              <a:gd name="connsiteY5215" fmla="*/ 4183887 h 6858937"/>
              <a:gd name="connsiteX5216" fmla="*/ 3034557 w 7484617"/>
              <a:gd name="connsiteY5216" fmla="*/ 4220467 h 6858937"/>
              <a:gd name="connsiteX5217" fmla="*/ 3019932 w 7484617"/>
              <a:gd name="connsiteY5217" fmla="*/ 4220467 h 6858937"/>
              <a:gd name="connsiteX5218" fmla="*/ 2997997 w 7484617"/>
              <a:gd name="connsiteY5218" fmla="*/ 4242415 h 6858937"/>
              <a:gd name="connsiteX5219" fmla="*/ 2972404 w 7484617"/>
              <a:gd name="connsiteY5219" fmla="*/ 4268023 h 6858937"/>
              <a:gd name="connsiteX5220" fmla="*/ 2983373 w 7484617"/>
              <a:gd name="connsiteY5220" fmla="*/ 4253391 h 6858937"/>
              <a:gd name="connsiteX5221" fmla="*/ 2957780 w 7484617"/>
              <a:gd name="connsiteY5221" fmla="*/ 4271681 h 6858937"/>
              <a:gd name="connsiteX5222" fmla="*/ 2932187 w 7484617"/>
              <a:gd name="connsiteY5222" fmla="*/ 4289971 h 6858937"/>
              <a:gd name="connsiteX5223" fmla="*/ 2891970 w 7484617"/>
              <a:gd name="connsiteY5223" fmla="*/ 4352159 h 6858937"/>
              <a:gd name="connsiteX5224" fmla="*/ 2877346 w 7484617"/>
              <a:gd name="connsiteY5224" fmla="*/ 4352159 h 6858937"/>
              <a:gd name="connsiteX5225" fmla="*/ 2859065 w 7484617"/>
              <a:gd name="connsiteY5225" fmla="*/ 4366791 h 6858937"/>
              <a:gd name="connsiteX5226" fmla="*/ 2822504 w 7484617"/>
              <a:gd name="connsiteY5226" fmla="*/ 4410687 h 6858937"/>
              <a:gd name="connsiteX5227" fmla="*/ 2815192 w 7484617"/>
              <a:gd name="connsiteY5227" fmla="*/ 4392397 h 6858937"/>
              <a:gd name="connsiteX5228" fmla="*/ 2822504 w 7484617"/>
              <a:gd name="connsiteY5228" fmla="*/ 4410687 h 6858937"/>
              <a:gd name="connsiteX5229" fmla="*/ 2778631 w 7484617"/>
              <a:gd name="connsiteY5229" fmla="*/ 4458243 h 6858937"/>
              <a:gd name="connsiteX5230" fmla="*/ 2771320 w 7484617"/>
              <a:gd name="connsiteY5230" fmla="*/ 4469217 h 6858937"/>
              <a:gd name="connsiteX5231" fmla="*/ 2764007 w 7484617"/>
              <a:gd name="connsiteY5231" fmla="*/ 4461901 h 6858937"/>
              <a:gd name="connsiteX5232" fmla="*/ 2753039 w 7484617"/>
              <a:gd name="connsiteY5232" fmla="*/ 4491165 h 6858937"/>
              <a:gd name="connsiteX5233" fmla="*/ 2734758 w 7484617"/>
              <a:gd name="connsiteY5233" fmla="*/ 4502139 h 6858937"/>
              <a:gd name="connsiteX5234" fmla="*/ 2665291 w 7484617"/>
              <a:gd name="connsiteY5234" fmla="*/ 4549695 h 6858937"/>
              <a:gd name="connsiteX5235" fmla="*/ 2621420 w 7484617"/>
              <a:gd name="connsiteY5235" fmla="*/ 4611883 h 6858937"/>
              <a:gd name="connsiteX5236" fmla="*/ 2606795 w 7484617"/>
              <a:gd name="connsiteY5236" fmla="*/ 4615541 h 6858937"/>
              <a:gd name="connsiteX5237" fmla="*/ 2636045 w 7484617"/>
              <a:gd name="connsiteY5237" fmla="*/ 4567985 h 6858937"/>
              <a:gd name="connsiteX5238" fmla="*/ 2625076 w 7484617"/>
              <a:gd name="connsiteY5238" fmla="*/ 4557011 h 6858937"/>
              <a:gd name="connsiteX5239" fmla="*/ 2617763 w 7484617"/>
              <a:gd name="connsiteY5239" fmla="*/ 4575301 h 6858937"/>
              <a:gd name="connsiteX5240" fmla="*/ 2603139 w 7484617"/>
              <a:gd name="connsiteY5240" fmla="*/ 4560669 h 6858937"/>
              <a:gd name="connsiteX5241" fmla="*/ 2606795 w 7484617"/>
              <a:gd name="connsiteY5241" fmla="*/ 4586275 h 6858937"/>
              <a:gd name="connsiteX5242" fmla="*/ 2588514 w 7484617"/>
              <a:gd name="connsiteY5242" fmla="*/ 4600909 h 6858937"/>
              <a:gd name="connsiteX5243" fmla="*/ 2603139 w 7484617"/>
              <a:gd name="connsiteY5243" fmla="*/ 4619199 h 6858937"/>
              <a:gd name="connsiteX5244" fmla="*/ 2584858 w 7484617"/>
              <a:gd name="connsiteY5244" fmla="*/ 4641147 h 6858937"/>
              <a:gd name="connsiteX5245" fmla="*/ 2573889 w 7484617"/>
              <a:gd name="connsiteY5245" fmla="*/ 4637489 h 6858937"/>
              <a:gd name="connsiteX5246" fmla="*/ 2540986 w 7484617"/>
              <a:gd name="connsiteY5246" fmla="*/ 4663095 h 6858937"/>
              <a:gd name="connsiteX5247" fmla="*/ 2559265 w 7484617"/>
              <a:gd name="connsiteY5247" fmla="*/ 4637489 h 6858937"/>
              <a:gd name="connsiteX5248" fmla="*/ 2537331 w 7484617"/>
              <a:gd name="connsiteY5248" fmla="*/ 4630173 h 6858937"/>
              <a:gd name="connsiteX5249" fmla="*/ 2540986 w 7484617"/>
              <a:gd name="connsiteY5249" fmla="*/ 4648463 h 6858937"/>
              <a:gd name="connsiteX5250" fmla="*/ 2497112 w 7484617"/>
              <a:gd name="connsiteY5250" fmla="*/ 4681385 h 6858937"/>
              <a:gd name="connsiteX5251" fmla="*/ 2486144 w 7484617"/>
              <a:gd name="connsiteY5251" fmla="*/ 4674069 h 6858937"/>
              <a:gd name="connsiteX5252" fmla="*/ 2482488 w 7484617"/>
              <a:gd name="connsiteY5252" fmla="*/ 4677727 h 6858937"/>
              <a:gd name="connsiteX5253" fmla="*/ 2504424 w 7484617"/>
              <a:gd name="connsiteY5253" fmla="*/ 4696018 h 6858937"/>
              <a:gd name="connsiteX5254" fmla="*/ 2489800 w 7484617"/>
              <a:gd name="connsiteY5254" fmla="*/ 4706992 h 6858937"/>
              <a:gd name="connsiteX5255" fmla="*/ 2508081 w 7484617"/>
              <a:gd name="connsiteY5255" fmla="*/ 4706992 h 6858937"/>
              <a:gd name="connsiteX5256" fmla="*/ 2489800 w 7484617"/>
              <a:gd name="connsiteY5256" fmla="*/ 4717966 h 6858937"/>
              <a:gd name="connsiteX5257" fmla="*/ 2482488 w 7484617"/>
              <a:gd name="connsiteY5257" fmla="*/ 4699676 h 6858937"/>
              <a:gd name="connsiteX5258" fmla="*/ 2467863 w 7484617"/>
              <a:gd name="connsiteY5258" fmla="*/ 4714308 h 6858937"/>
              <a:gd name="connsiteX5259" fmla="*/ 2456895 w 7484617"/>
              <a:gd name="connsiteY5259" fmla="*/ 4699676 h 6858937"/>
              <a:gd name="connsiteX5260" fmla="*/ 2453238 w 7484617"/>
              <a:gd name="connsiteY5260" fmla="*/ 4677727 h 6858937"/>
              <a:gd name="connsiteX5261" fmla="*/ 2449582 w 7484617"/>
              <a:gd name="connsiteY5261" fmla="*/ 4696018 h 6858937"/>
              <a:gd name="connsiteX5262" fmla="*/ 2434958 w 7484617"/>
              <a:gd name="connsiteY5262" fmla="*/ 4688702 h 6858937"/>
              <a:gd name="connsiteX5263" fmla="*/ 2438614 w 7484617"/>
              <a:gd name="connsiteY5263" fmla="*/ 4706992 h 6858937"/>
              <a:gd name="connsiteX5264" fmla="*/ 2449582 w 7484617"/>
              <a:gd name="connsiteY5264" fmla="*/ 4706992 h 6858937"/>
              <a:gd name="connsiteX5265" fmla="*/ 2453238 w 7484617"/>
              <a:gd name="connsiteY5265" fmla="*/ 4699676 h 6858937"/>
              <a:gd name="connsiteX5266" fmla="*/ 2456895 w 7484617"/>
              <a:gd name="connsiteY5266" fmla="*/ 4714308 h 6858937"/>
              <a:gd name="connsiteX5267" fmla="*/ 2434958 w 7484617"/>
              <a:gd name="connsiteY5267" fmla="*/ 4710650 h 6858937"/>
              <a:gd name="connsiteX5268" fmla="*/ 2434958 w 7484617"/>
              <a:gd name="connsiteY5268" fmla="*/ 4721624 h 6858937"/>
              <a:gd name="connsiteX5269" fmla="*/ 2445926 w 7484617"/>
              <a:gd name="connsiteY5269" fmla="*/ 4721624 h 6858937"/>
              <a:gd name="connsiteX5270" fmla="*/ 2416679 w 7484617"/>
              <a:gd name="connsiteY5270" fmla="*/ 4750888 h 6858937"/>
              <a:gd name="connsiteX5271" fmla="*/ 2427647 w 7484617"/>
              <a:gd name="connsiteY5271" fmla="*/ 4706992 h 6858937"/>
              <a:gd name="connsiteX5272" fmla="*/ 2420335 w 7484617"/>
              <a:gd name="connsiteY5272" fmla="*/ 4703334 h 6858937"/>
              <a:gd name="connsiteX5273" fmla="*/ 2398398 w 7484617"/>
              <a:gd name="connsiteY5273" fmla="*/ 4747230 h 6858937"/>
              <a:gd name="connsiteX5274" fmla="*/ 2391086 w 7484617"/>
              <a:gd name="connsiteY5274" fmla="*/ 4743572 h 6858937"/>
              <a:gd name="connsiteX5275" fmla="*/ 2387429 w 7484617"/>
              <a:gd name="connsiteY5275" fmla="*/ 4747230 h 6858937"/>
              <a:gd name="connsiteX5276" fmla="*/ 2394742 w 7484617"/>
              <a:gd name="connsiteY5276" fmla="*/ 4754546 h 6858937"/>
              <a:gd name="connsiteX5277" fmla="*/ 2376461 w 7484617"/>
              <a:gd name="connsiteY5277" fmla="*/ 4769178 h 6858937"/>
              <a:gd name="connsiteX5278" fmla="*/ 2358181 w 7484617"/>
              <a:gd name="connsiteY5278" fmla="*/ 4809418 h 6858937"/>
              <a:gd name="connsiteX5279" fmla="*/ 2365493 w 7484617"/>
              <a:gd name="connsiteY5279" fmla="*/ 4769178 h 6858937"/>
              <a:gd name="connsiteX5280" fmla="*/ 2339899 w 7484617"/>
              <a:gd name="connsiteY5280" fmla="*/ 4802102 h 6858937"/>
              <a:gd name="connsiteX5281" fmla="*/ 2358181 w 7484617"/>
              <a:gd name="connsiteY5281" fmla="*/ 4816734 h 6858937"/>
              <a:gd name="connsiteX5282" fmla="*/ 2350868 w 7484617"/>
              <a:gd name="connsiteY5282" fmla="*/ 4824050 h 6858937"/>
              <a:gd name="connsiteX5283" fmla="*/ 2336243 w 7484617"/>
              <a:gd name="connsiteY5283" fmla="*/ 4802102 h 6858937"/>
              <a:gd name="connsiteX5284" fmla="*/ 2321619 w 7484617"/>
              <a:gd name="connsiteY5284" fmla="*/ 4813076 h 6858937"/>
              <a:gd name="connsiteX5285" fmla="*/ 2299684 w 7484617"/>
              <a:gd name="connsiteY5285" fmla="*/ 4853314 h 6858937"/>
              <a:gd name="connsiteX5286" fmla="*/ 2292371 w 7484617"/>
              <a:gd name="connsiteY5286" fmla="*/ 4875264 h 6858937"/>
              <a:gd name="connsiteX5287" fmla="*/ 2292371 w 7484617"/>
              <a:gd name="connsiteY5287" fmla="*/ 4867948 h 6858937"/>
              <a:gd name="connsiteX5288" fmla="*/ 2288715 w 7484617"/>
              <a:gd name="connsiteY5288" fmla="*/ 4831366 h 6858937"/>
              <a:gd name="connsiteX5289" fmla="*/ 2255810 w 7484617"/>
              <a:gd name="connsiteY5289" fmla="*/ 4860630 h 6858937"/>
              <a:gd name="connsiteX5290" fmla="*/ 2241185 w 7484617"/>
              <a:gd name="connsiteY5290" fmla="*/ 4893554 h 6858937"/>
              <a:gd name="connsiteX5291" fmla="*/ 2244841 w 7484617"/>
              <a:gd name="connsiteY5291" fmla="*/ 4911844 h 6858937"/>
              <a:gd name="connsiteX5292" fmla="*/ 2237529 w 7484617"/>
              <a:gd name="connsiteY5292" fmla="*/ 4915502 h 6858937"/>
              <a:gd name="connsiteX5293" fmla="*/ 2244841 w 7484617"/>
              <a:gd name="connsiteY5293" fmla="*/ 4922818 h 6858937"/>
              <a:gd name="connsiteX5294" fmla="*/ 2233873 w 7484617"/>
              <a:gd name="connsiteY5294" fmla="*/ 4904528 h 6858937"/>
              <a:gd name="connsiteX5295" fmla="*/ 2222905 w 7484617"/>
              <a:gd name="connsiteY5295" fmla="*/ 4897212 h 6858937"/>
              <a:gd name="connsiteX5296" fmla="*/ 2215592 w 7484617"/>
              <a:gd name="connsiteY5296" fmla="*/ 4908186 h 6858937"/>
              <a:gd name="connsiteX5297" fmla="*/ 2222905 w 7484617"/>
              <a:gd name="connsiteY5297" fmla="*/ 4882580 h 6858937"/>
              <a:gd name="connsiteX5298" fmla="*/ 2215592 w 7484617"/>
              <a:gd name="connsiteY5298" fmla="*/ 4882580 h 6858937"/>
              <a:gd name="connsiteX5299" fmla="*/ 2204624 w 7484617"/>
              <a:gd name="connsiteY5299" fmla="*/ 4889896 h 6858937"/>
              <a:gd name="connsiteX5300" fmla="*/ 2226561 w 7484617"/>
              <a:gd name="connsiteY5300" fmla="*/ 4856972 h 6858937"/>
              <a:gd name="connsiteX5301" fmla="*/ 2215592 w 7484617"/>
              <a:gd name="connsiteY5301" fmla="*/ 4849656 h 6858937"/>
              <a:gd name="connsiteX5302" fmla="*/ 2230217 w 7484617"/>
              <a:gd name="connsiteY5302" fmla="*/ 4842340 h 6858937"/>
              <a:gd name="connsiteX5303" fmla="*/ 2233873 w 7484617"/>
              <a:gd name="connsiteY5303" fmla="*/ 4853314 h 6858937"/>
              <a:gd name="connsiteX5304" fmla="*/ 2237529 w 7484617"/>
              <a:gd name="connsiteY5304" fmla="*/ 4824050 h 6858937"/>
              <a:gd name="connsiteX5305" fmla="*/ 2252154 w 7484617"/>
              <a:gd name="connsiteY5305" fmla="*/ 4820392 h 6858937"/>
              <a:gd name="connsiteX5306" fmla="*/ 2244841 w 7484617"/>
              <a:gd name="connsiteY5306" fmla="*/ 4838682 h 6858937"/>
              <a:gd name="connsiteX5307" fmla="*/ 2274091 w 7484617"/>
              <a:gd name="connsiteY5307" fmla="*/ 4835024 h 6858937"/>
              <a:gd name="connsiteX5308" fmla="*/ 2277747 w 7484617"/>
              <a:gd name="connsiteY5308" fmla="*/ 4824050 h 6858937"/>
              <a:gd name="connsiteX5309" fmla="*/ 2263122 w 7484617"/>
              <a:gd name="connsiteY5309" fmla="*/ 4824050 h 6858937"/>
              <a:gd name="connsiteX5310" fmla="*/ 2259466 w 7484617"/>
              <a:gd name="connsiteY5310" fmla="*/ 4813076 h 6858937"/>
              <a:gd name="connsiteX5311" fmla="*/ 2263122 w 7484617"/>
              <a:gd name="connsiteY5311" fmla="*/ 4791128 h 6858937"/>
              <a:gd name="connsiteX5312" fmla="*/ 2248498 w 7484617"/>
              <a:gd name="connsiteY5312" fmla="*/ 4794786 h 6858937"/>
              <a:gd name="connsiteX5313" fmla="*/ 2277747 w 7484617"/>
              <a:gd name="connsiteY5313" fmla="*/ 4769178 h 6858937"/>
              <a:gd name="connsiteX5314" fmla="*/ 2274091 w 7484617"/>
              <a:gd name="connsiteY5314" fmla="*/ 4787470 h 6858937"/>
              <a:gd name="connsiteX5315" fmla="*/ 2306996 w 7484617"/>
              <a:gd name="connsiteY5315" fmla="*/ 4758204 h 6858937"/>
              <a:gd name="connsiteX5316" fmla="*/ 2296028 w 7484617"/>
              <a:gd name="connsiteY5316" fmla="*/ 4750888 h 6858937"/>
              <a:gd name="connsiteX5317" fmla="*/ 2303340 w 7484617"/>
              <a:gd name="connsiteY5317" fmla="*/ 4728940 h 6858937"/>
              <a:gd name="connsiteX5318" fmla="*/ 2339899 w 7484617"/>
              <a:gd name="connsiteY5318" fmla="*/ 4685043 h 6858937"/>
              <a:gd name="connsiteX5319" fmla="*/ 2339899 w 7484617"/>
              <a:gd name="connsiteY5319" fmla="*/ 4703334 h 6858937"/>
              <a:gd name="connsiteX5320" fmla="*/ 2350868 w 7484617"/>
              <a:gd name="connsiteY5320" fmla="*/ 4681385 h 6858937"/>
              <a:gd name="connsiteX5321" fmla="*/ 2361836 w 7484617"/>
              <a:gd name="connsiteY5321" fmla="*/ 4688702 h 6858937"/>
              <a:gd name="connsiteX5322" fmla="*/ 2361836 w 7484617"/>
              <a:gd name="connsiteY5322" fmla="*/ 4677727 h 6858937"/>
              <a:gd name="connsiteX5323" fmla="*/ 2376461 w 7484617"/>
              <a:gd name="connsiteY5323" fmla="*/ 4637489 h 6858937"/>
              <a:gd name="connsiteX5324" fmla="*/ 2387429 w 7484617"/>
              <a:gd name="connsiteY5324" fmla="*/ 4604567 h 6858937"/>
              <a:gd name="connsiteX5325" fmla="*/ 2380117 w 7484617"/>
              <a:gd name="connsiteY5325" fmla="*/ 4615541 h 6858937"/>
              <a:gd name="connsiteX5326" fmla="*/ 2372806 w 7484617"/>
              <a:gd name="connsiteY5326" fmla="*/ 4604567 h 6858937"/>
              <a:gd name="connsiteX5327" fmla="*/ 2394742 w 7484617"/>
              <a:gd name="connsiteY5327" fmla="*/ 4600909 h 6858937"/>
              <a:gd name="connsiteX5328" fmla="*/ 2394742 w 7484617"/>
              <a:gd name="connsiteY5328" fmla="*/ 4626515 h 6858937"/>
              <a:gd name="connsiteX5329" fmla="*/ 2423989 w 7484617"/>
              <a:gd name="connsiteY5329" fmla="*/ 4586275 h 6858937"/>
              <a:gd name="connsiteX5330" fmla="*/ 2438614 w 7484617"/>
              <a:gd name="connsiteY5330" fmla="*/ 4582617 h 6858937"/>
              <a:gd name="connsiteX5331" fmla="*/ 2453238 w 7484617"/>
              <a:gd name="connsiteY5331" fmla="*/ 4560669 h 6858937"/>
              <a:gd name="connsiteX5332" fmla="*/ 2449582 w 7484617"/>
              <a:gd name="connsiteY5332" fmla="*/ 4538721 h 6858937"/>
              <a:gd name="connsiteX5333" fmla="*/ 2467863 w 7484617"/>
              <a:gd name="connsiteY5333" fmla="*/ 4553353 h 6858937"/>
              <a:gd name="connsiteX5334" fmla="*/ 2482488 w 7484617"/>
              <a:gd name="connsiteY5334" fmla="*/ 4527747 h 6858937"/>
              <a:gd name="connsiteX5335" fmla="*/ 2471520 w 7484617"/>
              <a:gd name="connsiteY5335" fmla="*/ 4520431 h 6858937"/>
              <a:gd name="connsiteX5336" fmla="*/ 2493456 w 7484617"/>
              <a:gd name="connsiteY5336" fmla="*/ 4516773 h 6858937"/>
              <a:gd name="connsiteX5337" fmla="*/ 2519049 w 7484617"/>
              <a:gd name="connsiteY5337" fmla="*/ 4472875 h 6858937"/>
              <a:gd name="connsiteX5338" fmla="*/ 2515393 w 7484617"/>
              <a:gd name="connsiteY5338" fmla="*/ 4461901 h 6858937"/>
              <a:gd name="connsiteX5339" fmla="*/ 2526361 w 7484617"/>
              <a:gd name="connsiteY5339" fmla="*/ 4472875 h 6858937"/>
              <a:gd name="connsiteX5340" fmla="*/ 2544640 w 7484617"/>
              <a:gd name="connsiteY5340" fmla="*/ 4432637 h 6858937"/>
              <a:gd name="connsiteX5341" fmla="*/ 2533674 w 7484617"/>
              <a:gd name="connsiteY5341" fmla="*/ 4439953 h 6858937"/>
              <a:gd name="connsiteX5342" fmla="*/ 2555609 w 7484617"/>
              <a:gd name="connsiteY5342" fmla="*/ 4414345 h 6858937"/>
              <a:gd name="connsiteX5343" fmla="*/ 2551954 w 7484617"/>
              <a:gd name="connsiteY5343" fmla="*/ 4428979 h 6858937"/>
              <a:gd name="connsiteX5344" fmla="*/ 2566577 w 7484617"/>
              <a:gd name="connsiteY5344" fmla="*/ 4403371 h 6858937"/>
              <a:gd name="connsiteX5345" fmla="*/ 2555609 w 7484617"/>
              <a:gd name="connsiteY5345" fmla="*/ 4403371 h 6858937"/>
              <a:gd name="connsiteX5346" fmla="*/ 2566577 w 7484617"/>
              <a:gd name="connsiteY5346" fmla="*/ 4399713 h 6858937"/>
              <a:gd name="connsiteX5347" fmla="*/ 2570233 w 7484617"/>
              <a:gd name="connsiteY5347" fmla="*/ 4377765 h 6858937"/>
              <a:gd name="connsiteX5348" fmla="*/ 2551954 w 7484617"/>
              <a:gd name="connsiteY5348" fmla="*/ 4381423 h 6858937"/>
              <a:gd name="connsiteX5349" fmla="*/ 2551954 w 7484617"/>
              <a:gd name="connsiteY5349" fmla="*/ 4396055 h 6858937"/>
              <a:gd name="connsiteX5350" fmla="*/ 2497112 w 7484617"/>
              <a:gd name="connsiteY5350" fmla="*/ 4436295 h 6858937"/>
              <a:gd name="connsiteX5351" fmla="*/ 2478831 w 7484617"/>
              <a:gd name="connsiteY5351" fmla="*/ 4465559 h 6858937"/>
              <a:gd name="connsiteX5352" fmla="*/ 2434958 w 7484617"/>
              <a:gd name="connsiteY5352" fmla="*/ 4509455 h 6858937"/>
              <a:gd name="connsiteX5353" fmla="*/ 2420335 w 7484617"/>
              <a:gd name="connsiteY5353" fmla="*/ 4502139 h 6858937"/>
              <a:gd name="connsiteX5354" fmla="*/ 2409366 w 7484617"/>
              <a:gd name="connsiteY5354" fmla="*/ 4513113 h 6858937"/>
              <a:gd name="connsiteX5355" fmla="*/ 2387429 w 7484617"/>
              <a:gd name="connsiteY5355" fmla="*/ 4502139 h 6858937"/>
              <a:gd name="connsiteX5356" fmla="*/ 2394742 w 7484617"/>
              <a:gd name="connsiteY5356" fmla="*/ 4524089 h 6858937"/>
              <a:gd name="connsiteX5357" fmla="*/ 2372806 w 7484617"/>
              <a:gd name="connsiteY5357" fmla="*/ 4531405 h 6858937"/>
              <a:gd name="connsiteX5358" fmla="*/ 2372806 w 7484617"/>
              <a:gd name="connsiteY5358" fmla="*/ 4546037 h 6858937"/>
              <a:gd name="connsiteX5359" fmla="*/ 2361836 w 7484617"/>
              <a:gd name="connsiteY5359" fmla="*/ 4524089 h 6858937"/>
              <a:gd name="connsiteX5360" fmla="*/ 2347212 w 7484617"/>
              <a:gd name="connsiteY5360" fmla="*/ 4535063 h 6858937"/>
              <a:gd name="connsiteX5361" fmla="*/ 2343556 w 7484617"/>
              <a:gd name="connsiteY5361" fmla="*/ 4553353 h 6858937"/>
              <a:gd name="connsiteX5362" fmla="*/ 2354524 w 7484617"/>
              <a:gd name="connsiteY5362" fmla="*/ 4571643 h 6858937"/>
              <a:gd name="connsiteX5363" fmla="*/ 2339899 w 7484617"/>
              <a:gd name="connsiteY5363" fmla="*/ 4560669 h 6858937"/>
              <a:gd name="connsiteX5364" fmla="*/ 2317964 w 7484617"/>
              <a:gd name="connsiteY5364" fmla="*/ 4586275 h 6858937"/>
              <a:gd name="connsiteX5365" fmla="*/ 2310650 w 7484617"/>
              <a:gd name="connsiteY5365" fmla="*/ 4564327 h 6858937"/>
              <a:gd name="connsiteX5366" fmla="*/ 2310650 w 7484617"/>
              <a:gd name="connsiteY5366" fmla="*/ 4549695 h 6858937"/>
              <a:gd name="connsiteX5367" fmla="*/ 2325275 w 7484617"/>
              <a:gd name="connsiteY5367" fmla="*/ 4531405 h 6858937"/>
              <a:gd name="connsiteX5368" fmla="*/ 2328931 w 7484617"/>
              <a:gd name="connsiteY5368" fmla="*/ 4549695 h 6858937"/>
              <a:gd name="connsiteX5369" fmla="*/ 2336243 w 7484617"/>
              <a:gd name="connsiteY5369" fmla="*/ 4527747 h 6858937"/>
              <a:gd name="connsiteX5370" fmla="*/ 2376461 w 7484617"/>
              <a:gd name="connsiteY5370" fmla="*/ 4509455 h 6858937"/>
              <a:gd name="connsiteX5371" fmla="*/ 2372806 w 7484617"/>
              <a:gd name="connsiteY5371" fmla="*/ 4494823 h 6858937"/>
              <a:gd name="connsiteX5372" fmla="*/ 2376461 w 7484617"/>
              <a:gd name="connsiteY5372" fmla="*/ 4491165 h 6858937"/>
              <a:gd name="connsiteX5373" fmla="*/ 2387429 w 7484617"/>
              <a:gd name="connsiteY5373" fmla="*/ 4498481 h 6858937"/>
              <a:gd name="connsiteX5374" fmla="*/ 2387429 w 7484617"/>
              <a:gd name="connsiteY5374" fmla="*/ 4480191 h 6858937"/>
              <a:gd name="connsiteX5375" fmla="*/ 2402054 w 7484617"/>
              <a:gd name="connsiteY5375" fmla="*/ 4483849 h 6858937"/>
              <a:gd name="connsiteX5376" fmla="*/ 2423989 w 7484617"/>
              <a:gd name="connsiteY5376" fmla="*/ 4461901 h 6858937"/>
              <a:gd name="connsiteX5377" fmla="*/ 2416679 w 7484617"/>
              <a:gd name="connsiteY5377" fmla="*/ 4450927 h 6858937"/>
              <a:gd name="connsiteX5378" fmla="*/ 2420335 w 7484617"/>
              <a:gd name="connsiteY5378" fmla="*/ 4439953 h 6858937"/>
              <a:gd name="connsiteX5379" fmla="*/ 2434958 w 7484617"/>
              <a:gd name="connsiteY5379" fmla="*/ 4432637 h 6858937"/>
              <a:gd name="connsiteX5380" fmla="*/ 2478831 w 7484617"/>
              <a:gd name="connsiteY5380" fmla="*/ 4392397 h 6858937"/>
              <a:gd name="connsiteX5381" fmla="*/ 2467863 w 7484617"/>
              <a:gd name="connsiteY5381" fmla="*/ 4366791 h 6858937"/>
              <a:gd name="connsiteX5382" fmla="*/ 2467863 w 7484617"/>
              <a:gd name="connsiteY5382" fmla="*/ 4381423 h 6858937"/>
              <a:gd name="connsiteX5383" fmla="*/ 2456895 w 7484617"/>
              <a:gd name="connsiteY5383" fmla="*/ 4374107 h 6858937"/>
              <a:gd name="connsiteX5384" fmla="*/ 2387429 w 7484617"/>
              <a:gd name="connsiteY5384" fmla="*/ 4432637 h 6858937"/>
              <a:gd name="connsiteX5385" fmla="*/ 2394742 w 7484617"/>
              <a:gd name="connsiteY5385" fmla="*/ 4414345 h 6858937"/>
              <a:gd name="connsiteX5386" fmla="*/ 2380117 w 7484617"/>
              <a:gd name="connsiteY5386" fmla="*/ 4407029 h 6858937"/>
              <a:gd name="connsiteX5387" fmla="*/ 2391086 w 7484617"/>
              <a:gd name="connsiteY5387" fmla="*/ 4410687 h 6858937"/>
              <a:gd name="connsiteX5388" fmla="*/ 2391921 w 7484617"/>
              <a:gd name="connsiteY5388" fmla="*/ 4403998 h 6858937"/>
              <a:gd name="connsiteX5389" fmla="*/ 2405710 w 7484617"/>
              <a:gd name="connsiteY5389" fmla="*/ 4414345 h 6858937"/>
              <a:gd name="connsiteX5390" fmla="*/ 2413022 w 7484617"/>
              <a:gd name="connsiteY5390" fmla="*/ 4392397 h 6858937"/>
              <a:gd name="connsiteX5391" fmla="*/ 2405710 w 7484617"/>
              <a:gd name="connsiteY5391" fmla="*/ 4374107 h 6858937"/>
              <a:gd name="connsiteX5392" fmla="*/ 2431303 w 7484617"/>
              <a:gd name="connsiteY5392" fmla="*/ 4344843 h 6858937"/>
              <a:gd name="connsiteX5393" fmla="*/ 2460551 w 7484617"/>
              <a:gd name="connsiteY5393" fmla="*/ 4319235 h 6858937"/>
              <a:gd name="connsiteX5394" fmla="*/ 2449582 w 7484617"/>
              <a:gd name="connsiteY5394" fmla="*/ 4308261 h 6858937"/>
              <a:gd name="connsiteX5395" fmla="*/ 2478831 w 7484617"/>
              <a:gd name="connsiteY5395" fmla="*/ 4300945 h 6858937"/>
              <a:gd name="connsiteX5396" fmla="*/ 2475175 w 7484617"/>
              <a:gd name="connsiteY5396" fmla="*/ 4319235 h 6858937"/>
              <a:gd name="connsiteX5397" fmla="*/ 2471520 w 7484617"/>
              <a:gd name="connsiteY5397" fmla="*/ 4311919 h 6858937"/>
              <a:gd name="connsiteX5398" fmla="*/ 2471520 w 7484617"/>
              <a:gd name="connsiteY5398" fmla="*/ 4333867 h 6858937"/>
              <a:gd name="connsiteX5399" fmla="*/ 2482488 w 7484617"/>
              <a:gd name="connsiteY5399" fmla="*/ 4289971 h 6858937"/>
              <a:gd name="connsiteX5400" fmla="*/ 2497112 w 7484617"/>
              <a:gd name="connsiteY5400" fmla="*/ 4275339 h 6858937"/>
              <a:gd name="connsiteX5401" fmla="*/ 2504424 w 7484617"/>
              <a:gd name="connsiteY5401" fmla="*/ 4297287 h 6858937"/>
              <a:gd name="connsiteX5402" fmla="*/ 2511737 w 7484617"/>
              <a:gd name="connsiteY5402" fmla="*/ 4275339 h 6858937"/>
              <a:gd name="connsiteX5403" fmla="*/ 2519049 w 7484617"/>
              <a:gd name="connsiteY5403" fmla="*/ 4238757 h 6858937"/>
              <a:gd name="connsiteX5404" fmla="*/ 2526361 w 7484617"/>
              <a:gd name="connsiteY5404" fmla="*/ 4249731 h 6858937"/>
              <a:gd name="connsiteX5405" fmla="*/ 2533674 w 7484617"/>
              <a:gd name="connsiteY5405" fmla="*/ 4235099 h 6858937"/>
              <a:gd name="connsiteX5406" fmla="*/ 2548298 w 7484617"/>
              <a:gd name="connsiteY5406" fmla="*/ 4231441 h 6858937"/>
              <a:gd name="connsiteX5407" fmla="*/ 2548298 w 7484617"/>
              <a:gd name="connsiteY5407" fmla="*/ 4205835 h 6858937"/>
              <a:gd name="connsiteX5408" fmla="*/ 2562921 w 7484617"/>
              <a:gd name="connsiteY5408" fmla="*/ 4209493 h 6858937"/>
              <a:gd name="connsiteX5409" fmla="*/ 2566577 w 7484617"/>
              <a:gd name="connsiteY5409" fmla="*/ 4187545 h 6858937"/>
              <a:gd name="connsiteX5410" fmla="*/ 2573889 w 7484617"/>
              <a:gd name="connsiteY5410" fmla="*/ 4198519 h 6858937"/>
              <a:gd name="connsiteX5411" fmla="*/ 2570233 w 7484617"/>
              <a:gd name="connsiteY5411" fmla="*/ 4187545 h 6858937"/>
              <a:gd name="connsiteX5412" fmla="*/ 2581202 w 7484617"/>
              <a:gd name="connsiteY5412" fmla="*/ 4183887 h 6858937"/>
              <a:gd name="connsiteX5413" fmla="*/ 2581202 w 7484617"/>
              <a:gd name="connsiteY5413" fmla="*/ 4198519 h 6858937"/>
              <a:gd name="connsiteX5414" fmla="*/ 2581202 w 7484617"/>
              <a:gd name="connsiteY5414" fmla="*/ 4172913 h 6858937"/>
              <a:gd name="connsiteX5415" fmla="*/ 2599482 w 7484617"/>
              <a:gd name="connsiteY5415" fmla="*/ 4161938 h 6858937"/>
              <a:gd name="connsiteX5416" fmla="*/ 2610451 w 7484617"/>
              <a:gd name="connsiteY5416" fmla="*/ 4165597 h 6858937"/>
              <a:gd name="connsiteX5417" fmla="*/ 2647012 w 7484617"/>
              <a:gd name="connsiteY5417" fmla="*/ 4110726 h 6858937"/>
              <a:gd name="connsiteX5418" fmla="*/ 2661637 w 7484617"/>
              <a:gd name="connsiteY5418" fmla="*/ 4118042 h 6858937"/>
              <a:gd name="connsiteX5419" fmla="*/ 2676260 w 7484617"/>
              <a:gd name="connsiteY5419" fmla="*/ 4096094 h 6858937"/>
              <a:gd name="connsiteX5420" fmla="*/ 2683572 w 7484617"/>
              <a:gd name="connsiteY5420" fmla="*/ 4074144 h 6858937"/>
              <a:gd name="connsiteX5421" fmla="*/ 2694541 w 7484617"/>
              <a:gd name="connsiteY5421" fmla="*/ 4077802 h 6858937"/>
              <a:gd name="connsiteX5422" fmla="*/ 2716477 w 7484617"/>
              <a:gd name="connsiteY5422" fmla="*/ 4048538 h 6858937"/>
              <a:gd name="connsiteX5423" fmla="*/ 2720134 w 7484617"/>
              <a:gd name="connsiteY5423" fmla="*/ 4008300 h 6858937"/>
              <a:gd name="connsiteX5424" fmla="*/ 2760351 w 7484617"/>
              <a:gd name="connsiteY5424" fmla="*/ 3990008 h 6858937"/>
              <a:gd name="connsiteX5425" fmla="*/ 2771320 w 7484617"/>
              <a:gd name="connsiteY5425" fmla="*/ 3975376 h 6858937"/>
              <a:gd name="connsiteX5426" fmla="*/ 2771320 w 7484617"/>
              <a:gd name="connsiteY5426" fmla="*/ 3990008 h 6858937"/>
              <a:gd name="connsiteX5427" fmla="*/ 2782286 w 7484617"/>
              <a:gd name="connsiteY5427" fmla="*/ 3960744 h 6858937"/>
              <a:gd name="connsiteX5428" fmla="*/ 2767664 w 7484617"/>
              <a:gd name="connsiteY5428" fmla="*/ 3968060 h 6858937"/>
              <a:gd name="connsiteX5429" fmla="*/ 2804223 w 7484617"/>
              <a:gd name="connsiteY5429" fmla="*/ 3949770 h 6858937"/>
              <a:gd name="connsiteX5430" fmla="*/ 2800567 w 7484617"/>
              <a:gd name="connsiteY5430" fmla="*/ 3935138 h 6858937"/>
              <a:gd name="connsiteX5431" fmla="*/ 2811536 w 7484617"/>
              <a:gd name="connsiteY5431" fmla="*/ 3924164 h 6858937"/>
              <a:gd name="connsiteX5432" fmla="*/ 2796911 w 7484617"/>
              <a:gd name="connsiteY5432" fmla="*/ 3920506 h 6858937"/>
              <a:gd name="connsiteX5433" fmla="*/ 2774974 w 7484617"/>
              <a:gd name="connsiteY5433" fmla="*/ 3931480 h 6858937"/>
              <a:gd name="connsiteX5434" fmla="*/ 2789599 w 7484617"/>
              <a:gd name="connsiteY5434" fmla="*/ 3916848 h 6858937"/>
              <a:gd name="connsiteX5435" fmla="*/ 2815192 w 7484617"/>
              <a:gd name="connsiteY5435" fmla="*/ 3916848 h 6858937"/>
              <a:gd name="connsiteX5436" fmla="*/ 2807879 w 7484617"/>
              <a:gd name="connsiteY5436" fmla="*/ 3894898 h 6858937"/>
              <a:gd name="connsiteX5437" fmla="*/ 2815192 w 7484617"/>
              <a:gd name="connsiteY5437" fmla="*/ 3894898 h 6858937"/>
              <a:gd name="connsiteX5438" fmla="*/ 2818848 w 7484617"/>
              <a:gd name="connsiteY5438" fmla="*/ 3894898 h 6858937"/>
              <a:gd name="connsiteX5439" fmla="*/ 2826160 w 7484617"/>
              <a:gd name="connsiteY5439" fmla="*/ 3916848 h 6858937"/>
              <a:gd name="connsiteX5440" fmla="*/ 2837129 w 7484617"/>
              <a:gd name="connsiteY5440" fmla="*/ 3924164 h 6858937"/>
              <a:gd name="connsiteX5441" fmla="*/ 2840785 w 7484617"/>
              <a:gd name="connsiteY5441" fmla="*/ 3898556 h 6858937"/>
              <a:gd name="connsiteX5442" fmla="*/ 2859065 w 7484617"/>
              <a:gd name="connsiteY5442" fmla="*/ 3865634 h 6858937"/>
              <a:gd name="connsiteX5443" fmla="*/ 2877346 w 7484617"/>
              <a:gd name="connsiteY5443" fmla="*/ 3883924 h 6858937"/>
              <a:gd name="connsiteX5444" fmla="*/ 2870034 w 7484617"/>
              <a:gd name="connsiteY5444" fmla="*/ 3858318 h 6858937"/>
              <a:gd name="connsiteX5445" fmla="*/ 2888315 w 7484617"/>
              <a:gd name="connsiteY5445" fmla="*/ 3840028 h 6858937"/>
              <a:gd name="connsiteX5446" fmla="*/ 2906594 w 7484617"/>
              <a:gd name="connsiteY5446" fmla="*/ 3854660 h 6858937"/>
              <a:gd name="connsiteX5447" fmla="*/ 2906594 w 7484617"/>
              <a:gd name="connsiteY5447" fmla="*/ 3832712 h 6858937"/>
              <a:gd name="connsiteX5448" fmla="*/ 2932187 w 7484617"/>
              <a:gd name="connsiteY5448" fmla="*/ 3829054 h 6858937"/>
              <a:gd name="connsiteX5449" fmla="*/ 2928531 w 7484617"/>
              <a:gd name="connsiteY5449" fmla="*/ 3818080 h 6858937"/>
              <a:gd name="connsiteX5450" fmla="*/ 2946811 w 7484617"/>
              <a:gd name="connsiteY5450" fmla="*/ 3785156 h 6858937"/>
              <a:gd name="connsiteX5451" fmla="*/ 2961436 w 7484617"/>
              <a:gd name="connsiteY5451" fmla="*/ 3770524 h 6858937"/>
              <a:gd name="connsiteX5452" fmla="*/ 2990685 w 7484617"/>
              <a:gd name="connsiteY5452" fmla="*/ 3752234 h 6858937"/>
              <a:gd name="connsiteX5453" fmla="*/ 2994342 w 7484617"/>
              <a:gd name="connsiteY5453" fmla="*/ 3744918 h 6858937"/>
              <a:gd name="connsiteX5454" fmla="*/ 2983373 w 7484617"/>
              <a:gd name="connsiteY5454" fmla="*/ 3741260 h 6858937"/>
              <a:gd name="connsiteX5455" fmla="*/ 2994342 w 7484617"/>
              <a:gd name="connsiteY5455" fmla="*/ 3722968 h 6858937"/>
              <a:gd name="connsiteX5456" fmla="*/ 2994342 w 7484617"/>
              <a:gd name="connsiteY5456" fmla="*/ 3741260 h 6858937"/>
              <a:gd name="connsiteX5457" fmla="*/ 3038213 w 7484617"/>
              <a:gd name="connsiteY5457" fmla="*/ 3719310 h 6858937"/>
              <a:gd name="connsiteX5458" fmla="*/ 3030901 w 7484617"/>
              <a:gd name="connsiteY5458" fmla="*/ 3701020 h 6858937"/>
              <a:gd name="connsiteX5459" fmla="*/ 3023589 w 7484617"/>
              <a:gd name="connsiteY5459" fmla="*/ 3719310 h 6858937"/>
              <a:gd name="connsiteX5460" fmla="*/ 3005310 w 7484617"/>
              <a:gd name="connsiteY5460" fmla="*/ 3697362 h 6858937"/>
              <a:gd name="connsiteX5461" fmla="*/ 3034557 w 7484617"/>
              <a:gd name="connsiteY5461" fmla="*/ 3690046 h 6858937"/>
              <a:gd name="connsiteX5462" fmla="*/ 3049182 w 7484617"/>
              <a:gd name="connsiteY5462" fmla="*/ 3708336 h 6858937"/>
              <a:gd name="connsiteX5463" fmla="*/ 3049182 w 7484617"/>
              <a:gd name="connsiteY5463" fmla="*/ 3693704 h 6858937"/>
              <a:gd name="connsiteX5464" fmla="*/ 3052838 w 7484617"/>
              <a:gd name="connsiteY5464" fmla="*/ 3704678 h 6858937"/>
              <a:gd name="connsiteX5465" fmla="*/ 3067462 w 7484617"/>
              <a:gd name="connsiteY5465" fmla="*/ 3679072 h 6858937"/>
              <a:gd name="connsiteX5466" fmla="*/ 3107681 w 7484617"/>
              <a:gd name="connsiteY5466" fmla="*/ 3657124 h 6858937"/>
              <a:gd name="connsiteX5467" fmla="*/ 3104024 w 7484617"/>
              <a:gd name="connsiteY5467" fmla="*/ 3646150 h 6858937"/>
              <a:gd name="connsiteX5468" fmla="*/ 3111336 w 7484617"/>
              <a:gd name="connsiteY5468" fmla="*/ 3635174 h 6858937"/>
              <a:gd name="connsiteX5469" fmla="*/ 3133271 w 7484617"/>
              <a:gd name="connsiteY5469" fmla="*/ 3613226 h 6858937"/>
              <a:gd name="connsiteX5470" fmla="*/ 3147896 w 7484617"/>
              <a:gd name="connsiteY5470" fmla="*/ 3616884 h 6858937"/>
              <a:gd name="connsiteX5471" fmla="*/ 3140584 w 7484617"/>
              <a:gd name="connsiteY5471" fmla="*/ 3635174 h 6858937"/>
              <a:gd name="connsiteX5472" fmla="*/ 3169833 w 7484617"/>
              <a:gd name="connsiteY5472" fmla="*/ 3616884 h 6858937"/>
              <a:gd name="connsiteX5473" fmla="*/ 3151552 w 7484617"/>
              <a:gd name="connsiteY5473" fmla="*/ 3620542 h 6858937"/>
              <a:gd name="connsiteX5474" fmla="*/ 3184457 w 7484617"/>
              <a:gd name="connsiteY5474" fmla="*/ 3572988 h 6858937"/>
              <a:gd name="connsiteX5475" fmla="*/ 3177145 w 7484617"/>
              <a:gd name="connsiteY5475" fmla="*/ 3569331 h 6858937"/>
              <a:gd name="connsiteX5476" fmla="*/ 3177145 w 7484617"/>
              <a:gd name="connsiteY5476" fmla="*/ 3554698 h 6858937"/>
              <a:gd name="connsiteX5477" fmla="*/ 3191770 w 7484617"/>
              <a:gd name="connsiteY5477" fmla="*/ 3565673 h 6858937"/>
              <a:gd name="connsiteX5478" fmla="*/ 3213707 w 7484617"/>
              <a:gd name="connsiteY5478" fmla="*/ 3551040 h 6858937"/>
              <a:gd name="connsiteX5479" fmla="*/ 3191770 w 7484617"/>
              <a:gd name="connsiteY5479" fmla="*/ 3551040 h 6858937"/>
              <a:gd name="connsiteX5480" fmla="*/ 3199082 w 7484617"/>
              <a:gd name="connsiteY5480" fmla="*/ 3529091 h 6858937"/>
              <a:gd name="connsiteX5481" fmla="*/ 3228331 w 7484617"/>
              <a:gd name="connsiteY5481" fmla="*/ 3551040 h 6858937"/>
              <a:gd name="connsiteX5482" fmla="*/ 3239300 w 7484617"/>
              <a:gd name="connsiteY5482" fmla="*/ 3503485 h 6858937"/>
              <a:gd name="connsiteX5483" fmla="*/ 3221019 w 7484617"/>
              <a:gd name="connsiteY5483" fmla="*/ 3529091 h 6858937"/>
              <a:gd name="connsiteX5484" fmla="*/ 3221019 w 7484617"/>
              <a:gd name="connsiteY5484" fmla="*/ 3510800 h 6858937"/>
              <a:gd name="connsiteX5485" fmla="*/ 3257578 w 7484617"/>
              <a:gd name="connsiteY5485" fmla="*/ 3481537 h 6858937"/>
              <a:gd name="connsiteX5486" fmla="*/ 3253922 w 7484617"/>
              <a:gd name="connsiteY5486" fmla="*/ 3488852 h 6858937"/>
              <a:gd name="connsiteX5487" fmla="*/ 3264892 w 7484617"/>
              <a:gd name="connsiteY5487" fmla="*/ 3496168 h 6858937"/>
              <a:gd name="connsiteX5488" fmla="*/ 3253922 w 7484617"/>
              <a:gd name="connsiteY5488" fmla="*/ 3492510 h 6858937"/>
              <a:gd name="connsiteX5489" fmla="*/ 3264892 w 7484617"/>
              <a:gd name="connsiteY5489" fmla="*/ 3503485 h 6858937"/>
              <a:gd name="connsiteX5490" fmla="*/ 3253922 w 7484617"/>
              <a:gd name="connsiteY5490" fmla="*/ 3529091 h 6858937"/>
              <a:gd name="connsiteX5491" fmla="*/ 3272203 w 7484617"/>
              <a:gd name="connsiteY5491" fmla="*/ 3518116 h 6858937"/>
              <a:gd name="connsiteX5492" fmla="*/ 3275859 w 7484617"/>
              <a:gd name="connsiteY5492" fmla="*/ 3499827 h 6858937"/>
              <a:gd name="connsiteX5493" fmla="*/ 3283172 w 7484617"/>
              <a:gd name="connsiteY5493" fmla="*/ 3514458 h 6858937"/>
              <a:gd name="connsiteX5494" fmla="*/ 3283172 w 7484617"/>
              <a:gd name="connsiteY5494" fmla="*/ 3496168 h 6858937"/>
              <a:gd name="connsiteX5495" fmla="*/ 3268547 w 7484617"/>
              <a:gd name="connsiteY5495" fmla="*/ 3496168 h 6858937"/>
              <a:gd name="connsiteX5496" fmla="*/ 3283172 w 7484617"/>
              <a:gd name="connsiteY5496" fmla="*/ 3485194 h 6858937"/>
              <a:gd name="connsiteX5497" fmla="*/ 3283172 w 7484617"/>
              <a:gd name="connsiteY5497" fmla="*/ 3470562 h 6858937"/>
              <a:gd name="connsiteX5498" fmla="*/ 3268547 w 7484617"/>
              <a:gd name="connsiteY5498" fmla="*/ 3481537 h 6858937"/>
              <a:gd name="connsiteX5499" fmla="*/ 3272203 w 7484617"/>
              <a:gd name="connsiteY5499" fmla="*/ 3463246 h 6858937"/>
              <a:gd name="connsiteX5500" fmla="*/ 3246610 w 7484617"/>
              <a:gd name="connsiteY5500" fmla="*/ 3481537 h 6858937"/>
              <a:gd name="connsiteX5501" fmla="*/ 3242954 w 7484617"/>
              <a:gd name="connsiteY5501" fmla="*/ 3470562 h 6858937"/>
              <a:gd name="connsiteX5502" fmla="*/ 3242954 w 7484617"/>
              <a:gd name="connsiteY5502" fmla="*/ 3485194 h 6858937"/>
              <a:gd name="connsiteX5503" fmla="*/ 3224675 w 7484617"/>
              <a:gd name="connsiteY5503" fmla="*/ 3503485 h 6858937"/>
              <a:gd name="connsiteX5504" fmla="*/ 3217363 w 7484617"/>
              <a:gd name="connsiteY5504" fmla="*/ 3507143 h 6858937"/>
              <a:gd name="connsiteX5505" fmla="*/ 3206394 w 7484617"/>
              <a:gd name="connsiteY5505" fmla="*/ 3503485 h 6858937"/>
              <a:gd name="connsiteX5506" fmla="*/ 3206394 w 7484617"/>
              <a:gd name="connsiteY5506" fmla="*/ 3518116 h 6858937"/>
              <a:gd name="connsiteX5507" fmla="*/ 3180801 w 7484617"/>
              <a:gd name="connsiteY5507" fmla="*/ 3536406 h 6858937"/>
              <a:gd name="connsiteX5508" fmla="*/ 3169833 w 7484617"/>
              <a:gd name="connsiteY5508" fmla="*/ 3529091 h 6858937"/>
              <a:gd name="connsiteX5509" fmla="*/ 3140584 w 7484617"/>
              <a:gd name="connsiteY5509" fmla="*/ 3569331 h 6858937"/>
              <a:gd name="connsiteX5510" fmla="*/ 3129615 w 7484617"/>
              <a:gd name="connsiteY5510" fmla="*/ 3583962 h 6858937"/>
              <a:gd name="connsiteX5511" fmla="*/ 3111336 w 7484617"/>
              <a:gd name="connsiteY5511" fmla="*/ 3576646 h 6858937"/>
              <a:gd name="connsiteX5512" fmla="*/ 3078431 w 7484617"/>
              <a:gd name="connsiteY5512" fmla="*/ 3605910 h 6858937"/>
              <a:gd name="connsiteX5513" fmla="*/ 3085743 w 7484617"/>
              <a:gd name="connsiteY5513" fmla="*/ 3613226 h 6858937"/>
              <a:gd name="connsiteX5514" fmla="*/ 3063806 w 7484617"/>
              <a:gd name="connsiteY5514" fmla="*/ 3631516 h 6858937"/>
              <a:gd name="connsiteX5515" fmla="*/ 3060150 w 7484617"/>
              <a:gd name="connsiteY5515" fmla="*/ 3613226 h 6858937"/>
              <a:gd name="connsiteX5516" fmla="*/ 3045525 w 7484617"/>
              <a:gd name="connsiteY5516" fmla="*/ 3649808 h 6858937"/>
              <a:gd name="connsiteX5517" fmla="*/ 3016276 w 7484617"/>
              <a:gd name="connsiteY5517" fmla="*/ 3668098 h 6858937"/>
              <a:gd name="connsiteX5518" fmla="*/ 3023589 w 7484617"/>
              <a:gd name="connsiteY5518" fmla="*/ 3679072 h 6858937"/>
              <a:gd name="connsiteX5519" fmla="*/ 3005310 w 7484617"/>
              <a:gd name="connsiteY5519" fmla="*/ 3693704 h 6858937"/>
              <a:gd name="connsiteX5520" fmla="*/ 3001653 w 7484617"/>
              <a:gd name="connsiteY5520" fmla="*/ 3675414 h 6858937"/>
              <a:gd name="connsiteX5521" fmla="*/ 2961436 w 7484617"/>
              <a:gd name="connsiteY5521" fmla="*/ 3715652 h 6858937"/>
              <a:gd name="connsiteX5522" fmla="*/ 2913906 w 7484617"/>
              <a:gd name="connsiteY5522" fmla="*/ 3744918 h 6858937"/>
              <a:gd name="connsiteX5523" fmla="*/ 2924874 w 7484617"/>
              <a:gd name="connsiteY5523" fmla="*/ 3733944 h 6858937"/>
              <a:gd name="connsiteX5524" fmla="*/ 2910250 w 7484617"/>
              <a:gd name="connsiteY5524" fmla="*/ 3730286 h 6858937"/>
              <a:gd name="connsiteX5525" fmla="*/ 2891970 w 7484617"/>
              <a:gd name="connsiteY5525" fmla="*/ 3744918 h 6858937"/>
              <a:gd name="connsiteX5526" fmla="*/ 2895625 w 7484617"/>
              <a:gd name="connsiteY5526" fmla="*/ 3763208 h 6858937"/>
              <a:gd name="connsiteX5527" fmla="*/ 2873690 w 7484617"/>
              <a:gd name="connsiteY5527" fmla="*/ 3763208 h 6858937"/>
              <a:gd name="connsiteX5528" fmla="*/ 2881002 w 7484617"/>
              <a:gd name="connsiteY5528" fmla="*/ 3774182 h 6858937"/>
              <a:gd name="connsiteX5529" fmla="*/ 2859065 w 7484617"/>
              <a:gd name="connsiteY5529" fmla="*/ 3788814 h 6858937"/>
              <a:gd name="connsiteX5530" fmla="*/ 2870034 w 7484617"/>
              <a:gd name="connsiteY5530" fmla="*/ 3774182 h 6858937"/>
              <a:gd name="connsiteX5531" fmla="*/ 2844442 w 7484617"/>
              <a:gd name="connsiteY5531" fmla="*/ 3766866 h 6858937"/>
              <a:gd name="connsiteX5532" fmla="*/ 2851753 w 7484617"/>
              <a:gd name="connsiteY5532" fmla="*/ 3781498 h 6858937"/>
              <a:gd name="connsiteX5533" fmla="*/ 2815192 w 7484617"/>
              <a:gd name="connsiteY5533" fmla="*/ 3810762 h 6858937"/>
              <a:gd name="connsiteX5534" fmla="*/ 2815192 w 7484617"/>
              <a:gd name="connsiteY5534" fmla="*/ 3836370 h 6858937"/>
              <a:gd name="connsiteX5535" fmla="*/ 2800567 w 7484617"/>
              <a:gd name="connsiteY5535" fmla="*/ 3825396 h 6858937"/>
              <a:gd name="connsiteX5536" fmla="*/ 2796911 w 7484617"/>
              <a:gd name="connsiteY5536" fmla="*/ 3858318 h 6858937"/>
              <a:gd name="connsiteX5537" fmla="*/ 2804223 w 7484617"/>
              <a:gd name="connsiteY5537" fmla="*/ 3858318 h 6858937"/>
              <a:gd name="connsiteX5538" fmla="*/ 2804223 w 7484617"/>
              <a:gd name="connsiteY5538" fmla="*/ 3872950 h 6858937"/>
              <a:gd name="connsiteX5539" fmla="*/ 2789599 w 7484617"/>
              <a:gd name="connsiteY5539" fmla="*/ 3883924 h 6858937"/>
              <a:gd name="connsiteX5540" fmla="*/ 2793256 w 7484617"/>
              <a:gd name="connsiteY5540" fmla="*/ 3872950 h 6858937"/>
              <a:gd name="connsiteX5541" fmla="*/ 2789599 w 7484617"/>
              <a:gd name="connsiteY5541" fmla="*/ 3861976 h 6858937"/>
              <a:gd name="connsiteX5542" fmla="*/ 2767664 w 7484617"/>
              <a:gd name="connsiteY5542" fmla="*/ 3865634 h 6858937"/>
              <a:gd name="connsiteX5543" fmla="*/ 2771320 w 7484617"/>
              <a:gd name="connsiteY5543" fmla="*/ 3858318 h 6858937"/>
              <a:gd name="connsiteX5544" fmla="*/ 2749383 w 7484617"/>
              <a:gd name="connsiteY5544" fmla="*/ 3894898 h 6858937"/>
              <a:gd name="connsiteX5545" fmla="*/ 2738414 w 7484617"/>
              <a:gd name="connsiteY5545" fmla="*/ 3880266 h 6858937"/>
              <a:gd name="connsiteX5546" fmla="*/ 2739785 w 7484617"/>
              <a:gd name="connsiteY5546" fmla="*/ 3902214 h 6858937"/>
              <a:gd name="connsiteX5547" fmla="*/ 2733086 w 7484617"/>
              <a:gd name="connsiteY5547" fmla="*/ 3908172 h 6858937"/>
              <a:gd name="connsiteX5548" fmla="*/ 2731102 w 7484617"/>
              <a:gd name="connsiteY5548" fmla="*/ 3902214 h 6858937"/>
              <a:gd name="connsiteX5549" fmla="*/ 2712821 w 7484617"/>
              <a:gd name="connsiteY5549" fmla="*/ 3927822 h 6858937"/>
              <a:gd name="connsiteX5550" fmla="*/ 2698197 w 7484617"/>
              <a:gd name="connsiteY5550" fmla="*/ 3920506 h 6858937"/>
              <a:gd name="connsiteX5551" fmla="*/ 2698197 w 7484617"/>
              <a:gd name="connsiteY5551" fmla="*/ 3938796 h 6858937"/>
              <a:gd name="connsiteX5552" fmla="*/ 2687228 w 7484617"/>
              <a:gd name="connsiteY5552" fmla="*/ 3942454 h 6858937"/>
              <a:gd name="connsiteX5553" fmla="*/ 2679916 w 7484617"/>
              <a:gd name="connsiteY5553" fmla="*/ 3935138 h 6858937"/>
              <a:gd name="connsiteX5554" fmla="*/ 2647012 w 7484617"/>
              <a:gd name="connsiteY5554" fmla="*/ 3986350 h 6858937"/>
              <a:gd name="connsiteX5555" fmla="*/ 2636045 w 7484617"/>
              <a:gd name="connsiteY5555" fmla="*/ 3968060 h 6858937"/>
              <a:gd name="connsiteX5556" fmla="*/ 2625076 w 7484617"/>
              <a:gd name="connsiteY5556" fmla="*/ 3986350 h 6858937"/>
              <a:gd name="connsiteX5557" fmla="*/ 2639700 w 7484617"/>
              <a:gd name="connsiteY5557" fmla="*/ 3982692 h 6858937"/>
              <a:gd name="connsiteX5558" fmla="*/ 2610451 w 7484617"/>
              <a:gd name="connsiteY5558" fmla="*/ 3993668 h 6858937"/>
              <a:gd name="connsiteX5559" fmla="*/ 2625076 w 7484617"/>
              <a:gd name="connsiteY5559" fmla="*/ 4004642 h 6858937"/>
              <a:gd name="connsiteX5560" fmla="*/ 2584858 w 7484617"/>
              <a:gd name="connsiteY5560" fmla="*/ 4055854 h 6858937"/>
              <a:gd name="connsiteX5561" fmla="*/ 2588514 w 7484617"/>
              <a:gd name="connsiteY5561" fmla="*/ 4044880 h 6858937"/>
              <a:gd name="connsiteX5562" fmla="*/ 2573889 w 7484617"/>
              <a:gd name="connsiteY5562" fmla="*/ 4037564 h 6858937"/>
              <a:gd name="connsiteX5563" fmla="*/ 2530017 w 7484617"/>
              <a:gd name="connsiteY5563" fmla="*/ 4092436 h 6858937"/>
              <a:gd name="connsiteX5564" fmla="*/ 2519049 w 7484617"/>
              <a:gd name="connsiteY5564" fmla="*/ 4081462 h 6858937"/>
              <a:gd name="connsiteX5565" fmla="*/ 2515393 w 7484617"/>
              <a:gd name="connsiteY5565" fmla="*/ 4110726 h 6858937"/>
              <a:gd name="connsiteX5566" fmla="*/ 2511737 w 7484617"/>
              <a:gd name="connsiteY5566" fmla="*/ 4103410 h 6858937"/>
              <a:gd name="connsiteX5567" fmla="*/ 2478831 w 7484617"/>
              <a:gd name="connsiteY5567" fmla="*/ 4150964 h 6858937"/>
              <a:gd name="connsiteX5568" fmla="*/ 2471520 w 7484617"/>
              <a:gd name="connsiteY5568" fmla="*/ 4143648 h 6858937"/>
              <a:gd name="connsiteX5569" fmla="*/ 2434958 w 7484617"/>
              <a:gd name="connsiteY5569" fmla="*/ 4176571 h 6858937"/>
              <a:gd name="connsiteX5570" fmla="*/ 2427647 w 7484617"/>
              <a:gd name="connsiteY5570" fmla="*/ 4161938 h 6858937"/>
              <a:gd name="connsiteX5571" fmla="*/ 2416679 w 7484617"/>
              <a:gd name="connsiteY5571" fmla="*/ 4172913 h 6858937"/>
              <a:gd name="connsiteX5572" fmla="*/ 2420335 w 7484617"/>
              <a:gd name="connsiteY5572" fmla="*/ 4191203 h 6858937"/>
              <a:gd name="connsiteX5573" fmla="*/ 2413022 w 7484617"/>
              <a:gd name="connsiteY5573" fmla="*/ 4191203 h 6858937"/>
              <a:gd name="connsiteX5574" fmla="*/ 2413022 w 7484617"/>
              <a:gd name="connsiteY5574" fmla="*/ 4194861 h 6858937"/>
              <a:gd name="connsiteX5575" fmla="*/ 2409366 w 7484617"/>
              <a:gd name="connsiteY5575" fmla="*/ 4194861 h 6858937"/>
              <a:gd name="connsiteX5576" fmla="*/ 2420335 w 7484617"/>
              <a:gd name="connsiteY5576" fmla="*/ 4202177 h 6858937"/>
              <a:gd name="connsiteX5577" fmla="*/ 2405710 w 7484617"/>
              <a:gd name="connsiteY5577" fmla="*/ 4205835 h 6858937"/>
              <a:gd name="connsiteX5578" fmla="*/ 2420335 w 7484617"/>
              <a:gd name="connsiteY5578" fmla="*/ 4216809 h 6858937"/>
              <a:gd name="connsiteX5579" fmla="*/ 2398398 w 7484617"/>
              <a:gd name="connsiteY5579" fmla="*/ 4213151 h 6858937"/>
              <a:gd name="connsiteX5580" fmla="*/ 2409366 w 7484617"/>
              <a:gd name="connsiteY5580" fmla="*/ 4220467 h 6858937"/>
              <a:gd name="connsiteX5581" fmla="*/ 2380117 w 7484617"/>
              <a:gd name="connsiteY5581" fmla="*/ 4235099 h 6858937"/>
              <a:gd name="connsiteX5582" fmla="*/ 2387429 w 7484617"/>
              <a:gd name="connsiteY5582" fmla="*/ 4242415 h 6858937"/>
              <a:gd name="connsiteX5583" fmla="*/ 2372806 w 7484617"/>
              <a:gd name="connsiteY5583" fmla="*/ 4238757 h 6858937"/>
              <a:gd name="connsiteX5584" fmla="*/ 2369149 w 7484617"/>
              <a:gd name="connsiteY5584" fmla="*/ 4238757 h 6858937"/>
              <a:gd name="connsiteX5585" fmla="*/ 2369149 w 7484617"/>
              <a:gd name="connsiteY5585" fmla="*/ 4260707 h 6858937"/>
              <a:gd name="connsiteX5586" fmla="*/ 2372806 w 7484617"/>
              <a:gd name="connsiteY5586" fmla="*/ 4268023 h 6858937"/>
              <a:gd name="connsiteX5587" fmla="*/ 2361836 w 7484617"/>
              <a:gd name="connsiteY5587" fmla="*/ 4264365 h 6858937"/>
              <a:gd name="connsiteX5588" fmla="*/ 2372806 w 7484617"/>
              <a:gd name="connsiteY5588" fmla="*/ 4275339 h 6858937"/>
              <a:gd name="connsiteX5589" fmla="*/ 2358181 w 7484617"/>
              <a:gd name="connsiteY5589" fmla="*/ 4271681 h 6858937"/>
              <a:gd name="connsiteX5590" fmla="*/ 2343556 w 7484617"/>
              <a:gd name="connsiteY5590" fmla="*/ 4300945 h 6858937"/>
              <a:gd name="connsiteX5591" fmla="*/ 2358181 w 7484617"/>
              <a:gd name="connsiteY5591" fmla="*/ 4319235 h 6858937"/>
              <a:gd name="connsiteX5592" fmla="*/ 2350868 w 7484617"/>
              <a:gd name="connsiteY5592" fmla="*/ 4333867 h 6858937"/>
              <a:gd name="connsiteX5593" fmla="*/ 2339899 w 7484617"/>
              <a:gd name="connsiteY5593" fmla="*/ 4322893 h 6858937"/>
              <a:gd name="connsiteX5594" fmla="*/ 2317964 w 7484617"/>
              <a:gd name="connsiteY5594" fmla="*/ 4370449 h 6858937"/>
              <a:gd name="connsiteX5595" fmla="*/ 2292371 w 7484617"/>
              <a:gd name="connsiteY5595" fmla="*/ 4418003 h 6858937"/>
              <a:gd name="connsiteX5596" fmla="*/ 2303340 w 7484617"/>
              <a:gd name="connsiteY5596" fmla="*/ 4425319 h 6858937"/>
              <a:gd name="connsiteX5597" fmla="*/ 2292371 w 7484617"/>
              <a:gd name="connsiteY5597" fmla="*/ 4436295 h 6858937"/>
              <a:gd name="connsiteX5598" fmla="*/ 2281403 w 7484617"/>
              <a:gd name="connsiteY5598" fmla="*/ 4428979 h 6858937"/>
              <a:gd name="connsiteX5599" fmla="*/ 2274091 w 7484617"/>
              <a:gd name="connsiteY5599" fmla="*/ 4458243 h 6858937"/>
              <a:gd name="connsiteX5600" fmla="*/ 2259466 w 7484617"/>
              <a:gd name="connsiteY5600" fmla="*/ 4458243 h 6858937"/>
              <a:gd name="connsiteX5601" fmla="*/ 2244841 w 7484617"/>
              <a:gd name="connsiteY5601" fmla="*/ 4494823 h 6858937"/>
              <a:gd name="connsiteX5602" fmla="*/ 2252154 w 7484617"/>
              <a:gd name="connsiteY5602" fmla="*/ 4498481 h 6858937"/>
              <a:gd name="connsiteX5603" fmla="*/ 2266778 w 7484617"/>
              <a:gd name="connsiteY5603" fmla="*/ 4483849 h 6858937"/>
              <a:gd name="connsiteX5604" fmla="*/ 2270434 w 7484617"/>
              <a:gd name="connsiteY5604" fmla="*/ 4520431 h 6858937"/>
              <a:gd name="connsiteX5605" fmla="*/ 2259466 w 7484617"/>
              <a:gd name="connsiteY5605" fmla="*/ 4502139 h 6858937"/>
              <a:gd name="connsiteX5606" fmla="*/ 2252154 w 7484617"/>
              <a:gd name="connsiteY5606" fmla="*/ 4553353 h 6858937"/>
              <a:gd name="connsiteX5607" fmla="*/ 2266778 w 7484617"/>
              <a:gd name="connsiteY5607" fmla="*/ 4549695 h 6858937"/>
              <a:gd name="connsiteX5608" fmla="*/ 2263122 w 7484617"/>
              <a:gd name="connsiteY5608" fmla="*/ 4527747 h 6858937"/>
              <a:gd name="connsiteX5609" fmla="*/ 2277747 w 7484617"/>
              <a:gd name="connsiteY5609" fmla="*/ 4527747 h 6858937"/>
              <a:gd name="connsiteX5610" fmla="*/ 2281403 w 7484617"/>
              <a:gd name="connsiteY5610" fmla="*/ 4509455 h 6858937"/>
              <a:gd name="connsiteX5611" fmla="*/ 2292371 w 7484617"/>
              <a:gd name="connsiteY5611" fmla="*/ 4524089 h 6858937"/>
              <a:gd name="connsiteX5612" fmla="*/ 2299684 w 7484617"/>
              <a:gd name="connsiteY5612" fmla="*/ 4531405 h 6858937"/>
              <a:gd name="connsiteX5613" fmla="*/ 2296028 w 7484617"/>
              <a:gd name="connsiteY5613" fmla="*/ 4546037 h 6858937"/>
              <a:gd name="connsiteX5614" fmla="*/ 2288715 w 7484617"/>
              <a:gd name="connsiteY5614" fmla="*/ 4535063 h 6858937"/>
              <a:gd name="connsiteX5615" fmla="*/ 2259466 w 7484617"/>
              <a:gd name="connsiteY5615" fmla="*/ 4564327 h 6858937"/>
              <a:gd name="connsiteX5616" fmla="*/ 2255810 w 7484617"/>
              <a:gd name="connsiteY5616" fmla="*/ 4567985 h 6858937"/>
              <a:gd name="connsiteX5617" fmla="*/ 2248498 w 7484617"/>
              <a:gd name="connsiteY5617" fmla="*/ 4560669 h 6858937"/>
              <a:gd name="connsiteX5618" fmla="*/ 2248498 w 7484617"/>
              <a:gd name="connsiteY5618" fmla="*/ 4564327 h 6858937"/>
              <a:gd name="connsiteX5619" fmla="*/ 2248498 w 7484617"/>
              <a:gd name="connsiteY5619" fmla="*/ 4567985 h 6858937"/>
              <a:gd name="connsiteX5620" fmla="*/ 2255810 w 7484617"/>
              <a:gd name="connsiteY5620" fmla="*/ 4575301 h 6858937"/>
              <a:gd name="connsiteX5621" fmla="*/ 2248498 w 7484617"/>
              <a:gd name="connsiteY5621" fmla="*/ 4575301 h 6858937"/>
              <a:gd name="connsiteX5622" fmla="*/ 2230217 w 7484617"/>
              <a:gd name="connsiteY5622" fmla="*/ 4615541 h 6858937"/>
              <a:gd name="connsiteX5623" fmla="*/ 2230217 w 7484617"/>
              <a:gd name="connsiteY5623" fmla="*/ 4633831 h 6858937"/>
              <a:gd name="connsiteX5624" fmla="*/ 2215592 w 7484617"/>
              <a:gd name="connsiteY5624" fmla="*/ 4593591 h 6858937"/>
              <a:gd name="connsiteX5625" fmla="*/ 2197313 w 7484617"/>
              <a:gd name="connsiteY5625" fmla="*/ 4663095 h 6858937"/>
              <a:gd name="connsiteX5626" fmla="*/ 2197313 w 7484617"/>
              <a:gd name="connsiteY5626" fmla="*/ 4659437 h 6858937"/>
              <a:gd name="connsiteX5627" fmla="*/ 2182689 w 7484617"/>
              <a:gd name="connsiteY5627" fmla="*/ 4626515 h 6858937"/>
              <a:gd name="connsiteX5628" fmla="*/ 2182689 w 7484617"/>
              <a:gd name="connsiteY5628" fmla="*/ 4674069 h 6858937"/>
              <a:gd name="connsiteX5629" fmla="*/ 2175376 w 7484617"/>
              <a:gd name="connsiteY5629" fmla="*/ 4670411 h 6858937"/>
              <a:gd name="connsiteX5630" fmla="*/ 2170807 w 7484617"/>
              <a:gd name="connsiteY5630" fmla="*/ 4721624 h 6858937"/>
              <a:gd name="connsiteX5631" fmla="*/ 2182689 w 7484617"/>
              <a:gd name="connsiteY5631" fmla="*/ 4783812 h 6858937"/>
              <a:gd name="connsiteX5632" fmla="*/ 2160752 w 7484617"/>
              <a:gd name="connsiteY5632" fmla="*/ 4769178 h 6858937"/>
              <a:gd name="connsiteX5633" fmla="*/ 2171720 w 7484617"/>
              <a:gd name="connsiteY5633" fmla="*/ 4769178 h 6858937"/>
              <a:gd name="connsiteX5634" fmla="*/ 2164409 w 7484617"/>
              <a:gd name="connsiteY5634" fmla="*/ 4758204 h 6858937"/>
              <a:gd name="connsiteX5635" fmla="*/ 2153440 w 7484617"/>
              <a:gd name="connsiteY5635" fmla="*/ 4776496 h 6858937"/>
              <a:gd name="connsiteX5636" fmla="*/ 2164409 w 7484617"/>
              <a:gd name="connsiteY5636" fmla="*/ 4787470 h 6858937"/>
              <a:gd name="connsiteX5637" fmla="*/ 2146127 w 7484617"/>
              <a:gd name="connsiteY5637" fmla="*/ 4794786 h 6858937"/>
              <a:gd name="connsiteX5638" fmla="*/ 2153440 w 7484617"/>
              <a:gd name="connsiteY5638" fmla="*/ 4805760 h 6858937"/>
              <a:gd name="connsiteX5639" fmla="*/ 2168064 w 7484617"/>
              <a:gd name="connsiteY5639" fmla="*/ 4802102 h 6858937"/>
              <a:gd name="connsiteX5640" fmla="*/ 2171349 w 7484617"/>
              <a:gd name="connsiteY5640" fmla="*/ 4793886 h 6858937"/>
              <a:gd name="connsiteX5641" fmla="*/ 2168521 w 7484617"/>
              <a:gd name="connsiteY5641" fmla="*/ 4814905 h 6858937"/>
              <a:gd name="connsiteX5642" fmla="*/ 2168064 w 7484617"/>
              <a:gd name="connsiteY5642" fmla="*/ 4838682 h 6858937"/>
              <a:gd name="connsiteX5643" fmla="*/ 2138815 w 7484617"/>
              <a:gd name="connsiteY5643" fmla="*/ 4802102 h 6858937"/>
              <a:gd name="connsiteX5644" fmla="*/ 2135159 w 7484617"/>
              <a:gd name="connsiteY5644" fmla="*/ 4845998 h 6858937"/>
              <a:gd name="connsiteX5645" fmla="*/ 2116878 w 7484617"/>
              <a:gd name="connsiteY5645" fmla="*/ 4864290 h 6858937"/>
              <a:gd name="connsiteX5646" fmla="*/ 2116878 w 7484617"/>
              <a:gd name="connsiteY5646" fmla="*/ 4897212 h 6858937"/>
              <a:gd name="connsiteX5647" fmla="*/ 2109566 w 7484617"/>
              <a:gd name="connsiteY5647" fmla="*/ 4878922 h 6858937"/>
              <a:gd name="connsiteX5648" fmla="*/ 2109566 w 7484617"/>
              <a:gd name="connsiteY5648" fmla="*/ 4900870 h 6858937"/>
              <a:gd name="connsiteX5649" fmla="*/ 2120534 w 7484617"/>
              <a:gd name="connsiteY5649" fmla="*/ 4904528 h 6858937"/>
              <a:gd name="connsiteX5650" fmla="*/ 2120534 w 7484617"/>
              <a:gd name="connsiteY5650" fmla="*/ 4944766 h 6858937"/>
              <a:gd name="connsiteX5651" fmla="*/ 2098597 w 7484617"/>
              <a:gd name="connsiteY5651" fmla="*/ 4977690 h 6858937"/>
              <a:gd name="connsiteX5652" fmla="*/ 2105910 w 7484617"/>
              <a:gd name="connsiteY5652" fmla="*/ 4999638 h 6858937"/>
              <a:gd name="connsiteX5653" fmla="*/ 2094941 w 7484617"/>
              <a:gd name="connsiteY5653" fmla="*/ 4995980 h 6858937"/>
              <a:gd name="connsiteX5654" fmla="*/ 2094941 w 7484617"/>
              <a:gd name="connsiteY5654" fmla="*/ 5003296 h 6858937"/>
              <a:gd name="connsiteX5655" fmla="*/ 2091285 w 7484617"/>
              <a:gd name="connsiteY5655" fmla="*/ 4999638 h 6858937"/>
              <a:gd name="connsiteX5656" fmla="*/ 2098597 w 7484617"/>
              <a:gd name="connsiteY5656" fmla="*/ 5006954 h 6858937"/>
              <a:gd name="connsiteX5657" fmla="*/ 2091285 w 7484617"/>
              <a:gd name="connsiteY5657" fmla="*/ 5014270 h 6858937"/>
              <a:gd name="connsiteX5658" fmla="*/ 2087629 w 7484617"/>
              <a:gd name="connsiteY5658" fmla="*/ 5017928 h 6858937"/>
              <a:gd name="connsiteX5659" fmla="*/ 2094941 w 7484617"/>
              <a:gd name="connsiteY5659" fmla="*/ 5058168 h 6858937"/>
              <a:gd name="connsiteX5660" fmla="*/ 2080317 w 7484617"/>
              <a:gd name="connsiteY5660" fmla="*/ 5043536 h 6858937"/>
              <a:gd name="connsiteX5661" fmla="*/ 2098597 w 7484617"/>
              <a:gd name="connsiteY5661" fmla="*/ 5102064 h 6858937"/>
              <a:gd name="connsiteX5662" fmla="*/ 2069350 w 7484617"/>
              <a:gd name="connsiteY5662" fmla="*/ 5127672 h 6858937"/>
              <a:gd name="connsiteX5663" fmla="*/ 2087629 w 7484617"/>
              <a:gd name="connsiteY5663" fmla="*/ 5175226 h 6858937"/>
              <a:gd name="connsiteX5664" fmla="*/ 2069350 w 7484617"/>
              <a:gd name="connsiteY5664" fmla="*/ 5167910 h 6858937"/>
              <a:gd name="connsiteX5665" fmla="*/ 2054725 w 7484617"/>
              <a:gd name="connsiteY5665" fmla="*/ 5167910 h 6858937"/>
              <a:gd name="connsiteX5666" fmla="*/ 2065694 w 7484617"/>
              <a:gd name="connsiteY5666" fmla="*/ 5197174 h 6858937"/>
              <a:gd name="connsiteX5667" fmla="*/ 2054725 w 7484617"/>
              <a:gd name="connsiteY5667" fmla="*/ 5219124 h 6858937"/>
              <a:gd name="connsiteX5668" fmla="*/ 2065694 w 7484617"/>
              <a:gd name="connsiteY5668" fmla="*/ 5208148 h 6858937"/>
              <a:gd name="connsiteX5669" fmla="*/ 2076662 w 7484617"/>
              <a:gd name="connsiteY5669" fmla="*/ 5230098 h 6858937"/>
              <a:gd name="connsiteX5670" fmla="*/ 2062038 w 7484617"/>
              <a:gd name="connsiteY5670" fmla="*/ 5244730 h 6858937"/>
              <a:gd name="connsiteX5671" fmla="*/ 2047413 w 7484617"/>
              <a:gd name="connsiteY5671" fmla="*/ 5233756 h 6858937"/>
              <a:gd name="connsiteX5672" fmla="*/ 2069350 w 7484617"/>
              <a:gd name="connsiteY5672" fmla="*/ 5281310 h 6858937"/>
              <a:gd name="connsiteX5673" fmla="*/ 2058382 w 7484617"/>
              <a:gd name="connsiteY5673" fmla="*/ 5310575 h 6858937"/>
              <a:gd name="connsiteX5674" fmla="*/ 2047413 w 7484617"/>
              <a:gd name="connsiteY5674" fmla="*/ 5295942 h 6858937"/>
              <a:gd name="connsiteX5675" fmla="*/ 2051070 w 7484617"/>
              <a:gd name="connsiteY5675" fmla="*/ 5277652 h 6858937"/>
              <a:gd name="connsiteX5676" fmla="*/ 2036445 w 7484617"/>
              <a:gd name="connsiteY5676" fmla="*/ 5277652 h 6858937"/>
              <a:gd name="connsiteX5677" fmla="*/ 2043757 w 7484617"/>
              <a:gd name="connsiteY5677" fmla="*/ 5295942 h 6858937"/>
              <a:gd name="connsiteX5678" fmla="*/ 2025476 w 7484617"/>
              <a:gd name="connsiteY5678" fmla="*/ 5314233 h 6858937"/>
              <a:gd name="connsiteX5679" fmla="*/ 2010852 w 7484617"/>
              <a:gd name="connsiteY5679" fmla="*/ 5248388 h 6858937"/>
              <a:gd name="connsiteX5680" fmla="*/ 1988915 w 7484617"/>
              <a:gd name="connsiteY5680" fmla="*/ 5303259 h 6858937"/>
              <a:gd name="connsiteX5681" fmla="*/ 1992571 w 7484617"/>
              <a:gd name="connsiteY5681" fmla="*/ 5325207 h 6858937"/>
              <a:gd name="connsiteX5682" fmla="*/ 2003539 w 7484617"/>
              <a:gd name="connsiteY5682" fmla="*/ 5325207 h 6858937"/>
              <a:gd name="connsiteX5683" fmla="*/ 1985259 w 7484617"/>
              <a:gd name="connsiteY5683" fmla="*/ 5372761 h 6858937"/>
              <a:gd name="connsiteX5684" fmla="*/ 1966980 w 7484617"/>
              <a:gd name="connsiteY5684" fmla="*/ 5416659 h 6858937"/>
              <a:gd name="connsiteX5685" fmla="*/ 1977946 w 7484617"/>
              <a:gd name="connsiteY5685" fmla="*/ 5423975 h 6858937"/>
              <a:gd name="connsiteX5686" fmla="*/ 1966980 w 7484617"/>
              <a:gd name="connsiteY5686" fmla="*/ 5438607 h 6858937"/>
              <a:gd name="connsiteX5687" fmla="*/ 1956009 w 7484617"/>
              <a:gd name="connsiteY5687" fmla="*/ 5420317 h 6858937"/>
              <a:gd name="connsiteX5688" fmla="*/ 1941387 w 7484617"/>
              <a:gd name="connsiteY5688" fmla="*/ 5456897 h 6858937"/>
              <a:gd name="connsiteX5689" fmla="*/ 1926762 w 7484617"/>
              <a:gd name="connsiteY5689" fmla="*/ 5456897 h 6858937"/>
              <a:gd name="connsiteX5690" fmla="*/ 1934074 w 7484617"/>
              <a:gd name="connsiteY5690" fmla="*/ 5467871 h 6858937"/>
              <a:gd name="connsiteX5691" fmla="*/ 1912137 w 7484617"/>
              <a:gd name="connsiteY5691" fmla="*/ 5467871 h 6858937"/>
              <a:gd name="connsiteX5692" fmla="*/ 1919450 w 7484617"/>
              <a:gd name="connsiteY5692" fmla="*/ 5489821 h 6858937"/>
              <a:gd name="connsiteX5693" fmla="*/ 1893857 w 7484617"/>
              <a:gd name="connsiteY5693" fmla="*/ 5475189 h 6858937"/>
              <a:gd name="connsiteX5694" fmla="*/ 1886545 w 7484617"/>
              <a:gd name="connsiteY5694" fmla="*/ 5500795 h 6858937"/>
              <a:gd name="connsiteX5695" fmla="*/ 1882888 w 7484617"/>
              <a:gd name="connsiteY5695" fmla="*/ 5493479 h 6858937"/>
              <a:gd name="connsiteX5696" fmla="*/ 1879232 w 7484617"/>
              <a:gd name="connsiteY5696" fmla="*/ 5489821 h 6858937"/>
              <a:gd name="connsiteX5697" fmla="*/ 1882888 w 7484617"/>
              <a:gd name="connsiteY5697" fmla="*/ 5475189 h 6858937"/>
              <a:gd name="connsiteX5698" fmla="*/ 1879232 w 7484617"/>
              <a:gd name="connsiteY5698" fmla="*/ 5519085 h 6858937"/>
              <a:gd name="connsiteX5699" fmla="*/ 1860951 w 7484617"/>
              <a:gd name="connsiteY5699" fmla="*/ 5522743 h 6858937"/>
              <a:gd name="connsiteX5700" fmla="*/ 1860951 w 7484617"/>
              <a:gd name="connsiteY5700" fmla="*/ 5537375 h 6858937"/>
              <a:gd name="connsiteX5701" fmla="*/ 1835359 w 7484617"/>
              <a:gd name="connsiteY5701" fmla="*/ 5519085 h 6858937"/>
              <a:gd name="connsiteX5702" fmla="*/ 1839014 w 7484617"/>
              <a:gd name="connsiteY5702" fmla="*/ 5489821 h 6858937"/>
              <a:gd name="connsiteX5703" fmla="*/ 1820735 w 7484617"/>
              <a:gd name="connsiteY5703" fmla="*/ 5482505 h 6858937"/>
              <a:gd name="connsiteX5704" fmla="*/ 1824392 w 7484617"/>
              <a:gd name="connsiteY5704" fmla="*/ 5530059 h 6858937"/>
              <a:gd name="connsiteX5705" fmla="*/ 1835359 w 7484617"/>
              <a:gd name="connsiteY5705" fmla="*/ 5559325 h 6858937"/>
              <a:gd name="connsiteX5706" fmla="*/ 1828048 w 7484617"/>
              <a:gd name="connsiteY5706" fmla="*/ 5537375 h 6858937"/>
              <a:gd name="connsiteX5707" fmla="*/ 1809767 w 7484617"/>
              <a:gd name="connsiteY5707" fmla="*/ 5541033 h 6858937"/>
              <a:gd name="connsiteX5708" fmla="*/ 1820735 w 7484617"/>
              <a:gd name="connsiteY5708" fmla="*/ 5555665 h 6858937"/>
              <a:gd name="connsiteX5709" fmla="*/ 1809767 w 7484617"/>
              <a:gd name="connsiteY5709" fmla="*/ 5555665 h 6858937"/>
              <a:gd name="connsiteX5710" fmla="*/ 1824392 w 7484617"/>
              <a:gd name="connsiteY5710" fmla="*/ 5577615 h 6858937"/>
              <a:gd name="connsiteX5711" fmla="*/ 1802455 w 7484617"/>
              <a:gd name="connsiteY5711" fmla="*/ 5577615 h 6858937"/>
              <a:gd name="connsiteX5712" fmla="*/ 1820735 w 7484617"/>
              <a:gd name="connsiteY5712" fmla="*/ 5603221 h 6858937"/>
              <a:gd name="connsiteX5713" fmla="*/ 1809767 w 7484617"/>
              <a:gd name="connsiteY5713" fmla="*/ 5592247 h 6858937"/>
              <a:gd name="connsiteX5714" fmla="*/ 1798799 w 7484617"/>
              <a:gd name="connsiteY5714" fmla="*/ 5595905 h 6858937"/>
              <a:gd name="connsiteX5715" fmla="*/ 1806111 w 7484617"/>
              <a:gd name="connsiteY5715" fmla="*/ 5643459 h 6858937"/>
              <a:gd name="connsiteX5716" fmla="*/ 1820735 w 7484617"/>
              <a:gd name="connsiteY5716" fmla="*/ 5654435 h 6858937"/>
              <a:gd name="connsiteX5717" fmla="*/ 1824392 w 7484617"/>
              <a:gd name="connsiteY5717" fmla="*/ 5669067 h 6858937"/>
              <a:gd name="connsiteX5718" fmla="*/ 1813423 w 7484617"/>
              <a:gd name="connsiteY5718" fmla="*/ 5680041 h 6858937"/>
              <a:gd name="connsiteX5719" fmla="*/ 1802455 w 7484617"/>
              <a:gd name="connsiteY5719" fmla="*/ 5628827 h 6858937"/>
              <a:gd name="connsiteX5720" fmla="*/ 1795142 w 7484617"/>
              <a:gd name="connsiteY5720" fmla="*/ 5625169 h 6858937"/>
              <a:gd name="connsiteX5721" fmla="*/ 1787830 w 7484617"/>
              <a:gd name="connsiteY5721" fmla="*/ 5734913 h 6858937"/>
              <a:gd name="connsiteX5722" fmla="*/ 1773205 w 7484617"/>
              <a:gd name="connsiteY5722" fmla="*/ 5738571 h 6858937"/>
              <a:gd name="connsiteX5723" fmla="*/ 1751269 w 7484617"/>
              <a:gd name="connsiteY5723" fmla="*/ 5672725 h 6858937"/>
              <a:gd name="connsiteX5724" fmla="*/ 1747612 w 7484617"/>
              <a:gd name="connsiteY5724" fmla="*/ 5672725 h 6858937"/>
              <a:gd name="connsiteX5725" fmla="*/ 1758581 w 7484617"/>
              <a:gd name="connsiteY5725" fmla="*/ 5723937 h 6858937"/>
              <a:gd name="connsiteX5726" fmla="*/ 1740300 w 7484617"/>
              <a:gd name="connsiteY5726" fmla="*/ 5756861 h 6858937"/>
              <a:gd name="connsiteX5727" fmla="*/ 1722021 w 7484617"/>
              <a:gd name="connsiteY5727" fmla="*/ 5822706 h 6858937"/>
              <a:gd name="connsiteX5728" fmla="*/ 1725676 w 7484617"/>
              <a:gd name="connsiteY5728" fmla="*/ 5833680 h 6858937"/>
              <a:gd name="connsiteX5729" fmla="*/ 1711053 w 7484617"/>
              <a:gd name="connsiteY5729" fmla="*/ 5822706 h 6858937"/>
              <a:gd name="connsiteX5730" fmla="*/ 1692773 w 7484617"/>
              <a:gd name="connsiteY5730" fmla="*/ 5833680 h 6858937"/>
              <a:gd name="connsiteX5731" fmla="*/ 1703740 w 7484617"/>
              <a:gd name="connsiteY5731" fmla="*/ 5844654 h 6858937"/>
              <a:gd name="connsiteX5732" fmla="*/ 1700084 w 7484617"/>
              <a:gd name="connsiteY5732" fmla="*/ 5837338 h 6858937"/>
              <a:gd name="connsiteX5733" fmla="*/ 1711053 w 7484617"/>
              <a:gd name="connsiteY5733" fmla="*/ 5873918 h 6858937"/>
              <a:gd name="connsiteX5734" fmla="*/ 1656210 w 7484617"/>
              <a:gd name="connsiteY5734" fmla="*/ 5903182 h 6858937"/>
              <a:gd name="connsiteX5735" fmla="*/ 1623305 w 7484617"/>
              <a:gd name="connsiteY5735" fmla="*/ 5903182 h 6858937"/>
              <a:gd name="connsiteX5736" fmla="*/ 1583089 w 7484617"/>
              <a:gd name="connsiteY5736" fmla="*/ 5797099 h 6858937"/>
              <a:gd name="connsiteX5737" fmla="*/ 1594058 w 7484617"/>
              <a:gd name="connsiteY5737" fmla="*/ 5811731 h 6858937"/>
              <a:gd name="connsiteX5738" fmla="*/ 1601370 w 7484617"/>
              <a:gd name="connsiteY5738" fmla="*/ 5775151 h 6858937"/>
              <a:gd name="connsiteX5739" fmla="*/ 1594058 w 7484617"/>
              <a:gd name="connsiteY5739" fmla="*/ 5672725 h 6858937"/>
              <a:gd name="connsiteX5740" fmla="*/ 1615993 w 7484617"/>
              <a:gd name="connsiteY5740" fmla="*/ 5632485 h 6858937"/>
              <a:gd name="connsiteX5741" fmla="*/ 1615993 w 7484617"/>
              <a:gd name="connsiteY5741" fmla="*/ 5592247 h 6858937"/>
              <a:gd name="connsiteX5742" fmla="*/ 1601370 w 7484617"/>
              <a:gd name="connsiteY5742" fmla="*/ 5606879 h 6858937"/>
              <a:gd name="connsiteX5743" fmla="*/ 1605024 w 7484617"/>
              <a:gd name="connsiteY5743" fmla="*/ 5555665 h 6858937"/>
              <a:gd name="connsiteX5744" fmla="*/ 1615993 w 7484617"/>
              <a:gd name="connsiteY5744" fmla="*/ 5504453 h 6858937"/>
              <a:gd name="connsiteX5745" fmla="*/ 1626961 w 7484617"/>
              <a:gd name="connsiteY5745" fmla="*/ 5508111 h 6858937"/>
              <a:gd name="connsiteX5746" fmla="*/ 1630617 w 7484617"/>
              <a:gd name="connsiteY5746" fmla="*/ 5467871 h 6858937"/>
              <a:gd name="connsiteX5747" fmla="*/ 1630617 w 7484617"/>
              <a:gd name="connsiteY5747" fmla="*/ 5486163 h 6858937"/>
              <a:gd name="connsiteX5748" fmla="*/ 1630617 w 7484617"/>
              <a:gd name="connsiteY5748" fmla="*/ 5456897 h 6858937"/>
              <a:gd name="connsiteX5749" fmla="*/ 1659867 w 7484617"/>
              <a:gd name="connsiteY5749" fmla="*/ 5380077 h 6858937"/>
              <a:gd name="connsiteX5750" fmla="*/ 1641586 w 7484617"/>
              <a:gd name="connsiteY5750" fmla="*/ 5310575 h 6858937"/>
              <a:gd name="connsiteX5751" fmla="*/ 1612339 w 7484617"/>
              <a:gd name="connsiteY5751" fmla="*/ 5299601 h 6858937"/>
              <a:gd name="connsiteX5752" fmla="*/ 1615993 w 7484617"/>
              <a:gd name="connsiteY5752" fmla="*/ 5317891 h 6858937"/>
              <a:gd name="connsiteX5753" fmla="*/ 1630617 w 7484617"/>
              <a:gd name="connsiteY5753" fmla="*/ 5328865 h 6858937"/>
              <a:gd name="connsiteX5754" fmla="*/ 1615993 w 7484617"/>
              <a:gd name="connsiteY5754" fmla="*/ 5372761 h 6858937"/>
              <a:gd name="connsiteX5755" fmla="*/ 1601370 w 7484617"/>
              <a:gd name="connsiteY5755" fmla="*/ 5369103 h 6858937"/>
              <a:gd name="connsiteX5756" fmla="*/ 1605024 w 7484617"/>
              <a:gd name="connsiteY5756" fmla="*/ 5391053 h 6858937"/>
              <a:gd name="connsiteX5757" fmla="*/ 1612339 w 7484617"/>
              <a:gd name="connsiteY5757" fmla="*/ 5394711 h 6858937"/>
              <a:gd name="connsiteX5758" fmla="*/ 1597714 w 7484617"/>
              <a:gd name="connsiteY5758" fmla="*/ 5398369 h 6858937"/>
              <a:gd name="connsiteX5759" fmla="*/ 1583089 w 7484617"/>
              <a:gd name="connsiteY5759" fmla="*/ 5358129 h 6858937"/>
              <a:gd name="connsiteX5760" fmla="*/ 1575777 w 7484617"/>
              <a:gd name="connsiteY5760" fmla="*/ 5409343 h 6858937"/>
              <a:gd name="connsiteX5761" fmla="*/ 1561152 w 7484617"/>
              <a:gd name="connsiteY5761" fmla="*/ 5402027 h 6858937"/>
              <a:gd name="connsiteX5762" fmla="*/ 1546528 w 7484617"/>
              <a:gd name="connsiteY5762" fmla="*/ 5434949 h 6858937"/>
              <a:gd name="connsiteX5763" fmla="*/ 1531903 w 7484617"/>
              <a:gd name="connsiteY5763" fmla="*/ 5416659 h 6858937"/>
              <a:gd name="connsiteX5764" fmla="*/ 1513623 w 7484617"/>
              <a:gd name="connsiteY5764" fmla="*/ 5438607 h 6858937"/>
              <a:gd name="connsiteX5765" fmla="*/ 1520935 w 7484617"/>
              <a:gd name="connsiteY5765" fmla="*/ 5449581 h 6858937"/>
              <a:gd name="connsiteX5766" fmla="*/ 1499000 w 7484617"/>
              <a:gd name="connsiteY5766" fmla="*/ 5478847 h 6858937"/>
              <a:gd name="connsiteX5767" fmla="*/ 1466094 w 7484617"/>
              <a:gd name="connsiteY5767" fmla="*/ 5500795 h 6858937"/>
              <a:gd name="connsiteX5768" fmla="*/ 1484373 w 7484617"/>
              <a:gd name="connsiteY5768" fmla="*/ 5325207 h 6858937"/>
              <a:gd name="connsiteX5769" fmla="*/ 1491687 w 7484617"/>
              <a:gd name="connsiteY5769" fmla="*/ 5270336 h 6858937"/>
              <a:gd name="connsiteX5770" fmla="*/ 1495342 w 7484617"/>
              <a:gd name="connsiteY5770" fmla="*/ 5215466 h 6858937"/>
              <a:gd name="connsiteX5771" fmla="*/ 1495342 w 7484617"/>
              <a:gd name="connsiteY5771" fmla="*/ 5263020 h 6858937"/>
              <a:gd name="connsiteX5772" fmla="*/ 1499000 w 7484617"/>
              <a:gd name="connsiteY5772" fmla="*/ 5186200 h 6858937"/>
              <a:gd name="connsiteX5773" fmla="*/ 1495342 w 7484617"/>
              <a:gd name="connsiteY5773" fmla="*/ 5160594 h 6858937"/>
              <a:gd name="connsiteX5774" fmla="*/ 1509966 w 7484617"/>
              <a:gd name="connsiteY5774" fmla="*/ 5193516 h 6858937"/>
              <a:gd name="connsiteX5775" fmla="*/ 1491687 w 7484617"/>
              <a:gd name="connsiteY5775" fmla="*/ 5134988 h 6858937"/>
              <a:gd name="connsiteX5776" fmla="*/ 1506310 w 7484617"/>
              <a:gd name="connsiteY5776" fmla="*/ 5134988 h 6858937"/>
              <a:gd name="connsiteX5777" fmla="*/ 1517279 w 7484617"/>
              <a:gd name="connsiteY5777" fmla="*/ 5116696 h 6858937"/>
              <a:gd name="connsiteX5778" fmla="*/ 1517279 w 7484617"/>
              <a:gd name="connsiteY5778" fmla="*/ 5109380 h 6858937"/>
              <a:gd name="connsiteX5779" fmla="*/ 1499000 w 7484617"/>
              <a:gd name="connsiteY5779" fmla="*/ 5087432 h 6858937"/>
              <a:gd name="connsiteX5780" fmla="*/ 1495342 w 7484617"/>
              <a:gd name="connsiteY5780" fmla="*/ 5094748 h 6858937"/>
              <a:gd name="connsiteX5781" fmla="*/ 1502654 w 7484617"/>
              <a:gd name="connsiteY5781" fmla="*/ 5109380 h 6858937"/>
              <a:gd name="connsiteX5782" fmla="*/ 1499000 w 7484617"/>
              <a:gd name="connsiteY5782" fmla="*/ 5127672 h 6858937"/>
              <a:gd name="connsiteX5783" fmla="*/ 1491687 w 7484617"/>
              <a:gd name="connsiteY5783" fmla="*/ 5098406 h 6858937"/>
              <a:gd name="connsiteX5784" fmla="*/ 1473407 w 7484617"/>
              <a:gd name="connsiteY5784" fmla="*/ 5105722 h 6858937"/>
              <a:gd name="connsiteX5785" fmla="*/ 1458782 w 7484617"/>
              <a:gd name="connsiteY5785" fmla="*/ 5080116 h 6858937"/>
              <a:gd name="connsiteX5786" fmla="*/ 1466094 w 7484617"/>
              <a:gd name="connsiteY5786" fmla="*/ 5142304 h 6858937"/>
              <a:gd name="connsiteX5787" fmla="*/ 1462438 w 7484617"/>
              <a:gd name="connsiteY5787" fmla="*/ 5164252 h 6858937"/>
              <a:gd name="connsiteX5788" fmla="*/ 1473407 w 7484617"/>
              <a:gd name="connsiteY5788" fmla="*/ 5171568 h 6858937"/>
              <a:gd name="connsiteX5789" fmla="*/ 1462438 w 7484617"/>
              <a:gd name="connsiteY5789" fmla="*/ 5182542 h 6858937"/>
              <a:gd name="connsiteX5790" fmla="*/ 1451470 w 7484617"/>
              <a:gd name="connsiteY5790" fmla="*/ 5288626 h 6858937"/>
              <a:gd name="connsiteX5791" fmla="*/ 1425877 w 7484617"/>
              <a:gd name="connsiteY5791" fmla="*/ 5380077 h 6858937"/>
              <a:gd name="connsiteX5792" fmla="*/ 1411252 w 7484617"/>
              <a:gd name="connsiteY5792" fmla="*/ 5328865 h 6858937"/>
              <a:gd name="connsiteX5793" fmla="*/ 1396628 w 7484617"/>
              <a:gd name="connsiteY5793" fmla="*/ 5369103 h 6858937"/>
              <a:gd name="connsiteX5794" fmla="*/ 1378349 w 7484617"/>
              <a:gd name="connsiteY5794" fmla="*/ 5376419 h 6858937"/>
              <a:gd name="connsiteX5795" fmla="*/ 1374691 w 7484617"/>
              <a:gd name="connsiteY5795" fmla="*/ 5413001 h 6858937"/>
              <a:gd name="connsiteX5796" fmla="*/ 1363724 w 7484617"/>
              <a:gd name="connsiteY5796" fmla="*/ 5431291 h 6858937"/>
              <a:gd name="connsiteX5797" fmla="*/ 1360068 w 7484617"/>
              <a:gd name="connsiteY5797" fmla="*/ 5409343 h 6858937"/>
              <a:gd name="connsiteX5798" fmla="*/ 1341787 w 7484617"/>
              <a:gd name="connsiteY5798" fmla="*/ 5413001 h 6858937"/>
              <a:gd name="connsiteX5799" fmla="*/ 1319850 w 7484617"/>
              <a:gd name="connsiteY5799" fmla="*/ 5303259 h 6858937"/>
              <a:gd name="connsiteX5800" fmla="*/ 1319850 w 7484617"/>
              <a:gd name="connsiteY5800" fmla="*/ 5204490 h 6858937"/>
              <a:gd name="connsiteX5801" fmla="*/ 1327162 w 7484617"/>
              <a:gd name="connsiteY5801" fmla="*/ 5080116 h 6858937"/>
              <a:gd name="connsiteX5802" fmla="*/ 1334475 w 7484617"/>
              <a:gd name="connsiteY5802" fmla="*/ 4981348 h 6858937"/>
              <a:gd name="connsiteX5803" fmla="*/ 1341787 w 7484617"/>
              <a:gd name="connsiteY5803" fmla="*/ 4988664 h 6858937"/>
              <a:gd name="connsiteX5804" fmla="*/ 1334475 w 7484617"/>
              <a:gd name="connsiteY5804" fmla="*/ 4948424 h 6858937"/>
              <a:gd name="connsiteX5805" fmla="*/ 1356412 w 7484617"/>
              <a:gd name="connsiteY5805" fmla="*/ 4944766 h 6858937"/>
              <a:gd name="connsiteX5806" fmla="*/ 1338131 w 7484617"/>
              <a:gd name="connsiteY5806" fmla="*/ 4813076 h 6858937"/>
              <a:gd name="connsiteX5807" fmla="*/ 1334475 w 7484617"/>
              <a:gd name="connsiteY5807" fmla="*/ 4772836 h 6858937"/>
              <a:gd name="connsiteX5808" fmla="*/ 1378349 w 7484617"/>
              <a:gd name="connsiteY5808" fmla="*/ 4728940 h 6858937"/>
              <a:gd name="connsiteX5809" fmla="*/ 1392971 w 7484617"/>
              <a:gd name="connsiteY5809" fmla="*/ 4670411 h 6858937"/>
              <a:gd name="connsiteX5810" fmla="*/ 1385659 w 7484617"/>
              <a:gd name="connsiteY5810" fmla="*/ 4681385 h 6858937"/>
              <a:gd name="connsiteX5811" fmla="*/ 1371034 w 7484617"/>
              <a:gd name="connsiteY5811" fmla="*/ 4655779 h 6858937"/>
              <a:gd name="connsiteX5812" fmla="*/ 1374691 w 7484617"/>
              <a:gd name="connsiteY5812" fmla="*/ 4637489 h 6858937"/>
              <a:gd name="connsiteX5813" fmla="*/ 1371034 w 7484617"/>
              <a:gd name="connsiteY5813" fmla="*/ 4637489 h 6858937"/>
              <a:gd name="connsiteX5814" fmla="*/ 1378349 w 7484617"/>
              <a:gd name="connsiteY5814" fmla="*/ 4619199 h 6858937"/>
              <a:gd name="connsiteX5815" fmla="*/ 1378349 w 7484617"/>
              <a:gd name="connsiteY5815" fmla="*/ 4633831 h 6858937"/>
              <a:gd name="connsiteX5816" fmla="*/ 1392971 w 7484617"/>
              <a:gd name="connsiteY5816" fmla="*/ 4619199 h 6858937"/>
              <a:gd name="connsiteX5817" fmla="*/ 1382005 w 7484617"/>
              <a:gd name="connsiteY5817" fmla="*/ 4608225 h 6858937"/>
              <a:gd name="connsiteX5818" fmla="*/ 1382005 w 7484617"/>
              <a:gd name="connsiteY5818" fmla="*/ 4611883 h 6858937"/>
              <a:gd name="connsiteX5819" fmla="*/ 1378349 w 7484617"/>
              <a:gd name="connsiteY5819" fmla="*/ 4604567 h 6858937"/>
              <a:gd name="connsiteX5820" fmla="*/ 1378349 w 7484617"/>
              <a:gd name="connsiteY5820" fmla="*/ 4597249 h 6858937"/>
              <a:gd name="connsiteX5821" fmla="*/ 1422221 w 7484617"/>
              <a:gd name="connsiteY5821" fmla="*/ 4542379 h 6858937"/>
              <a:gd name="connsiteX5822" fmla="*/ 1433189 w 7484617"/>
              <a:gd name="connsiteY5822" fmla="*/ 4505797 h 6858937"/>
              <a:gd name="connsiteX5823" fmla="*/ 1436845 w 7484617"/>
              <a:gd name="connsiteY5823" fmla="*/ 4472875 h 6858937"/>
              <a:gd name="connsiteX5824" fmla="*/ 1433189 w 7484617"/>
              <a:gd name="connsiteY5824" fmla="*/ 4483849 h 6858937"/>
              <a:gd name="connsiteX5825" fmla="*/ 1425877 w 7484617"/>
              <a:gd name="connsiteY5825" fmla="*/ 4491165 h 6858937"/>
              <a:gd name="connsiteX5826" fmla="*/ 1414908 w 7484617"/>
              <a:gd name="connsiteY5826" fmla="*/ 4480191 h 6858937"/>
              <a:gd name="connsiteX5827" fmla="*/ 1422221 w 7484617"/>
              <a:gd name="connsiteY5827" fmla="*/ 4454585 h 6858937"/>
              <a:gd name="connsiteX5828" fmla="*/ 1440501 w 7484617"/>
              <a:gd name="connsiteY5828" fmla="*/ 4436295 h 6858937"/>
              <a:gd name="connsiteX5829" fmla="*/ 1436845 w 7484617"/>
              <a:gd name="connsiteY5829" fmla="*/ 4421661 h 6858937"/>
              <a:gd name="connsiteX5830" fmla="*/ 1440501 w 7484617"/>
              <a:gd name="connsiteY5830" fmla="*/ 4428979 h 6858937"/>
              <a:gd name="connsiteX5831" fmla="*/ 1444157 w 7484617"/>
              <a:gd name="connsiteY5831" fmla="*/ 4425319 h 6858937"/>
              <a:gd name="connsiteX5832" fmla="*/ 1436845 w 7484617"/>
              <a:gd name="connsiteY5832" fmla="*/ 4414345 h 6858937"/>
              <a:gd name="connsiteX5833" fmla="*/ 1433189 w 7484617"/>
              <a:gd name="connsiteY5833" fmla="*/ 4407029 h 6858937"/>
              <a:gd name="connsiteX5834" fmla="*/ 1436845 w 7484617"/>
              <a:gd name="connsiteY5834" fmla="*/ 4407029 h 6858937"/>
              <a:gd name="connsiteX5835" fmla="*/ 1422221 w 7484617"/>
              <a:gd name="connsiteY5835" fmla="*/ 4370449 h 6858937"/>
              <a:gd name="connsiteX5836" fmla="*/ 1466094 w 7484617"/>
              <a:gd name="connsiteY5836" fmla="*/ 4286313 h 6858937"/>
              <a:gd name="connsiteX5837" fmla="*/ 1473407 w 7484617"/>
              <a:gd name="connsiteY5837" fmla="*/ 4238757 h 6858937"/>
              <a:gd name="connsiteX5838" fmla="*/ 1491687 w 7484617"/>
              <a:gd name="connsiteY5838" fmla="*/ 4202177 h 6858937"/>
              <a:gd name="connsiteX5839" fmla="*/ 1488031 w 7484617"/>
              <a:gd name="connsiteY5839" fmla="*/ 4158280 h 6858937"/>
              <a:gd name="connsiteX5840" fmla="*/ 1502654 w 7484617"/>
              <a:gd name="connsiteY5840" fmla="*/ 4125358 h 6858937"/>
              <a:gd name="connsiteX5841" fmla="*/ 1499000 w 7484617"/>
              <a:gd name="connsiteY5841" fmla="*/ 4107068 h 6858937"/>
              <a:gd name="connsiteX5842" fmla="*/ 1495342 w 7484617"/>
              <a:gd name="connsiteY5842" fmla="*/ 4114384 h 6858937"/>
              <a:gd name="connsiteX5843" fmla="*/ 1477063 w 7484617"/>
              <a:gd name="connsiteY5843" fmla="*/ 4143648 h 6858937"/>
              <a:gd name="connsiteX5844" fmla="*/ 1458782 w 7484617"/>
              <a:gd name="connsiteY5844" fmla="*/ 4183887 h 6858937"/>
              <a:gd name="connsiteX5845" fmla="*/ 1447814 w 7484617"/>
              <a:gd name="connsiteY5845" fmla="*/ 4220467 h 6858937"/>
              <a:gd name="connsiteX5846" fmla="*/ 1436845 w 7484617"/>
              <a:gd name="connsiteY5846" fmla="*/ 4257049 h 6858937"/>
              <a:gd name="connsiteX5847" fmla="*/ 1429533 w 7484617"/>
              <a:gd name="connsiteY5847" fmla="*/ 4268023 h 6858937"/>
              <a:gd name="connsiteX5848" fmla="*/ 1440501 w 7484617"/>
              <a:gd name="connsiteY5848" fmla="*/ 4213151 h 6858937"/>
              <a:gd name="connsiteX5849" fmla="*/ 1433189 w 7484617"/>
              <a:gd name="connsiteY5849" fmla="*/ 4209493 h 6858937"/>
              <a:gd name="connsiteX5850" fmla="*/ 1429533 w 7484617"/>
              <a:gd name="connsiteY5850" fmla="*/ 4227783 h 6858937"/>
              <a:gd name="connsiteX5851" fmla="*/ 1418564 w 7484617"/>
              <a:gd name="connsiteY5851" fmla="*/ 4220467 h 6858937"/>
              <a:gd name="connsiteX5852" fmla="*/ 1425877 w 7484617"/>
              <a:gd name="connsiteY5852" fmla="*/ 4242415 h 6858937"/>
              <a:gd name="connsiteX5853" fmla="*/ 1414908 w 7484617"/>
              <a:gd name="connsiteY5853" fmla="*/ 4264365 h 6858937"/>
              <a:gd name="connsiteX5854" fmla="*/ 1425877 w 7484617"/>
              <a:gd name="connsiteY5854" fmla="*/ 4275339 h 6858937"/>
              <a:gd name="connsiteX5855" fmla="*/ 1418564 w 7484617"/>
              <a:gd name="connsiteY5855" fmla="*/ 4300945 h 6858937"/>
              <a:gd name="connsiteX5856" fmla="*/ 1411252 w 7484617"/>
              <a:gd name="connsiteY5856" fmla="*/ 4300945 h 6858937"/>
              <a:gd name="connsiteX5857" fmla="*/ 1403940 w 7484617"/>
              <a:gd name="connsiteY5857" fmla="*/ 4322893 h 6858937"/>
              <a:gd name="connsiteX5858" fmla="*/ 1392971 w 7484617"/>
              <a:gd name="connsiteY5858" fmla="*/ 4337525 h 6858937"/>
              <a:gd name="connsiteX5859" fmla="*/ 1400284 w 7484617"/>
              <a:gd name="connsiteY5859" fmla="*/ 4311919 h 6858937"/>
              <a:gd name="connsiteX5860" fmla="*/ 1385659 w 7484617"/>
              <a:gd name="connsiteY5860" fmla="*/ 4315577 h 6858937"/>
              <a:gd name="connsiteX5861" fmla="*/ 1392971 w 7484617"/>
              <a:gd name="connsiteY5861" fmla="*/ 4330209 h 6858937"/>
              <a:gd name="connsiteX5862" fmla="*/ 1371034 w 7484617"/>
              <a:gd name="connsiteY5862" fmla="*/ 4374107 h 6858937"/>
              <a:gd name="connsiteX5863" fmla="*/ 1360068 w 7484617"/>
              <a:gd name="connsiteY5863" fmla="*/ 4374107 h 6858937"/>
              <a:gd name="connsiteX5864" fmla="*/ 1360068 w 7484617"/>
              <a:gd name="connsiteY5864" fmla="*/ 4381423 h 6858937"/>
              <a:gd name="connsiteX5865" fmla="*/ 1374691 w 7484617"/>
              <a:gd name="connsiteY5865" fmla="*/ 4385081 h 6858937"/>
              <a:gd name="connsiteX5866" fmla="*/ 1367380 w 7484617"/>
              <a:gd name="connsiteY5866" fmla="*/ 4403371 h 6858937"/>
              <a:gd name="connsiteX5867" fmla="*/ 1382005 w 7484617"/>
              <a:gd name="connsiteY5867" fmla="*/ 4396055 h 6858937"/>
              <a:gd name="connsiteX5868" fmla="*/ 1371034 w 7484617"/>
              <a:gd name="connsiteY5868" fmla="*/ 4414345 h 6858937"/>
              <a:gd name="connsiteX5869" fmla="*/ 1363724 w 7484617"/>
              <a:gd name="connsiteY5869" fmla="*/ 4396055 h 6858937"/>
              <a:gd name="connsiteX5870" fmla="*/ 1356412 w 7484617"/>
              <a:gd name="connsiteY5870" fmla="*/ 4418003 h 6858937"/>
              <a:gd name="connsiteX5871" fmla="*/ 1345443 w 7484617"/>
              <a:gd name="connsiteY5871" fmla="*/ 4410687 h 6858937"/>
              <a:gd name="connsiteX5872" fmla="*/ 1338131 w 7484617"/>
              <a:gd name="connsiteY5872" fmla="*/ 4392397 h 6858937"/>
              <a:gd name="connsiteX5873" fmla="*/ 1341787 w 7484617"/>
              <a:gd name="connsiteY5873" fmla="*/ 4410687 h 6858937"/>
              <a:gd name="connsiteX5874" fmla="*/ 1330819 w 7484617"/>
              <a:gd name="connsiteY5874" fmla="*/ 4410687 h 6858937"/>
              <a:gd name="connsiteX5875" fmla="*/ 1334475 w 7484617"/>
              <a:gd name="connsiteY5875" fmla="*/ 4425319 h 6858937"/>
              <a:gd name="connsiteX5876" fmla="*/ 1341787 w 7484617"/>
              <a:gd name="connsiteY5876" fmla="*/ 4418003 h 6858937"/>
              <a:gd name="connsiteX5877" fmla="*/ 1345443 w 7484617"/>
              <a:gd name="connsiteY5877" fmla="*/ 4414345 h 6858937"/>
              <a:gd name="connsiteX5878" fmla="*/ 1349099 w 7484617"/>
              <a:gd name="connsiteY5878" fmla="*/ 4421661 h 6858937"/>
              <a:gd name="connsiteX5879" fmla="*/ 1334475 w 7484617"/>
              <a:gd name="connsiteY5879" fmla="*/ 4428979 h 6858937"/>
              <a:gd name="connsiteX5880" fmla="*/ 1338131 w 7484617"/>
              <a:gd name="connsiteY5880" fmla="*/ 4439953 h 6858937"/>
              <a:gd name="connsiteX5881" fmla="*/ 1345443 w 7484617"/>
              <a:gd name="connsiteY5881" fmla="*/ 4436295 h 6858937"/>
              <a:gd name="connsiteX5882" fmla="*/ 1330819 w 7484617"/>
              <a:gd name="connsiteY5882" fmla="*/ 4472875 h 6858937"/>
              <a:gd name="connsiteX5883" fmla="*/ 1327162 w 7484617"/>
              <a:gd name="connsiteY5883" fmla="*/ 4428979 h 6858937"/>
              <a:gd name="connsiteX5884" fmla="*/ 1323506 w 7484617"/>
              <a:gd name="connsiteY5884" fmla="*/ 4428979 h 6858937"/>
              <a:gd name="connsiteX5885" fmla="*/ 1319850 w 7484617"/>
              <a:gd name="connsiteY5885" fmla="*/ 4480191 h 6858937"/>
              <a:gd name="connsiteX5886" fmla="*/ 1312538 w 7484617"/>
              <a:gd name="connsiteY5886" fmla="*/ 4480191 h 6858937"/>
              <a:gd name="connsiteX5887" fmla="*/ 1312538 w 7484617"/>
              <a:gd name="connsiteY5887" fmla="*/ 4487507 h 6858937"/>
              <a:gd name="connsiteX5888" fmla="*/ 1316194 w 7484617"/>
              <a:gd name="connsiteY5888" fmla="*/ 4487507 h 6858937"/>
              <a:gd name="connsiteX5889" fmla="*/ 1308882 w 7484617"/>
              <a:gd name="connsiteY5889" fmla="*/ 4505797 h 6858937"/>
              <a:gd name="connsiteX5890" fmla="*/ 1308882 w 7484617"/>
              <a:gd name="connsiteY5890" fmla="*/ 4535063 h 6858937"/>
              <a:gd name="connsiteX5891" fmla="*/ 1305226 w 7484617"/>
              <a:gd name="connsiteY5891" fmla="*/ 4549695 h 6858937"/>
              <a:gd name="connsiteX5892" fmla="*/ 1301569 w 7484617"/>
              <a:gd name="connsiteY5892" fmla="*/ 4513113 h 6858937"/>
              <a:gd name="connsiteX5893" fmla="*/ 1290601 w 7484617"/>
              <a:gd name="connsiteY5893" fmla="*/ 4553353 h 6858937"/>
              <a:gd name="connsiteX5894" fmla="*/ 1305226 w 7484617"/>
              <a:gd name="connsiteY5894" fmla="*/ 4560669 h 6858937"/>
              <a:gd name="connsiteX5895" fmla="*/ 1301569 w 7484617"/>
              <a:gd name="connsiteY5895" fmla="*/ 4567985 h 6858937"/>
              <a:gd name="connsiteX5896" fmla="*/ 1286945 w 7484617"/>
              <a:gd name="connsiteY5896" fmla="*/ 4557011 h 6858937"/>
              <a:gd name="connsiteX5897" fmla="*/ 1279633 w 7484617"/>
              <a:gd name="connsiteY5897" fmla="*/ 4575301 h 6858937"/>
              <a:gd name="connsiteX5898" fmla="*/ 1272320 w 7484617"/>
              <a:gd name="connsiteY5898" fmla="*/ 4633831 h 6858937"/>
              <a:gd name="connsiteX5899" fmla="*/ 1265008 w 7484617"/>
              <a:gd name="connsiteY5899" fmla="*/ 4608225 h 6858937"/>
              <a:gd name="connsiteX5900" fmla="*/ 1250383 w 7484617"/>
              <a:gd name="connsiteY5900" fmla="*/ 4648463 h 6858937"/>
              <a:gd name="connsiteX5901" fmla="*/ 1246729 w 7484617"/>
              <a:gd name="connsiteY5901" fmla="*/ 4685043 h 6858937"/>
              <a:gd name="connsiteX5902" fmla="*/ 1254041 w 7484617"/>
              <a:gd name="connsiteY5902" fmla="*/ 4696018 h 6858937"/>
              <a:gd name="connsiteX5903" fmla="*/ 1250383 w 7484617"/>
              <a:gd name="connsiteY5903" fmla="*/ 4703334 h 6858937"/>
              <a:gd name="connsiteX5904" fmla="*/ 1257698 w 7484617"/>
              <a:gd name="connsiteY5904" fmla="*/ 4706992 h 6858937"/>
              <a:gd name="connsiteX5905" fmla="*/ 1246729 w 7484617"/>
              <a:gd name="connsiteY5905" fmla="*/ 4692360 h 6858937"/>
              <a:gd name="connsiteX5906" fmla="*/ 1235761 w 7484617"/>
              <a:gd name="connsiteY5906" fmla="*/ 4696018 h 6858937"/>
              <a:gd name="connsiteX5907" fmla="*/ 1235761 w 7484617"/>
              <a:gd name="connsiteY5907" fmla="*/ 4710650 h 6858937"/>
              <a:gd name="connsiteX5908" fmla="*/ 1235761 w 7484617"/>
              <a:gd name="connsiteY5908" fmla="*/ 4685043 h 6858937"/>
              <a:gd name="connsiteX5909" fmla="*/ 1232104 w 7484617"/>
              <a:gd name="connsiteY5909" fmla="*/ 4685043 h 6858937"/>
              <a:gd name="connsiteX5910" fmla="*/ 1224792 w 7484617"/>
              <a:gd name="connsiteY5910" fmla="*/ 4699676 h 6858937"/>
              <a:gd name="connsiteX5911" fmla="*/ 1232104 w 7484617"/>
              <a:gd name="connsiteY5911" fmla="*/ 4655779 h 6858937"/>
              <a:gd name="connsiteX5912" fmla="*/ 1221137 w 7484617"/>
              <a:gd name="connsiteY5912" fmla="*/ 4655779 h 6858937"/>
              <a:gd name="connsiteX5913" fmla="*/ 1232104 w 7484617"/>
              <a:gd name="connsiteY5913" fmla="*/ 4644805 h 6858937"/>
              <a:gd name="connsiteX5914" fmla="*/ 1235761 w 7484617"/>
              <a:gd name="connsiteY5914" fmla="*/ 4648463 h 6858937"/>
              <a:gd name="connsiteX5915" fmla="*/ 1232104 w 7484617"/>
              <a:gd name="connsiteY5915" fmla="*/ 4622857 h 6858937"/>
              <a:gd name="connsiteX5916" fmla="*/ 1239417 w 7484617"/>
              <a:gd name="connsiteY5916" fmla="*/ 4611883 h 6858937"/>
              <a:gd name="connsiteX5917" fmla="*/ 1239417 w 7484617"/>
              <a:gd name="connsiteY5917" fmla="*/ 4633831 h 6858937"/>
              <a:gd name="connsiteX5918" fmla="*/ 1257698 w 7484617"/>
              <a:gd name="connsiteY5918" fmla="*/ 4611883 h 6858937"/>
              <a:gd name="connsiteX5919" fmla="*/ 1254041 w 7484617"/>
              <a:gd name="connsiteY5919" fmla="*/ 4604567 h 6858937"/>
              <a:gd name="connsiteX5920" fmla="*/ 1246729 w 7484617"/>
              <a:gd name="connsiteY5920" fmla="*/ 4608225 h 6858937"/>
              <a:gd name="connsiteX5921" fmla="*/ 1243073 w 7484617"/>
              <a:gd name="connsiteY5921" fmla="*/ 4604567 h 6858937"/>
              <a:gd name="connsiteX5922" fmla="*/ 1239417 w 7484617"/>
              <a:gd name="connsiteY5922" fmla="*/ 4582617 h 6858937"/>
              <a:gd name="connsiteX5923" fmla="*/ 1232104 w 7484617"/>
              <a:gd name="connsiteY5923" fmla="*/ 4589933 h 6858937"/>
              <a:gd name="connsiteX5924" fmla="*/ 1246729 w 7484617"/>
              <a:gd name="connsiteY5924" fmla="*/ 4557011 h 6858937"/>
              <a:gd name="connsiteX5925" fmla="*/ 1246729 w 7484617"/>
              <a:gd name="connsiteY5925" fmla="*/ 4571643 h 6858937"/>
              <a:gd name="connsiteX5926" fmla="*/ 1261352 w 7484617"/>
              <a:gd name="connsiteY5926" fmla="*/ 4531405 h 6858937"/>
              <a:gd name="connsiteX5927" fmla="*/ 1254041 w 7484617"/>
              <a:gd name="connsiteY5927" fmla="*/ 4531405 h 6858937"/>
              <a:gd name="connsiteX5928" fmla="*/ 1254041 w 7484617"/>
              <a:gd name="connsiteY5928" fmla="*/ 4509455 h 6858937"/>
              <a:gd name="connsiteX5929" fmla="*/ 1268664 w 7484617"/>
              <a:gd name="connsiteY5929" fmla="*/ 4454585 h 6858937"/>
              <a:gd name="connsiteX5930" fmla="*/ 1272320 w 7484617"/>
              <a:gd name="connsiteY5930" fmla="*/ 4465559 h 6858937"/>
              <a:gd name="connsiteX5931" fmla="*/ 1275976 w 7484617"/>
              <a:gd name="connsiteY5931" fmla="*/ 4439953 h 6858937"/>
              <a:gd name="connsiteX5932" fmla="*/ 1283289 w 7484617"/>
              <a:gd name="connsiteY5932" fmla="*/ 4443611 h 6858937"/>
              <a:gd name="connsiteX5933" fmla="*/ 1279633 w 7484617"/>
              <a:gd name="connsiteY5933" fmla="*/ 4436295 h 6858937"/>
              <a:gd name="connsiteX5934" fmla="*/ 1283289 w 7484617"/>
              <a:gd name="connsiteY5934" fmla="*/ 4392397 h 6858937"/>
              <a:gd name="connsiteX5935" fmla="*/ 1286945 w 7484617"/>
              <a:gd name="connsiteY5935" fmla="*/ 4359475 h 6858937"/>
              <a:gd name="connsiteX5936" fmla="*/ 1283289 w 7484617"/>
              <a:gd name="connsiteY5936" fmla="*/ 4370449 h 6858937"/>
              <a:gd name="connsiteX5937" fmla="*/ 1275976 w 7484617"/>
              <a:gd name="connsiteY5937" fmla="*/ 4366791 h 6858937"/>
              <a:gd name="connsiteX5938" fmla="*/ 1290601 w 7484617"/>
              <a:gd name="connsiteY5938" fmla="*/ 4348501 h 6858937"/>
              <a:gd name="connsiteX5939" fmla="*/ 1294257 w 7484617"/>
              <a:gd name="connsiteY5939" fmla="*/ 4370449 h 6858937"/>
              <a:gd name="connsiteX5940" fmla="*/ 1305226 w 7484617"/>
              <a:gd name="connsiteY5940" fmla="*/ 4348501 h 6858937"/>
              <a:gd name="connsiteX5941" fmla="*/ 1305226 w 7484617"/>
              <a:gd name="connsiteY5941" fmla="*/ 4326551 h 6858937"/>
              <a:gd name="connsiteX5942" fmla="*/ 1316194 w 7484617"/>
              <a:gd name="connsiteY5942" fmla="*/ 4315577 h 6858937"/>
              <a:gd name="connsiteX5943" fmla="*/ 1323506 w 7484617"/>
              <a:gd name="connsiteY5943" fmla="*/ 4289971 h 6858937"/>
              <a:gd name="connsiteX5944" fmla="*/ 1316194 w 7484617"/>
              <a:gd name="connsiteY5944" fmla="*/ 4271681 h 6858937"/>
              <a:gd name="connsiteX5945" fmla="*/ 1330819 w 7484617"/>
              <a:gd name="connsiteY5945" fmla="*/ 4275339 h 6858937"/>
              <a:gd name="connsiteX5946" fmla="*/ 1334475 w 7484617"/>
              <a:gd name="connsiteY5946" fmla="*/ 4246073 h 6858937"/>
              <a:gd name="connsiteX5947" fmla="*/ 1327162 w 7484617"/>
              <a:gd name="connsiteY5947" fmla="*/ 4246073 h 6858937"/>
              <a:gd name="connsiteX5948" fmla="*/ 1338131 w 7484617"/>
              <a:gd name="connsiteY5948" fmla="*/ 4231441 h 6858937"/>
              <a:gd name="connsiteX5949" fmla="*/ 1349099 w 7484617"/>
              <a:gd name="connsiteY5949" fmla="*/ 4183887 h 6858937"/>
              <a:gd name="connsiteX5950" fmla="*/ 1349099 w 7484617"/>
              <a:gd name="connsiteY5950" fmla="*/ 4172913 h 6858937"/>
              <a:gd name="connsiteX5951" fmla="*/ 1356412 w 7484617"/>
              <a:gd name="connsiteY5951" fmla="*/ 4180229 h 6858937"/>
              <a:gd name="connsiteX5952" fmla="*/ 1363724 w 7484617"/>
              <a:gd name="connsiteY5952" fmla="*/ 4136332 h 6858937"/>
              <a:gd name="connsiteX5953" fmla="*/ 1352756 w 7484617"/>
              <a:gd name="connsiteY5953" fmla="*/ 4147306 h 6858937"/>
              <a:gd name="connsiteX5954" fmla="*/ 1360068 w 7484617"/>
              <a:gd name="connsiteY5954" fmla="*/ 4128559 h 6858937"/>
              <a:gd name="connsiteX5955" fmla="*/ 1365952 w 7484617"/>
              <a:gd name="connsiteY5955" fmla="*/ 4120094 h 6858937"/>
              <a:gd name="connsiteX5956" fmla="*/ 1365917 w 7484617"/>
              <a:gd name="connsiteY5956" fmla="*/ 4120237 h 6858937"/>
              <a:gd name="connsiteX5957" fmla="*/ 1362809 w 7484617"/>
              <a:gd name="connsiteY5957" fmla="*/ 4124901 h 6858937"/>
              <a:gd name="connsiteX5958" fmla="*/ 1363724 w 7484617"/>
              <a:gd name="connsiteY5958" fmla="*/ 4129016 h 6858937"/>
              <a:gd name="connsiteX5959" fmla="*/ 1365917 w 7484617"/>
              <a:gd name="connsiteY5959" fmla="*/ 4120237 h 6858937"/>
              <a:gd name="connsiteX5960" fmla="*/ 1367380 w 7484617"/>
              <a:gd name="connsiteY5960" fmla="*/ 4118042 h 6858937"/>
              <a:gd name="connsiteX5961" fmla="*/ 1365952 w 7484617"/>
              <a:gd name="connsiteY5961" fmla="*/ 4120094 h 6858937"/>
              <a:gd name="connsiteX5962" fmla="*/ 1371034 w 7484617"/>
              <a:gd name="connsiteY5962" fmla="*/ 4099752 h 6858937"/>
              <a:gd name="connsiteX5963" fmla="*/ 1363724 w 7484617"/>
              <a:gd name="connsiteY5963" fmla="*/ 4107068 h 6858937"/>
              <a:gd name="connsiteX5964" fmla="*/ 1374691 w 7484617"/>
              <a:gd name="connsiteY5964" fmla="*/ 4096094 h 6858937"/>
              <a:gd name="connsiteX5965" fmla="*/ 1371034 w 7484617"/>
              <a:gd name="connsiteY5965" fmla="*/ 4077802 h 6858937"/>
              <a:gd name="connsiteX5966" fmla="*/ 1360068 w 7484617"/>
              <a:gd name="connsiteY5966" fmla="*/ 4088778 h 6858937"/>
              <a:gd name="connsiteX5967" fmla="*/ 1360068 w 7484617"/>
              <a:gd name="connsiteY5967" fmla="*/ 4103410 h 6858937"/>
              <a:gd name="connsiteX5968" fmla="*/ 1330819 w 7484617"/>
              <a:gd name="connsiteY5968" fmla="*/ 4158280 h 6858937"/>
              <a:gd name="connsiteX5969" fmla="*/ 1323506 w 7484617"/>
              <a:gd name="connsiteY5969" fmla="*/ 4194861 h 6858937"/>
              <a:gd name="connsiteX5970" fmla="*/ 1301569 w 7484617"/>
              <a:gd name="connsiteY5970" fmla="*/ 4253391 h 6858937"/>
              <a:gd name="connsiteX5971" fmla="*/ 1290601 w 7484617"/>
              <a:gd name="connsiteY5971" fmla="*/ 4249731 h 6858937"/>
              <a:gd name="connsiteX5972" fmla="*/ 1286945 w 7484617"/>
              <a:gd name="connsiteY5972" fmla="*/ 4268023 h 6858937"/>
              <a:gd name="connsiteX5973" fmla="*/ 1272320 w 7484617"/>
              <a:gd name="connsiteY5973" fmla="*/ 4268023 h 6858937"/>
              <a:gd name="connsiteX5974" fmla="*/ 1279633 w 7484617"/>
              <a:gd name="connsiteY5974" fmla="*/ 4282655 h 6858937"/>
              <a:gd name="connsiteX5975" fmla="*/ 1265008 w 7484617"/>
              <a:gd name="connsiteY5975" fmla="*/ 4300945 h 6858937"/>
              <a:gd name="connsiteX5976" fmla="*/ 1265008 w 7484617"/>
              <a:gd name="connsiteY5976" fmla="*/ 4315577 h 6858937"/>
              <a:gd name="connsiteX5977" fmla="*/ 1257698 w 7484617"/>
              <a:gd name="connsiteY5977" fmla="*/ 4297287 h 6858937"/>
              <a:gd name="connsiteX5978" fmla="*/ 1250383 w 7484617"/>
              <a:gd name="connsiteY5978" fmla="*/ 4315577 h 6858937"/>
              <a:gd name="connsiteX5979" fmla="*/ 1250383 w 7484617"/>
              <a:gd name="connsiteY5979" fmla="*/ 4330209 h 6858937"/>
              <a:gd name="connsiteX5980" fmla="*/ 1257698 w 7484617"/>
              <a:gd name="connsiteY5980" fmla="*/ 4344843 h 6858937"/>
              <a:gd name="connsiteX5981" fmla="*/ 1250383 w 7484617"/>
              <a:gd name="connsiteY5981" fmla="*/ 4341185 h 6858937"/>
              <a:gd name="connsiteX5982" fmla="*/ 1239417 w 7484617"/>
              <a:gd name="connsiteY5982" fmla="*/ 4374107 h 6858937"/>
              <a:gd name="connsiteX5983" fmla="*/ 1228448 w 7484617"/>
              <a:gd name="connsiteY5983" fmla="*/ 4359475 h 6858937"/>
              <a:gd name="connsiteX5984" fmla="*/ 1228448 w 7484617"/>
              <a:gd name="connsiteY5984" fmla="*/ 4344843 h 6858937"/>
              <a:gd name="connsiteX5985" fmla="*/ 1235761 w 7484617"/>
              <a:gd name="connsiteY5985" fmla="*/ 4322893 h 6858937"/>
              <a:gd name="connsiteX5986" fmla="*/ 1239417 w 7484617"/>
              <a:gd name="connsiteY5986" fmla="*/ 4337525 h 6858937"/>
              <a:gd name="connsiteX5987" fmla="*/ 1239417 w 7484617"/>
              <a:gd name="connsiteY5987" fmla="*/ 4311919 h 6858937"/>
              <a:gd name="connsiteX5988" fmla="*/ 1261352 w 7484617"/>
              <a:gd name="connsiteY5988" fmla="*/ 4278997 h 6858937"/>
              <a:gd name="connsiteX5989" fmla="*/ 1257698 w 7484617"/>
              <a:gd name="connsiteY5989" fmla="*/ 4268023 h 6858937"/>
              <a:gd name="connsiteX5990" fmla="*/ 1261352 w 7484617"/>
              <a:gd name="connsiteY5990" fmla="*/ 4260707 h 6858937"/>
              <a:gd name="connsiteX5991" fmla="*/ 1268664 w 7484617"/>
              <a:gd name="connsiteY5991" fmla="*/ 4264365 h 6858937"/>
              <a:gd name="connsiteX5992" fmla="*/ 1265008 w 7484617"/>
              <a:gd name="connsiteY5992" fmla="*/ 4249731 h 6858937"/>
              <a:gd name="connsiteX5993" fmla="*/ 1275976 w 7484617"/>
              <a:gd name="connsiteY5993" fmla="*/ 4246073 h 6858937"/>
              <a:gd name="connsiteX5994" fmla="*/ 1286945 w 7484617"/>
              <a:gd name="connsiteY5994" fmla="*/ 4216809 h 6858937"/>
              <a:gd name="connsiteX5995" fmla="*/ 1279633 w 7484617"/>
              <a:gd name="connsiteY5995" fmla="*/ 4209493 h 6858937"/>
              <a:gd name="connsiteX5996" fmla="*/ 1279633 w 7484617"/>
              <a:gd name="connsiteY5996" fmla="*/ 4198519 h 6858937"/>
              <a:gd name="connsiteX5997" fmla="*/ 1290601 w 7484617"/>
              <a:gd name="connsiteY5997" fmla="*/ 4183887 h 6858937"/>
              <a:gd name="connsiteX5998" fmla="*/ 1312538 w 7484617"/>
              <a:gd name="connsiteY5998" fmla="*/ 4132674 h 6858937"/>
              <a:gd name="connsiteX5999" fmla="*/ 1301569 w 7484617"/>
              <a:gd name="connsiteY5999" fmla="*/ 4110726 h 6858937"/>
              <a:gd name="connsiteX6000" fmla="*/ 1305226 w 7484617"/>
              <a:gd name="connsiteY6000" fmla="*/ 4125358 h 6858937"/>
              <a:gd name="connsiteX6001" fmla="*/ 1294257 w 7484617"/>
              <a:gd name="connsiteY6001" fmla="*/ 4125358 h 6858937"/>
              <a:gd name="connsiteX6002" fmla="*/ 1279633 w 7484617"/>
              <a:gd name="connsiteY6002" fmla="*/ 4165597 h 6858937"/>
              <a:gd name="connsiteX6003" fmla="*/ 1257698 w 7484617"/>
              <a:gd name="connsiteY6003" fmla="*/ 4209493 h 6858937"/>
              <a:gd name="connsiteX6004" fmla="*/ 1261352 w 7484617"/>
              <a:gd name="connsiteY6004" fmla="*/ 4187545 h 6858937"/>
              <a:gd name="connsiteX6005" fmla="*/ 1250383 w 7484617"/>
              <a:gd name="connsiteY6005" fmla="*/ 4183887 h 6858937"/>
              <a:gd name="connsiteX6006" fmla="*/ 1257698 w 7484617"/>
              <a:gd name="connsiteY6006" fmla="*/ 4183887 h 6858937"/>
              <a:gd name="connsiteX6007" fmla="*/ 1257698 w 7484617"/>
              <a:gd name="connsiteY6007" fmla="*/ 4158280 h 6858937"/>
              <a:gd name="connsiteX6008" fmla="*/ 1265008 w 7484617"/>
              <a:gd name="connsiteY6008" fmla="*/ 4169255 h 6858937"/>
              <a:gd name="connsiteX6009" fmla="*/ 1257698 w 7484617"/>
              <a:gd name="connsiteY6009" fmla="*/ 4176571 h 6858937"/>
              <a:gd name="connsiteX6010" fmla="*/ 1268664 w 7484617"/>
              <a:gd name="connsiteY6010" fmla="*/ 4183887 h 6858937"/>
              <a:gd name="connsiteX6011" fmla="*/ 1268664 w 7484617"/>
              <a:gd name="connsiteY6011" fmla="*/ 4161938 h 6858937"/>
              <a:gd name="connsiteX6012" fmla="*/ 1261352 w 7484617"/>
              <a:gd name="connsiteY6012" fmla="*/ 4147306 h 6858937"/>
              <a:gd name="connsiteX6013" fmla="*/ 1275976 w 7484617"/>
              <a:gd name="connsiteY6013" fmla="*/ 4107068 h 6858937"/>
              <a:gd name="connsiteX6014" fmla="*/ 1290601 w 7484617"/>
              <a:gd name="connsiteY6014" fmla="*/ 4074144 h 6858937"/>
              <a:gd name="connsiteX6015" fmla="*/ 1279633 w 7484617"/>
              <a:gd name="connsiteY6015" fmla="*/ 4066828 h 6858937"/>
              <a:gd name="connsiteX6016" fmla="*/ 1301569 w 7484617"/>
              <a:gd name="connsiteY6016" fmla="*/ 4048538 h 6858937"/>
              <a:gd name="connsiteX6017" fmla="*/ 1301569 w 7484617"/>
              <a:gd name="connsiteY6017" fmla="*/ 4066828 h 6858937"/>
              <a:gd name="connsiteX6018" fmla="*/ 1294257 w 7484617"/>
              <a:gd name="connsiteY6018" fmla="*/ 4063170 h 6858937"/>
              <a:gd name="connsiteX6019" fmla="*/ 1301569 w 7484617"/>
              <a:gd name="connsiteY6019" fmla="*/ 4081462 h 6858937"/>
              <a:gd name="connsiteX6020" fmla="*/ 1301569 w 7484617"/>
              <a:gd name="connsiteY6020" fmla="*/ 4037564 h 6858937"/>
              <a:gd name="connsiteX6021" fmla="*/ 1308882 w 7484617"/>
              <a:gd name="connsiteY6021" fmla="*/ 4019274 h 6858937"/>
              <a:gd name="connsiteX6022" fmla="*/ 1316194 w 7484617"/>
              <a:gd name="connsiteY6022" fmla="*/ 4037564 h 6858937"/>
              <a:gd name="connsiteX6023" fmla="*/ 1319850 w 7484617"/>
              <a:gd name="connsiteY6023" fmla="*/ 4011958 h 6858937"/>
              <a:gd name="connsiteX6024" fmla="*/ 1316194 w 7484617"/>
              <a:gd name="connsiteY6024" fmla="*/ 3979034 h 6858937"/>
              <a:gd name="connsiteX6025" fmla="*/ 1323506 w 7484617"/>
              <a:gd name="connsiteY6025" fmla="*/ 3982692 h 6858937"/>
              <a:gd name="connsiteX6026" fmla="*/ 1327162 w 7484617"/>
              <a:gd name="connsiteY6026" fmla="*/ 3968060 h 6858937"/>
              <a:gd name="connsiteX6027" fmla="*/ 1338131 w 7484617"/>
              <a:gd name="connsiteY6027" fmla="*/ 3957086 h 6858937"/>
              <a:gd name="connsiteX6028" fmla="*/ 1334475 w 7484617"/>
              <a:gd name="connsiteY6028" fmla="*/ 3935138 h 6858937"/>
              <a:gd name="connsiteX6029" fmla="*/ 1341787 w 7484617"/>
              <a:gd name="connsiteY6029" fmla="*/ 3931480 h 6858937"/>
              <a:gd name="connsiteX6030" fmla="*/ 1345443 w 7484617"/>
              <a:gd name="connsiteY6030" fmla="*/ 3913190 h 6858937"/>
              <a:gd name="connsiteX6031" fmla="*/ 1349099 w 7484617"/>
              <a:gd name="connsiteY6031" fmla="*/ 3920506 h 6858937"/>
              <a:gd name="connsiteX6032" fmla="*/ 1345443 w 7484617"/>
              <a:gd name="connsiteY6032" fmla="*/ 3909532 h 6858937"/>
              <a:gd name="connsiteX6033" fmla="*/ 1352756 w 7484617"/>
              <a:gd name="connsiteY6033" fmla="*/ 3902214 h 6858937"/>
              <a:gd name="connsiteX6034" fmla="*/ 1356412 w 7484617"/>
              <a:gd name="connsiteY6034" fmla="*/ 3916848 h 6858937"/>
              <a:gd name="connsiteX6035" fmla="*/ 1352756 w 7484617"/>
              <a:gd name="connsiteY6035" fmla="*/ 3891240 h 6858937"/>
              <a:gd name="connsiteX6036" fmla="*/ 1363724 w 7484617"/>
              <a:gd name="connsiteY6036" fmla="*/ 3872950 h 6858937"/>
              <a:gd name="connsiteX6037" fmla="*/ 1371034 w 7484617"/>
              <a:gd name="connsiteY6037" fmla="*/ 3872950 h 6858937"/>
              <a:gd name="connsiteX6038" fmla="*/ 1382005 w 7484617"/>
              <a:gd name="connsiteY6038" fmla="*/ 3840028 h 6858937"/>
              <a:gd name="connsiteX6039" fmla="*/ 1389315 w 7484617"/>
              <a:gd name="connsiteY6039" fmla="*/ 3810762 h 6858937"/>
              <a:gd name="connsiteX6040" fmla="*/ 1400284 w 7484617"/>
              <a:gd name="connsiteY6040" fmla="*/ 3810762 h 6858937"/>
              <a:gd name="connsiteX6041" fmla="*/ 1407596 w 7484617"/>
              <a:gd name="connsiteY6041" fmla="*/ 3781498 h 6858937"/>
              <a:gd name="connsiteX6042" fmla="*/ 1411252 w 7484617"/>
              <a:gd name="connsiteY6042" fmla="*/ 3759550 h 6858937"/>
              <a:gd name="connsiteX6043" fmla="*/ 1418564 w 7484617"/>
              <a:gd name="connsiteY6043" fmla="*/ 3759550 h 6858937"/>
              <a:gd name="connsiteX6044" fmla="*/ 1429533 w 7484617"/>
              <a:gd name="connsiteY6044" fmla="*/ 3726626 h 6858937"/>
              <a:gd name="connsiteX6045" fmla="*/ 1425877 w 7484617"/>
              <a:gd name="connsiteY6045" fmla="*/ 3690046 h 6858937"/>
              <a:gd name="connsiteX6046" fmla="*/ 1444157 w 7484617"/>
              <a:gd name="connsiteY6046" fmla="*/ 3664440 h 6858937"/>
              <a:gd name="connsiteX6047" fmla="*/ 1455126 w 7484617"/>
              <a:gd name="connsiteY6047" fmla="*/ 3657124 h 6858937"/>
              <a:gd name="connsiteX6048" fmla="*/ 1462438 w 7484617"/>
              <a:gd name="connsiteY6048" fmla="*/ 3638834 h 6858937"/>
              <a:gd name="connsiteX6049" fmla="*/ 1462438 w 7484617"/>
              <a:gd name="connsiteY6049" fmla="*/ 3649808 h 6858937"/>
              <a:gd name="connsiteX6050" fmla="*/ 1466094 w 7484617"/>
              <a:gd name="connsiteY6050" fmla="*/ 3620542 h 6858937"/>
              <a:gd name="connsiteX6051" fmla="*/ 1458782 w 7484617"/>
              <a:gd name="connsiteY6051" fmla="*/ 3635174 h 6858937"/>
              <a:gd name="connsiteX6052" fmla="*/ 1480717 w 7484617"/>
              <a:gd name="connsiteY6052" fmla="*/ 3602252 h 6858937"/>
              <a:gd name="connsiteX6053" fmla="*/ 1477063 w 7484617"/>
              <a:gd name="connsiteY6053" fmla="*/ 3591279 h 6858937"/>
              <a:gd name="connsiteX6054" fmla="*/ 1484373 w 7484617"/>
              <a:gd name="connsiteY6054" fmla="*/ 3576646 h 6858937"/>
              <a:gd name="connsiteX6055" fmla="*/ 1469751 w 7484617"/>
              <a:gd name="connsiteY6055" fmla="*/ 3580304 h 6858937"/>
              <a:gd name="connsiteX6056" fmla="*/ 1458782 w 7484617"/>
              <a:gd name="connsiteY6056" fmla="*/ 3598594 h 6858937"/>
              <a:gd name="connsiteX6057" fmla="*/ 1466094 w 7484617"/>
              <a:gd name="connsiteY6057" fmla="*/ 3580304 h 6858937"/>
              <a:gd name="connsiteX6058" fmla="*/ 1484373 w 7484617"/>
              <a:gd name="connsiteY6058" fmla="*/ 3569331 h 6858937"/>
              <a:gd name="connsiteX6059" fmla="*/ 1477063 w 7484617"/>
              <a:gd name="connsiteY6059" fmla="*/ 3554698 h 6858937"/>
              <a:gd name="connsiteX6060" fmla="*/ 1480717 w 7484617"/>
              <a:gd name="connsiteY6060" fmla="*/ 3551040 h 6858937"/>
              <a:gd name="connsiteX6061" fmla="*/ 1484373 w 7484617"/>
              <a:gd name="connsiteY6061" fmla="*/ 3547380 h 6858937"/>
              <a:gd name="connsiteX6062" fmla="*/ 1491687 w 7484617"/>
              <a:gd name="connsiteY6062" fmla="*/ 3565673 h 6858937"/>
              <a:gd name="connsiteX6063" fmla="*/ 1499000 w 7484617"/>
              <a:gd name="connsiteY6063" fmla="*/ 3565673 h 6858937"/>
              <a:gd name="connsiteX6064" fmla="*/ 1502654 w 7484617"/>
              <a:gd name="connsiteY6064" fmla="*/ 3543722 h 6858937"/>
              <a:gd name="connsiteX6065" fmla="*/ 1509966 w 7484617"/>
              <a:gd name="connsiteY6065" fmla="*/ 3507143 h 6858937"/>
              <a:gd name="connsiteX6066" fmla="*/ 1524591 w 7484617"/>
              <a:gd name="connsiteY6066" fmla="*/ 3518116 h 6858937"/>
              <a:gd name="connsiteX6067" fmla="*/ 1517279 w 7484617"/>
              <a:gd name="connsiteY6067" fmla="*/ 3496168 h 6858937"/>
              <a:gd name="connsiteX6068" fmla="*/ 1528248 w 7484617"/>
              <a:gd name="connsiteY6068" fmla="*/ 3474221 h 6858937"/>
              <a:gd name="connsiteX6069" fmla="*/ 1542872 w 7484617"/>
              <a:gd name="connsiteY6069" fmla="*/ 3477879 h 6858937"/>
              <a:gd name="connsiteX6070" fmla="*/ 1539216 w 7484617"/>
              <a:gd name="connsiteY6070" fmla="*/ 3459587 h 6858937"/>
              <a:gd name="connsiteX6071" fmla="*/ 1557496 w 7484617"/>
              <a:gd name="connsiteY6071" fmla="*/ 3444955 h 6858937"/>
              <a:gd name="connsiteX6072" fmla="*/ 1553840 w 7484617"/>
              <a:gd name="connsiteY6072" fmla="*/ 3441297 h 6858937"/>
              <a:gd name="connsiteX6073" fmla="*/ 1564809 w 7484617"/>
              <a:gd name="connsiteY6073" fmla="*/ 3401059 h 6858937"/>
              <a:gd name="connsiteX6074" fmla="*/ 1575777 w 7484617"/>
              <a:gd name="connsiteY6074" fmla="*/ 3382769 h 6858937"/>
              <a:gd name="connsiteX6075" fmla="*/ 1594058 w 7484617"/>
              <a:gd name="connsiteY6075" fmla="*/ 3357161 h 6858937"/>
              <a:gd name="connsiteX6076" fmla="*/ 1594058 w 7484617"/>
              <a:gd name="connsiteY6076" fmla="*/ 3349845 h 6858937"/>
              <a:gd name="connsiteX6077" fmla="*/ 1586745 w 7484617"/>
              <a:gd name="connsiteY6077" fmla="*/ 3349845 h 6858937"/>
              <a:gd name="connsiteX6078" fmla="*/ 1594058 w 7484617"/>
              <a:gd name="connsiteY6078" fmla="*/ 3327897 h 6858937"/>
              <a:gd name="connsiteX6079" fmla="*/ 1597714 w 7484617"/>
              <a:gd name="connsiteY6079" fmla="*/ 3346187 h 6858937"/>
              <a:gd name="connsiteX6080" fmla="*/ 1623305 w 7484617"/>
              <a:gd name="connsiteY6080" fmla="*/ 3309607 h 6858937"/>
              <a:gd name="connsiteX6081" fmla="*/ 1619649 w 7484617"/>
              <a:gd name="connsiteY6081" fmla="*/ 3294975 h 6858937"/>
              <a:gd name="connsiteX6082" fmla="*/ 1612339 w 7484617"/>
              <a:gd name="connsiteY6082" fmla="*/ 3316923 h 6858937"/>
              <a:gd name="connsiteX6083" fmla="*/ 1601370 w 7484617"/>
              <a:gd name="connsiteY6083" fmla="*/ 3302291 h 6858937"/>
              <a:gd name="connsiteX6084" fmla="*/ 1619649 w 7484617"/>
              <a:gd name="connsiteY6084" fmla="*/ 3287657 h 6858937"/>
              <a:gd name="connsiteX6085" fmla="*/ 1630617 w 7484617"/>
              <a:gd name="connsiteY6085" fmla="*/ 3294975 h 6858937"/>
              <a:gd name="connsiteX6086" fmla="*/ 1630617 w 7484617"/>
              <a:gd name="connsiteY6086" fmla="*/ 3283999 h 6858937"/>
              <a:gd name="connsiteX6087" fmla="*/ 1634274 w 7484617"/>
              <a:gd name="connsiteY6087" fmla="*/ 3287657 h 6858937"/>
              <a:gd name="connsiteX6088" fmla="*/ 1645242 w 7484617"/>
              <a:gd name="connsiteY6088" fmla="*/ 3265709 h 6858937"/>
              <a:gd name="connsiteX6089" fmla="*/ 1659867 w 7484617"/>
              <a:gd name="connsiteY6089" fmla="*/ 3247419 h 6858937"/>
              <a:gd name="connsiteX6090" fmla="*/ 1670835 w 7484617"/>
              <a:gd name="connsiteY6090" fmla="*/ 3225471 h 6858937"/>
              <a:gd name="connsiteX6091" fmla="*/ 1667179 w 7484617"/>
              <a:gd name="connsiteY6091" fmla="*/ 3221813 h 6858937"/>
              <a:gd name="connsiteX6092" fmla="*/ 1670835 w 7484617"/>
              <a:gd name="connsiteY6092" fmla="*/ 3207181 h 6858937"/>
              <a:gd name="connsiteX6093" fmla="*/ 1685460 w 7484617"/>
              <a:gd name="connsiteY6093" fmla="*/ 3181573 h 6858937"/>
              <a:gd name="connsiteX6094" fmla="*/ 1696428 w 7484617"/>
              <a:gd name="connsiteY6094" fmla="*/ 3181573 h 6858937"/>
              <a:gd name="connsiteX6095" fmla="*/ 1692773 w 7484617"/>
              <a:gd name="connsiteY6095" fmla="*/ 3196205 h 6858937"/>
              <a:gd name="connsiteX6096" fmla="*/ 1711053 w 7484617"/>
              <a:gd name="connsiteY6096" fmla="*/ 3170599 h 6858937"/>
              <a:gd name="connsiteX6097" fmla="*/ 1700084 w 7484617"/>
              <a:gd name="connsiteY6097" fmla="*/ 3181573 h 6858937"/>
              <a:gd name="connsiteX6098" fmla="*/ 1711053 w 7484617"/>
              <a:gd name="connsiteY6098" fmla="*/ 3155967 h 6858937"/>
              <a:gd name="connsiteX6099" fmla="*/ 1722021 w 7484617"/>
              <a:gd name="connsiteY6099" fmla="*/ 3126703 h 6858937"/>
              <a:gd name="connsiteX6100" fmla="*/ 1714707 w 7484617"/>
              <a:gd name="connsiteY6100" fmla="*/ 3126703 h 6858937"/>
              <a:gd name="connsiteX6101" fmla="*/ 1711053 w 7484617"/>
              <a:gd name="connsiteY6101" fmla="*/ 3115729 h 6858937"/>
              <a:gd name="connsiteX6102" fmla="*/ 1725676 w 7484617"/>
              <a:gd name="connsiteY6102" fmla="*/ 3119387 h 6858937"/>
              <a:gd name="connsiteX6103" fmla="*/ 1740300 w 7484617"/>
              <a:gd name="connsiteY6103" fmla="*/ 3097437 h 6858937"/>
              <a:gd name="connsiteX6104" fmla="*/ 1722021 w 7484617"/>
              <a:gd name="connsiteY6104" fmla="*/ 3104754 h 6858937"/>
              <a:gd name="connsiteX6105" fmla="*/ 1729332 w 7484617"/>
              <a:gd name="connsiteY6105" fmla="*/ 3086463 h 6858937"/>
              <a:gd name="connsiteX6106" fmla="*/ 1751269 w 7484617"/>
              <a:gd name="connsiteY6106" fmla="*/ 3090121 h 6858937"/>
              <a:gd name="connsiteX6107" fmla="*/ 1758581 w 7484617"/>
              <a:gd name="connsiteY6107" fmla="*/ 3068173 h 6858937"/>
              <a:gd name="connsiteX6108" fmla="*/ 1754925 w 7484617"/>
              <a:gd name="connsiteY6108" fmla="*/ 3046225 h 6858937"/>
              <a:gd name="connsiteX6109" fmla="*/ 1743956 w 7484617"/>
              <a:gd name="connsiteY6109" fmla="*/ 3075490 h 6858937"/>
              <a:gd name="connsiteX6110" fmla="*/ 1743956 w 7484617"/>
              <a:gd name="connsiteY6110" fmla="*/ 3060857 h 6858937"/>
              <a:gd name="connsiteX6111" fmla="*/ 1769549 w 7484617"/>
              <a:gd name="connsiteY6111" fmla="*/ 3020619 h 6858937"/>
              <a:gd name="connsiteX6112" fmla="*/ 1765893 w 7484617"/>
              <a:gd name="connsiteY6112" fmla="*/ 3027936 h 6858937"/>
              <a:gd name="connsiteX6113" fmla="*/ 1773205 w 7484617"/>
              <a:gd name="connsiteY6113" fmla="*/ 3031594 h 6858937"/>
              <a:gd name="connsiteX6114" fmla="*/ 1765893 w 7484617"/>
              <a:gd name="connsiteY6114" fmla="*/ 3031594 h 6858937"/>
              <a:gd name="connsiteX6115" fmla="*/ 1773205 w 7484617"/>
              <a:gd name="connsiteY6115" fmla="*/ 3038909 h 6858937"/>
              <a:gd name="connsiteX6116" fmla="*/ 1769549 w 7484617"/>
              <a:gd name="connsiteY6116" fmla="*/ 3060857 h 6858937"/>
              <a:gd name="connsiteX6117" fmla="*/ 1780518 w 7484617"/>
              <a:gd name="connsiteY6117" fmla="*/ 3046225 h 6858937"/>
              <a:gd name="connsiteX6118" fmla="*/ 1784174 w 7484617"/>
              <a:gd name="connsiteY6118" fmla="*/ 3031594 h 6858937"/>
              <a:gd name="connsiteX6119" fmla="*/ 1791486 w 7484617"/>
              <a:gd name="connsiteY6119" fmla="*/ 3038909 h 6858937"/>
              <a:gd name="connsiteX6120" fmla="*/ 1787830 w 7484617"/>
              <a:gd name="connsiteY6120" fmla="*/ 3024277 h 6858937"/>
              <a:gd name="connsiteX6121" fmla="*/ 1776862 w 7484617"/>
              <a:gd name="connsiteY6121" fmla="*/ 3027936 h 6858937"/>
              <a:gd name="connsiteX6122" fmla="*/ 1787830 w 7484617"/>
              <a:gd name="connsiteY6122" fmla="*/ 3013301 h 6858937"/>
              <a:gd name="connsiteX6123" fmla="*/ 1784174 w 7484617"/>
              <a:gd name="connsiteY6123" fmla="*/ 3002327 h 6858937"/>
              <a:gd name="connsiteX6124" fmla="*/ 1776862 w 7484617"/>
              <a:gd name="connsiteY6124" fmla="*/ 3016960 h 6858937"/>
              <a:gd name="connsiteX6125" fmla="*/ 1776862 w 7484617"/>
              <a:gd name="connsiteY6125" fmla="*/ 2998670 h 6858937"/>
              <a:gd name="connsiteX6126" fmla="*/ 1758581 w 7484617"/>
              <a:gd name="connsiteY6126" fmla="*/ 3024277 h 6858937"/>
              <a:gd name="connsiteX6127" fmla="*/ 1758581 w 7484617"/>
              <a:gd name="connsiteY6127" fmla="*/ 3031594 h 6858937"/>
              <a:gd name="connsiteX6128" fmla="*/ 1743956 w 7484617"/>
              <a:gd name="connsiteY6128" fmla="*/ 3053542 h 6858937"/>
              <a:gd name="connsiteX6129" fmla="*/ 1740300 w 7484617"/>
              <a:gd name="connsiteY6129" fmla="*/ 3060857 h 6858937"/>
              <a:gd name="connsiteX6130" fmla="*/ 1732990 w 7484617"/>
              <a:gd name="connsiteY6130" fmla="*/ 3060857 h 6858937"/>
              <a:gd name="connsiteX6131" fmla="*/ 1732990 w 7484617"/>
              <a:gd name="connsiteY6131" fmla="*/ 3071831 h 6858937"/>
              <a:gd name="connsiteX6132" fmla="*/ 1714707 w 7484617"/>
              <a:gd name="connsiteY6132" fmla="*/ 3097437 h 6858937"/>
              <a:gd name="connsiteX6133" fmla="*/ 1707397 w 7484617"/>
              <a:gd name="connsiteY6133" fmla="*/ 3093779 h 6858937"/>
              <a:gd name="connsiteX6134" fmla="*/ 1689116 w 7484617"/>
              <a:gd name="connsiteY6134" fmla="*/ 3141335 h 6858937"/>
              <a:gd name="connsiteX6135" fmla="*/ 1681804 w 7484617"/>
              <a:gd name="connsiteY6135" fmla="*/ 3159625 h 6858937"/>
              <a:gd name="connsiteX6136" fmla="*/ 1667179 w 7484617"/>
              <a:gd name="connsiteY6136" fmla="*/ 3159625 h 6858937"/>
              <a:gd name="connsiteX6137" fmla="*/ 1645242 w 7484617"/>
              <a:gd name="connsiteY6137" fmla="*/ 3196205 h 6858937"/>
              <a:gd name="connsiteX6138" fmla="*/ 1652554 w 7484617"/>
              <a:gd name="connsiteY6138" fmla="*/ 3199865 h 6858937"/>
              <a:gd name="connsiteX6139" fmla="*/ 1637930 w 7484617"/>
              <a:gd name="connsiteY6139" fmla="*/ 3221813 h 6858937"/>
              <a:gd name="connsiteX6140" fmla="*/ 1630617 w 7484617"/>
              <a:gd name="connsiteY6140" fmla="*/ 3210839 h 6858937"/>
              <a:gd name="connsiteX6141" fmla="*/ 1605024 w 7484617"/>
              <a:gd name="connsiteY6141" fmla="*/ 3273025 h 6858937"/>
              <a:gd name="connsiteX6142" fmla="*/ 1612339 w 7484617"/>
              <a:gd name="connsiteY6142" fmla="*/ 3280341 h 6858937"/>
              <a:gd name="connsiteX6143" fmla="*/ 1601370 w 7484617"/>
              <a:gd name="connsiteY6143" fmla="*/ 3298633 h 6858937"/>
              <a:gd name="connsiteX6144" fmla="*/ 1594058 w 7484617"/>
              <a:gd name="connsiteY6144" fmla="*/ 3283999 h 6858937"/>
              <a:gd name="connsiteX6145" fmla="*/ 1579434 w 7484617"/>
              <a:gd name="connsiteY6145" fmla="*/ 3309607 h 6858937"/>
              <a:gd name="connsiteX6146" fmla="*/ 1568465 w 7484617"/>
              <a:gd name="connsiteY6146" fmla="*/ 3338871 h 6858937"/>
              <a:gd name="connsiteX6147" fmla="*/ 1539216 w 7484617"/>
              <a:gd name="connsiteY6147" fmla="*/ 3382769 h 6858937"/>
              <a:gd name="connsiteX6148" fmla="*/ 1542872 w 7484617"/>
              <a:gd name="connsiteY6148" fmla="*/ 3368135 h 6858937"/>
              <a:gd name="connsiteX6149" fmla="*/ 1531903 w 7484617"/>
              <a:gd name="connsiteY6149" fmla="*/ 3371793 h 6858937"/>
              <a:gd name="connsiteX6150" fmla="*/ 1520935 w 7484617"/>
              <a:gd name="connsiteY6150" fmla="*/ 3390085 h 6858937"/>
              <a:gd name="connsiteX6151" fmla="*/ 1528248 w 7484617"/>
              <a:gd name="connsiteY6151" fmla="*/ 3404717 h 6858937"/>
              <a:gd name="connsiteX6152" fmla="*/ 1513623 w 7484617"/>
              <a:gd name="connsiteY6152" fmla="*/ 3412033 h 6858937"/>
              <a:gd name="connsiteX6153" fmla="*/ 1517279 w 7484617"/>
              <a:gd name="connsiteY6153" fmla="*/ 3419349 h 6858937"/>
              <a:gd name="connsiteX6154" fmla="*/ 1506310 w 7484617"/>
              <a:gd name="connsiteY6154" fmla="*/ 3441297 h 6858937"/>
              <a:gd name="connsiteX6155" fmla="*/ 1509966 w 7484617"/>
              <a:gd name="connsiteY6155" fmla="*/ 3426665 h 6858937"/>
              <a:gd name="connsiteX6156" fmla="*/ 1491687 w 7484617"/>
              <a:gd name="connsiteY6156" fmla="*/ 3426665 h 6858937"/>
              <a:gd name="connsiteX6157" fmla="*/ 1499000 w 7484617"/>
              <a:gd name="connsiteY6157" fmla="*/ 3437639 h 6858937"/>
              <a:gd name="connsiteX6158" fmla="*/ 1473407 w 7484617"/>
              <a:gd name="connsiteY6158" fmla="*/ 3481537 h 6858937"/>
              <a:gd name="connsiteX6159" fmla="*/ 1477063 w 7484617"/>
              <a:gd name="connsiteY6159" fmla="*/ 3499827 h 6858937"/>
              <a:gd name="connsiteX6160" fmla="*/ 1466094 w 7484617"/>
              <a:gd name="connsiteY6160" fmla="*/ 3496168 h 6858937"/>
              <a:gd name="connsiteX6161" fmla="*/ 1466094 w 7484617"/>
              <a:gd name="connsiteY6161" fmla="*/ 3525433 h 6858937"/>
              <a:gd name="connsiteX6162" fmla="*/ 1473407 w 7484617"/>
              <a:gd name="connsiteY6162" fmla="*/ 3521774 h 6858937"/>
              <a:gd name="connsiteX6163" fmla="*/ 1473407 w 7484617"/>
              <a:gd name="connsiteY6163" fmla="*/ 3536406 h 6858937"/>
              <a:gd name="connsiteX6164" fmla="*/ 1462438 w 7484617"/>
              <a:gd name="connsiteY6164" fmla="*/ 3554698 h 6858937"/>
              <a:gd name="connsiteX6165" fmla="*/ 1466094 w 7484617"/>
              <a:gd name="connsiteY6165" fmla="*/ 3540064 h 6858937"/>
              <a:gd name="connsiteX6166" fmla="*/ 1462438 w 7484617"/>
              <a:gd name="connsiteY6166" fmla="*/ 3532749 h 6858937"/>
              <a:gd name="connsiteX6167" fmla="*/ 1447814 w 7484617"/>
              <a:gd name="connsiteY6167" fmla="*/ 3547380 h 6858937"/>
              <a:gd name="connsiteX6168" fmla="*/ 1447814 w 7484617"/>
              <a:gd name="connsiteY6168" fmla="*/ 3536406 h 6858937"/>
              <a:gd name="connsiteX6169" fmla="*/ 1440501 w 7484617"/>
              <a:gd name="connsiteY6169" fmla="*/ 3558356 h 6858937"/>
              <a:gd name="connsiteX6170" fmla="*/ 1436845 w 7484617"/>
              <a:gd name="connsiteY6170" fmla="*/ 3580304 h 6858937"/>
              <a:gd name="connsiteX6171" fmla="*/ 1425877 w 7484617"/>
              <a:gd name="connsiteY6171" fmla="*/ 3569331 h 6858937"/>
              <a:gd name="connsiteX6172" fmla="*/ 1430903 w 7484617"/>
              <a:gd name="connsiteY6172" fmla="*/ 3589906 h 6858937"/>
              <a:gd name="connsiteX6173" fmla="*/ 1426417 w 7484617"/>
              <a:gd name="connsiteY6173" fmla="*/ 3596286 h 6858937"/>
              <a:gd name="connsiteX6174" fmla="*/ 1425877 w 7484617"/>
              <a:gd name="connsiteY6174" fmla="*/ 3594936 h 6858937"/>
              <a:gd name="connsiteX6175" fmla="*/ 1423558 w 7484617"/>
              <a:gd name="connsiteY6175" fmla="*/ 3600353 h 6858937"/>
              <a:gd name="connsiteX6176" fmla="*/ 1422221 w 7484617"/>
              <a:gd name="connsiteY6176" fmla="*/ 3602252 h 6858937"/>
              <a:gd name="connsiteX6177" fmla="*/ 1423210 w 7484617"/>
              <a:gd name="connsiteY6177" fmla="*/ 3601165 h 6858937"/>
              <a:gd name="connsiteX6178" fmla="*/ 1414908 w 7484617"/>
              <a:gd name="connsiteY6178" fmla="*/ 3620542 h 6858937"/>
              <a:gd name="connsiteX6179" fmla="*/ 1403940 w 7484617"/>
              <a:gd name="connsiteY6179" fmla="*/ 3624200 h 6858937"/>
              <a:gd name="connsiteX6180" fmla="*/ 1403940 w 7484617"/>
              <a:gd name="connsiteY6180" fmla="*/ 3638834 h 6858937"/>
              <a:gd name="connsiteX6181" fmla="*/ 1396628 w 7484617"/>
              <a:gd name="connsiteY6181" fmla="*/ 3646150 h 6858937"/>
              <a:gd name="connsiteX6182" fmla="*/ 1392971 w 7484617"/>
              <a:gd name="connsiteY6182" fmla="*/ 3642492 h 6858937"/>
              <a:gd name="connsiteX6183" fmla="*/ 1374691 w 7484617"/>
              <a:gd name="connsiteY6183" fmla="*/ 3701020 h 6858937"/>
              <a:gd name="connsiteX6184" fmla="*/ 1363724 w 7484617"/>
              <a:gd name="connsiteY6184" fmla="*/ 3690046 h 6858937"/>
              <a:gd name="connsiteX6185" fmla="*/ 1360525 w 7484617"/>
              <a:gd name="connsiteY6185" fmla="*/ 3709252 h 6858937"/>
              <a:gd name="connsiteX6186" fmla="*/ 1349099 w 7484617"/>
              <a:gd name="connsiteY6186" fmla="*/ 3722968 h 6858937"/>
              <a:gd name="connsiteX6187" fmla="*/ 1363724 w 7484617"/>
              <a:gd name="connsiteY6187" fmla="*/ 3722968 h 6858937"/>
              <a:gd name="connsiteX6188" fmla="*/ 1341787 w 7484617"/>
              <a:gd name="connsiteY6188" fmla="*/ 3788814 h 6858937"/>
              <a:gd name="connsiteX6189" fmla="*/ 1341787 w 7484617"/>
              <a:gd name="connsiteY6189" fmla="*/ 3774182 h 6858937"/>
              <a:gd name="connsiteX6190" fmla="*/ 1330819 w 7484617"/>
              <a:gd name="connsiteY6190" fmla="*/ 3774182 h 6858937"/>
              <a:gd name="connsiteX6191" fmla="*/ 1308882 w 7484617"/>
              <a:gd name="connsiteY6191" fmla="*/ 3843686 h 6858937"/>
              <a:gd name="connsiteX6192" fmla="*/ 1297913 w 7484617"/>
              <a:gd name="connsiteY6192" fmla="*/ 3840028 h 6858937"/>
              <a:gd name="connsiteX6193" fmla="*/ 1301569 w 7484617"/>
              <a:gd name="connsiteY6193" fmla="*/ 3865634 h 6858937"/>
              <a:gd name="connsiteX6194" fmla="*/ 1294257 w 7484617"/>
              <a:gd name="connsiteY6194" fmla="*/ 3861976 h 6858937"/>
              <a:gd name="connsiteX6195" fmla="*/ 1279633 w 7484617"/>
              <a:gd name="connsiteY6195" fmla="*/ 3920506 h 6858937"/>
              <a:gd name="connsiteX6196" fmla="*/ 1275976 w 7484617"/>
              <a:gd name="connsiteY6196" fmla="*/ 3913190 h 6858937"/>
              <a:gd name="connsiteX6197" fmla="*/ 1254041 w 7484617"/>
              <a:gd name="connsiteY6197" fmla="*/ 3957086 h 6858937"/>
              <a:gd name="connsiteX6198" fmla="*/ 1246729 w 7484617"/>
              <a:gd name="connsiteY6198" fmla="*/ 3949770 h 6858937"/>
              <a:gd name="connsiteX6199" fmla="*/ 1246729 w 7484617"/>
              <a:gd name="connsiteY6199" fmla="*/ 3953428 h 6858937"/>
              <a:gd name="connsiteX6200" fmla="*/ 1246729 w 7484617"/>
              <a:gd name="connsiteY6200" fmla="*/ 3957086 h 6858937"/>
              <a:gd name="connsiteX6201" fmla="*/ 1243073 w 7484617"/>
              <a:gd name="connsiteY6201" fmla="*/ 3968060 h 6858937"/>
              <a:gd name="connsiteX6202" fmla="*/ 1246729 w 7484617"/>
              <a:gd name="connsiteY6202" fmla="*/ 3979034 h 6858937"/>
              <a:gd name="connsiteX6203" fmla="*/ 1239417 w 7484617"/>
              <a:gd name="connsiteY6203" fmla="*/ 3986350 h 6858937"/>
              <a:gd name="connsiteX6204" fmla="*/ 1246729 w 7484617"/>
              <a:gd name="connsiteY6204" fmla="*/ 3990008 h 6858937"/>
              <a:gd name="connsiteX6205" fmla="*/ 1232104 w 7484617"/>
              <a:gd name="connsiteY6205" fmla="*/ 4008300 h 6858937"/>
              <a:gd name="connsiteX6206" fmla="*/ 1243073 w 7484617"/>
              <a:gd name="connsiteY6206" fmla="*/ 4011958 h 6858937"/>
              <a:gd name="connsiteX6207" fmla="*/ 1213824 w 7484617"/>
              <a:gd name="connsiteY6207" fmla="*/ 4044880 h 6858937"/>
              <a:gd name="connsiteX6208" fmla="*/ 1221137 w 7484617"/>
              <a:gd name="connsiteY6208" fmla="*/ 4052196 h 6858937"/>
              <a:gd name="connsiteX6209" fmla="*/ 1217480 w 7484617"/>
              <a:gd name="connsiteY6209" fmla="*/ 4059512 h 6858937"/>
              <a:gd name="connsiteX6210" fmla="*/ 1224792 w 7484617"/>
              <a:gd name="connsiteY6210" fmla="*/ 4066828 h 6858937"/>
              <a:gd name="connsiteX6211" fmla="*/ 1217480 w 7484617"/>
              <a:gd name="connsiteY6211" fmla="*/ 4070486 h 6858937"/>
              <a:gd name="connsiteX6212" fmla="*/ 1213824 w 7484617"/>
              <a:gd name="connsiteY6212" fmla="*/ 4063170 h 6858937"/>
              <a:gd name="connsiteX6213" fmla="*/ 1202855 w 7484617"/>
              <a:gd name="connsiteY6213" fmla="*/ 4088778 h 6858937"/>
              <a:gd name="connsiteX6214" fmla="*/ 1202855 w 7484617"/>
              <a:gd name="connsiteY6214" fmla="*/ 4092436 h 6858937"/>
              <a:gd name="connsiteX6215" fmla="*/ 1195543 w 7484617"/>
              <a:gd name="connsiteY6215" fmla="*/ 4103410 h 6858937"/>
              <a:gd name="connsiteX6216" fmla="*/ 1191887 w 7484617"/>
              <a:gd name="connsiteY6216" fmla="*/ 4118042 h 6858937"/>
              <a:gd name="connsiteX6217" fmla="*/ 1188231 w 7484617"/>
              <a:gd name="connsiteY6217" fmla="*/ 4161938 h 6858937"/>
              <a:gd name="connsiteX6218" fmla="*/ 1173606 w 7484617"/>
              <a:gd name="connsiteY6218" fmla="*/ 4165597 h 6858937"/>
              <a:gd name="connsiteX6219" fmla="*/ 1162638 w 7484617"/>
              <a:gd name="connsiteY6219" fmla="*/ 4205835 h 6858937"/>
              <a:gd name="connsiteX6220" fmla="*/ 1169950 w 7484617"/>
              <a:gd name="connsiteY6220" fmla="*/ 4209493 h 6858937"/>
              <a:gd name="connsiteX6221" fmla="*/ 1155326 w 7484617"/>
              <a:gd name="connsiteY6221" fmla="*/ 4231441 h 6858937"/>
              <a:gd name="connsiteX6222" fmla="*/ 1148015 w 7484617"/>
              <a:gd name="connsiteY6222" fmla="*/ 4289971 h 6858937"/>
              <a:gd name="connsiteX6223" fmla="*/ 1129732 w 7484617"/>
              <a:gd name="connsiteY6223" fmla="*/ 4337525 h 6858937"/>
              <a:gd name="connsiteX6224" fmla="*/ 1140701 w 7484617"/>
              <a:gd name="connsiteY6224" fmla="*/ 4341185 h 6858937"/>
              <a:gd name="connsiteX6225" fmla="*/ 1126078 w 7484617"/>
              <a:gd name="connsiteY6225" fmla="*/ 4370449 h 6858937"/>
              <a:gd name="connsiteX6226" fmla="*/ 1118766 w 7484617"/>
              <a:gd name="connsiteY6226" fmla="*/ 4403371 h 6858937"/>
              <a:gd name="connsiteX6227" fmla="*/ 1111453 w 7484617"/>
              <a:gd name="connsiteY6227" fmla="*/ 4436295 h 6858937"/>
              <a:gd name="connsiteX6228" fmla="*/ 1107798 w 7484617"/>
              <a:gd name="connsiteY6228" fmla="*/ 4469217 h 6858937"/>
              <a:gd name="connsiteX6229" fmla="*/ 1089516 w 7484617"/>
              <a:gd name="connsiteY6229" fmla="*/ 4472875 h 6858937"/>
              <a:gd name="connsiteX6230" fmla="*/ 1104141 w 7484617"/>
              <a:gd name="connsiteY6230" fmla="*/ 4505797 h 6858937"/>
              <a:gd name="connsiteX6231" fmla="*/ 1082204 w 7484617"/>
              <a:gd name="connsiteY6231" fmla="*/ 4535063 h 6858937"/>
              <a:gd name="connsiteX6232" fmla="*/ 1074892 w 7484617"/>
              <a:gd name="connsiteY6232" fmla="*/ 4611883 h 6858937"/>
              <a:gd name="connsiteX6233" fmla="*/ 1063923 w 7484617"/>
              <a:gd name="connsiteY6233" fmla="*/ 4630173 h 6858937"/>
              <a:gd name="connsiteX6234" fmla="*/ 1056612 w 7484617"/>
              <a:gd name="connsiteY6234" fmla="*/ 4659437 h 6858937"/>
              <a:gd name="connsiteX6235" fmla="*/ 1071236 w 7484617"/>
              <a:gd name="connsiteY6235" fmla="*/ 4666753 h 6858937"/>
              <a:gd name="connsiteX6236" fmla="*/ 1067580 w 7484617"/>
              <a:gd name="connsiteY6236" fmla="*/ 4692360 h 6858937"/>
              <a:gd name="connsiteX6237" fmla="*/ 1052955 w 7484617"/>
              <a:gd name="connsiteY6237" fmla="*/ 4750888 h 6858937"/>
              <a:gd name="connsiteX6238" fmla="*/ 1031018 w 7484617"/>
              <a:gd name="connsiteY6238" fmla="*/ 4750888 h 6858937"/>
              <a:gd name="connsiteX6239" fmla="*/ 1041987 w 7484617"/>
              <a:gd name="connsiteY6239" fmla="*/ 4783812 h 6858937"/>
              <a:gd name="connsiteX6240" fmla="*/ 1045643 w 7484617"/>
              <a:gd name="connsiteY6240" fmla="*/ 4816734 h 6858937"/>
              <a:gd name="connsiteX6241" fmla="*/ 1031018 w 7484617"/>
              <a:gd name="connsiteY6241" fmla="*/ 4798444 h 6858937"/>
              <a:gd name="connsiteX6242" fmla="*/ 1016395 w 7484617"/>
              <a:gd name="connsiteY6242" fmla="*/ 4802102 h 6858937"/>
              <a:gd name="connsiteX6243" fmla="*/ 1020050 w 7484617"/>
              <a:gd name="connsiteY6243" fmla="*/ 4838682 h 6858937"/>
              <a:gd name="connsiteX6244" fmla="*/ 1012739 w 7484617"/>
              <a:gd name="connsiteY6244" fmla="*/ 4824050 h 6858937"/>
              <a:gd name="connsiteX6245" fmla="*/ 1020050 w 7484617"/>
              <a:gd name="connsiteY6245" fmla="*/ 4860630 h 6858937"/>
              <a:gd name="connsiteX6246" fmla="*/ 1005427 w 7484617"/>
              <a:gd name="connsiteY6246" fmla="*/ 4867948 h 6858937"/>
              <a:gd name="connsiteX6247" fmla="*/ 1016395 w 7484617"/>
              <a:gd name="connsiteY6247" fmla="*/ 4893554 h 6858937"/>
              <a:gd name="connsiteX6248" fmla="*/ 1012739 w 7484617"/>
              <a:gd name="connsiteY6248" fmla="*/ 4941108 h 6858937"/>
              <a:gd name="connsiteX6249" fmla="*/ 1031018 w 7484617"/>
              <a:gd name="connsiteY6249" fmla="*/ 4944766 h 6858937"/>
              <a:gd name="connsiteX6250" fmla="*/ 1009083 w 7484617"/>
              <a:gd name="connsiteY6250" fmla="*/ 4952084 h 6858937"/>
              <a:gd name="connsiteX6251" fmla="*/ 1020050 w 7484617"/>
              <a:gd name="connsiteY6251" fmla="*/ 4966716 h 6858937"/>
              <a:gd name="connsiteX6252" fmla="*/ 1009083 w 7484617"/>
              <a:gd name="connsiteY6252" fmla="*/ 4959400 h 6858937"/>
              <a:gd name="connsiteX6253" fmla="*/ 1005427 w 7484617"/>
              <a:gd name="connsiteY6253" fmla="*/ 5028902 h 6858937"/>
              <a:gd name="connsiteX6254" fmla="*/ 1001771 w 7484617"/>
              <a:gd name="connsiteY6254" fmla="*/ 5028902 h 6858937"/>
              <a:gd name="connsiteX6255" fmla="*/ 1001771 w 7484617"/>
              <a:gd name="connsiteY6255" fmla="*/ 5083774 h 6858937"/>
              <a:gd name="connsiteX6256" fmla="*/ 1001771 w 7484617"/>
              <a:gd name="connsiteY6256" fmla="*/ 5094748 h 6858937"/>
              <a:gd name="connsiteX6257" fmla="*/ 987146 w 7484617"/>
              <a:gd name="connsiteY6257" fmla="*/ 5091090 h 6858937"/>
              <a:gd name="connsiteX6258" fmla="*/ 998115 w 7484617"/>
              <a:gd name="connsiteY6258" fmla="*/ 5105722 h 6858937"/>
              <a:gd name="connsiteX6259" fmla="*/ 1001771 w 7484617"/>
              <a:gd name="connsiteY6259" fmla="*/ 5094748 h 6858937"/>
              <a:gd name="connsiteX6260" fmla="*/ 994458 w 7484617"/>
              <a:gd name="connsiteY6260" fmla="*/ 5120354 h 6858937"/>
              <a:gd name="connsiteX6261" fmla="*/ 990802 w 7484617"/>
              <a:gd name="connsiteY6261" fmla="*/ 5138646 h 6858937"/>
              <a:gd name="connsiteX6262" fmla="*/ 979834 w 7484617"/>
              <a:gd name="connsiteY6262" fmla="*/ 5127672 h 6858937"/>
              <a:gd name="connsiteX6263" fmla="*/ 976178 w 7484617"/>
              <a:gd name="connsiteY6263" fmla="*/ 5156936 h 6858937"/>
              <a:gd name="connsiteX6264" fmla="*/ 983490 w 7484617"/>
              <a:gd name="connsiteY6264" fmla="*/ 5182542 h 6858937"/>
              <a:gd name="connsiteX6265" fmla="*/ 972521 w 7484617"/>
              <a:gd name="connsiteY6265" fmla="*/ 5178884 h 6858937"/>
              <a:gd name="connsiteX6266" fmla="*/ 976178 w 7484617"/>
              <a:gd name="connsiteY6266" fmla="*/ 5193516 h 6858937"/>
              <a:gd name="connsiteX6267" fmla="*/ 987146 w 7484617"/>
              <a:gd name="connsiteY6267" fmla="*/ 5197174 h 6858937"/>
              <a:gd name="connsiteX6268" fmla="*/ 979834 w 7484617"/>
              <a:gd name="connsiteY6268" fmla="*/ 5219124 h 6858937"/>
              <a:gd name="connsiteX6269" fmla="*/ 990802 w 7484617"/>
              <a:gd name="connsiteY6269" fmla="*/ 5222782 h 6858937"/>
              <a:gd name="connsiteX6270" fmla="*/ 979834 w 7484617"/>
              <a:gd name="connsiteY6270" fmla="*/ 5244730 h 6858937"/>
              <a:gd name="connsiteX6271" fmla="*/ 961553 w 7484617"/>
              <a:gd name="connsiteY6271" fmla="*/ 5237414 h 6858937"/>
              <a:gd name="connsiteX6272" fmla="*/ 972521 w 7484617"/>
              <a:gd name="connsiteY6272" fmla="*/ 5263020 h 6858937"/>
              <a:gd name="connsiteX6273" fmla="*/ 983490 w 7484617"/>
              <a:gd name="connsiteY6273" fmla="*/ 5281310 h 6858937"/>
              <a:gd name="connsiteX6274" fmla="*/ 961553 w 7484617"/>
              <a:gd name="connsiteY6274" fmla="*/ 5273994 h 6858937"/>
              <a:gd name="connsiteX6275" fmla="*/ 968865 w 7484617"/>
              <a:gd name="connsiteY6275" fmla="*/ 5288626 h 6858937"/>
              <a:gd name="connsiteX6276" fmla="*/ 954241 w 7484617"/>
              <a:gd name="connsiteY6276" fmla="*/ 5332523 h 6858937"/>
              <a:gd name="connsiteX6277" fmla="*/ 965209 w 7484617"/>
              <a:gd name="connsiteY6277" fmla="*/ 5332523 h 6858937"/>
              <a:gd name="connsiteX6278" fmla="*/ 965209 w 7484617"/>
              <a:gd name="connsiteY6278" fmla="*/ 5343497 h 6858937"/>
              <a:gd name="connsiteX6279" fmla="*/ 954241 w 7484617"/>
              <a:gd name="connsiteY6279" fmla="*/ 5354471 h 6858937"/>
              <a:gd name="connsiteX6280" fmla="*/ 932304 w 7484617"/>
              <a:gd name="connsiteY6280" fmla="*/ 5347155 h 6858937"/>
              <a:gd name="connsiteX6281" fmla="*/ 932304 w 7484617"/>
              <a:gd name="connsiteY6281" fmla="*/ 5317891 h 6858937"/>
              <a:gd name="connsiteX6282" fmla="*/ 950585 w 7484617"/>
              <a:gd name="connsiteY6282" fmla="*/ 5295942 h 6858937"/>
              <a:gd name="connsiteX6283" fmla="*/ 935960 w 7484617"/>
              <a:gd name="connsiteY6283" fmla="*/ 5281310 h 6858937"/>
              <a:gd name="connsiteX6284" fmla="*/ 946928 w 7484617"/>
              <a:gd name="connsiteY6284" fmla="*/ 5288626 h 6858937"/>
              <a:gd name="connsiteX6285" fmla="*/ 954241 w 7484617"/>
              <a:gd name="connsiteY6285" fmla="*/ 5273994 h 6858937"/>
              <a:gd name="connsiteX6286" fmla="*/ 924992 w 7484617"/>
              <a:gd name="connsiteY6286" fmla="*/ 5266678 h 6858937"/>
              <a:gd name="connsiteX6287" fmla="*/ 954241 w 7484617"/>
              <a:gd name="connsiteY6287" fmla="*/ 5266678 h 6858937"/>
              <a:gd name="connsiteX6288" fmla="*/ 946928 w 7484617"/>
              <a:gd name="connsiteY6288" fmla="*/ 5233756 h 6858937"/>
              <a:gd name="connsiteX6289" fmla="*/ 935960 w 7484617"/>
              <a:gd name="connsiteY6289" fmla="*/ 5200832 h 6858937"/>
              <a:gd name="connsiteX6290" fmla="*/ 939616 w 7484617"/>
              <a:gd name="connsiteY6290" fmla="*/ 5171568 h 6858937"/>
              <a:gd name="connsiteX6291" fmla="*/ 932304 w 7484617"/>
              <a:gd name="connsiteY6291" fmla="*/ 5167910 h 6858937"/>
              <a:gd name="connsiteX6292" fmla="*/ 928648 w 7484617"/>
              <a:gd name="connsiteY6292" fmla="*/ 5178884 h 6858937"/>
              <a:gd name="connsiteX6293" fmla="*/ 939616 w 7484617"/>
              <a:gd name="connsiteY6293" fmla="*/ 5156936 h 6858937"/>
              <a:gd name="connsiteX6294" fmla="*/ 928648 w 7484617"/>
              <a:gd name="connsiteY6294" fmla="*/ 5145962 h 6858937"/>
              <a:gd name="connsiteX6295" fmla="*/ 946928 w 7484617"/>
              <a:gd name="connsiteY6295" fmla="*/ 5142304 h 6858937"/>
              <a:gd name="connsiteX6296" fmla="*/ 928648 w 7484617"/>
              <a:gd name="connsiteY6296" fmla="*/ 5072800 h 6858937"/>
              <a:gd name="connsiteX6297" fmla="*/ 943272 w 7484617"/>
              <a:gd name="connsiteY6297" fmla="*/ 5069142 h 6858937"/>
              <a:gd name="connsiteX6298" fmla="*/ 939616 w 7484617"/>
              <a:gd name="connsiteY6298" fmla="*/ 5028902 h 6858937"/>
              <a:gd name="connsiteX6299" fmla="*/ 954241 w 7484617"/>
              <a:gd name="connsiteY6299" fmla="*/ 5032560 h 6858937"/>
              <a:gd name="connsiteX6300" fmla="*/ 946928 w 7484617"/>
              <a:gd name="connsiteY6300" fmla="*/ 5014270 h 6858937"/>
              <a:gd name="connsiteX6301" fmla="*/ 932304 w 7484617"/>
              <a:gd name="connsiteY6301" fmla="*/ 5021586 h 6858937"/>
              <a:gd name="connsiteX6302" fmla="*/ 939616 w 7484617"/>
              <a:gd name="connsiteY6302" fmla="*/ 5003296 h 6858937"/>
              <a:gd name="connsiteX6303" fmla="*/ 957897 w 7484617"/>
              <a:gd name="connsiteY6303" fmla="*/ 5006954 h 6858937"/>
              <a:gd name="connsiteX6304" fmla="*/ 950585 w 7484617"/>
              <a:gd name="connsiteY6304" fmla="*/ 4955742 h 6858937"/>
              <a:gd name="connsiteX6305" fmla="*/ 957897 w 7484617"/>
              <a:gd name="connsiteY6305" fmla="*/ 4948424 h 6858937"/>
              <a:gd name="connsiteX6306" fmla="*/ 950585 w 7484617"/>
              <a:gd name="connsiteY6306" fmla="*/ 4937450 h 6858937"/>
              <a:gd name="connsiteX6307" fmla="*/ 943272 w 7484617"/>
              <a:gd name="connsiteY6307" fmla="*/ 4941108 h 6858937"/>
              <a:gd name="connsiteX6308" fmla="*/ 957897 w 7484617"/>
              <a:gd name="connsiteY6308" fmla="*/ 4908186 h 6858937"/>
              <a:gd name="connsiteX6309" fmla="*/ 946928 w 7484617"/>
              <a:gd name="connsiteY6309" fmla="*/ 4904528 h 6858937"/>
              <a:gd name="connsiteX6310" fmla="*/ 939616 w 7484617"/>
              <a:gd name="connsiteY6310" fmla="*/ 4915502 h 6858937"/>
              <a:gd name="connsiteX6311" fmla="*/ 943272 w 7484617"/>
              <a:gd name="connsiteY6311" fmla="*/ 4875264 h 6858937"/>
              <a:gd name="connsiteX6312" fmla="*/ 946928 w 7484617"/>
              <a:gd name="connsiteY6312" fmla="*/ 4853314 h 6858937"/>
              <a:gd name="connsiteX6313" fmla="*/ 939616 w 7484617"/>
              <a:gd name="connsiteY6313" fmla="*/ 4831366 h 6858937"/>
              <a:gd name="connsiteX6314" fmla="*/ 950585 w 7484617"/>
              <a:gd name="connsiteY6314" fmla="*/ 4835024 h 6858937"/>
              <a:gd name="connsiteX6315" fmla="*/ 961553 w 7484617"/>
              <a:gd name="connsiteY6315" fmla="*/ 4783812 h 6858937"/>
              <a:gd name="connsiteX6316" fmla="*/ 961553 w 7484617"/>
              <a:gd name="connsiteY6316" fmla="*/ 4754546 h 6858937"/>
              <a:gd name="connsiteX6317" fmla="*/ 957897 w 7484617"/>
              <a:gd name="connsiteY6317" fmla="*/ 4728940 h 6858937"/>
              <a:gd name="connsiteX6318" fmla="*/ 976178 w 7484617"/>
              <a:gd name="connsiteY6318" fmla="*/ 4699676 h 6858937"/>
              <a:gd name="connsiteX6319" fmla="*/ 968865 w 7484617"/>
              <a:gd name="connsiteY6319" fmla="*/ 4674069 h 6858937"/>
              <a:gd name="connsiteX6320" fmla="*/ 968865 w 7484617"/>
              <a:gd name="connsiteY6320" fmla="*/ 4630173 h 6858937"/>
              <a:gd name="connsiteX6321" fmla="*/ 983490 w 7484617"/>
              <a:gd name="connsiteY6321" fmla="*/ 4630173 h 6858937"/>
              <a:gd name="connsiteX6322" fmla="*/ 987146 w 7484617"/>
              <a:gd name="connsiteY6322" fmla="*/ 4615541 h 6858937"/>
              <a:gd name="connsiteX6323" fmla="*/ 976178 w 7484617"/>
              <a:gd name="connsiteY6323" fmla="*/ 4600909 h 6858937"/>
              <a:gd name="connsiteX6324" fmla="*/ 990802 w 7484617"/>
              <a:gd name="connsiteY6324" fmla="*/ 4611883 h 6858937"/>
              <a:gd name="connsiteX6325" fmla="*/ 983490 w 7484617"/>
              <a:gd name="connsiteY6325" fmla="*/ 4582617 h 6858937"/>
              <a:gd name="connsiteX6326" fmla="*/ 998115 w 7484617"/>
              <a:gd name="connsiteY6326" fmla="*/ 4578959 h 6858937"/>
              <a:gd name="connsiteX6327" fmla="*/ 979834 w 7484617"/>
              <a:gd name="connsiteY6327" fmla="*/ 4546037 h 6858937"/>
              <a:gd name="connsiteX6328" fmla="*/ 968865 w 7484617"/>
              <a:gd name="connsiteY6328" fmla="*/ 4546037 h 6858937"/>
              <a:gd name="connsiteX6329" fmla="*/ 972521 w 7484617"/>
              <a:gd name="connsiteY6329" fmla="*/ 4538721 h 6858937"/>
              <a:gd name="connsiteX6330" fmla="*/ 957897 w 7484617"/>
              <a:gd name="connsiteY6330" fmla="*/ 4538721 h 6858937"/>
              <a:gd name="connsiteX6331" fmla="*/ 972521 w 7484617"/>
              <a:gd name="connsiteY6331" fmla="*/ 4505797 h 6858937"/>
              <a:gd name="connsiteX6332" fmla="*/ 983490 w 7484617"/>
              <a:gd name="connsiteY6332" fmla="*/ 4520431 h 6858937"/>
              <a:gd name="connsiteX6333" fmla="*/ 987146 w 7484617"/>
              <a:gd name="connsiteY6333" fmla="*/ 4538721 h 6858937"/>
              <a:gd name="connsiteX6334" fmla="*/ 1001771 w 7484617"/>
              <a:gd name="connsiteY6334" fmla="*/ 4524089 h 6858937"/>
              <a:gd name="connsiteX6335" fmla="*/ 994458 w 7484617"/>
              <a:gd name="connsiteY6335" fmla="*/ 4502139 h 6858937"/>
              <a:gd name="connsiteX6336" fmla="*/ 987146 w 7484617"/>
              <a:gd name="connsiteY6336" fmla="*/ 4513113 h 6858937"/>
              <a:gd name="connsiteX6337" fmla="*/ 972521 w 7484617"/>
              <a:gd name="connsiteY6337" fmla="*/ 4505797 h 6858937"/>
              <a:gd name="connsiteX6338" fmla="*/ 972521 w 7484617"/>
              <a:gd name="connsiteY6338" fmla="*/ 4487507 h 6858937"/>
              <a:gd name="connsiteX6339" fmla="*/ 983490 w 7484617"/>
              <a:gd name="connsiteY6339" fmla="*/ 4498481 h 6858937"/>
              <a:gd name="connsiteX6340" fmla="*/ 987146 w 7484617"/>
              <a:gd name="connsiteY6340" fmla="*/ 4491165 h 6858937"/>
              <a:gd name="connsiteX6341" fmla="*/ 968865 w 7484617"/>
              <a:gd name="connsiteY6341" fmla="*/ 4480191 h 6858937"/>
              <a:gd name="connsiteX6342" fmla="*/ 1001771 w 7484617"/>
              <a:gd name="connsiteY6342" fmla="*/ 4428979 h 6858937"/>
              <a:gd name="connsiteX6343" fmla="*/ 994458 w 7484617"/>
              <a:gd name="connsiteY6343" fmla="*/ 4414345 h 6858937"/>
              <a:gd name="connsiteX6344" fmla="*/ 983490 w 7484617"/>
              <a:gd name="connsiteY6344" fmla="*/ 4421661 h 6858937"/>
              <a:gd name="connsiteX6345" fmla="*/ 1009083 w 7484617"/>
              <a:gd name="connsiteY6345" fmla="*/ 4392397 h 6858937"/>
              <a:gd name="connsiteX6346" fmla="*/ 1009083 w 7484617"/>
              <a:gd name="connsiteY6346" fmla="*/ 4385081 h 6858937"/>
              <a:gd name="connsiteX6347" fmla="*/ 998115 w 7484617"/>
              <a:gd name="connsiteY6347" fmla="*/ 4377765 h 6858937"/>
              <a:gd name="connsiteX6348" fmla="*/ 990802 w 7484617"/>
              <a:gd name="connsiteY6348" fmla="*/ 4388739 h 6858937"/>
              <a:gd name="connsiteX6349" fmla="*/ 987146 w 7484617"/>
              <a:gd name="connsiteY6349" fmla="*/ 4381423 h 6858937"/>
              <a:gd name="connsiteX6350" fmla="*/ 979834 w 7484617"/>
              <a:gd name="connsiteY6350" fmla="*/ 4399713 h 6858937"/>
              <a:gd name="connsiteX6351" fmla="*/ 968865 w 7484617"/>
              <a:gd name="connsiteY6351" fmla="*/ 4399713 h 6858937"/>
              <a:gd name="connsiteX6352" fmla="*/ 965209 w 7484617"/>
              <a:gd name="connsiteY6352" fmla="*/ 4414345 h 6858937"/>
              <a:gd name="connsiteX6353" fmla="*/ 976178 w 7484617"/>
              <a:gd name="connsiteY6353" fmla="*/ 4407029 h 6858937"/>
              <a:gd name="connsiteX6354" fmla="*/ 979834 w 7484617"/>
              <a:gd name="connsiteY6354" fmla="*/ 4421661 h 6858937"/>
              <a:gd name="connsiteX6355" fmla="*/ 976178 w 7484617"/>
              <a:gd name="connsiteY6355" fmla="*/ 4432637 h 6858937"/>
              <a:gd name="connsiteX6356" fmla="*/ 965209 w 7484617"/>
              <a:gd name="connsiteY6356" fmla="*/ 4436295 h 6858937"/>
              <a:gd name="connsiteX6357" fmla="*/ 968865 w 7484617"/>
              <a:gd name="connsiteY6357" fmla="*/ 4418003 h 6858937"/>
              <a:gd name="connsiteX6358" fmla="*/ 954241 w 7484617"/>
              <a:gd name="connsiteY6358" fmla="*/ 4425319 h 6858937"/>
              <a:gd name="connsiteX6359" fmla="*/ 946928 w 7484617"/>
              <a:gd name="connsiteY6359" fmla="*/ 4454585 h 6858937"/>
              <a:gd name="connsiteX6360" fmla="*/ 943272 w 7484617"/>
              <a:gd name="connsiteY6360" fmla="*/ 4443611 h 6858937"/>
              <a:gd name="connsiteX6361" fmla="*/ 932304 w 7484617"/>
              <a:gd name="connsiteY6361" fmla="*/ 4465559 h 6858937"/>
              <a:gd name="connsiteX6362" fmla="*/ 935960 w 7484617"/>
              <a:gd name="connsiteY6362" fmla="*/ 4494823 h 6858937"/>
              <a:gd name="connsiteX6363" fmla="*/ 939616 w 7484617"/>
              <a:gd name="connsiteY6363" fmla="*/ 4491165 h 6858937"/>
              <a:gd name="connsiteX6364" fmla="*/ 939616 w 7484617"/>
              <a:gd name="connsiteY6364" fmla="*/ 4513113 h 6858937"/>
              <a:gd name="connsiteX6365" fmla="*/ 928648 w 7484617"/>
              <a:gd name="connsiteY6365" fmla="*/ 4520431 h 6858937"/>
              <a:gd name="connsiteX6366" fmla="*/ 921335 w 7484617"/>
              <a:gd name="connsiteY6366" fmla="*/ 4549695 h 6858937"/>
              <a:gd name="connsiteX6367" fmla="*/ 917679 w 7484617"/>
              <a:gd name="connsiteY6367" fmla="*/ 4589933 h 6858937"/>
              <a:gd name="connsiteX6368" fmla="*/ 917679 w 7484617"/>
              <a:gd name="connsiteY6368" fmla="*/ 4571643 h 6858937"/>
              <a:gd name="connsiteX6369" fmla="*/ 906713 w 7484617"/>
              <a:gd name="connsiteY6369" fmla="*/ 4600909 h 6858937"/>
              <a:gd name="connsiteX6370" fmla="*/ 899398 w 7484617"/>
              <a:gd name="connsiteY6370" fmla="*/ 4633831 h 6858937"/>
              <a:gd name="connsiteX6371" fmla="*/ 899398 w 7484617"/>
              <a:gd name="connsiteY6371" fmla="*/ 4677727 h 6858937"/>
              <a:gd name="connsiteX6372" fmla="*/ 903056 w 7484617"/>
              <a:gd name="connsiteY6372" fmla="*/ 4714308 h 6858937"/>
              <a:gd name="connsiteX6373" fmla="*/ 892088 w 7484617"/>
              <a:gd name="connsiteY6373" fmla="*/ 4725282 h 6858937"/>
              <a:gd name="connsiteX6374" fmla="*/ 884776 w 7484617"/>
              <a:gd name="connsiteY6374" fmla="*/ 4747230 h 6858937"/>
              <a:gd name="connsiteX6375" fmla="*/ 888432 w 7484617"/>
              <a:gd name="connsiteY6375" fmla="*/ 4780154 h 6858937"/>
              <a:gd name="connsiteX6376" fmla="*/ 884776 w 7484617"/>
              <a:gd name="connsiteY6376" fmla="*/ 4805760 h 6858937"/>
              <a:gd name="connsiteX6377" fmla="*/ 870151 w 7484617"/>
              <a:gd name="connsiteY6377" fmla="*/ 4798444 h 6858937"/>
              <a:gd name="connsiteX6378" fmla="*/ 881120 w 7484617"/>
              <a:gd name="connsiteY6378" fmla="*/ 4809418 h 6858937"/>
              <a:gd name="connsiteX6379" fmla="*/ 881120 w 7484617"/>
              <a:gd name="connsiteY6379" fmla="*/ 4842340 h 6858937"/>
              <a:gd name="connsiteX6380" fmla="*/ 881120 w 7484617"/>
              <a:gd name="connsiteY6380" fmla="*/ 4878922 h 6858937"/>
              <a:gd name="connsiteX6381" fmla="*/ 884776 w 7484617"/>
              <a:gd name="connsiteY6381" fmla="*/ 4893554 h 6858937"/>
              <a:gd name="connsiteX6382" fmla="*/ 870151 w 7484617"/>
              <a:gd name="connsiteY6382" fmla="*/ 4893554 h 6858937"/>
              <a:gd name="connsiteX6383" fmla="*/ 877463 w 7484617"/>
              <a:gd name="connsiteY6383" fmla="*/ 4922818 h 6858937"/>
              <a:gd name="connsiteX6384" fmla="*/ 873807 w 7484617"/>
              <a:gd name="connsiteY6384" fmla="*/ 4948424 h 6858937"/>
              <a:gd name="connsiteX6385" fmla="*/ 859183 w 7484617"/>
              <a:gd name="connsiteY6385" fmla="*/ 4985006 h 6858937"/>
              <a:gd name="connsiteX6386" fmla="*/ 848214 w 7484617"/>
              <a:gd name="connsiteY6386" fmla="*/ 5032560 h 6858937"/>
              <a:gd name="connsiteX6387" fmla="*/ 848214 w 7484617"/>
              <a:gd name="connsiteY6387" fmla="*/ 5072800 h 6858937"/>
              <a:gd name="connsiteX6388" fmla="*/ 855526 w 7484617"/>
              <a:gd name="connsiteY6388" fmla="*/ 5113038 h 6858937"/>
              <a:gd name="connsiteX6389" fmla="*/ 848214 w 7484617"/>
              <a:gd name="connsiteY6389" fmla="*/ 5127672 h 6858937"/>
              <a:gd name="connsiteX6390" fmla="*/ 837246 w 7484617"/>
              <a:gd name="connsiteY6390" fmla="*/ 5069142 h 6858937"/>
              <a:gd name="connsiteX6391" fmla="*/ 822621 w 7484617"/>
              <a:gd name="connsiteY6391" fmla="*/ 5065484 h 6858937"/>
              <a:gd name="connsiteX6392" fmla="*/ 829933 w 7484617"/>
              <a:gd name="connsiteY6392" fmla="*/ 5083774 h 6858937"/>
              <a:gd name="connsiteX6393" fmla="*/ 807997 w 7484617"/>
              <a:gd name="connsiteY6393" fmla="*/ 5083774 h 6858937"/>
              <a:gd name="connsiteX6394" fmla="*/ 826277 w 7484617"/>
              <a:gd name="connsiteY6394" fmla="*/ 5102064 h 6858937"/>
              <a:gd name="connsiteX6395" fmla="*/ 822621 w 7484617"/>
              <a:gd name="connsiteY6395" fmla="*/ 5127672 h 6858937"/>
              <a:gd name="connsiteX6396" fmla="*/ 848214 w 7484617"/>
              <a:gd name="connsiteY6396" fmla="*/ 5134988 h 6858937"/>
              <a:gd name="connsiteX6397" fmla="*/ 848214 w 7484617"/>
              <a:gd name="connsiteY6397" fmla="*/ 5167910 h 6858937"/>
              <a:gd name="connsiteX6398" fmla="*/ 833590 w 7484617"/>
              <a:gd name="connsiteY6398" fmla="*/ 5167910 h 6858937"/>
              <a:gd name="connsiteX6399" fmla="*/ 829933 w 7484617"/>
              <a:gd name="connsiteY6399" fmla="*/ 5211808 h 6858937"/>
              <a:gd name="connsiteX6400" fmla="*/ 826277 w 7484617"/>
              <a:gd name="connsiteY6400" fmla="*/ 5182542 h 6858937"/>
              <a:gd name="connsiteX6401" fmla="*/ 804340 w 7484617"/>
              <a:gd name="connsiteY6401" fmla="*/ 5189858 h 6858937"/>
              <a:gd name="connsiteX6402" fmla="*/ 818965 w 7484617"/>
              <a:gd name="connsiteY6402" fmla="*/ 5204490 h 6858937"/>
              <a:gd name="connsiteX6403" fmla="*/ 807997 w 7484617"/>
              <a:gd name="connsiteY6403" fmla="*/ 5259362 h 6858937"/>
              <a:gd name="connsiteX6404" fmla="*/ 793374 w 7484617"/>
              <a:gd name="connsiteY6404" fmla="*/ 5263020 h 6858937"/>
              <a:gd name="connsiteX6405" fmla="*/ 797030 w 7484617"/>
              <a:gd name="connsiteY6405" fmla="*/ 5266678 h 6858937"/>
              <a:gd name="connsiteX6406" fmla="*/ 822621 w 7484617"/>
              <a:gd name="connsiteY6406" fmla="*/ 5266678 h 6858937"/>
              <a:gd name="connsiteX6407" fmla="*/ 822621 w 7484617"/>
              <a:gd name="connsiteY6407" fmla="*/ 5284968 h 6858937"/>
              <a:gd name="connsiteX6408" fmla="*/ 833590 w 7484617"/>
              <a:gd name="connsiteY6408" fmla="*/ 5273994 h 6858937"/>
              <a:gd name="connsiteX6409" fmla="*/ 829933 w 7484617"/>
              <a:gd name="connsiteY6409" fmla="*/ 5295942 h 6858937"/>
              <a:gd name="connsiteX6410" fmla="*/ 807997 w 7484617"/>
              <a:gd name="connsiteY6410" fmla="*/ 5284968 h 6858937"/>
              <a:gd name="connsiteX6411" fmla="*/ 807997 w 7484617"/>
              <a:gd name="connsiteY6411" fmla="*/ 5306917 h 6858937"/>
              <a:gd name="connsiteX6412" fmla="*/ 789716 w 7484617"/>
              <a:gd name="connsiteY6412" fmla="*/ 5306917 h 6858937"/>
              <a:gd name="connsiteX6413" fmla="*/ 771437 w 7484617"/>
              <a:gd name="connsiteY6413" fmla="*/ 5288626 h 6858937"/>
              <a:gd name="connsiteX6414" fmla="*/ 782405 w 7484617"/>
              <a:gd name="connsiteY6414" fmla="*/ 5306917 h 6858937"/>
              <a:gd name="connsiteX6415" fmla="*/ 764125 w 7484617"/>
              <a:gd name="connsiteY6415" fmla="*/ 5310575 h 6858937"/>
              <a:gd name="connsiteX6416" fmla="*/ 778749 w 7484617"/>
              <a:gd name="connsiteY6416" fmla="*/ 5321549 h 6858937"/>
              <a:gd name="connsiteX6417" fmla="*/ 789716 w 7484617"/>
              <a:gd name="connsiteY6417" fmla="*/ 5314233 h 6858937"/>
              <a:gd name="connsiteX6418" fmla="*/ 786060 w 7484617"/>
              <a:gd name="connsiteY6418" fmla="*/ 5306917 h 6858937"/>
              <a:gd name="connsiteX6419" fmla="*/ 800684 w 7484617"/>
              <a:gd name="connsiteY6419" fmla="*/ 5314233 h 6858937"/>
              <a:gd name="connsiteX6420" fmla="*/ 778749 w 7484617"/>
              <a:gd name="connsiteY6420" fmla="*/ 5328865 h 6858937"/>
              <a:gd name="connsiteX6421" fmla="*/ 789716 w 7484617"/>
              <a:gd name="connsiteY6421" fmla="*/ 5339839 h 6858937"/>
              <a:gd name="connsiteX6422" fmla="*/ 797030 w 7484617"/>
              <a:gd name="connsiteY6422" fmla="*/ 5328865 h 6858937"/>
              <a:gd name="connsiteX6423" fmla="*/ 793374 w 7484617"/>
              <a:gd name="connsiteY6423" fmla="*/ 5376419 h 6858937"/>
              <a:gd name="connsiteX6424" fmla="*/ 771437 w 7484617"/>
              <a:gd name="connsiteY6424" fmla="*/ 5332523 h 6858937"/>
              <a:gd name="connsiteX6425" fmla="*/ 764125 w 7484617"/>
              <a:gd name="connsiteY6425" fmla="*/ 5332523 h 6858937"/>
              <a:gd name="connsiteX6426" fmla="*/ 778749 w 7484617"/>
              <a:gd name="connsiteY6426" fmla="*/ 5387395 h 6858937"/>
              <a:gd name="connsiteX6427" fmla="*/ 767781 w 7484617"/>
              <a:gd name="connsiteY6427" fmla="*/ 5391053 h 6858937"/>
              <a:gd name="connsiteX6428" fmla="*/ 771437 w 7484617"/>
              <a:gd name="connsiteY6428" fmla="*/ 5394711 h 6858937"/>
              <a:gd name="connsiteX6429" fmla="*/ 782405 w 7484617"/>
              <a:gd name="connsiteY6429" fmla="*/ 5394711 h 6858937"/>
              <a:gd name="connsiteX6430" fmla="*/ 775091 w 7484617"/>
              <a:gd name="connsiteY6430" fmla="*/ 5420317 h 6858937"/>
              <a:gd name="connsiteX6431" fmla="*/ 793374 w 7484617"/>
              <a:gd name="connsiteY6431" fmla="*/ 5464213 h 6858937"/>
              <a:gd name="connsiteX6432" fmla="*/ 767781 w 7484617"/>
              <a:gd name="connsiteY6432" fmla="*/ 5427633 h 6858937"/>
              <a:gd name="connsiteX6433" fmla="*/ 775091 w 7484617"/>
              <a:gd name="connsiteY6433" fmla="*/ 5475189 h 6858937"/>
              <a:gd name="connsiteX6434" fmla="*/ 797030 w 7484617"/>
              <a:gd name="connsiteY6434" fmla="*/ 5475189 h 6858937"/>
              <a:gd name="connsiteX6435" fmla="*/ 797030 w 7484617"/>
              <a:gd name="connsiteY6435" fmla="*/ 5486163 h 6858937"/>
              <a:gd name="connsiteX6436" fmla="*/ 771437 w 7484617"/>
              <a:gd name="connsiteY6436" fmla="*/ 5478847 h 6858937"/>
              <a:gd name="connsiteX6437" fmla="*/ 767781 w 7484617"/>
              <a:gd name="connsiteY6437" fmla="*/ 5500795 h 6858937"/>
              <a:gd name="connsiteX6438" fmla="*/ 786060 w 7484617"/>
              <a:gd name="connsiteY6438" fmla="*/ 5566641 h 6858937"/>
              <a:gd name="connsiteX6439" fmla="*/ 756812 w 7484617"/>
              <a:gd name="connsiteY6439" fmla="*/ 5541033 h 6858937"/>
              <a:gd name="connsiteX6440" fmla="*/ 756812 w 7484617"/>
              <a:gd name="connsiteY6440" fmla="*/ 5588589 h 6858937"/>
              <a:gd name="connsiteX6441" fmla="*/ 764125 w 7484617"/>
              <a:gd name="connsiteY6441" fmla="*/ 5628827 h 6858937"/>
              <a:gd name="connsiteX6442" fmla="*/ 782405 w 7484617"/>
              <a:gd name="connsiteY6442" fmla="*/ 5639801 h 6858937"/>
              <a:gd name="connsiteX6443" fmla="*/ 782405 w 7484617"/>
              <a:gd name="connsiteY6443" fmla="*/ 5647119 h 6858937"/>
              <a:gd name="connsiteX6444" fmla="*/ 793374 w 7484617"/>
              <a:gd name="connsiteY6444" fmla="*/ 5650777 h 6858937"/>
              <a:gd name="connsiteX6445" fmla="*/ 771437 w 7484617"/>
              <a:gd name="connsiteY6445" fmla="*/ 5639801 h 6858937"/>
              <a:gd name="connsiteX6446" fmla="*/ 756812 w 7484617"/>
              <a:gd name="connsiteY6446" fmla="*/ 5643459 h 6858937"/>
              <a:gd name="connsiteX6447" fmla="*/ 760468 w 7484617"/>
              <a:gd name="connsiteY6447" fmla="*/ 5658093 h 6858937"/>
              <a:gd name="connsiteX6448" fmla="*/ 745844 w 7484617"/>
              <a:gd name="connsiteY6448" fmla="*/ 5632485 h 6858937"/>
              <a:gd name="connsiteX6449" fmla="*/ 742188 w 7484617"/>
              <a:gd name="connsiteY6449" fmla="*/ 5636143 h 6858937"/>
              <a:gd name="connsiteX6450" fmla="*/ 738532 w 7484617"/>
              <a:gd name="connsiteY6450" fmla="*/ 5654435 h 6858937"/>
              <a:gd name="connsiteX6451" fmla="*/ 727563 w 7484617"/>
              <a:gd name="connsiteY6451" fmla="*/ 5606879 h 6858937"/>
              <a:gd name="connsiteX6452" fmla="*/ 716595 w 7484617"/>
              <a:gd name="connsiteY6452" fmla="*/ 5614195 h 6858937"/>
              <a:gd name="connsiteX6453" fmla="*/ 723907 w 7484617"/>
              <a:gd name="connsiteY6453" fmla="*/ 5595905 h 6858937"/>
              <a:gd name="connsiteX6454" fmla="*/ 731219 w 7484617"/>
              <a:gd name="connsiteY6454" fmla="*/ 5599563 h 6858937"/>
              <a:gd name="connsiteX6455" fmla="*/ 712938 w 7484617"/>
              <a:gd name="connsiteY6455" fmla="*/ 5573957 h 6858937"/>
              <a:gd name="connsiteX6456" fmla="*/ 723907 w 7484617"/>
              <a:gd name="connsiteY6456" fmla="*/ 5559325 h 6858937"/>
              <a:gd name="connsiteX6457" fmla="*/ 731219 w 7484617"/>
              <a:gd name="connsiteY6457" fmla="*/ 5581273 h 6858937"/>
              <a:gd name="connsiteX6458" fmla="*/ 749501 w 7484617"/>
              <a:gd name="connsiteY6458" fmla="*/ 5552007 h 6858937"/>
              <a:gd name="connsiteX6459" fmla="*/ 742188 w 7484617"/>
              <a:gd name="connsiteY6459" fmla="*/ 5544691 h 6858937"/>
              <a:gd name="connsiteX6460" fmla="*/ 734876 w 7484617"/>
              <a:gd name="connsiteY6460" fmla="*/ 5552007 h 6858937"/>
              <a:gd name="connsiteX6461" fmla="*/ 720251 w 7484617"/>
              <a:gd name="connsiteY6461" fmla="*/ 5548349 h 6858937"/>
              <a:gd name="connsiteX6462" fmla="*/ 709282 w 7484617"/>
              <a:gd name="connsiteY6462" fmla="*/ 5526401 h 6858937"/>
              <a:gd name="connsiteX6463" fmla="*/ 698314 w 7484617"/>
              <a:gd name="connsiteY6463" fmla="*/ 5537375 h 6858937"/>
              <a:gd name="connsiteX6464" fmla="*/ 701970 w 7484617"/>
              <a:gd name="connsiteY6464" fmla="*/ 5497137 h 6858937"/>
              <a:gd name="connsiteX6465" fmla="*/ 712938 w 7484617"/>
              <a:gd name="connsiteY6465" fmla="*/ 5515427 h 6858937"/>
              <a:gd name="connsiteX6466" fmla="*/ 716595 w 7484617"/>
              <a:gd name="connsiteY6466" fmla="*/ 5464213 h 6858937"/>
              <a:gd name="connsiteX6467" fmla="*/ 705626 w 7484617"/>
              <a:gd name="connsiteY6467" fmla="*/ 5467871 h 6858937"/>
              <a:gd name="connsiteX6468" fmla="*/ 691002 w 7484617"/>
              <a:gd name="connsiteY6468" fmla="*/ 5445923 h 6858937"/>
              <a:gd name="connsiteX6469" fmla="*/ 698314 w 7484617"/>
              <a:gd name="connsiteY6469" fmla="*/ 5416659 h 6858937"/>
              <a:gd name="connsiteX6470" fmla="*/ 687345 w 7484617"/>
              <a:gd name="connsiteY6470" fmla="*/ 5380077 h 6858937"/>
              <a:gd name="connsiteX6471" fmla="*/ 701970 w 7484617"/>
              <a:gd name="connsiteY6471" fmla="*/ 5391053 h 6858937"/>
              <a:gd name="connsiteX6472" fmla="*/ 694658 w 7484617"/>
              <a:gd name="connsiteY6472" fmla="*/ 5365445 h 6858937"/>
              <a:gd name="connsiteX6473" fmla="*/ 709282 w 7484617"/>
              <a:gd name="connsiteY6473" fmla="*/ 5365445 h 6858937"/>
              <a:gd name="connsiteX6474" fmla="*/ 698314 w 7484617"/>
              <a:gd name="connsiteY6474" fmla="*/ 5358129 h 6858937"/>
              <a:gd name="connsiteX6475" fmla="*/ 680033 w 7484617"/>
              <a:gd name="connsiteY6475" fmla="*/ 5310575 h 6858937"/>
              <a:gd name="connsiteX6476" fmla="*/ 669067 w 7484617"/>
              <a:gd name="connsiteY6476" fmla="*/ 5273994 h 6858937"/>
              <a:gd name="connsiteX6477" fmla="*/ 669067 w 7484617"/>
              <a:gd name="connsiteY6477" fmla="*/ 5288626 h 6858937"/>
              <a:gd name="connsiteX6478" fmla="*/ 658098 w 7484617"/>
              <a:gd name="connsiteY6478" fmla="*/ 5284968 h 6858937"/>
              <a:gd name="connsiteX6479" fmla="*/ 669067 w 7484617"/>
              <a:gd name="connsiteY6479" fmla="*/ 5263020 h 6858937"/>
              <a:gd name="connsiteX6480" fmla="*/ 687345 w 7484617"/>
              <a:gd name="connsiteY6480" fmla="*/ 5284968 h 6858937"/>
              <a:gd name="connsiteX6481" fmla="*/ 680033 w 7484617"/>
              <a:gd name="connsiteY6481" fmla="*/ 5230098 h 6858937"/>
              <a:gd name="connsiteX6482" fmla="*/ 691002 w 7484617"/>
              <a:gd name="connsiteY6482" fmla="*/ 5215466 h 6858937"/>
              <a:gd name="connsiteX6483" fmla="*/ 687345 w 7484617"/>
              <a:gd name="connsiteY6483" fmla="*/ 5189858 h 6858937"/>
              <a:gd name="connsiteX6484" fmla="*/ 672723 w 7484617"/>
              <a:gd name="connsiteY6484" fmla="*/ 5171568 h 6858937"/>
              <a:gd name="connsiteX6485" fmla="*/ 694658 w 7484617"/>
              <a:gd name="connsiteY6485" fmla="*/ 5171568 h 6858937"/>
              <a:gd name="connsiteX6486" fmla="*/ 687345 w 7484617"/>
              <a:gd name="connsiteY6486" fmla="*/ 5138646 h 6858937"/>
              <a:gd name="connsiteX6487" fmla="*/ 676377 w 7484617"/>
              <a:gd name="connsiteY6487" fmla="*/ 5138646 h 6858937"/>
              <a:gd name="connsiteX6488" fmla="*/ 687345 w 7484617"/>
              <a:gd name="connsiteY6488" fmla="*/ 5120354 h 6858937"/>
              <a:gd name="connsiteX6489" fmla="*/ 680033 w 7484617"/>
              <a:gd name="connsiteY6489" fmla="*/ 5065484 h 6858937"/>
              <a:gd name="connsiteX6490" fmla="*/ 669067 w 7484617"/>
              <a:gd name="connsiteY6490" fmla="*/ 5054510 h 6858937"/>
              <a:gd name="connsiteX6491" fmla="*/ 687345 w 7484617"/>
              <a:gd name="connsiteY6491" fmla="*/ 5061826 h 6858937"/>
              <a:gd name="connsiteX6492" fmla="*/ 672723 w 7484617"/>
              <a:gd name="connsiteY6492" fmla="*/ 5010612 h 6858937"/>
              <a:gd name="connsiteX6493" fmla="*/ 665409 w 7484617"/>
              <a:gd name="connsiteY6493" fmla="*/ 5025244 h 6858937"/>
              <a:gd name="connsiteX6494" fmla="*/ 669067 w 7484617"/>
              <a:gd name="connsiteY6494" fmla="*/ 4988664 h 6858937"/>
              <a:gd name="connsiteX6495" fmla="*/ 672723 w 7484617"/>
              <a:gd name="connsiteY6495" fmla="*/ 5003296 h 6858937"/>
              <a:gd name="connsiteX6496" fmla="*/ 669067 w 7484617"/>
              <a:gd name="connsiteY6496" fmla="*/ 4970374 h 6858937"/>
              <a:gd name="connsiteX6497" fmla="*/ 658098 w 7484617"/>
              <a:gd name="connsiteY6497" fmla="*/ 4977690 h 6858937"/>
              <a:gd name="connsiteX6498" fmla="*/ 669067 w 7484617"/>
              <a:gd name="connsiteY6498" fmla="*/ 4966716 h 6858937"/>
              <a:gd name="connsiteX6499" fmla="*/ 658098 w 7484617"/>
              <a:gd name="connsiteY6499" fmla="*/ 4944766 h 6858937"/>
              <a:gd name="connsiteX6500" fmla="*/ 643473 w 7484617"/>
              <a:gd name="connsiteY6500" fmla="*/ 4963058 h 6858937"/>
              <a:gd name="connsiteX6501" fmla="*/ 650786 w 7484617"/>
              <a:gd name="connsiteY6501" fmla="*/ 4977690 h 6858937"/>
              <a:gd name="connsiteX6502" fmla="*/ 636162 w 7484617"/>
              <a:gd name="connsiteY6502" fmla="*/ 5047194 h 6858937"/>
              <a:gd name="connsiteX6503" fmla="*/ 639817 w 7484617"/>
              <a:gd name="connsiteY6503" fmla="*/ 5087432 h 6858937"/>
              <a:gd name="connsiteX6504" fmla="*/ 636162 w 7484617"/>
              <a:gd name="connsiteY6504" fmla="*/ 5160594 h 6858937"/>
              <a:gd name="connsiteX6505" fmla="*/ 621537 w 7484617"/>
              <a:gd name="connsiteY6505" fmla="*/ 5160594 h 6858937"/>
              <a:gd name="connsiteX6506" fmla="*/ 621537 w 7484617"/>
              <a:gd name="connsiteY6506" fmla="*/ 5178884 h 6858937"/>
              <a:gd name="connsiteX6507" fmla="*/ 595944 w 7484617"/>
              <a:gd name="connsiteY6507" fmla="*/ 5186200 h 6858937"/>
              <a:gd name="connsiteX6508" fmla="*/ 617880 w 7484617"/>
              <a:gd name="connsiteY6508" fmla="*/ 5200832 h 6858937"/>
              <a:gd name="connsiteX6509" fmla="*/ 603256 w 7484617"/>
              <a:gd name="connsiteY6509" fmla="*/ 5222782 h 6858937"/>
              <a:gd name="connsiteX6510" fmla="*/ 614224 w 7484617"/>
              <a:gd name="connsiteY6510" fmla="*/ 5233756 h 6858937"/>
              <a:gd name="connsiteX6511" fmla="*/ 592287 w 7484617"/>
              <a:gd name="connsiteY6511" fmla="*/ 5222782 h 6858937"/>
              <a:gd name="connsiteX6512" fmla="*/ 588631 w 7484617"/>
              <a:gd name="connsiteY6512" fmla="*/ 5244730 h 6858937"/>
              <a:gd name="connsiteX6513" fmla="*/ 595944 w 7484617"/>
              <a:gd name="connsiteY6513" fmla="*/ 5263020 h 6858937"/>
              <a:gd name="connsiteX6514" fmla="*/ 617880 w 7484617"/>
              <a:gd name="connsiteY6514" fmla="*/ 5270336 h 6858937"/>
              <a:gd name="connsiteX6515" fmla="*/ 599600 w 7484617"/>
              <a:gd name="connsiteY6515" fmla="*/ 5270336 h 6858937"/>
              <a:gd name="connsiteX6516" fmla="*/ 599600 w 7484617"/>
              <a:gd name="connsiteY6516" fmla="*/ 5310575 h 6858937"/>
              <a:gd name="connsiteX6517" fmla="*/ 577663 w 7484617"/>
              <a:gd name="connsiteY6517" fmla="*/ 5295942 h 6858937"/>
              <a:gd name="connsiteX6518" fmla="*/ 566694 w 7484617"/>
              <a:gd name="connsiteY6518" fmla="*/ 5281310 h 6858937"/>
              <a:gd name="connsiteX6519" fmla="*/ 570351 w 7484617"/>
              <a:gd name="connsiteY6519" fmla="*/ 5255704 h 6858937"/>
              <a:gd name="connsiteX6520" fmla="*/ 581319 w 7484617"/>
              <a:gd name="connsiteY6520" fmla="*/ 5270336 h 6858937"/>
              <a:gd name="connsiteX6521" fmla="*/ 574007 w 7484617"/>
              <a:gd name="connsiteY6521" fmla="*/ 5244730 h 6858937"/>
              <a:gd name="connsiteX6522" fmla="*/ 588631 w 7484617"/>
              <a:gd name="connsiteY6522" fmla="*/ 5200832 h 6858937"/>
              <a:gd name="connsiteX6523" fmla="*/ 577663 w 7484617"/>
              <a:gd name="connsiteY6523" fmla="*/ 5193516 h 6858937"/>
              <a:gd name="connsiteX6524" fmla="*/ 577663 w 7484617"/>
              <a:gd name="connsiteY6524" fmla="*/ 5182542 h 6858937"/>
              <a:gd name="connsiteX6525" fmla="*/ 592287 w 7484617"/>
              <a:gd name="connsiteY6525" fmla="*/ 5182542 h 6858937"/>
              <a:gd name="connsiteX6526" fmla="*/ 581319 w 7484617"/>
              <a:gd name="connsiteY6526" fmla="*/ 5167910 h 6858937"/>
              <a:gd name="connsiteX6527" fmla="*/ 592287 w 7484617"/>
              <a:gd name="connsiteY6527" fmla="*/ 5160594 h 6858937"/>
              <a:gd name="connsiteX6528" fmla="*/ 595944 w 7484617"/>
              <a:gd name="connsiteY6528" fmla="*/ 5124014 h 6858937"/>
              <a:gd name="connsiteX6529" fmla="*/ 581319 w 7484617"/>
              <a:gd name="connsiteY6529" fmla="*/ 5116696 h 6858937"/>
              <a:gd name="connsiteX6530" fmla="*/ 577663 w 7484617"/>
              <a:gd name="connsiteY6530" fmla="*/ 5109380 h 6858937"/>
              <a:gd name="connsiteX6531" fmla="*/ 584976 w 7484617"/>
              <a:gd name="connsiteY6531" fmla="*/ 5087432 h 6858937"/>
              <a:gd name="connsiteX6532" fmla="*/ 581319 w 7484617"/>
              <a:gd name="connsiteY6532" fmla="*/ 5054510 h 6858937"/>
              <a:gd name="connsiteX6533" fmla="*/ 592287 w 7484617"/>
              <a:gd name="connsiteY6533" fmla="*/ 5025244 h 6858937"/>
              <a:gd name="connsiteX6534" fmla="*/ 563040 w 7484617"/>
              <a:gd name="connsiteY6534" fmla="*/ 5006954 h 6858937"/>
              <a:gd name="connsiteX6535" fmla="*/ 574007 w 7484617"/>
              <a:gd name="connsiteY6535" fmla="*/ 5017928 h 6858937"/>
              <a:gd name="connsiteX6536" fmla="*/ 559384 w 7484617"/>
              <a:gd name="connsiteY6536" fmla="*/ 5021586 h 6858937"/>
              <a:gd name="connsiteX6537" fmla="*/ 559384 w 7484617"/>
              <a:gd name="connsiteY6537" fmla="*/ 5047194 h 6858937"/>
              <a:gd name="connsiteX6538" fmla="*/ 555726 w 7484617"/>
              <a:gd name="connsiteY6538" fmla="*/ 5072800 h 6858937"/>
              <a:gd name="connsiteX6539" fmla="*/ 548415 w 7484617"/>
              <a:gd name="connsiteY6539" fmla="*/ 5124014 h 6858937"/>
              <a:gd name="connsiteX6540" fmla="*/ 537447 w 7484617"/>
              <a:gd name="connsiteY6540" fmla="*/ 5102064 h 6858937"/>
              <a:gd name="connsiteX6541" fmla="*/ 522822 w 7484617"/>
              <a:gd name="connsiteY6541" fmla="*/ 5105722 h 6858937"/>
              <a:gd name="connsiteX6542" fmla="*/ 530135 w 7484617"/>
              <a:gd name="connsiteY6542" fmla="*/ 5102064 h 6858937"/>
              <a:gd name="connsiteX6543" fmla="*/ 515510 w 7484617"/>
              <a:gd name="connsiteY6543" fmla="*/ 5072800 h 6858937"/>
              <a:gd name="connsiteX6544" fmla="*/ 537447 w 7484617"/>
              <a:gd name="connsiteY6544" fmla="*/ 5083774 h 6858937"/>
              <a:gd name="connsiteX6545" fmla="*/ 530135 w 7484617"/>
              <a:gd name="connsiteY6545" fmla="*/ 5094748 h 6858937"/>
              <a:gd name="connsiteX6546" fmla="*/ 548415 w 7484617"/>
              <a:gd name="connsiteY6546" fmla="*/ 5094748 h 6858937"/>
              <a:gd name="connsiteX6547" fmla="*/ 537447 w 7484617"/>
              <a:gd name="connsiteY6547" fmla="*/ 5072800 h 6858937"/>
              <a:gd name="connsiteX6548" fmla="*/ 522822 w 7484617"/>
              <a:gd name="connsiteY6548" fmla="*/ 5058168 h 6858937"/>
              <a:gd name="connsiteX6549" fmla="*/ 526478 w 7484617"/>
              <a:gd name="connsiteY6549" fmla="*/ 4970374 h 6858937"/>
              <a:gd name="connsiteX6550" fmla="*/ 508198 w 7484617"/>
              <a:gd name="connsiteY6550" fmla="*/ 4966716 h 6858937"/>
              <a:gd name="connsiteX6551" fmla="*/ 530135 w 7484617"/>
              <a:gd name="connsiteY6551" fmla="*/ 4937450 h 6858937"/>
              <a:gd name="connsiteX6552" fmla="*/ 537447 w 7484617"/>
              <a:gd name="connsiteY6552" fmla="*/ 4955742 h 6858937"/>
              <a:gd name="connsiteX6553" fmla="*/ 530135 w 7484617"/>
              <a:gd name="connsiteY6553" fmla="*/ 4955742 h 6858937"/>
              <a:gd name="connsiteX6554" fmla="*/ 544757 w 7484617"/>
              <a:gd name="connsiteY6554" fmla="*/ 4974032 h 6858937"/>
              <a:gd name="connsiteX6555" fmla="*/ 522822 w 7484617"/>
              <a:gd name="connsiteY6555" fmla="*/ 4926476 h 6858937"/>
              <a:gd name="connsiteX6556" fmla="*/ 526478 w 7484617"/>
              <a:gd name="connsiteY6556" fmla="*/ 4904528 h 6858937"/>
              <a:gd name="connsiteX6557" fmla="*/ 544757 w 7484617"/>
              <a:gd name="connsiteY6557" fmla="*/ 4919160 h 6858937"/>
              <a:gd name="connsiteX6558" fmla="*/ 541101 w 7484617"/>
              <a:gd name="connsiteY6558" fmla="*/ 4893554 h 6858937"/>
              <a:gd name="connsiteX6559" fmla="*/ 526478 w 7484617"/>
              <a:gd name="connsiteY6559" fmla="*/ 4878922 h 6858937"/>
              <a:gd name="connsiteX6560" fmla="*/ 519166 w 7484617"/>
              <a:gd name="connsiteY6560" fmla="*/ 4856972 h 6858937"/>
              <a:gd name="connsiteX6561" fmla="*/ 530135 w 7484617"/>
              <a:gd name="connsiteY6561" fmla="*/ 4860630 h 6858937"/>
              <a:gd name="connsiteX6562" fmla="*/ 526478 w 7484617"/>
              <a:gd name="connsiteY6562" fmla="*/ 4842340 h 6858937"/>
              <a:gd name="connsiteX6563" fmla="*/ 541101 w 7484617"/>
              <a:gd name="connsiteY6563" fmla="*/ 4827708 h 6858937"/>
              <a:gd name="connsiteX6564" fmla="*/ 519166 w 7484617"/>
              <a:gd name="connsiteY6564" fmla="*/ 4805760 h 6858937"/>
              <a:gd name="connsiteX6565" fmla="*/ 533791 w 7484617"/>
              <a:gd name="connsiteY6565" fmla="*/ 4794786 h 6858937"/>
              <a:gd name="connsiteX6566" fmla="*/ 522822 w 7484617"/>
              <a:gd name="connsiteY6566" fmla="*/ 4776496 h 6858937"/>
              <a:gd name="connsiteX6567" fmla="*/ 537447 w 7484617"/>
              <a:gd name="connsiteY6567" fmla="*/ 4780154 h 6858937"/>
              <a:gd name="connsiteX6568" fmla="*/ 526478 w 7484617"/>
              <a:gd name="connsiteY6568" fmla="*/ 4772836 h 6858937"/>
              <a:gd name="connsiteX6569" fmla="*/ 533791 w 7484617"/>
              <a:gd name="connsiteY6569" fmla="*/ 4761862 h 6858937"/>
              <a:gd name="connsiteX6570" fmla="*/ 544757 w 7484617"/>
              <a:gd name="connsiteY6570" fmla="*/ 4776496 h 6858937"/>
              <a:gd name="connsiteX6571" fmla="*/ 526478 w 7484617"/>
              <a:gd name="connsiteY6571" fmla="*/ 4750888 h 6858937"/>
              <a:gd name="connsiteX6572" fmla="*/ 533791 w 7484617"/>
              <a:gd name="connsiteY6572" fmla="*/ 4728940 h 6858937"/>
              <a:gd name="connsiteX6573" fmla="*/ 544757 w 7484617"/>
              <a:gd name="connsiteY6573" fmla="*/ 4725282 h 6858937"/>
              <a:gd name="connsiteX6574" fmla="*/ 544757 w 7484617"/>
              <a:gd name="connsiteY6574" fmla="*/ 4703334 h 6858937"/>
              <a:gd name="connsiteX6575" fmla="*/ 544757 w 7484617"/>
              <a:gd name="connsiteY6575" fmla="*/ 4685043 h 6858937"/>
              <a:gd name="connsiteX6576" fmla="*/ 541101 w 7484617"/>
              <a:gd name="connsiteY6576" fmla="*/ 4648463 h 6858937"/>
              <a:gd name="connsiteX6577" fmla="*/ 559384 w 7484617"/>
              <a:gd name="connsiteY6577" fmla="*/ 4644805 h 6858937"/>
              <a:gd name="connsiteX6578" fmla="*/ 555726 w 7484617"/>
              <a:gd name="connsiteY6578" fmla="*/ 4615541 h 6858937"/>
              <a:gd name="connsiteX6579" fmla="*/ 548415 w 7484617"/>
              <a:gd name="connsiteY6579" fmla="*/ 4589933 h 6858937"/>
              <a:gd name="connsiteX6580" fmla="*/ 559384 w 7484617"/>
              <a:gd name="connsiteY6580" fmla="*/ 4586275 h 6858937"/>
              <a:gd name="connsiteX6581" fmla="*/ 559384 w 7484617"/>
              <a:gd name="connsiteY6581" fmla="*/ 4546037 h 6858937"/>
              <a:gd name="connsiteX6582" fmla="*/ 533791 w 7484617"/>
              <a:gd name="connsiteY6582" fmla="*/ 4505797 h 6858937"/>
              <a:gd name="connsiteX6583" fmla="*/ 559384 w 7484617"/>
              <a:gd name="connsiteY6583" fmla="*/ 4461901 h 6858937"/>
              <a:gd name="connsiteX6584" fmla="*/ 559384 w 7484617"/>
              <a:gd name="connsiteY6584" fmla="*/ 4439953 h 6858937"/>
              <a:gd name="connsiteX6585" fmla="*/ 570351 w 7484617"/>
              <a:gd name="connsiteY6585" fmla="*/ 4454585 h 6858937"/>
              <a:gd name="connsiteX6586" fmla="*/ 559384 w 7484617"/>
              <a:gd name="connsiteY6586" fmla="*/ 4421661 h 6858937"/>
              <a:gd name="connsiteX6587" fmla="*/ 552072 w 7484617"/>
              <a:gd name="connsiteY6587" fmla="*/ 4436295 h 6858937"/>
              <a:gd name="connsiteX6588" fmla="*/ 570351 w 7484617"/>
              <a:gd name="connsiteY6588" fmla="*/ 4396055 h 6858937"/>
              <a:gd name="connsiteX6589" fmla="*/ 559384 w 7484617"/>
              <a:gd name="connsiteY6589" fmla="*/ 4385081 h 6858937"/>
              <a:gd name="connsiteX6590" fmla="*/ 563040 w 7484617"/>
              <a:gd name="connsiteY6590" fmla="*/ 4366791 h 6858937"/>
              <a:gd name="connsiteX6591" fmla="*/ 544757 w 7484617"/>
              <a:gd name="connsiteY6591" fmla="*/ 4374107 h 6858937"/>
              <a:gd name="connsiteX6592" fmla="*/ 537447 w 7484617"/>
              <a:gd name="connsiteY6592" fmla="*/ 4399713 h 6858937"/>
              <a:gd name="connsiteX6593" fmla="*/ 537447 w 7484617"/>
              <a:gd name="connsiteY6593" fmla="*/ 4374107 h 6858937"/>
              <a:gd name="connsiteX6594" fmla="*/ 559384 w 7484617"/>
              <a:gd name="connsiteY6594" fmla="*/ 4355817 h 6858937"/>
              <a:gd name="connsiteX6595" fmla="*/ 541101 w 7484617"/>
              <a:gd name="connsiteY6595" fmla="*/ 4341185 h 6858937"/>
              <a:gd name="connsiteX6596" fmla="*/ 548415 w 7484617"/>
              <a:gd name="connsiteY6596" fmla="*/ 4337525 h 6858937"/>
              <a:gd name="connsiteX6597" fmla="*/ 548415 w 7484617"/>
              <a:gd name="connsiteY6597" fmla="*/ 4333867 h 6858937"/>
              <a:gd name="connsiteX6598" fmla="*/ 566694 w 7484617"/>
              <a:gd name="connsiteY6598" fmla="*/ 4352159 h 6858937"/>
              <a:gd name="connsiteX6599" fmla="*/ 581319 w 7484617"/>
              <a:gd name="connsiteY6599" fmla="*/ 4352159 h 6858937"/>
              <a:gd name="connsiteX6600" fmla="*/ 570351 w 7484617"/>
              <a:gd name="connsiteY6600" fmla="*/ 4326551 h 6858937"/>
              <a:gd name="connsiteX6601" fmla="*/ 566694 w 7484617"/>
              <a:gd name="connsiteY6601" fmla="*/ 4278997 h 6858937"/>
              <a:gd name="connsiteX6602" fmla="*/ 595944 w 7484617"/>
              <a:gd name="connsiteY6602" fmla="*/ 4289971 h 6858937"/>
              <a:gd name="connsiteX6603" fmla="*/ 574007 w 7484617"/>
              <a:gd name="connsiteY6603" fmla="*/ 4268023 h 6858937"/>
              <a:gd name="connsiteX6604" fmla="*/ 577663 w 7484617"/>
              <a:gd name="connsiteY6604" fmla="*/ 4238757 h 6858937"/>
              <a:gd name="connsiteX6605" fmla="*/ 599600 w 7484617"/>
              <a:gd name="connsiteY6605" fmla="*/ 4242415 h 6858937"/>
              <a:gd name="connsiteX6606" fmla="*/ 584976 w 7484617"/>
              <a:gd name="connsiteY6606" fmla="*/ 4220467 h 6858937"/>
              <a:gd name="connsiteX6607" fmla="*/ 606912 w 7484617"/>
              <a:gd name="connsiteY6607" fmla="*/ 4202177 h 6858937"/>
              <a:gd name="connsiteX6608" fmla="*/ 599600 w 7484617"/>
              <a:gd name="connsiteY6608" fmla="*/ 4194861 h 6858937"/>
              <a:gd name="connsiteX6609" fmla="*/ 595944 w 7484617"/>
              <a:gd name="connsiteY6609" fmla="*/ 4150964 h 6858937"/>
              <a:gd name="connsiteX6610" fmla="*/ 599600 w 7484617"/>
              <a:gd name="connsiteY6610" fmla="*/ 4129016 h 6858937"/>
              <a:gd name="connsiteX6611" fmla="*/ 614224 w 7484617"/>
              <a:gd name="connsiteY6611" fmla="*/ 4096094 h 6858937"/>
              <a:gd name="connsiteX6612" fmla="*/ 610568 w 7484617"/>
              <a:gd name="connsiteY6612" fmla="*/ 4085120 h 6858937"/>
              <a:gd name="connsiteX6613" fmla="*/ 599600 w 7484617"/>
              <a:gd name="connsiteY6613" fmla="*/ 4085120 h 6858937"/>
              <a:gd name="connsiteX6614" fmla="*/ 599600 w 7484617"/>
              <a:gd name="connsiteY6614" fmla="*/ 4063170 h 6858937"/>
              <a:gd name="connsiteX6615" fmla="*/ 610568 w 7484617"/>
              <a:gd name="connsiteY6615" fmla="*/ 4081462 h 6858937"/>
              <a:gd name="connsiteX6616" fmla="*/ 636162 w 7484617"/>
              <a:gd name="connsiteY6616" fmla="*/ 4037564 h 6858937"/>
              <a:gd name="connsiteX6617" fmla="*/ 617880 w 7484617"/>
              <a:gd name="connsiteY6617" fmla="*/ 4019274 h 6858937"/>
              <a:gd name="connsiteX6618" fmla="*/ 621537 w 7484617"/>
              <a:gd name="connsiteY6618" fmla="*/ 4044880 h 6858937"/>
              <a:gd name="connsiteX6619" fmla="*/ 595944 w 7484617"/>
              <a:gd name="connsiteY6619" fmla="*/ 4030248 h 6858937"/>
              <a:gd name="connsiteX6620" fmla="*/ 614224 w 7484617"/>
              <a:gd name="connsiteY6620" fmla="*/ 4008300 h 6858937"/>
              <a:gd name="connsiteX6621" fmla="*/ 639817 w 7484617"/>
              <a:gd name="connsiteY6621" fmla="*/ 4019274 h 6858937"/>
              <a:gd name="connsiteX6622" fmla="*/ 628849 w 7484617"/>
              <a:gd name="connsiteY6622" fmla="*/ 4004642 h 6858937"/>
              <a:gd name="connsiteX6623" fmla="*/ 639817 w 7484617"/>
              <a:gd name="connsiteY6623" fmla="*/ 4011958 h 6858937"/>
              <a:gd name="connsiteX6624" fmla="*/ 639817 w 7484617"/>
              <a:gd name="connsiteY6624" fmla="*/ 3979034 h 6858937"/>
              <a:gd name="connsiteX6625" fmla="*/ 661754 w 7484617"/>
              <a:gd name="connsiteY6625" fmla="*/ 3931480 h 6858937"/>
              <a:gd name="connsiteX6626" fmla="*/ 650786 w 7484617"/>
              <a:gd name="connsiteY6626" fmla="*/ 3927822 h 6858937"/>
              <a:gd name="connsiteX6627" fmla="*/ 650786 w 7484617"/>
              <a:gd name="connsiteY6627" fmla="*/ 3909532 h 6858937"/>
              <a:gd name="connsiteX6628" fmla="*/ 661754 w 7484617"/>
              <a:gd name="connsiteY6628" fmla="*/ 3876608 h 6858937"/>
              <a:gd name="connsiteX6629" fmla="*/ 676377 w 7484617"/>
              <a:gd name="connsiteY6629" fmla="*/ 3876608 h 6858937"/>
              <a:gd name="connsiteX6630" fmla="*/ 680033 w 7484617"/>
              <a:gd name="connsiteY6630" fmla="*/ 3894898 h 6858937"/>
              <a:gd name="connsiteX6631" fmla="*/ 694658 w 7484617"/>
              <a:gd name="connsiteY6631" fmla="*/ 3861976 h 6858937"/>
              <a:gd name="connsiteX6632" fmla="*/ 683690 w 7484617"/>
              <a:gd name="connsiteY6632" fmla="*/ 3876608 h 6858937"/>
              <a:gd name="connsiteX6633" fmla="*/ 683690 w 7484617"/>
              <a:gd name="connsiteY6633" fmla="*/ 3810762 h 6858937"/>
              <a:gd name="connsiteX6634" fmla="*/ 672723 w 7484617"/>
              <a:gd name="connsiteY6634" fmla="*/ 3810762 h 6858937"/>
              <a:gd name="connsiteX6635" fmla="*/ 665409 w 7484617"/>
              <a:gd name="connsiteY6635" fmla="*/ 3796130 h 6858937"/>
              <a:gd name="connsiteX6636" fmla="*/ 687345 w 7484617"/>
              <a:gd name="connsiteY6636" fmla="*/ 3799788 h 6858937"/>
              <a:gd name="connsiteX6637" fmla="*/ 698314 w 7484617"/>
              <a:gd name="connsiteY6637" fmla="*/ 3774182 h 6858937"/>
              <a:gd name="connsiteX6638" fmla="*/ 676377 w 7484617"/>
              <a:gd name="connsiteY6638" fmla="*/ 3785156 h 6858937"/>
              <a:gd name="connsiteX6639" fmla="*/ 672723 w 7484617"/>
              <a:gd name="connsiteY6639" fmla="*/ 3759550 h 6858937"/>
              <a:gd name="connsiteX6640" fmla="*/ 712938 w 7484617"/>
              <a:gd name="connsiteY6640" fmla="*/ 3766866 h 6858937"/>
              <a:gd name="connsiteX6641" fmla="*/ 694658 w 7484617"/>
              <a:gd name="connsiteY6641" fmla="*/ 3711994 h 6858937"/>
              <a:gd name="connsiteX6642" fmla="*/ 694658 w 7484617"/>
              <a:gd name="connsiteY6642" fmla="*/ 3744918 h 6858937"/>
              <a:gd name="connsiteX6643" fmla="*/ 683690 w 7484617"/>
              <a:gd name="connsiteY6643" fmla="*/ 3730286 h 6858937"/>
              <a:gd name="connsiteX6644" fmla="*/ 701970 w 7484617"/>
              <a:gd name="connsiteY6644" fmla="*/ 3679072 h 6858937"/>
              <a:gd name="connsiteX6645" fmla="*/ 698314 w 7484617"/>
              <a:gd name="connsiteY6645" fmla="*/ 3690046 h 6858937"/>
              <a:gd name="connsiteX6646" fmla="*/ 712938 w 7484617"/>
              <a:gd name="connsiteY6646" fmla="*/ 3690046 h 6858937"/>
              <a:gd name="connsiteX6647" fmla="*/ 705626 w 7484617"/>
              <a:gd name="connsiteY6647" fmla="*/ 3693704 h 6858937"/>
              <a:gd name="connsiteX6648" fmla="*/ 716595 w 7484617"/>
              <a:gd name="connsiteY6648" fmla="*/ 3701020 h 6858937"/>
              <a:gd name="connsiteX6649" fmla="*/ 723907 w 7484617"/>
              <a:gd name="connsiteY6649" fmla="*/ 3730286 h 6858937"/>
              <a:gd name="connsiteX6650" fmla="*/ 734876 w 7484617"/>
              <a:gd name="connsiteY6650" fmla="*/ 3708336 h 6858937"/>
              <a:gd name="connsiteX6651" fmla="*/ 727563 w 7484617"/>
              <a:gd name="connsiteY6651" fmla="*/ 3690046 h 6858937"/>
              <a:gd name="connsiteX6652" fmla="*/ 742188 w 7484617"/>
              <a:gd name="connsiteY6652" fmla="*/ 3701020 h 6858937"/>
              <a:gd name="connsiteX6653" fmla="*/ 731219 w 7484617"/>
              <a:gd name="connsiteY6653" fmla="*/ 3682730 h 6858937"/>
              <a:gd name="connsiteX6654" fmla="*/ 716595 w 7484617"/>
              <a:gd name="connsiteY6654" fmla="*/ 3690046 h 6858937"/>
              <a:gd name="connsiteX6655" fmla="*/ 723907 w 7484617"/>
              <a:gd name="connsiteY6655" fmla="*/ 3668098 h 6858937"/>
              <a:gd name="connsiteX6656" fmla="*/ 716595 w 7484617"/>
              <a:gd name="connsiteY6656" fmla="*/ 3657124 h 6858937"/>
              <a:gd name="connsiteX6657" fmla="*/ 709282 w 7484617"/>
              <a:gd name="connsiteY6657" fmla="*/ 3675414 h 6858937"/>
              <a:gd name="connsiteX6658" fmla="*/ 701970 w 7484617"/>
              <a:gd name="connsiteY6658" fmla="*/ 3653466 h 6858937"/>
              <a:gd name="connsiteX6659" fmla="*/ 687345 w 7484617"/>
              <a:gd name="connsiteY6659" fmla="*/ 3682730 h 6858937"/>
              <a:gd name="connsiteX6660" fmla="*/ 680033 w 7484617"/>
              <a:gd name="connsiteY6660" fmla="*/ 3675414 h 6858937"/>
              <a:gd name="connsiteX6661" fmla="*/ 687345 w 7484617"/>
              <a:gd name="connsiteY6661" fmla="*/ 3690046 h 6858937"/>
              <a:gd name="connsiteX6662" fmla="*/ 680033 w 7484617"/>
              <a:gd name="connsiteY6662" fmla="*/ 3719310 h 6858937"/>
              <a:gd name="connsiteX6663" fmla="*/ 676377 w 7484617"/>
              <a:gd name="connsiteY6663" fmla="*/ 3730286 h 6858937"/>
              <a:gd name="connsiteX6664" fmla="*/ 665409 w 7484617"/>
              <a:gd name="connsiteY6664" fmla="*/ 3730286 h 6858937"/>
              <a:gd name="connsiteX6665" fmla="*/ 672723 w 7484617"/>
              <a:gd name="connsiteY6665" fmla="*/ 3744918 h 6858937"/>
              <a:gd name="connsiteX6666" fmla="*/ 661754 w 7484617"/>
              <a:gd name="connsiteY6666" fmla="*/ 3774182 h 6858937"/>
              <a:gd name="connsiteX6667" fmla="*/ 647130 w 7484617"/>
              <a:gd name="connsiteY6667" fmla="*/ 3774182 h 6858937"/>
              <a:gd name="connsiteX6668" fmla="*/ 647130 w 7484617"/>
              <a:gd name="connsiteY6668" fmla="*/ 3788814 h 6858937"/>
              <a:gd name="connsiteX6669" fmla="*/ 639817 w 7484617"/>
              <a:gd name="connsiteY6669" fmla="*/ 3803446 h 6858937"/>
              <a:gd name="connsiteX6670" fmla="*/ 643473 w 7484617"/>
              <a:gd name="connsiteY6670" fmla="*/ 3832712 h 6858937"/>
              <a:gd name="connsiteX6671" fmla="*/ 639817 w 7484617"/>
              <a:gd name="connsiteY6671" fmla="*/ 3851002 h 6858937"/>
              <a:gd name="connsiteX6672" fmla="*/ 621537 w 7484617"/>
              <a:gd name="connsiteY6672" fmla="*/ 3854660 h 6858937"/>
              <a:gd name="connsiteX6673" fmla="*/ 606912 w 7484617"/>
              <a:gd name="connsiteY6673" fmla="*/ 3898556 h 6858937"/>
              <a:gd name="connsiteX6674" fmla="*/ 617880 w 7484617"/>
              <a:gd name="connsiteY6674" fmla="*/ 3905874 h 6858937"/>
              <a:gd name="connsiteX6675" fmla="*/ 606912 w 7484617"/>
              <a:gd name="connsiteY6675" fmla="*/ 3931480 h 6858937"/>
              <a:gd name="connsiteX6676" fmla="*/ 592287 w 7484617"/>
              <a:gd name="connsiteY6676" fmla="*/ 3920506 h 6858937"/>
              <a:gd name="connsiteX6677" fmla="*/ 584976 w 7484617"/>
              <a:gd name="connsiteY6677" fmla="*/ 3997326 h 6858937"/>
              <a:gd name="connsiteX6678" fmla="*/ 599600 w 7484617"/>
              <a:gd name="connsiteY6678" fmla="*/ 4004642 h 6858937"/>
              <a:gd name="connsiteX6679" fmla="*/ 592287 w 7484617"/>
              <a:gd name="connsiteY6679" fmla="*/ 4026590 h 6858937"/>
              <a:gd name="connsiteX6680" fmla="*/ 577663 w 7484617"/>
              <a:gd name="connsiteY6680" fmla="*/ 4011958 h 6858937"/>
              <a:gd name="connsiteX6681" fmla="*/ 566694 w 7484617"/>
              <a:gd name="connsiteY6681" fmla="*/ 4077802 h 6858937"/>
              <a:gd name="connsiteX6682" fmla="*/ 559384 w 7484617"/>
              <a:gd name="connsiteY6682" fmla="*/ 4107068 h 6858937"/>
              <a:gd name="connsiteX6683" fmla="*/ 541101 w 7484617"/>
              <a:gd name="connsiteY6683" fmla="*/ 4132674 h 6858937"/>
              <a:gd name="connsiteX6684" fmla="*/ 544757 w 7484617"/>
              <a:gd name="connsiteY6684" fmla="*/ 4118042 h 6858937"/>
              <a:gd name="connsiteX6685" fmla="*/ 526478 w 7484617"/>
              <a:gd name="connsiteY6685" fmla="*/ 4121700 h 6858937"/>
              <a:gd name="connsiteX6686" fmla="*/ 519166 w 7484617"/>
              <a:gd name="connsiteY6686" fmla="*/ 4143648 h 6858937"/>
              <a:gd name="connsiteX6687" fmla="*/ 533791 w 7484617"/>
              <a:gd name="connsiteY6687" fmla="*/ 4161938 h 6858937"/>
              <a:gd name="connsiteX6688" fmla="*/ 515510 w 7484617"/>
              <a:gd name="connsiteY6688" fmla="*/ 4172913 h 6858937"/>
              <a:gd name="connsiteX6689" fmla="*/ 530135 w 7484617"/>
              <a:gd name="connsiteY6689" fmla="*/ 4180229 h 6858937"/>
              <a:gd name="connsiteX6690" fmla="*/ 519166 w 7484617"/>
              <a:gd name="connsiteY6690" fmla="*/ 4205835 h 6858937"/>
              <a:gd name="connsiteX6691" fmla="*/ 519166 w 7484617"/>
              <a:gd name="connsiteY6691" fmla="*/ 4187545 h 6858937"/>
              <a:gd name="connsiteX6692" fmla="*/ 493573 w 7484617"/>
              <a:gd name="connsiteY6692" fmla="*/ 4194861 h 6858937"/>
              <a:gd name="connsiteX6693" fmla="*/ 508198 w 7484617"/>
              <a:gd name="connsiteY6693" fmla="*/ 4205835 h 6858937"/>
              <a:gd name="connsiteX6694" fmla="*/ 493573 w 7484617"/>
              <a:gd name="connsiteY6694" fmla="*/ 4257049 h 6858937"/>
              <a:gd name="connsiteX6695" fmla="*/ 511854 w 7484617"/>
              <a:gd name="connsiteY6695" fmla="*/ 4282655 h 6858937"/>
              <a:gd name="connsiteX6696" fmla="*/ 489917 w 7484617"/>
              <a:gd name="connsiteY6696" fmla="*/ 4278997 h 6858937"/>
              <a:gd name="connsiteX6697" fmla="*/ 504542 w 7484617"/>
              <a:gd name="connsiteY6697" fmla="*/ 4311919 h 6858937"/>
              <a:gd name="connsiteX6698" fmla="*/ 515510 w 7484617"/>
              <a:gd name="connsiteY6698" fmla="*/ 4308261 h 6858937"/>
              <a:gd name="connsiteX6699" fmla="*/ 522822 w 7484617"/>
              <a:gd name="connsiteY6699" fmla="*/ 4322893 h 6858937"/>
              <a:gd name="connsiteX6700" fmla="*/ 515510 w 7484617"/>
              <a:gd name="connsiteY6700" fmla="*/ 4344843 h 6858937"/>
              <a:gd name="connsiteX6701" fmla="*/ 511854 w 7484617"/>
              <a:gd name="connsiteY6701" fmla="*/ 4330209 h 6858937"/>
              <a:gd name="connsiteX6702" fmla="*/ 504542 w 7484617"/>
              <a:gd name="connsiteY6702" fmla="*/ 4322893 h 6858937"/>
              <a:gd name="connsiteX6703" fmla="*/ 489917 w 7484617"/>
              <a:gd name="connsiteY6703" fmla="*/ 4337525 h 6858937"/>
              <a:gd name="connsiteX6704" fmla="*/ 482605 w 7484617"/>
              <a:gd name="connsiteY6704" fmla="*/ 4330209 h 6858937"/>
              <a:gd name="connsiteX6705" fmla="*/ 489917 w 7484617"/>
              <a:gd name="connsiteY6705" fmla="*/ 4377765 h 6858937"/>
              <a:gd name="connsiteX6706" fmla="*/ 471636 w 7484617"/>
              <a:gd name="connsiteY6706" fmla="*/ 4370449 h 6858937"/>
              <a:gd name="connsiteX6707" fmla="*/ 486718 w 7484617"/>
              <a:gd name="connsiteY6707" fmla="*/ 4391483 h 6858937"/>
              <a:gd name="connsiteX6708" fmla="*/ 484493 w 7484617"/>
              <a:gd name="connsiteY6708" fmla="*/ 4399894 h 6858937"/>
              <a:gd name="connsiteX6709" fmla="*/ 478949 w 7484617"/>
              <a:gd name="connsiteY6709" fmla="*/ 4396055 h 6858937"/>
              <a:gd name="connsiteX6710" fmla="*/ 475292 w 7484617"/>
              <a:gd name="connsiteY6710" fmla="*/ 4432637 h 6858937"/>
              <a:gd name="connsiteX6711" fmla="*/ 460668 w 7484617"/>
              <a:gd name="connsiteY6711" fmla="*/ 4436295 h 6858937"/>
              <a:gd name="connsiteX6712" fmla="*/ 475292 w 7484617"/>
              <a:gd name="connsiteY6712" fmla="*/ 4454585 h 6858937"/>
              <a:gd name="connsiteX6713" fmla="*/ 464324 w 7484617"/>
              <a:gd name="connsiteY6713" fmla="*/ 4465559 h 6858937"/>
              <a:gd name="connsiteX6714" fmla="*/ 457012 w 7484617"/>
              <a:gd name="connsiteY6714" fmla="*/ 4461901 h 6858937"/>
              <a:gd name="connsiteX6715" fmla="*/ 453356 w 7484617"/>
              <a:gd name="connsiteY6715" fmla="*/ 4494823 h 6858937"/>
              <a:gd name="connsiteX6716" fmla="*/ 460668 w 7484617"/>
              <a:gd name="connsiteY6716" fmla="*/ 4531405 h 6858937"/>
              <a:gd name="connsiteX6717" fmla="*/ 435075 w 7484617"/>
              <a:gd name="connsiteY6717" fmla="*/ 4520431 h 6858937"/>
              <a:gd name="connsiteX6718" fmla="*/ 442389 w 7484617"/>
              <a:gd name="connsiteY6718" fmla="*/ 4546037 h 6858937"/>
              <a:gd name="connsiteX6719" fmla="*/ 449699 w 7484617"/>
              <a:gd name="connsiteY6719" fmla="*/ 4531405 h 6858937"/>
              <a:gd name="connsiteX6720" fmla="*/ 431419 w 7484617"/>
              <a:gd name="connsiteY6720" fmla="*/ 4560669 h 6858937"/>
              <a:gd name="connsiteX6721" fmla="*/ 453356 w 7484617"/>
              <a:gd name="connsiteY6721" fmla="*/ 4560669 h 6858937"/>
              <a:gd name="connsiteX6722" fmla="*/ 446043 w 7484617"/>
              <a:gd name="connsiteY6722" fmla="*/ 4600909 h 6858937"/>
              <a:gd name="connsiteX6723" fmla="*/ 453356 w 7484617"/>
              <a:gd name="connsiteY6723" fmla="*/ 4637489 h 6858937"/>
              <a:gd name="connsiteX6724" fmla="*/ 449699 w 7484617"/>
              <a:gd name="connsiteY6724" fmla="*/ 4622857 h 6858937"/>
              <a:gd name="connsiteX6725" fmla="*/ 431419 w 7484617"/>
              <a:gd name="connsiteY6725" fmla="*/ 4626515 h 6858937"/>
              <a:gd name="connsiteX6726" fmla="*/ 431419 w 7484617"/>
              <a:gd name="connsiteY6726" fmla="*/ 4710650 h 6858937"/>
              <a:gd name="connsiteX6727" fmla="*/ 416796 w 7484617"/>
              <a:gd name="connsiteY6727" fmla="*/ 4706992 h 6858937"/>
              <a:gd name="connsiteX6728" fmla="*/ 431419 w 7484617"/>
              <a:gd name="connsiteY6728" fmla="*/ 4736256 h 6858937"/>
              <a:gd name="connsiteX6729" fmla="*/ 420452 w 7484617"/>
              <a:gd name="connsiteY6729" fmla="*/ 4736256 h 6858937"/>
              <a:gd name="connsiteX6730" fmla="*/ 427765 w 7484617"/>
              <a:gd name="connsiteY6730" fmla="*/ 4802102 h 6858937"/>
              <a:gd name="connsiteX6731" fmla="*/ 416796 w 7484617"/>
              <a:gd name="connsiteY6731" fmla="*/ 4798444 h 6858937"/>
              <a:gd name="connsiteX6732" fmla="*/ 405827 w 7484617"/>
              <a:gd name="connsiteY6732" fmla="*/ 4853314 h 6858937"/>
              <a:gd name="connsiteX6733" fmla="*/ 391203 w 7484617"/>
              <a:gd name="connsiteY6733" fmla="*/ 4845998 h 6858937"/>
              <a:gd name="connsiteX6734" fmla="*/ 391203 w 7484617"/>
              <a:gd name="connsiteY6734" fmla="*/ 4867948 h 6858937"/>
              <a:gd name="connsiteX6735" fmla="*/ 405827 w 7484617"/>
              <a:gd name="connsiteY6735" fmla="*/ 4878922 h 6858937"/>
              <a:gd name="connsiteX6736" fmla="*/ 402171 w 7484617"/>
              <a:gd name="connsiteY6736" fmla="*/ 4893554 h 6858937"/>
              <a:gd name="connsiteX6737" fmla="*/ 413140 w 7484617"/>
              <a:gd name="connsiteY6737" fmla="*/ 4889896 h 6858937"/>
              <a:gd name="connsiteX6738" fmla="*/ 402171 w 7484617"/>
              <a:gd name="connsiteY6738" fmla="*/ 4919160 h 6858937"/>
              <a:gd name="connsiteX6739" fmla="*/ 416796 w 7484617"/>
              <a:gd name="connsiteY6739" fmla="*/ 4915502 h 6858937"/>
              <a:gd name="connsiteX6740" fmla="*/ 402171 w 7484617"/>
              <a:gd name="connsiteY6740" fmla="*/ 4948424 h 6858937"/>
              <a:gd name="connsiteX6741" fmla="*/ 383890 w 7484617"/>
              <a:gd name="connsiteY6741" fmla="*/ 4959400 h 6858937"/>
              <a:gd name="connsiteX6742" fmla="*/ 383890 w 7484617"/>
              <a:gd name="connsiteY6742" fmla="*/ 4992322 h 6858937"/>
              <a:gd name="connsiteX6743" fmla="*/ 376578 w 7484617"/>
              <a:gd name="connsiteY6743" fmla="*/ 4988664 h 6858937"/>
              <a:gd name="connsiteX6744" fmla="*/ 369266 w 7484617"/>
              <a:gd name="connsiteY6744" fmla="*/ 5014270 h 6858937"/>
              <a:gd name="connsiteX6745" fmla="*/ 398515 w 7484617"/>
              <a:gd name="connsiteY6745" fmla="*/ 5017928 h 6858937"/>
              <a:gd name="connsiteX6746" fmla="*/ 383890 w 7484617"/>
              <a:gd name="connsiteY6746" fmla="*/ 5032560 h 6858937"/>
              <a:gd name="connsiteX6747" fmla="*/ 394859 w 7484617"/>
              <a:gd name="connsiteY6747" fmla="*/ 5050852 h 6858937"/>
              <a:gd name="connsiteX6748" fmla="*/ 387547 w 7484617"/>
              <a:gd name="connsiteY6748" fmla="*/ 5105722 h 6858937"/>
              <a:gd name="connsiteX6749" fmla="*/ 383890 w 7484617"/>
              <a:gd name="connsiteY6749" fmla="*/ 5160594 h 6858937"/>
              <a:gd name="connsiteX6750" fmla="*/ 376578 w 7484617"/>
              <a:gd name="connsiteY6750" fmla="*/ 5273994 h 6858937"/>
              <a:gd name="connsiteX6751" fmla="*/ 372922 w 7484617"/>
              <a:gd name="connsiteY6751" fmla="*/ 5252046 h 6858937"/>
              <a:gd name="connsiteX6752" fmla="*/ 358297 w 7484617"/>
              <a:gd name="connsiteY6752" fmla="*/ 5244730 h 6858937"/>
              <a:gd name="connsiteX6753" fmla="*/ 358297 w 7484617"/>
              <a:gd name="connsiteY6753" fmla="*/ 5255704 h 6858937"/>
              <a:gd name="connsiteX6754" fmla="*/ 372922 w 7484617"/>
              <a:gd name="connsiteY6754" fmla="*/ 5263020 h 6858937"/>
              <a:gd name="connsiteX6755" fmla="*/ 358297 w 7484617"/>
              <a:gd name="connsiteY6755" fmla="*/ 5266678 h 6858937"/>
              <a:gd name="connsiteX6756" fmla="*/ 358297 w 7484617"/>
              <a:gd name="connsiteY6756" fmla="*/ 5284968 h 6858937"/>
              <a:gd name="connsiteX6757" fmla="*/ 369266 w 7484617"/>
              <a:gd name="connsiteY6757" fmla="*/ 5284968 h 6858937"/>
              <a:gd name="connsiteX6758" fmla="*/ 394859 w 7484617"/>
              <a:gd name="connsiteY6758" fmla="*/ 5270336 h 6858937"/>
              <a:gd name="connsiteX6759" fmla="*/ 391203 w 7484617"/>
              <a:gd name="connsiteY6759" fmla="*/ 5288626 h 6858937"/>
              <a:gd name="connsiteX6760" fmla="*/ 376578 w 7484617"/>
              <a:gd name="connsiteY6760" fmla="*/ 5284968 h 6858937"/>
              <a:gd name="connsiteX6761" fmla="*/ 376578 w 7484617"/>
              <a:gd name="connsiteY6761" fmla="*/ 5339839 h 6858937"/>
              <a:gd name="connsiteX6762" fmla="*/ 380234 w 7484617"/>
              <a:gd name="connsiteY6762" fmla="*/ 5350813 h 6858937"/>
              <a:gd name="connsiteX6763" fmla="*/ 369266 w 7484617"/>
              <a:gd name="connsiteY6763" fmla="*/ 5369103 h 6858937"/>
              <a:gd name="connsiteX6764" fmla="*/ 358297 w 7484617"/>
              <a:gd name="connsiteY6764" fmla="*/ 5339839 h 6858937"/>
              <a:gd name="connsiteX6765" fmla="*/ 358297 w 7484617"/>
              <a:gd name="connsiteY6765" fmla="*/ 5387395 h 6858937"/>
              <a:gd name="connsiteX6766" fmla="*/ 347329 w 7484617"/>
              <a:gd name="connsiteY6766" fmla="*/ 5409343 h 6858937"/>
              <a:gd name="connsiteX6767" fmla="*/ 321738 w 7484617"/>
              <a:gd name="connsiteY6767" fmla="*/ 5394711 h 6858937"/>
              <a:gd name="connsiteX6768" fmla="*/ 329051 w 7484617"/>
              <a:gd name="connsiteY6768" fmla="*/ 5427633 h 6858937"/>
              <a:gd name="connsiteX6769" fmla="*/ 350985 w 7484617"/>
              <a:gd name="connsiteY6769" fmla="*/ 5438607 h 6858937"/>
              <a:gd name="connsiteX6770" fmla="*/ 332704 w 7484617"/>
              <a:gd name="connsiteY6770" fmla="*/ 5456897 h 6858937"/>
              <a:gd name="connsiteX6771" fmla="*/ 310767 w 7484617"/>
              <a:gd name="connsiteY6771" fmla="*/ 5449581 h 6858937"/>
              <a:gd name="connsiteX6772" fmla="*/ 303457 w 7484617"/>
              <a:gd name="connsiteY6772" fmla="*/ 5423975 h 6858937"/>
              <a:gd name="connsiteX6773" fmla="*/ 310767 w 7484617"/>
              <a:gd name="connsiteY6773" fmla="*/ 5358129 h 6858937"/>
              <a:gd name="connsiteX6774" fmla="*/ 303457 w 7484617"/>
              <a:gd name="connsiteY6774" fmla="*/ 5310575 h 6858937"/>
              <a:gd name="connsiteX6775" fmla="*/ 292489 w 7484617"/>
              <a:gd name="connsiteY6775" fmla="*/ 5310575 h 6858937"/>
              <a:gd name="connsiteX6776" fmla="*/ 303457 w 7484617"/>
              <a:gd name="connsiteY6776" fmla="*/ 5292284 h 6858937"/>
              <a:gd name="connsiteX6777" fmla="*/ 321738 w 7484617"/>
              <a:gd name="connsiteY6777" fmla="*/ 5292284 h 6858937"/>
              <a:gd name="connsiteX6778" fmla="*/ 318082 w 7484617"/>
              <a:gd name="connsiteY6778" fmla="*/ 5284968 h 6858937"/>
              <a:gd name="connsiteX6779" fmla="*/ 292489 w 7484617"/>
              <a:gd name="connsiteY6779" fmla="*/ 5270336 h 6858937"/>
              <a:gd name="connsiteX6780" fmla="*/ 288832 w 7484617"/>
              <a:gd name="connsiteY6780" fmla="*/ 5248388 h 6858937"/>
              <a:gd name="connsiteX6781" fmla="*/ 296145 w 7484617"/>
              <a:gd name="connsiteY6781" fmla="*/ 5244730 h 6858937"/>
              <a:gd name="connsiteX6782" fmla="*/ 285176 w 7484617"/>
              <a:gd name="connsiteY6782" fmla="*/ 5222782 h 6858937"/>
              <a:gd name="connsiteX6783" fmla="*/ 299801 w 7484617"/>
              <a:gd name="connsiteY6783" fmla="*/ 5255704 h 6858937"/>
              <a:gd name="connsiteX6784" fmla="*/ 318082 w 7484617"/>
              <a:gd name="connsiteY6784" fmla="*/ 5255704 h 6858937"/>
              <a:gd name="connsiteX6785" fmla="*/ 303457 w 7484617"/>
              <a:gd name="connsiteY6785" fmla="*/ 5222782 h 6858937"/>
              <a:gd name="connsiteX6786" fmla="*/ 307113 w 7484617"/>
              <a:gd name="connsiteY6786" fmla="*/ 5204490 h 6858937"/>
              <a:gd name="connsiteX6787" fmla="*/ 321738 w 7484617"/>
              <a:gd name="connsiteY6787" fmla="*/ 5197174 h 6858937"/>
              <a:gd name="connsiteX6788" fmla="*/ 307113 w 7484617"/>
              <a:gd name="connsiteY6788" fmla="*/ 5178884 h 6858937"/>
              <a:gd name="connsiteX6789" fmla="*/ 321738 w 7484617"/>
              <a:gd name="connsiteY6789" fmla="*/ 5164252 h 6858937"/>
              <a:gd name="connsiteX6790" fmla="*/ 296145 w 7484617"/>
              <a:gd name="connsiteY6790" fmla="*/ 5160594 h 6858937"/>
              <a:gd name="connsiteX6791" fmla="*/ 318082 w 7484617"/>
              <a:gd name="connsiteY6791" fmla="*/ 5142304 h 6858937"/>
              <a:gd name="connsiteX6792" fmla="*/ 303457 w 7484617"/>
              <a:gd name="connsiteY6792" fmla="*/ 5120354 h 6858937"/>
              <a:gd name="connsiteX6793" fmla="*/ 292489 w 7484617"/>
              <a:gd name="connsiteY6793" fmla="*/ 5145962 h 6858937"/>
              <a:gd name="connsiteX6794" fmla="*/ 296145 w 7484617"/>
              <a:gd name="connsiteY6794" fmla="*/ 5102064 h 6858937"/>
              <a:gd name="connsiteX6795" fmla="*/ 285176 w 7484617"/>
              <a:gd name="connsiteY6795" fmla="*/ 5050852 h 6858937"/>
              <a:gd name="connsiteX6796" fmla="*/ 252271 w 7484617"/>
              <a:gd name="connsiteY6796" fmla="*/ 5087432 h 6858937"/>
              <a:gd name="connsiteX6797" fmla="*/ 255927 w 7484617"/>
              <a:gd name="connsiteY6797" fmla="*/ 5102064 h 6858937"/>
              <a:gd name="connsiteX6798" fmla="*/ 266896 w 7484617"/>
              <a:gd name="connsiteY6798" fmla="*/ 5102064 h 6858937"/>
              <a:gd name="connsiteX6799" fmla="*/ 285176 w 7484617"/>
              <a:gd name="connsiteY6799" fmla="*/ 5134988 h 6858937"/>
              <a:gd name="connsiteX6800" fmla="*/ 266896 w 7484617"/>
              <a:gd name="connsiteY6800" fmla="*/ 5124014 h 6858937"/>
              <a:gd name="connsiteX6801" fmla="*/ 263240 w 7484617"/>
              <a:gd name="connsiteY6801" fmla="*/ 5134988 h 6858937"/>
              <a:gd name="connsiteX6802" fmla="*/ 274208 w 7484617"/>
              <a:gd name="connsiteY6802" fmla="*/ 5145962 h 6858937"/>
              <a:gd name="connsiteX6803" fmla="*/ 263240 w 7484617"/>
              <a:gd name="connsiteY6803" fmla="*/ 5167910 h 6858937"/>
              <a:gd name="connsiteX6804" fmla="*/ 252271 w 7484617"/>
              <a:gd name="connsiteY6804" fmla="*/ 5145962 h 6858937"/>
              <a:gd name="connsiteX6805" fmla="*/ 244959 w 7484617"/>
              <a:gd name="connsiteY6805" fmla="*/ 5160594 h 6858937"/>
              <a:gd name="connsiteX6806" fmla="*/ 263240 w 7484617"/>
              <a:gd name="connsiteY6806" fmla="*/ 5175226 h 6858937"/>
              <a:gd name="connsiteX6807" fmla="*/ 270552 w 7484617"/>
              <a:gd name="connsiteY6807" fmla="*/ 5171568 h 6858937"/>
              <a:gd name="connsiteX6808" fmla="*/ 266896 w 7484617"/>
              <a:gd name="connsiteY6808" fmla="*/ 5193516 h 6858937"/>
              <a:gd name="connsiteX6809" fmla="*/ 266896 w 7484617"/>
              <a:gd name="connsiteY6809" fmla="*/ 5219124 h 6858937"/>
              <a:gd name="connsiteX6810" fmla="*/ 281520 w 7484617"/>
              <a:gd name="connsiteY6810" fmla="*/ 5266678 h 6858937"/>
              <a:gd name="connsiteX6811" fmla="*/ 277865 w 7484617"/>
              <a:gd name="connsiteY6811" fmla="*/ 5310575 h 6858937"/>
              <a:gd name="connsiteX6812" fmla="*/ 259583 w 7484617"/>
              <a:gd name="connsiteY6812" fmla="*/ 5299601 h 6858937"/>
              <a:gd name="connsiteX6813" fmla="*/ 274208 w 7484617"/>
              <a:gd name="connsiteY6813" fmla="*/ 5273994 h 6858937"/>
              <a:gd name="connsiteX6814" fmla="*/ 263240 w 7484617"/>
              <a:gd name="connsiteY6814" fmla="*/ 5252046 h 6858937"/>
              <a:gd name="connsiteX6815" fmla="*/ 270552 w 7484617"/>
              <a:gd name="connsiteY6815" fmla="*/ 5226440 h 6858937"/>
              <a:gd name="connsiteX6816" fmla="*/ 252271 w 7484617"/>
              <a:gd name="connsiteY6816" fmla="*/ 5237414 h 6858937"/>
              <a:gd name="connsiteX6817" fmla="*/ 263240 w 7484617"/>
              <a:gd name="connsiteY6817" fmla="*/ 5266678 h 6858937"/>
              <a:gd name="connsiteX6818" fmla="*/ 252271 w 7484617"/>
              <a:gd name="connsiteY6818" fmla="*/ 5306917 h 6858937"/>
              <a:gd name="connsiteX6819" fmla="*/ 241302 w 7484617"/>
              <a:gd name="connsiteY6819" fmla="*/ 5299601 h 6858937"/>
              <a:gd name="connsiteX6820" fmla="*/ 230334 w 7484617"/>
              <a:gd name="connsiteY6820" fmla="*/ 5306917 h 6858937"/>
              <a:gd name="connsiteX6821" fmla="*/ 244959 w 7484617"/>
              <a:gd name="connsiteY6821" fmla="*/ 5325207 h 6858937"/>
              <a:gd name="connsiteX6822" fmla="*/ 252271 w 7484617"/>
              <a:gd name="connsiteY6822" fmla="*/ 5321549 h 6858937"/>
              <a:gd name="connsiteX6823" fmla="*/ 244959 w 7484617"/>
              <a:gd name="connsiteY6823" fmla="*/ 5354471 h 6858937"/>
              <a:gd name="connsiteX6824" fmla="*/ 230334 w 7484617"/>
              <a:gd name="connsiteY6824" fmla="*/ 5343497 h 6858937"/>
              <a:gd name="connsiteX6825" fmla="*/ 248615 w 7484617"/>
              <a:gd name="connsiteY6825" fmla="*/ 5372761 h 6858937"/>
              <a:gd name="connsiteX6826" fmla="*/ 223022 w 7484617"/>
              <a:gd name="connsiteY6826" fmla="*/ 5402027 h 6858937"/>
              <a:gd name="connsiteX6827" fmla="*/ 223022 w 7484617"/>
              <a:gd name="connsiteY6827" fmla="*/ 5423975 h 6858937"/>
              <a:gd name="connsiteX6828" fmla="*/ 219366 w 7484617"/>
              <a:gd name="connsiteY6828" fmla="*/ 5434949 h 6858937"/>
              <a:gd name="connsiteX6829" fmla="*/ 204741 w 7484617"/>
              <a:gd name="connsiteY6829" fmla="*/ 5431291 h 6858937"/>
              <a:gd name="connsiteX6830" fmla="*/ 208399 w 7484617"/>
              <a:gd name="connsiteY6830" fmla="*/ 5449581 h 6858937"/>
              <a:gd name="connsiteX6831" fmla="*/ 193774 w 7484617"/>
              <a:gd name="connsiteY6831" fmla="*/ 5456897 h 6858937"/>
              <a:gd name="connsiteX6832" fmla="*/ 190116 w 7484617"/>
              <a:gd name="connsiteY6832" fmla="*/ 5475189 h 6858937"/>
              <a:gd name="connsiteX6833" fmla="*/ 201085 w 7484617"/>
              <a:gd name="connsiteY6833" fmla="*/ 5464213 h 6858937"/>
              <a:gd name="connsiteX6834" fmla="*/ 215709 w 7484617"/>
              <a:gd name="connsiteY6834" fmla="*/ 5475189 h 6858937"/>
              <a:gd name="connsiteX6835" fmla="*/ 215709 w 7484617"/>
              <a:gd name="connsiteY6835" fmla="*/ 5493479 h 6858937"/>
              <a:gd name="connsiteX6836" fmla="*/ 197431 w 7484617"/>
              <a:gd name="connsiteY6836" fmla="*/ 5500795 h 6858937"/>
              <a:gd name="connsiteX6837" fmla="*/ 197431 w 7484617"/>
              <a:gd name="connsiteY6837" fmla="*/ 5478847 h 6858937"/>
              <a:gd name="connsiteX6838" fmla="*/ 175494 w 7484617"/>
              <a:gd name="connsiteY6838" fmla="*/ 5493479 h 6858937"/>
              <a:gd name="connsiteX6839" fmla="*/ 179150 w 7484617"/>
              <a:gd name="connsiteY6839" fmla="*/ 5526401 h 6858937"/>
              <a:gd name="connsiteX6840" fmla="*/ 164526 w 7484617"/>
              <a:gd name="connsiteY6840" fmla="*/ 5508111 h 6858937"/>
              <a:gd name="connsiteX6841" fmla="*/ 168181 w 7484617"/>
              <a:gd name="connsiteY6841" fmla="*/ 5482505 h 6858937"/>
              <a:gd name="connsiteX6842" fmla="*/ 160869 w 7484617"/>
              <a:gd name="connsiteY6842" fmla="*/ 5478847 h 6858937"/>
              <a:gd name="connsiteX6843" fmla="*/ 149901 w 7484617"/>
              <a:gd name="connsiteY6843" fmla="*/ 5434949 h 6858937"/>
              <a:gd name="connsiteX6844" fmla="*/ 160869 w 7484617"/>
              <a:gd name="connsiteY6844" fmla="*/ 5423975 h 6858937"/>
              <a:gd name="connsiteX6845" fmla="*/ 160869 w 7484617"/>
              <a:gd name="connsiteY6845" fmla="*/ 5391053 h 6858937"/>
              <a:gd name="connsiteX6846" fmla="*/ 160869 w 7484617"/>
              <a:gd name="connsiteY6846" fmla="*/ 5409343 h 6858937"/>
              <a:gd name="connsiteX6847" fmla="*/ 186462 w 7484617"/>
              <a:gd name="connsiteY6847" fmla="*/ 5420317 h 6858937"/>
              <a:gd name="connsiteX6848" fmla="*/ 171837 w 7484617"/>
              <a:gd name="connsiteY6848" fmla="*/ 5405685 h 6858937"/>
              <a:gd name="connsiteX6849" fmla="*/ 171837 w 7484617"/>
              <a:gd name="connsiteY6849" fmla="*/ 5383735 h 6858937"/>
              <a:gd name="connsiteX6850" fmla="*/ 186462 w 7484617"/>
              <a:gd name="connsiteY6850" fmla="*/ 5380077 h 6858937"/>
              <a:gd name="connsiteX6851" fmla="*/ 168181 w 7484617"/>
              <a:gd name="connsiteY6851" fmla="*/ 5350813 h 6858937"/>
              <a:gd name="connsiteX6852" fmla="*/ 146244 w 7484617"/>
              <a:gd name="connsiteY6852" fmla="*/ 5343497 h 6858937"/>
              <a:gd name="connsiteX6853" fmla="*/ 149901 w 7484617"/>
              <a:gd name="connsiteY6853" fmla="*/ 5299601 h 6858937"/>
              <a:gd name="connsiteX6854" fmla="*/ 160869 w 7484617"/>
              <a:gd name="connsiteY6854" fmla="*/ 5310575 h 6858937"/>
              <a:gd name="connsiteX6855" fmla="*/ 160869 w 7484617"/>
              <a:gd name="connsiteY6855" fmla="*/ 5281310 h 6858937"/>
              <a:gd name="connsiteX6856" fmla="*/ 168181 w 7484617"/>
              <a:gd name="connsiteY6856" fmla="*/ 5244730 h 6858937"/>
              <a:gd name="connsiteX6857" fmla="*/ 190116 w 7484617"/>
              <a:gd name="connsiteY6857" fmla="*/ 5237414 h 6858937"/>
              <a:gd name="connsiteX6858" fmla="*/ 168181 w 7484617"/>
              <a:gd name="connsiteY6858" fmla="*/ 5215466 h 6858937"/>
              <a:gd name="connsiteX6859" fmla="*/ 171837 w 7484617"/>
              <a:gd name="connsiteY6859" fmla="*/ 5200832 h 6858937"/>
              <a:gd name="connsiteX6860" fmla="*/ 186462 w 7484617"/>
              <a:gd name="connsiteY6860" fmla="*/ 5204490 h 6858937"/>
              <a:gd name="connsiteX6861" fmla="*/ 179150 w 7484617"/>
              <a:gd name="connsiteY6861" fmla="*/ 5189858 h 6858937"/>
              <a:gd name="connsiteX6862" fmla="*/ 197431 w 7484617"/>
              <a:gd name="connsiteY6862" fmla="*/ 5186200 h 6858937"/>
              <a:gd name="connsiteX6863" fmla="*/ 186462 w 7484617"/>
              <a:gd name="connsiteY6863" fmla="*/ 5156936 h 6858937"/>
              <a:gd name="connsiteX6864" fmla="*/ 175494 w 7484617"/>
              <a:gd name="connsiteY6864" fmla="*/ 5182542 h 6858937"/>
              <a:gd name="connsiteX6865" fmla="*/ 175494 w 7484617"/>
              <a:gd name="connsiteY6865" fmla="*/ 5131330 h 6858937"/>
              <a:gd name="connsiteX6866" fmla="*/ 160869 w 7484617"/>
              <a:gd name="connsiteY6866" fmla="*/ 5189858 h 6858937"/>
              <a:gd name="connsiteX6867" fmla="*/ 171837 w 7484617"/>
              <a:gd name="connsiteY6867" fmla="*/ 5189858 h 6858937"/>
              <a:gd name="connsiteX6868" fmla="*/ 160869 w 7484617"/>
              <a:gd name="connsiteY6868" fmla="*/ 5204490 h 6858937"/>
              <a:gd name="connsiteX6869" fmla="*/ 142588 w 7484617"/>
              <a:gd name="connsiteY6869" fmla="*/ 5193516 h 6858937"/>
              <a:gd name="connsiteX6870" fmla="*/ 146244 w 7484617"/>
              <a:gd name="connsiteY6870" fmla="*/ 5131330 h 6858937"/>
              <a:gd name="connsiteX6871" fmla="*/ 149901 w 7484617"/>
              <a:gd name="connsiteY6871" fmla="*/ 5120354 h 6858937"/>
              <a:gd name="connsiteX6872" fmla="*/ 168181 w 7484617"/>
              <a:gd name="connsiteY6872" fmla="*/ 5120354 h 6858937"/>
              <a:gd name="connsiteX6873" fmla="*/ 168181 w 7484617"/>
              <a:gd name="connsiteY6873" fmla="*/ 5102064 h 6858937"/>
              <a:gd name="connsiteX6874" fmla="*/ 153557 w 7484617"/>
              <a:gd name="connsiteY6874" fmla="*/ 5109380 h 6858937"/>
              <a:gd name="connsiteX6875" fmla="*/ 157213 w 7484617"/>
              <a:gd name="connsiteY6875" fmla="*/ 5094748 h 6858937"/>
              <a:gd name="connsiteX6876" fmla="*/ 138932 w 7484617"/>
              <a:gd name="connsiteY6876" fmla="*/ 5076458 h 6858937"/>
              <a:gd name="connsiteX6877" fmla="*/ 124308 w 7484617"/>
              <a:gd name="connsiteY6877" fmla="*/ 5076458 h 6858937"/>
              <a:gd name="connsiteX6878" fmla="*/ 109683 w 7484617"/>
              <a:gd name="connsiteY6878" fmla="*/ 5058168 h 6858937"/>
              <a:gd name="connsiteX6879" fmla="*/ 135276 w 7484617"/>
              <a:gd name="connsiteY6879" fmla="*/ 5058168 h 6858937"/>
              <a:gd name="connsiteX6880" fmla="*/ 131620 w 7484617"/>
              <a:gd name="connsiteY6880" fmla="*/ 5025244 h 6858937"/>
              <a:gd name="connsiteX6881" fmla="*/ 142588 w 7484617"/>
              <a:gd name="connsiteY6881" fmla="*/ 5036218 h 6858937"/>
              <a:gd name="connsiteX6882" fmla="*/ 157213 w 7484617"/>
              <a:gd name="connsiteY6882" fmla="*/ 5021586 h 6858937"/>
              <a:gd name="connsiteX6883" fmla="*/ 164526 w 7484617"/>
              <a:gd name="connsiteY6883" fmla="*/ 4999638 h 6858937"/>
              <a:gd name="connsiteX6884" fmla="*/ 142588 w 7484617"/>
              <a:gd name="connsiteY6884" fmla="*/ 4981348 h 6858937"/>
              <a:gd name="connsiteX6885" fmla="*/ 168181 w 7484617"/>
              <a:gd name="connsiteY6885" fmla="*/ 4974032 h 6858937"/>
              <a:gd name="connsiteX6886" fmla="*/ 153557 w 7484617"/>
              <a:gd name="connsiteY6886" fmla="*/ 4941108 h 6858937"/>
              <a:gd name="connsiteX6887" fmla="*/ 160869 w 7484617"/>
              <a:gd name="connsiteY6887" fmla="*/ 4926476 h 6858937"/>
              <a:gd name="connsiteX6888" fmla="*/ 127964 w 7484617"/>
              <a:gd name="connsiteY6888" fmla="*/ 4966716 h 6858937"/>
              <a:gd name="connsiteX6889" fmla="*/ 138932 w 7484617"/>
              <a:gd name="connsiteY6889" fmla="*/ 4930134 h 6858937"/>
              <a:gd name="connsiteX6890" fmla="*/ 87748 w 7484617"/>
              <a:gd name="connsiteY6890" fmla="*/ 4911844 h 6858937"/>
              <a:gd name="connsiteX6891" fmla="*/ 84092 w 7484617"/>
              <a:gd name="connsiteY6891" fmla="*/ 4849656 h 6858937"/>
              <a:gd name="connsiteX6892" fmla="*/ 106027 w 7484617"/>
              <a:gd name="connsiteY6892" fmla="*/ 4878922 h 6858937"/>
              <a:gd name="connsiteX6893" fmla="*/ 116995 w 7484617"/>
              <a:gd name="connsiteY6893" fmla="*/ 4813076 h 6858937"/>
              <a:gd name="connsiteX6894" fmla="*/ 146244 w 7484617"/>
              <a:gd name="connsiteY6894" fmla="*/ 4750888 h 6858937"/>
              <a:gd name="connsiteX6895" fmla="*/ 138932 w 7484617"/>
              <a:gd name="connsiteY6895" fmla="*/ 4736256 h 6858937"/>
              <a:gd name="connsiteX6896" fmla="*/ 153557 w 7484617"/>
              <a:gd name="connsiteY6896" fmla="*/ 4725282 h 6858937"/>
              <a:gd name="connsiteX6897" fmla="*/ 171837 w 7484617"/>
              <a:gd name="connsiteY6897" fmla="*/ 4648463 h 6858937"/>
              <a:gd name="connsiteX6898" fmla="*/ 160869 w 7484617"/>
              <a:gd name="connsiteY6898" fmla="*/ 4652121 h 6858937"/>
              <a:gd name="connsiteX6899" fmla="*/ 164526 w 7484617"/>
              <a:gd name="connsiteY6899" fmla="*/ 4637489 h 6858937"/>
              <a:gd name="connsiteX6900" fmla="*/ 171837 w 7484617"/>
              <a:gd name="connsiteY6900" fmla="*/ 4641147 h 6858937"/>
              <a:gd name="connsiteX6901" fmla="*/ 182806 w 7484617"/>
              <a:gd name="connsiteY6901" fmla="*/ 4597249 h 6858937"/>
              <a:gd name="connsiteX6902" fmla="*/ 190116 w 7484617"/>
              <a:gd name="connsiteY6902" fmla="*/ 4615541 h 6858937"/>
              <a:gd name="connsiteX6903" fmla="*/ 201085 w 7484617"/>
              <a:gd name="connsiteY6903" fmla="*/ 4586275 h 6858937"/>
              <a:gd name="connsiteX6904" fmla="*/ 171837 w 7484617"/>
              <a:gd name="connsiteY6904" fmla="*/ 4575301 h 6858937"/>
              <a:gd name="connsiteX6905" fmla="*/ 208399 w 7484617"/>
              <a:gd name="connsiteY6905" fmla="*/ 4546037 h 6858937"/>
              <a:gd name="connsiteX6906" fmla="*/ 197431 w 7484617"/>
              <a:gd name="connsiteY6906" fmla="*/ 4553353 h 6858937"/>
              <a:gd name="connsiteX6907" fmla="*/ 186462 w 7484617"/>
              <a:gd name="connsiteY6907" fmla="*/ 4494823 h 6858937"/>
              <a:gd name="connsiteX6908" fmla="*/ 212055 w 7484617"/>
              <a:gd name="connsiteY6908" fmla="*/ 4447269 h 6858937"/>
              <a:gd name="connsiteX6909" fmla="*/ 204741 w 7484617"/>
              <a:gd name="connsiteY6909" fmla="*/ 4425319 h 6858937"/>
              <a:gd name="connsiteX6910" fmla="*/ 193774 w 7484617"/>
              <a:gd name="connsiteY6910" fmla="*/ 4428979 h 6858937"/>
              <a:gd name="connsiteX6911" fmla="*/ 201085 w 7484617"/>
              <a:gd name="connsiteY6911" fmla="*/ 4377765 h 6858937"/>
              <a:gd name="connsiteX6912" fmla="*/ 212055 w 7484617"/>
              <a:gd name="connsiteY6912" fmla="*/ 4410687 h 6858937"/>
              <a:gd name="connsiteX6913" fmla="*/ 233990 w 7484617"/>
              <a:gd name="connsiteY6913" fmla="*/ 4363133 h 6858937"/>
              <a:gd name="connsiteX6914" fmla="*/ 237646 w 7484617"/>
              <a:gd name="connsiteY6914" fmla="*/ 4297287 h 6858937"/>
              <a:gd name="connsiteX6915" fmla="*/ 255927 w 7484617"/>
              <a:gd name="connsiteY6915" fmla="*/ 4282655 h 6858937"/>
              <a:gd name="connsiteX6916" fmla="*/ 274208 w 7484617"/>
              <a:gd name="connsiteY6916" fmla="*/ 4297287 h 6858937"/>
              <a:gd name="connsiteX6917" fmla="*/ 277865 w 7484617"/>
              <a:gd name="connsiteY6917" fmla="*/ 4286313 h 6858937"/>
              <a:gd name="connsiteX6918" fmla="*/ 263240 w 7484617"/>
              <a:gd name="connsiteY6918" fmla="*/ 4271681 h 6858937"/>
              <a:gd name="connsiteX6919" fmla="*/ 281520 w 7484617"/>
              <a:gd name="connsiteY6919" fmla="*/ 4278997 h 6858937"/>
              <a:gd name="connsiteX6920" fmla="*/ 277865 w 7484617"/>
              <a:gd name="connsiteY6920" fmla="*/ 4253391 h 6858937"/>
              <a:gd name="connsiteX6921" fmla="*/ 292489 w 7484617"/>
              <a:gd name="connsiteY6921" fmla="*/ 4257049 h 6858937"/>
              <a:gd name="connsiteX6922" fmla="*/ 274208 w 7484617"/>
              <a:gd name="connsiteY6922" fmla="*/ 4242415 h 6858937"/>
              <a:gd name="connsiteX6923" fmla="*/ 281520 w 7484617"/>
              <a:gd name="connsiteY6923" fmla="*/ 4227783 h 6858937"/>
              <a:gd name="connsiteX6924" fmla="*/ 292489 w 7484617"/>
              <a:gd name="connsiteY6924" fmla="*/ 4238757 h 6858937"/>
              <a:gd name="connsiteX6925" fmla="*/ 281520 w 7484617"/>
              <a:gd name="connsiteY6925" fmla="*/ 4209493 h 6858937"/>
              <a:gd name="connsiteX6926" fmla="*/ 259583 w 7484617"/>
              <a:gd name="connsiteY6926" fmla="*/ 4216809 h 6858937"/>
              <a:gd name="connsiteX6927" fmla="*/ 270552 w 7484617"/>
              <a:gd name="connsiteY6927" fmla="*/ 4190747 h 6858937"/>
              <a:gd name="connsiteX6928" fmla="*/ 270552 w 7484617"/>
              <a:gd name="connsiteY6928" fmla="*/ 4162853 h 6858937"/>
              <a:gd name="connsiteX6929" fmla="*/ 277865 w 7484617"/>
              <a:gd name="connsiteY6929" fmla="*/ 4163768 h 6858937"/>
              <a:gd name="connsiteX6930" fmla="*/ 292489 w 7484617"/>
              <a:gd name="connsiteY6930" fmla="*/ 4165597 h 6858937"/>
              <a:gd name="connsiteX6931" fmla="*/ 299801 w 7484617"/>
              <a:gd name="connsiteY6931" fmla="*/ 4143648 h 6858937"/>
              <a:gd name="connsiteX6932" fmla="*/ 274208 w 7484617"/>
              <a:gd name="connsiteY6932" fmla="*/ 4143648 h 6858937"/>
              <a:gd name="connsiteX6933" fmla="*/ 296145 w 7484617"/>
              <a:gd name="connsiteY6933" fmla="*/ 4136332 h 6858937"/>
              <a:gd name="connsiteX6934" fmla="*/ 281520 w 7484617"/>
              <a:gd name="connsiteY6934" fmla="*/ 4114384 h 6858937"/>
              <a:gd name="connsiteX6935" fmla="*/ 299801 w 7484617"/>
              <a:gd name="connsiteY6935" fmla="*/ 4074144 h 6858937"/>
              <a:gd name="connsiteX6936" fmla="*/ 296145 w 7484617"/>
              <a:gd name="connsiteY6936" fmla="*/ 4085120 h 6858937"/>
              <a:gd name="connsiteX6937" fmla="*/ 310767 w 7484617"/>
              <a:gd name="connsiteY6937" fmla="*/ 4085120 h 6858937"/>
              <a:gd name="connsiteX6938" fmla="*/ 303457 w 7484617"/>
              <a:gd name="connsiteY6938" fmla="*/ 4033906 h 6858937"/>
              <a:gd name="connsiteX6939" fmla="*/ 321738 w 7484617"/>
              <a:gd name="connsiteY6939" fmla="*/ 4033906 h 6858937"/>
              <a:gd name="connsiteX6940" fmla="*/ 321738 w 7484617"/>
              <a:gd name="connsiteY6940" fmla="*/ 4011958 h 6858937"/>
              <a:gd name="connsiteX6941" fmla="*/ 340017 w 7484617"/>
              <a:gd name="connsiteY6941" fmla="*/ 4011958 h 6858937"/>
              <a:gd name="connsiteX6942" fmla="*/ 340017 w 7484617"/>
              <a:gd name="connsiteY6942" fmla="*/ 3990008 h 6858937"/>
              <a:gd name="connsiteX6943" fmla="*/ 347786 w 7484617"/>
              <a:gd name="connsiteY6943" fmla="*/ 3995497 h 6858937"/>
              <a:gd name="connsiteX6944" fmla="*/ 357911 w 7484617"/>
              <a:gd name="connsiteY6944" fmla="*/ 3990211 h 6858937"/>
              <a:gd name="connsiteX6945" fmla="*/ 350985 w 7484617"/>
              <a:gd name="connsiteY6945" fmla="*/ 4015616 h 6858937"/>
              <a:gd name="connsiteX6946" fmla="*/ 340017 w 7484617"/>
              <a:gd name="connsiteY6946" fmla="*/ 4033906 h 6858937"/>
              <a:gd name="connsiteX6947" fmla="*/ 332704 w 7484617"/>
              <a:gd name="connsiteY6947" fmla="*/ 4052196 h 6858937"/>
              <a:gd name="connsiteX6948" fmla="*/ 350985 w 7484617"/>
              <a:gd name="connsiteY6948" fmla="*/ 4063170 h 6858937"/>
              <a:gd name="connsiteX6949" fmla="*/ 358297 w 7484617"/>
              <a:gd name="connsiteY6949" fmla="*/ 4041222 h 6858937"/>
              <a:gd name="connsiteX6950" fmla="*/ 369266 w 7484617"/>
              <a:gd name="connsiteY6950" fmla="*/ 4015616 h 6858937"/>
              <a:gd name="connsiteX6951" fmla="*/ 361954 w 7484617"/>
              <a:gd name="connsiteY6951" fmla="*/ 3968060 h 6858937"/>
              <a:gd name="connsiteX6952" fmla="*/ 376578 w 7484617"/>
              <a:gd name="connsiteY6952" fmla="*/ 3964402 h 6858937"/>
              <a:gd name="connsiteX6953" fmla="*/ 376578 w 7484617"/>
              <a:gd name="connsiteY6953" fmla="*/ 3935138 h 6858937"/>
              <a:gd name="connsiteX6954" fmla="*/ 365610 w 7484617"/>
              <a:gd name="connsiteY6954" fmla="*/ 3920506 h 6858937"/>
              <a:gd name="connsiteX6955" fmla="*/ 361954 w 7484617"/>
              <a:gd name="connsiteY6955" fmla="*/ 3942454 h 6858937"/>
              <a:gd name="connsiteX6956" fmla="*/ 369266 w 7484617"/>
              <a:gd name="connsiteY6956" fmla="*/ 3942454 h 6858937"/>
              <a:gd name="connsiteX6957" fmla="*/ 361954 w 7484617"/>
              <a:gd name="connsiteY6957" fmla="*/ 3957086 h 6858937"/>
              <a:gd name="connsiteX6958" fmla="*/ 336361 w 7484617"/>
              <a:gd name="connsiteY6958" fmla="*/ 3942454 h 6858937"/>
              <a:gd name="connsiteX6959" fmla="*/ 350985 w 7484617"/>
              <a:gd name="connsiteY6959" fmla="*/ 3938796 h 6858937"/>
              <a:gd name="connsiteX6960" fmla="*/ 354641 w 7484617"/>
              <a:gd name="connsiteY6960" fmla="*/ 3916848 h 6858937"/>
              <a:gd name="connsiteX6961" fmla="*/ 347329 w 7484617"/>
              <a:gd name="connsiteY6961" fmla="*/ 3898556 h 6858937"/>
              <a:gd name="connsiteX6962" fmla="*/ 347329 w 7484617"/>
              <a:gd name="connsiteY6962" fmla="*/ 3887582 h 6858937"/>
              <a:gd name="connsiteX6963" fmla="*/ 361954 w 7484617"/>
              <a:gd name="connsiteY6963" fmla="*/ 3880266 h 6858937"/>
              <a:gd name="connsiteX6964" fmla="*/ 350985 w 7484617"/>
              <a:gd name="connsiteY6964" fmla="*/ 3876608 h 6858937"/>
              <a:gd name="connsiteX6965" fmla="*/ 365610 w 7484617"/>
              <a:gd name="connsiteY6965" fmla="*/ 3847344 h 6858937"/>
              <a:gd name="connsiteX6966" fmla="*/ 358297 w 7484617"/>
              <a:gd name="connsiteY6966" fmla="*/ 3840028 h 6858937"/>
              <a:gd name="connsiteX6967" fmla="*/ 343673 w 7484617"/>
              <a:gd name="connsiteY6967" fmla="*/ 3865634 h 6858937"/>
              <a:gd name="connsiteX6968" fmla="*/ 343673 w 7484617"/>
              <a:gd name="connsiteY6968" fmla="*/ 3829054 h 6858937"/>
              <a:gd name="connsiteX6969" fmla="*/ 358297 w 7484617"/>
              <a:gd name="connsiteY6969" fmla="*/ 3832712 h 6858937"/>
              <a:gd name="connsiteX6970" fmla="*/ 354641 w 7484617"/>
              <a:gd name="connsiteY6970" fmla="*/ 3821738 h 6858937"/>
              <a:gd name="connsiteX6971" fmla="*/ 336361 w 7484617"/>
              <a:gd name="connsiteY6971" fmla="*/ 3814420 h 6858937"/>
              <a:gd name="connsiteX6972" fmla="*/ 336361 w 7484617"/>
              <a:gd name="connsiteY6972" fmla="*/ 3847344 h 6858937"/>
              <a:gd name="connsiteX6973" fmla="*/ 318082 w 7484617"/>
              <a:gd name="connsiteY6973" fmla="*/ 3854660 h 6858937"/>
              <a:gd name="connsiteX6974" fmla="*/ 314426 w 7484617"/>
              <a:gd name="connsiteY6974" fmla="*/ 3902214 h 6858937"/>
              <a:gd name="connsiteX6975" fmla="*/ 303457 w 7484617"/>
              <a:gd name="connsiteY6975" fmla="*/ 3891240 h 6858937"/>
              <a:gd name="connsiteX6976" fmla="*/ 310767 w 7484617"/>
              <a:gd name="connsiteY6976" fmla="*/ 3916848 h 6858937"/>
              <a:gd name="connsiteX6977" fmla="*/ 292489 w 7484617"/>
              <a:gd name="connsiteY6977" fmla="*/ 3902214 h 6858937"/>
              <a:gd name="connsiteX6978" fmla="*/ 310767 w 7484617"/>
              <a:gd name="connsiteY6978" fmla="*/ 3927822 h 6858937"/>
              <a:gd name="connsiteX6979" fmla="*/ 288832 w 7484617"/>
              <a:gd name="connsiteY6979" fmla="*/ 3920506 h 6858937"/>
              <a:gd name="connsiteX6980" fmla="*/ 303457 w 7484617"/>
              <a:gd name="connsiteY6980" fmla="*/ 3938796 h 6858937"/>
              <a:gd name="connsiteX6981" fmla="*/ 299801 w 7484617"/>
              <a:gd name="connsiteY6981" fmla="*/ 3964402 h 6858937"/>
              <a:gd name="connsiteX6982" fmla="*/ 296145 w 7484617"/>
              <a:gd name="connsiteY6982" fmla="*/ 3971718 h 6858937"/>
              <a:gd name="connsiteX6983" fmla="*/ 277865 w 7484617"/>
              <a:gd name="connsiteY6983" fmla="*/ 3979034 h 6858937"/>
              <a:gd name="connsiteX6984" fmla="*/ 296145 w 7484617"/>
              <a:gd name="connsiteY6984" fmla="*/ 3990008 h 6858937"/>
              <a:gd name="connsiteX6985" fmla="*/ 285176 w 7484617"/>
              <a:gd name="connsiteY6985" fmla="*/ 4011958 h 6858937"/>
              <a:gd name="connsiteX6986" fmla="*/ 288832 w 7484617"/>
              <a:gd name="connsiteY6986" fmla="*/ 3993668 h 6858937"/>
              <a:gd name="connsiteX6987" fmla="*/ 277865 w 7484617"/>
              <a:gd name="connsiteY6987" fmla="*/ 4019274 h 6858937"/>
              <a:gd name="connsiteX6988" fmla="*/ 255927 w 7484617"/>
              <a:gd name="connsiteY6988" fmla="*/ 4026590 h 6858937"/>
              <a:gd name="connsiteX6989" fmla="*/ 252271 w 7484617"/>
              <a:gd name="connsiteY6989" fmla="*/ 4063170 h 6858937"/>
              <a:gd name="connsiteX6990" fmla="*/ 259583 w 7484617"/>
              <a:gd name="connsiteY6990" fmla="*/ 4037564 h 6858937"/>
              <a:gd name="connsiteX6991" fmla="*/ 274208 w 7484617"/>
              <a:gd name="connsiteY6991" fmla="*/ 4030248 h 6858937"/>
              <a:gd name="connsiteX6992" fmla="*/ 281520 w 7484617"/>
              <a:gd name="connsiteY6992" fmla="*/ 4044880 h 6858937"/>
              <a:gd name="connsiteX6993" fmla="*/ 259583 w 7484617"/>
              <a:gd name="connsiteY6993" fmla="*/ 4070486 h 6858937"/>
              <a:gd name="connsiteX6994" fmla="*/ 241302 w 7484617"/>
              <a:gd name="connsiteY6994" fmla="*/ 4063170 h 6858937"/>
              <a:gd name="connsiteX6995" fmla="*/ 230334 w 7484617"/>
              <a:gd name="connsiteY6995" fmla="*/ 4103410 h 6858937"/>
              <a:gd name="connsiteX6996" fmla="*/ 252271 w 7484617"/>
              <a:gd name="connsiteY6996" fmla="*/ 4125358 h 6858937"/>
              <a:gd name="connsiteX6997" fmla="*/ 252271 w 7484617"/>
              <a:gd name="connsiteY6997" fmla="*/ 4132674 h 6858937"/>
              <a:gd name="connsiteX6998" fmla="*/ 226678 w 7484617"/>
              <a:gd name="connsiteY6998" fmla="*/ 4132674 h 6858937"/>
              <a:gd name="connsiteX6999" fmla="*/ 244959 w 7484617"/>
              <a:gd name="connsiteY6999" fmla="*/ 4150964 h 6858937"/>
              <a:gd name="connsiteX7000" fmla="*/ 226678 w 7484617"/>
              <a:gd name="connsiteY7000" fmla="*/ 4180229 h 6858937"/>
              <a:gd name="connsiteX7001" fmla="*/ 215709 w 7484617"/>
              <a:gd name="connsiteY7001" fmla="*/ 4194861 h 6858937"/>
              <a:gd name="connsiteX7002" fmla="*/ 215709 w 7484617"/>
              <a:gd name="connsiteY7002" fmla="*/ 4176571 h 6858937"/>
              <a:gd name="connsiteX7003" fmla="*/ 204741 w 7484617"/>
              <a:gd name="connsiteY7003" fmla="*/ 4202177 h 6858937"/>
              <a:gd name="connsiteX7004" fmla="*/ 201085 w 7484617"/>
              <a:gd name="connsiteY7004" fmla="*/ 4194861 h 6858937"/>
              <a:gd name="connsiteX7005" fmla="*/ 193774 w 7484617"/>
              <a:gd name="connsiteY7005" fmla="*/ 4191203 h 6858937"/>
              <a:gd name="connsiteX7006" fmla="*/ 201085 w 7484617"/>
              <a:gd name="connsiteY7006" fmla="*/ 4180229 h 6858937"/>
              <a:gd name="connsiteX7007" fmla="*/ 193774 w 7484617"/>
              <a:gd name="connsiteY7007" fmla="*/ 4172913 h 6858937"/>
              <a:gd name="connsiteX7008" fmla="*/ 197431 w 7484617"/>
              <a:gd name="connsiteY7008" fmla="*/ 4209493 h 6858937"/>
              <a:gd name="connsiteX7009" fmla="*/ 193774 w 7484617"/>
              <a:gd name="connsiteY7009" fmla="*/ 4220467 h 6858937"/>
              <a:gd name="connsiteX7010" fmla="*/ 190116 w 7484617"/>
              <a:gd name="connsiteY7010" fmla="*/ 4231441 h 6858937"/>
              <a:gd name="connsiteX7011" fmla="*/ 186462 w 7484617"/>
              <a:gd name="connsiteY7011" fmla="*/ 4257049 h 6858937"/>
              <a:gd name="connsiteX7012" fmla="*/ 212055 w 7484617"/>
              <a:gd name="connsiteY7012" fmla="*/ 4264365 h 6858937"/>
              <a:gd name="connsiteX7013" fmla="*/ 201085 w 7484617"/>
              <a:gd name="connsiteY7013" fmla="*/ 4286313 h 6858937"/>
              <a:gd name="connsiteX7014" fmla="*/ 179150 w 7484617"/>
              <a:gd name="connsiteY7014" fmla="*/ 4264365 h 6858937"/>
              <a:gd name="connsiteX7015" fmla="*/ 175494 w 7484617"/>
              <a:gd name="connsiteY7015" fmla="*/ 4322893 h 6858937"/>
              <a:gd name="connsiteX7016" fmla="*/ 146244 w 7484617"/>
              <a:gd name="connsiteY7016" fmla="*/ 4377765 h 6858937"/>
              <a:gd name="connsiteX7017" fmla="*/ 138932 w 7484617"/>
              <a:gd name="connsiteY7017" fmla="*/ 4370449 h 6858937"/>
              <a:gd name="connsiteX7018" fmla="*/ 120651 w 7484617"/>
              <a:gd name="connsiteY7018" fmla="*/ 4377765 h 6858937"/>
              <a:gd name="connsiteX7019" fmla="*/ 138932 w 7484617"/>
              <a:gd name="connsiteY7019" fmla="*/ 4381423 h 6858937"/>
              <a:gd name="connsiteX7020" fmla="*/ 142588 w 7484617"/>
              <a:gd name="connsiteY7020" fmla="*/ 4425319 h 6858937"/>
              <a:gd name="connsiteX7021" fmla="*/ 160869 w 7484617"/>
              <a:gd name="connsiteY7021" fmla="*/ 4421661 h 6858937"/>
              <a:gd name="connsiteX7022" fmla="*/ 157213 w 7484617"/>
              <a:gd name="connsiteY7022" fmla="*/ 4447269 h 6858937"/>
              <a:gd name="connsiteX7023" fmla="*/ 142588 w 7484617"/>
              <a:gd name="connsiteY7023" fmla="*/ 4443611 h 6858937"/>
              <a:gd name="connsiteX7024" fmla="*/ 148395 w 7484617"/>
              <a:gd name="connsiteY7024" fmla="*/ 4431991 h 6858937"/>
              <a:gd name="connsiteX7025" fmla="*/ 148987 w 7484617"/>
              <a:gd name="connsiteY7025" fmla="*/ 4432178 h 6858937"/>
              <a:gd name="connsiteX7026" fmla="*/ 153557 w 7484617"/>
              <a:gd name="connsiteY7026" fmla="*/ 4421661 h 6858937"/>
              <a:gd name="connsiteX7027" fmla="*/ 148395 w 7484617"/>
              <a:gd name="connsiteY7027" fmla="*/ 4431991 h 6858937"/>
              <a:gd name="connsiteX7028" fmla="*/ 138932 w 7484617"/>
              <a:gd name="connsiteY7028" fmla="*/ 4428979 h 6858937"/>
              <a:gd name="connsiteX7029" fmla="*/ 127964 w 7484617"/>
              <a:gd name="connsiteY7029" fmla="*/ 4472875 h 6858937"/>
              <a:gd name="connsiteX7030" fmla="*/ 106027 w 7484617"/>
              <a:gd name="connsiteY7030" fmla="*/ 4476533 h 6858937"/>
              <a:gd name="connsiteX7031" fmla="*/ 106027 w 7484617"/>
              <a:gd name="connsiteY7031" fmla="*/ 4454585 h 6858937"/>
              <a:gd name="connsiteX7032" fmla="*/ 98715 w 7484617"/>
              <a:gd name="connsiteY7032" fmla="*/ 4487507 h 6858937"/>
              <a:gd name="connsiteX7033" fmla="*/ 116995 w 7484617"/>
              <a:gd name="connsiteY7033" fmla="*/ 4491165 h 6858937"/>
              <a:gd name="connsiteX7034" fmla="*/ 116995 w 7484617"/>
              <a:gd name="connsiteY7034" fmla="*/ 4469217 h 6858937"/>
              <a:gd name="connsiteX7035" fmla="*/ 124308 w 7484617"/>
              <a:gd name="connsiteY7035" fmla="*/ 4487507 h 6858937"/>
              <a:gd name="connsiteX7036" fmla="*/ 113340 w 7484617"/>
              <a:gd name="connsiteY7036" fmla="*/ 4524089 h 6858937"/>
              <a:gd name="connsiteX7037" fmla="*/ 116995 w 7484617"/>
              <a:gd name="connsiteY7037" fmla="*/ 4560669 h 6858937"/>
              <a:gd name="connsiteX7038" fmla="*/ 98715 w 7484617"/>
              <a:gd name="connsiteY7038" fmla="*/ 4567985 h 6858937"/>
              <a:gd name="connsiteX7039" fmla="*/ 102371 w 7484617"/>
              <a:gd name="connsiteY7039" fmla="*/ 4575301 h 6858937"/>
              <a:gd name="connsiteX7040" fmla="*/ 109683 w 7484617"/>
              <a:gd name="connsiteY7040" fmla="*/ 4586275 h 6858937"/>
              <a:gd name="connsiteX7041" fmla="*/ 102371 w 7484617"/>
              <a:gd name="connsiteY7041" fmla="*/ 4648463 h 6858937"/>
              <a:gd name="connsiteX7042" fmla="*/ 87748 w 7484617"/>
              <a:gd name="connsiteY7042" fmla="*/ 4648463 h 6858937"/>
              <a:gd name="connsiteX7043" fmla="*/ 80434 w 7484617"/>
              <a:gd name="connsiteY7043" fmla="*/ 4659437 h 6858937"/>
              <a:gd name="connsiteX7044" fmla="*/ 76779 w 7484617"/>
              <a:gd name="connsiteY7044" fmla="*/ 4674069 h 6858937"/>
              <a:gd name="connsiteX7045" fmla="*/ 87748 w 7484617"/>
              <a:gd name="connsiteY7045" fmla="*/ 4681385 h 6858937"/>
              <a:gd name="connsiteX7046" fmla="*/ 76779 w 7484617"/>
              <a:gd name="connsiteY7046" fmla="*/ 4699676 h 6858937"/>
              <a:gd name="connsiteX7047" fmla="*/ 65811 w 7484617"/>
              <a:gd name="connsiteY7047" fmla="*/ 4696018 h 6858937"/>
              <a:gd name="connsiteX7048" fmla="*/ 69467 w 7484617"/>
              <a:gd name="connsiteY7048" fmla="*/ 4710650 h 6858937"/>
              <a:gd name="connsiteX7049" fmla="*/ 76779 w 7484617"/>
              <a:gd name="connsiteY7049" fmla="*/ 4699676 h 6858937"/>
              <a:gd name="connsiteX7050" fmla="*/ 84092 w 7484617"/>
              <a:gd name="connsiteY7050" fmla="*/ 4725282 h 6858937"/>
              <a:gd name="connsiteX7051" fmla="*/ 73123 w 7484617"/>
              <a:gd name="connsiteY7051" fmla="*/ 4728940 h 6858937"/>
              <a:gd name="connsiteX7052" fmla="*/ 62155 w 7484617"/>
              <a:gd name="connsiteY7052" fmla="*/ 4739914 h 6858937"/>
              <a:gd name="connsiteX7053" fmla="*/ 47530 w 7484617"/>
              <a:gd name="connsiteY7053" fmla="*/ 4816734 h 6858937"/>
              <a:gd name="connsiteX7054" fmla="*/ 43874 w 7484617"/>
              <a:gd name="connsiteY7054" fmla="*/ 4831366 h 6858937"/>
              <a:gd name="connsiteX7055" fmla="*/ 36562 w 7484617"/>
              <a:gd name="connsiteY7055" fmla="*/ 4882580 h 6858937"/>
              <a:gd name="connsiteX7056" fmla="*/ 21937 w 7484617"/>
              <a:gd name="connsiteY7056" fmla="*/ 4922818 h 6858937"/>
              <a:gd name="connsiteX7057" fmla="*/ 18281 w 7484617"/>
              <a:gd name="connsiteY7057" fmla="*/ 4911844 h 6858937"/>
              <a:gd name="connsiteX7058" fmla="*/ 18281 w 7484617"/>
              <a:gd name="connsiteY7058" fmla="*/ 4930134 h 6858937"/>
              <a:gd name="connsiteX7059" fmla="*/ 25593 w 7484617"/>
              <a:gd name="connsiteY7059" fmla="*/ 4933792 h 6858937"/>
              <a:gd name="connsiteX7060" fmla="*/ 29249 w 7484617"/>
              <a:gd name="connsiteY7060" fmla="*/ 4966716 h 6858937"/>
              <a:gd name="connsiteX7061" fmla="*/ 10969 w 7484617"/>
              <a:gd name="connsiteY7061" fmla="*/ 4915502 h 6858937"/>
              <a:gd name="connsiteX7062" fmla="*/ 0 w 7484617"/>
              <a:gd name="connsiteY7062" fmla="*/ 4875264 h 6858937"/>
              <a:gd name="connsiteX7063" fmla="*/ 14625 w 7484617"/>
              <a:gd name="connsiteY7063" fmla="*/ 4860630 h 6858937"/>
              <a:gd name="connsiteX7064" fmla="*/ 25593 w 7484617"/>
              <a:gd name="connsiteY7064" fmla="*/ 4871606 h 6858937"/>
              <a:gd name="connsiteX7065" fmla="*/ 7313 w 7484617"/>
              <a:gd name="connsiteY7065" fmla="*/ 4805760 h 6858937"/>
              <a:gd name="connsiteX7066" fmla="*/ 29249 w 7484617"/>
              <a:gd name="connsiteY7066" fmla="*/ 4802102 h 6858937"/>
              <a:gd name="connsiteX7067" fmla="*/ 32906 w 7484617"/>
              <a:gd name="connsiteY7067" fmla="*/ 4761862 h 6858937"/>
              <a:gd name="connsiteX7068" fmla="*/ 40218 w 7484617"/>
              <a:gd name="connsiteY7068" fmla="*/ 4783812 h 6858937"/>
              <a:gd name="connsiteX7069" fmla="*/ 43874 w 7484617"/>
              <a:gd name="connsiteY7069" fmla="*/ 4813076 h 6858937"/>
              <a:gd name="connsiteX7070" fmla="*/ 54843 w 7484617"/>
              <a:gd name="connsiteY7070" fmla="*/ 4769178 h 6858937"/>
              <a:gd name="connsiteX7071" fmla="*/ 47530 w 7484617"/>
              <a:gd name="connsiteY7071" fmla="*/ 4758204 h 6858937"/>
              <a:gd name="connsiteX7072" fmla="*/ 36562 w 7484617"/>
              <a:gd name="connsiteY7072" fmla="*/ 4765520 h 6858937"/>
              <a:gd name="connsiteX7073" fmla="*/ 29249 w 7484617"/>
              <a:gd name="connsiteY7073" fmla="*/ 4750888 h 6858937"/>
              <a:gd name="connsiteX7074" fmla="*/ 21937 w 7484617"/>
              <a:gd name="connsiteY7074" fmla="*/ 4703334 h 6858937"/>
              <a:gd name="connsiteX7075" fmla="*/ 32906 w 7484617"/>
              <a:gd name="connsiteY7075" fmla="*/ 4721624 h 6858937"/>
              <a:gd name="connsiteX7076" fmla="*/ 36562 w 7484617"/>
              <a:gd name="connsiteY7076" fmla="*/ 4674069 h 6858937"/>
              <a:gd name="connsiteX7077" fmla="*/ 51186 w 7484617"/>
              <a:gd name="connsiteY7077" fmla="*/ 4666753 h 6858937"/>
              <a:gd name="connsiteX7078" fmla="*/ 40218 w 7484617"/>
              <a:gd name="connsiteY7078" fmla="*/ 4641147 h 6858937"/>
              <a:gd name="connsiteX7079" fmla="*/ 65811 w 7484617"/>
              <a:gd name="connsiteY7079" fmla="*/ 4659437 h 6858937"/>
              <a:gd name="connsiteX7080" fmla="*/ 69467 w 7484617"/>
              <a:gd name="connsiteY7080" fmla="*/ 4641147 h 6858937"/>
              <a:gd name="connsiteX7081" fmla="*/ 62155 w 7484617"/>
              <a:gd name="connsiteY7081" fmla="*/ 4622857 h 6858937"/>
              <a:gd name="connsiteX7082" fmla="*/ 51186 w 7484617"/>
              <a:gd name="connsiteY7082" fmla="*/ 4611883 h 6858937"/>
              <a:gd name="connsiteX7083" fmla="*/ 43874 w 7484617"/>
              <a:gd name="connsiteY7083" fmla="*/ 4608225 h 6858937"/>
              <a:gd name="connsiteX7084" fmla="*/ 65811 w 7484617"/>
              <a:gd name="connsiteY7084" fmla="*/ 4608225 h 6858937"/>
              <a:gd name="connsiteX7085" fmla="*/ 51186 w 7484617"/>
              <a:gd name="connsiteY7085" fmla="*/ 4571643 h 6858937"/>
              <a:gd name="connsiteX7086" fmla="*/ 65811 w 7484617"/>
              <a:gd name="connsiteY7086" fmla="*/ 4578959 h 6858937"/>
              <a:gd name="connsiteX7087" fmla="*/ 47530 w 7484617"/>
              <a:gd name="connsiteY7087" fmla="*/ 4535063 h 6858937"/>
              <a:gd name="connsiteX7088" fmla="*/ 65811 w 7484617"/>
              <a:gd name="connsiteY7088" fmla="*/ 4535063 h 6858937"/>
              <a:gd name="connsiteX7089" fmla="*/ 80434 w 7484617"/>
              <a:gd name="connsiteY7089" fmla="*/ 4564327 h 6858937"/>
              <a:gd name="connsiteX7090" fmla="*/ 65811 w 7484617"/>
              <a:gd name="connsiteY7090" fmla="*/ 4513113 h 6858937"/>
              <a:gd name="connsiteX7091" fmla="*/ 76779 w 7484617"/>
              <a:gd name="connsiteY7091" fmla="*/ 4509455 h 6858937"/>
              <a:gd name="connsiteX7092" fmla="*/ 65811 w 7484617"/>
              <a:gd name="connsiteY7092" fmla="*/ 4491165 h 6858937"/>
              <a:gd name="connsiteX7093" fmla="*/ 54843 w 7484617"/>
              <a:gd name="connsiteY7093" fmla="*/ 4505797 h 6858937"/>
              <a:gd name="connsiteX7094" fmla="*/ 58499 w 7484617"/>
              <a:gd name="connsiteY7094" fmla="*/ 4476533 h 6858937"/>
              <a:gd name="connsiteX7095" fmla="*/ 47530 w 7484617"/>
              <a:gd name="connsiteY7095" fmla="*/ 4516773 h 6858937"/>
              <a:gd name="connsiteX7096" fmla="*/ 40218 w 7484617"/>
              <a:gd name="connsiteY7096" fmla="*/ 4560669 h 6858937"/>
              <a:gd name="connsiteX7097" fmla="*/ 40218 w 7484617"/>
              <a:gd name="connsiteY7097" fmla="*/ 4513113 h 6858937"/>
              <a:gd name="connsiteX7098" fmla="*/ 36562 w 7484617"/>
              <a:gd name="connsiteY7098" fmla="*/ 4476533 h 6858937"/>
              <a:gd name="connsiteX7099" fmla="*/ 36562 w 7484617"/>
              <a:gd name="connsiteY7099" fmla="*/ 4454585 h 6858937"/>
              <a:gd name="connsiteX7100" fmla="*/ 47530 w 7484617"/>
              <a:gd name="connsiteY7100" fmla="*/ 4461901 h 6858937"/>
              <a:gd name="connsiteX7101" fmla="*/ 62155 w 7484617"/>
              <a:gd name="connsiteY7101" fmla="*/ 4414345 h 6858937"/>
              <a:gd name="connsiteX7102" fmla="*/ 73123 w 7484617"/>
              <a:gd name="connsiteY7102" fmla="*/ 4425319 h 6858937"/>
              <a:gd name="connsiteX7103" fmla="*/ 73123 w 7484617"/>
              <a:gd name="connsiteY7103" fmla="*/ 4399713 h 6858937"/>
              <a:gd name="connsiteX7104" fmla="*/ 62155 w 7484617"/>
              <a:gd name="connsiteY7104" fmla="*/ 4414345 h 6858937"/>
              <a:gd name="connsiteX7105" fmla="*/ 40218 w 7484617"/>
              <a:gd name="connsiteY7105" fmla="*/ 4370449 h 6858937"/>
              <a:gd name="connsiteX7106" fmla="*/ 51186 w 7484617"/>
              <a:gd name="connsiteY7106" fmla="*/ 4341185 h 6858937"/>
              <a:gd name="connsiteX7107" fmla="*/ 47530 w 7484617"/>
              <a:gd name="connsiteY7107" fmla="*/ 4308261 h 6858937"/>
              <a:gd name="connsiteX7108" fmla="*/ 58499 w 7484617"/>
              <a:gd name="connsiteY7108" fmla="*/ 4268023 h 6858937"/>
              <a:gd name="connsiteX7109" fmla="*/ 69467 w 7484617"/>
              <a:gd name="connsiteY7109" fmla="*/ 4275339 h 6858937"/>
              <a:gd name="connsiteX7110" fmla="*/ 73123 w 7484617"/>
              <a:gd name="connsiteY7110" fmla="*/ 4268023 h 6858937"/>
              <a:gd name="connsiteX7111" fmla="*/ 65811 w 7484617"/>
              <a:gd name="connsiteY7111" fmla="*/ 4246073 h 6858937"/>
              <a:gd name="connsiteX7112" fmla="*/ 73123 w 7484617"/>
              <a:gd name="connsiteY7112" fmla="*/ 4249731 h 6858937"/>
              <a:gd name="connsiteX7113" fmla="*/ 65811 w 7484617"/>
              <a:gd name="connsiteY7113" fmla="*/ 4235099 h 6858937"/>
              <a:gd name="connsiteX7114" fmla="*/ 80434 w 7484617"/>
              <a:gd name="connsiteY7114" fmla="*/ 4238757 h 6858937"/>
              <a:gd name="connsiteX7115" fmla="*/ 69467 w 7484617"/>
              <a:gd name="connsiteY7115" fmla="*/ 4227783 h 6858937"/>
              <a:gd name="connsiteX7116" fmla="*/ 73123 w 7484617"/>
              <a:gd name="connsiteY7116" fmla="*/ 4176571 h 6858937"/>
              <a:gd name="connsiteX7117" fmla="*/ 95058 w 7484617"/>
              <a:gd name="connsiteY7117" fmla="*/ 4183887 h 6858937"/>
              <a:gd name="connsiteX7118" fmla="*/ 106027 w 7484617"/>
              <a:gd name="connsiteY7118" fmla="*/ 4118042 h 6858937"/>
              <a:gd name="connsiteX7119" fmla="*/ 113340 w 7484617"/>
              <a:gd name="connsiteY7119" fmla="*/ 4121700 h 6858937"/>
              <a:gd name="connsiteX7120" fmla="*/ 138932 w 7484617"/>
              <a:gd name="connsiteY7120" fmla="*/ 4147306 h 6858937"/>
              <a:gd name="connsiteX7121" fmla="*/ 131620 w 7484617"/>
              <a:gd name="connsiteY7121" fmla="*/ 4125358 h 6858937"/>
              <a:gd name="connsiteX7122" fmla="*/ 113340 w 7484617"/>
              <a:gd name="connsiteY7122" fmla="*/ 4114384 h 6858937"/>
              <a:gd name="connsiteX7123" fmla="*/ 135276 w 7484617"/>
              <a:gd name="connsiteY7123" fmla="*/ 4118042 h 6858937"/>
              <a:gd name="connsiteX7124" fmla="*/ 142588 w 7484617"/>
              <a:gd name="connsiteY7124" fmla="*/ 4103410 h 6858937"/>
              <a:gd name="connsiteX7125" fmla="*/ 124308 w 7484617"/>
              <a:gd name="connsiteY7125" fmla="*/ 4015616 h 6858937"/>
              <a:gd name="connsiteX7126" fmla="*/ 142588 w 7484617"/>
              <a:gd name="connsiteY7126" fmla="*/ 4030248 h 6858937"/>
              <a:gd name="connsiteX7127" fmla="*/ 131620 w 7484617"/>
              <a:gd name="connsiteY7127" fmla="*/ 4004642 h 6858937"/>
              <a:gd name="connsiteX7128" fmla="*/ 131620 w 7484617"/>
              <a:gd name="connsiteY7128" fmla="*/ 3982692 h 6858937"/>
              <a:gd name="connsiteX7129" fmla="*/ 153557 w 7484617"/>
              <a:gd name="connsiteY7129" fmla="*/ 3997326 h 6858937"/>
              <a:gd name="connsiteX7130" fmla="*/ 153557 w 7484617"/>
              <a:gd name="connsiteY7130" fmla="*/ 3986350 h 6858937"/>
              <a:gd name="connsiteX7131" fmla="*/ 138932 w 7484617"/>
              <a:gd name="connsiteY7131" fmla="*/ 3975376 h 6858937"/>
              <a:gd name="connsiteX7132" fmla="*/ 135276 w 7484617"/>
              <a:gd name="connsiteY7132" fmla="*/ 3957086 h 6858937"/>
              <a:gd name="connsiteX7133" fmla="*/ 157213 w 7484617"/>
              <a:gd name="connsiteY7133" fmla="*/ 3894898 h 6858937"/>
              <a:gd name="connsiteX7134" fmla="*/ 186462 w 7484617"/>
              <a:gd name="connsiteY7134" fmla="*/ 3854660 h 6858937"/>
              <a:gd name="connsiteX7135" fmla="*/ 175494 w 7484617"/>
              <a:gd name="connsiteY7135" fmla="*/ 3825396 h 6858937"/>
              <a:gd name="connsiteX7136" fmla="*/ 179150 w 7484617"/>
              <a:gd name="connsiteY7136" fmla="*/ 3792472 h 6858937"/>
              <a:gd name="connsiteX7137" fmla="*/ 182806 w 7484617"/>
              <a:gd name="connsiteY7137" fmla="*/ 3763208 h 6858937"/>
              <a:gd name="connsiteX7138" fmla="*/ 201085 w 7484617"/>
              <a:gd name="connsiteY7138" fmla="*/ 3770524 h 6858937"/>
              <a:gd name="connsiteX7139" fmla="*/ 212055 w 7484617"/>
              <a:gd name="connsiteY7139" fmla="*/ 3755892 h 6858937"/>
              <a:gd name="connsiteX7140" fmla="*/ 212055 w 7484617"/>
              <a:gd name="connsiteY7140" fmla="*/ 3737602 h 6858937"/>
              <a:gd name="connsiteX7141" fmla="*/ 223022 w 7484617"/>
              <a:gd name="connsiteY7141" fmla="*/ 3744918 h 6858937"/>
              <a:gd name="connsiteX7142" fmla="*/ 237646 w 7484617"/>
              <a:gd name="connsiteY7142" fmla="*/ 3671756 h 6858937"/>
              <a:gd name="connsiteX7143" fmla="*/ 244959 w 7484617"/>
              <a:gd name="connsiteY7143" fmla="*/ 3635174 h 6858937"/>
              <a:gd name="connsiteX7144" fmla="*/ 244959 w 7484617"/>
              <a:gd name="connsiteY7144" fmla="*/ 3598594 h 6858937"/>
              <a:gd name="connsiteX7145" fmla="*/ 237646 w 7484617"/>
              <a:gd name="connsiteY7145" fmla="*/ 3620542 h 6858937"/>
              <a:gd name="connsiteX7146" fmla="*/ 226678 w 7484617"/>
              <a:gd name="connsiteY7146" fmla="*/ 3635174 h 6858937"/>
              <a:gd name="connsiteX7147" fmla="*/ 226678 w 7484617"/>
              <a:gd name="connsiteY7147" fmla="*/ 3627858 h 6858937"/>
              <a:gd name="connsiteX7148" fmla="*/ 226678 w 7484617"/>
              <a:gd name="connsiteY7148" fmla="*/ 3642492 h 6858937"/>
              <a:gd name="connsiteX7149" fmla="*/ 201085 w 7484617"/>
              <a:gd name="connsiteY7149" fmla="*/ 3635174 h 6858937"/>
              <a:gd name="connsiteX7150" fmla="*/ 219366 w 7484617"/>
              <a:gd name="connsiteY7150" fmla="*/ 3591279 h 6858937"/>
              <a:gd name="connsiteX7151" fmla="*/ 230334 w 7484617"/>
              <a:gd name="connsiteY7151" fmla="*/ 3572988 h 6858937"/>
              <a:gd name="connsiteX7152" fmla="*/ 237646 w 7484617"/>
              <a:gd name="connsiteY7152" fmla="*/ 3587621 h 6858937"/>
              <a:gd name="connsiteX7153" fmla="*/ 241302 w 7484617"/>
              <a:gd name="connsiteY7153" fmla="*/ 3565673 h 6858937"/>
              <a:gd name="connsiteX7154" fmla="*/ 230334 w 7484617"/>
              <a:gd name="connsiteY7154" fmla="*/ 3565673 h 6858937"/>
              <a:gd name="connsiteX7155" fmla="*/ 252271 w 7484617"/>
              <a:gd name="connsiteY7155" fmla="*/ 3580304 h 6858937"/>
              <a:gd name="connsiteX7156" fmla="*/ 248615 w 7484617"/>
              <a:gd name="connsiteY7156" fmla="*/ 3598594 h 6858937"/>
              <a:gd name="connsiteX7157" fmla="*/ 274208 w 7484617"/>
              <a:gd name="connsiteY7157" fmla="*/ 3605910 h 6858937"/>
              <a:gd name="connsiteX7158" fmla="*/ 274208 w 7484617"/>
              <a:gd name="connsiteY7158" fmla="*/ 3587621 h 6858937"/>
              <a:gd name="connsiteX7159" fmla="*/ 248615 w 7484617"/>
              <a:gd name="connsiteY7159" fmla="*/ 3514458 h 6858937"/>
              <a:gd name="connsiteX7160" fmla="*/ 259583 w 7484617"/>
              <a:gd name="connsiteY7160" fmla="*/ 3510800 h 6858937"/>
              <a:gd name="connsiteX7161" fmla="*/ 270552 w 7484617"/>
              <a:gd name="connsiteY7161" fmla="*/ 3474221 h 6858937"/>
              <a:gd name="connsiteX7162" fmla="*/ 281520 w 7484617"/>
              <a:gd name="connsiteY7162" fmla="*/ 3485194 h 6858937"/>
              <a:gd name="connsiteX7163" fmla="*/ 274208 w 7484617"/>
              <a:gd name="connsiteY7163" fmla="*/ 3455929 h 6858937"/>
              <a:gd name="connsiteX7164" fmla="*/ 281520 w 7484617"/>
              <a:gd name="connsiteY7164" fmla="*/ 3441297 h 6858937"/>
              <a:gd name="connsiteX7165" fmla="*/ 299801 w 7484617"/>
              <a:gd name="connsiteY7165" fmla="*/ 3437639 h 6858937"/>
              <a:gd name="connsiteX7166" fmla="*/ 296145 w 7484617"/>
              <a:gd name="connsiteY7166" fmla="*/ 3423007 h 6858937"/>
              <a:gd name="connsiteX7167" fmla="*/ 285176 w 7484617"/>
              <a:gd name="connsiteY7167" fmla="*/ 3426665 h 6858937"/>
              <a:gd name="connsiteX7168" fmla="*/ 285176 w 7484617"/>
              <a:gd name="connsiteY7168" fmla="*/ 3404717 h 6858937"/>
              <a:gd name="connsiteX7169" fmla="*/ 299801 w 7484617"/>
              <a:gd name="connsiteY7169" fmla="*/ 3404717 h 6858937"/>
              <a:gd name="connsiteX7170" fmla="*/ 303457 w 7484617"/>
              <a:gd name="connsiteY7170" fmla="*/ 3390085 h 6858937"/>
              <a:gd name="connsiteX7171" fmla="*/ 288832 w 7484617"/>
              <a:gd name="connsiteY7171" fmla="*/ 3379111 h 6858937"/>
              <a:gd name="connsiteX7172" fmla="*/ 277865 w 7484617"/>
              <a:gd name="connsiteY7172" fmla="*/ 3404717 h 6858937"/>
              <a:gd name="connsiteX7173" fmla="*/ 266896 w 7484617"/>
              <a:gd name="connsiteY7173" fmla="*/ 3393743 h 6858937"/>
              <a:gd name="connsiteX7174" fmla="*/ 270552 w 7484617"/>
              <a:gd name="connsiteY7174" fmla="*/ 3371793 h 6858937"/>
              <a:gd name="connsiteX7175" fmla="*/ 252271 w 7484617"/>
              <a:gd name="connsiteY7175" fmla="*/ 3379111 h 6858937"/>
              <a:gd name="connsiteX7176" fmla="*/ 285176 w 7484617"/>
              <a:gd name="connsiteY7176" fmla="*/ 3360819 h 6858937"/>
              <a:gd name="connsiteX7177" fmla="*/ 310767 w 7484617"/>
              <a:gd name="connsiteY7177" fmla="*/ 3335213 h 6858937"/>
              <a:gd name="connsiteX7178" fmla="*/ 329051 w 7484617"/>
              <a:gd name="connsiteY7178" fmla="*/ 3353503 h 6858937"/>
              <a:gd name="connsiteX7179" fmla="*/ 340017 w 7484617"/>
              <a:gd name="connsiteY7179" fmla="*/ 3320581 h 6858937"/>
              <a:gd name="connsiteX7180" fmla="*/ 332704 w 7484617"/>
              <a:gd name="connsiteY7180" fmla="*/ 3305949 h 6858937"/>
              <a:gd name="connsiteX7181" fmla="*/ 347329 w 7484617"/>
              <a:gd name="connsiteY7181" fmla="*/ 3316923 h 6858937"/>
              <a:gd name="connsiteX7182" fmla="*/ 347329 w 7484617"/>
              <a:gd name="connsiteY7182" fmla="*/ 3298633 h 6858937"/>
              <a:gd name="connsiteX7183" fmla="*/ 332704 w 7484617"/>
              <a:gd name="connsiteY7183" fmla="*/ 3287657 h 6858937"/>
              <a:gd name="connsiteX7184" fmla="*/ 321738 w 7484617"/>
              <a:gd name="connsiteY7184" fmla="*/ 3294975 h 6858937"/>
              <a:gd name="connsiteX7185" fmla="*/ 329051 w 7484617"/>
              <a:gd name="connsiteY7185" fmla="*/ 3276683 h 6858937"/>
              <a:gd name="connsiteX7186" fmla="*/ 318082 w 7484617"/>
              <a:gd name="connsiteY7186" fmla="*/ 3283999 h 6858937"/>
              <a:gd name="connsiteX7187" fmla="*/ 310767 w 7484617"/>
              <a:gd name="connsiteY7187" fmla="*/ 3273025 h 6858937"/>
              <a:gd name="connsiteX7188" fmla="*/ 332704 w 7484617"/>
              <a:gd name="connsiteY7188" fmla="*/ 3273025 h 6858937"/>
              <a:gd name="connsiteX7189" fmla="*/ 340017 w 7484617"/>
              <a:gd name="connsiteY7189" fmla="*/ 3254735 h 6858937"/>
              <a:gd name="connsiteX7190" fmla="*/ 365610 w 7484617"/>
              <a:gd name="connsiteY7190" fmla="*/ 3247419 h 6858937"/>
              <a:gd name="connsiteX7191" fmla="*/ 347329 w 7484617"/>
              <a:gd name="connsiteY7191" fmla="*/ 3229129 h 6858937"/>
              <a:gd name="connsiteX7192" fmla="*/ 369266 w 7484617"/>
              <a:gd name="connsiteY7192" fmla="*/ 3240103 h 6858937"/>
              <a:gd name="connsiteX7193" fmla="*/ 380234 w 7484617"/>
              <a:gd name="connsiteY7193" fmla="*/ 3185231 h 6858937"/>
              <a:gd name="connsiteX7194" fmla="*/ 391203 w 7484617"/>
              <a:gd name="connsiteY7194" fmla="*/ 3166941 h 6858937"/>
              <a:gd name="connsiteX7195" fmla="*/ 413140 w 7484617"/>
              <a:gd name="connsiteY7195" fmla="*/ 3159625 h 6858937"/>
              <a:gd name="connsiteX7196" fmla="*/ 394859 w 7484617"/>
              <a:gd name="connsiteY7196" fmla="*/ 3123045 h 6858937"/>
              <a:gd name="connsiteX7197" fmla="*/ 413140 w 7484617"/>
              <a:gd name="connsiteY7197" fmla="*/ 3119387 h 6858937"/>
              <a:gd name="connsiteX7198" fmla="*/ 420452 w 7484617"/>
              <a:gd name="connsiteY7198" fmla="*/ 3134019 h 6858937"/>
              <a:gd name="connsiteX7199" fmla="*/ 424108 w 7484617"/>
              <a:gd name="connsiteY7199" fmla="*/ 3093779 h 6858937"/>
              <a:gd name="connsiteX7200" fmla="*/ 413140 w 7484617"/>
              <a:gd name="connsiteY7200" fmla="*/ 3108412 h 6858937"/>
              <a:gd name="connsiteX7201" fmla="*/ 431419 w 7484617"/>
              <a:gd name="connsiteY7201" fmla="*/ 3042567 h 6858937"/>
              <a:gd name="connsiteX7202" fmla="*/ 457012 w 7484617"/>
              <a:gd name="connsiteY7202" fmla="*/ 3024277 h 6858937"/>
              <a:gd name="connsiteX7203" fmla="*/ 460668 w 7484617"/>
              <a:gd name="connsiteY7203" fmla="*/ 2998670 h 6858937"/>
              <a:gd name="connsiteX7204" fmla="*/ 475292 w 7484617"/>
              <a:gd name="connsiteY7204" fmla="*/ 2991354 h 6858937"/>
              <a:gd name="connsiteX7205" fmla="*/ 460668 w 7484617"/>
              <a:gd name="connsiteY7205" fmla="*/ 2991354 h 6858937"/>
              <a:gd name="connsiteX7206" fmla="*/ 453356 w 7484617"/>
              <a:gd name="connsiteY7206" fmla="*/ 2969406 h 6858937"/>
              <a:gd name="connsiteX7207" fmla="*/ 475292 w 7484617"/>
              <a:gd name="connsiteY7207" fmla="*/ 2947458 h 6858937"/>
              <a:gd name="connsiteX7208" fmla="*/ 478949 w 7484617"/>
              <a:gd name="connsiteY7208" fmla="*/ 2958431 h 6858937"/>
              <a:gd name="connsiteX7209" fmla="*/ 489917 w 7484617"/>
              <a:gd name="connsiteY7209" fmla="*/ 2940142 h 6858937"/>
              <a:gd name="connsiteX7210" fmla="*/ 486261 w 7484617"/>
              <a:gd name="connsiteY7210" fmla="*/ 2918192 h 6858937"/>
              <a:gd name="connsiteX7211" fmla="*/ 500885 w 7484617"/>
              <a:gd name="connsiteY7211" fmla="*/ 2921850 h 6858937"/>
              <a:gd name="connsiteX7212" fmla="*/ 500885 w 7484617"/>
              <a:gd name="connsiteY7212" fmla="*/ 2914534 h 6858937"/>
              <a:gd name="connsiteX7213" fmla="*/ 515510 w 7484617"/>
              <a:gd name="connsiteY7213" fmla="*/ 2943800 h 6858937"/>
              <a:gd name="connsiteX7214" fmla="*/ 522822 w 7484617"/>
              <a:gd name="connsiteY7214" fmla="*/ 2903560 h 6858937"/>
              <a:gd name="connsiteX7215" fmla="*/ 533791 w 7484617"/>
              <a:gd name="connsiteY7215" fmla="*/ 2903560 h 6858937"/>
              <a:gd name="connsiteX7216" fmla="*/ 533791 w 7484617"/>
              <a:gd name="connsiteY7216" fmla="*/ 2877954 h 6858937"/>
              <a:gd name="connsiteX7217" fmla="*/ 522822 w 7484617"/>
              <a:gd name="connsiteY7217" fmla="*/ 2888928 h 6858937"/>
              <a:gd name="connsiteX7218" fmla="*/ 522822 w 7484617"/>
              <a:gd name="connsiteY7218" fmla="*/ 2841372 h 6858937"/>
              <a:gd name="connsiteX7219" fmla="*/ 541101 w 7484617"/>
              <a:gd name="connsiteY7219" fmla="*/ 2852348 h 6858937"/>
              <a:gd name="connsiteX7220" fmla="*/ 548415 w 7484617"/>
              <a:gd name="connsiteY7220" fmla="*/ 2877954 h 6858937"/>
              <a:gd name="connsiteX7221" fmla="*/ 552072 w 7484617"/>
              <a:gd name="connsiteY7221" fmla="*/ 2845032 h 6858937"/>
              <a:gd name="connsiteX7222" fmla="*/ 533791 w 7484617"/>
              <a:gd name="connsiteY7222" fmla="*/ 2841372 h 6858937"/>
              <a:gd name="connsiteX7223" fmla="*/ 533791 w 7484617"/>
              <a:gd name="connsiteY7223" fmla="*/ 2812108 h 6858937"/>
              <a:gd name="connsiteX7224" fmla="*/ 552072 w 7484617"/>
              <a:gd name="connsiteY7224" fmla="*/ 2815766 h 6858937"/>
              <a:gd name="connsiteX7225" fmla="*/ 566694 w 7484617"/>
              <a:gd name="connsiteY7225" fmla="*/ 2746262 h 6858937"/>
              <a:gd name="connsiteX7226" fmla="*/ 584976 w 7484617"/>
              <a:gd name="connsiteY7226" fmla="*/ 2764552 h 6858937"/>
              <a:gd name="connsiteX7227" fmla="*/ 584976 w 7484617"/>
              <a:gd name="connsiteY7227" fmla="*/ 2742604 h 6858937"/>
              <a:gd name="connsiteX7228" fmla="*/ 592287 w 7484617"/>
              <a:gd name="connsiteY7228" fmla="*/ 2746262 h 6858937"/>
              <a:gd name="connsiteX7229" fmla="*/ 584976 w 7484617"/>
              <a:gd name="connsiteY7229" fmla="*/ 2727972 h 6858937"/>
              <a:gd name="connsiteX7230" fmla="*/ 574007 w 7484617"/>
              <a:gd name="connsiteY7230" fmla="*/ 2742604 h 6858937"/>
              <a:gd name="connsiteX7231" fmla="*/ 559384 w 7484617"/>
              <a:gd name="connsiteY7231" fmla="*/ 2738946 h 6858937"/>
              <a:gd name="connsiteX7232" fmla="*/ 581319 w 7484617"/>
              <a:gd name="connsiteY7232" fmla="*/ 2698708 h 6858937"/>
              <a:gd name="connsiteX7233" fmla="*/ 559384 w 7484617"/>
              <a:gd name="connsiteY7233" fmla="*/ 2676760 h 6858937"/>
              <a:gd name="connsiteX7234" fmla="*/ 584976 w 7484617"/>
              <a:gd name="connsiteY7234" fmla="*/ 2676760 h 6858937"/>
              <a:gd name="connsiteX7235" fmla="*/ 574007 w 7484617"/>
              <a:gd name="connsiteY7235" fmla="*/ 2727972 h 6858937"/>
              <a:gd name="connsiteX7236" fmla="*/ 595944 w 7484617"/>
              <a:gd name="connsiteY7236" fmla="*/ 2720656 h 6858937"/>
              <a:gd name="connsiteX7237" fmla="*/ 617880 w 7484617"/>
              <a:gd name="connsiteY7237" fmla="*/ 2742604 h 6858937"/>
              <a:gd name="connsiteX7238" fmla="*/ 614224 w 7484617"/>
              <a:gd name="connsiteY7238" fmla="*/ 2760894 h 6858937"/>
              <a:gd name="connsiteX7239" fmla="*/ 610568 w 7484617"/>
              <a:gd name="connsiteY7239" fmla="*/ 2731630 h 6858937"/>
              <a:gd name="connsiteX7240" fmla="*/ 617880 w 7484617"/>
              <a:gd name="connsiteY7240" fmla="*/ 2709682 h 6858937"/>
              <a:gd name="connsiteX7241" fmla="*/ 606912 w 7484617"/>
              <a:gd name="connsiteY7241" fmla="*/ 2720656 h 6858937"/>
              <a:gd name="connsiteX7242" fmla="*/ 595944 w 7484617"/>
              <a:gd name="connsiteY7242" fmla="*/ 2720656 h 6858937"/>
              <a:gd name="connsiteX7243" fmla="*/ 625193 w 7484617"/>
              <a:gd name="connsiteY7243" fmla="*/ 2662126 h 6858937"/>
              <a:gd name="connsiteX7244" fmla="*/ 636162 w 7484617"/>
              <a:gd name="connsiteY7244" fmla="*/ 2636520 h 6858937"/>
              <a:gd name="connsiteX7245" fmla="*/ 625193 w 7484617"/>
              <a:gd name="connsiteY7245" fmla="*/ 2618230 h 6858937"/>
              <a:gd name="connsiteX7246" fmla="*/ 624279 w 7484617"/>
              <a:gd name="connsiteY7246" fmla="*/ 2626003 h 6858937"/>
              <a:gd name="connsiteX7247" fmla="*/ 620192 w 7484617"/>
              <a:gd name="connsiteY7247" fmla="*/ 2625711 h 6858937"/>
              <a:gd name="connsiteX7248" fmla="*/ 620693 w 7484617"/>
              <a:gd name="connsiteY7248" fmla="*/ 2620200 h 6858937"/>
              <a:gd name="connsiteX7249" fmla="*/ 621729 w 7484617"/>
              <a:gd name="connsiteY7249" fmla="*/ 2618230 h 6858937"/>
              <a:gd name="connsiteX7250" fmla="*/ 622451 w 7484617"/>
              <a:gd name="connsiteY7250" fmla="*/ 2616858 h 6858937"/>
              <a:gd name="connsiteX7251" fmla="*/ 621537 w 7484617"/>
              <a:gd name="connsiteY7251" fmla="*/ 2610914 h 6858937"/>
              <a:gd name="connsiteX7252" fmla="*/ 620693 w 7484617"/>
              <a:gd name="connsiteY7252" fmla="*/ 2620200 h 6858937"/>
              <a:gd name="connsiteX7253" fmla="*/ 617880 w 7484617"/>
              <a:gd name="connsiteY7253" fmla="*/ 2625546 h 6858937"/>
              <a:gd name="connsiteX7254" fmla="*/ 620192 w 7484617"/>
              <a:gd name="connsiteY7254" fmla="*/ 2625711 h 6858937"/>
              <a:gd name="connsiteX7255" fmla="*/ 617880 w 7484617"/>
              <a:gd name="connsiteY7255" fmla="*/ 2651152 h 6858937"/>
              <a:gd name="connsiteX7256" fmla="*/ 599600 w 7484617"/>
              <a:gd name="connsiteY7256" fmla="*/ 2673102 h 6858937"/>
              <a:gd name="connsiteX7257" fmla="*/ 603256 w 7484617"/>
              <a:gd name="connsiteY7257" fmla="*/ 2654810 h 6858937"/>
              <a:gd name="connsiteX7258" fmla="*/ 588631 w 7484617"/>
              <a:gd name="connsiteY7258" fmla="*/ 2647494 h 6858937"/>
              <a:gd name="connsiteX7259" fmla="*/ 592287 w 7484617"/>
              <a:gd name="connsiteY7259" fmla="*/ 2625546 h 6858937"/>
              <a:gd name="connsiteX7260" fmla="*/ 606912 w 7484617"/>
              <a:gd name="connsiteY7260" fmla="*/ 2647494 h 6858937"/>
              <a:gd name="connsiteX7261" fmla="*/ 592287 w 7484617"/>
              <a:gd name="connsiteY7261" fmla="*/ 2610914 h 6858937"/>
              <a:gd name="connsiteX7262" fmla="*/ 574007 w 7484617"/>
              <a:gd name="connsiteY7262" fmla="*/ 2614572 h 6858937"/>
              <a:gd name="connsiteX7263" fmla="*/ 577663 w 7484617"/>
              <a:gd name="connsiteY7263" fmla="*/ 2603598 h 6858937"/>
              <a:gd name="connsiteX7264" fmla="*/ 614224 w 7484617"/>
              <a:gd name="connsiteY7264" fmla="*/ 2603598 h 6858937"/>
              <a:gd name="connsiteX7265" fmla="*/ 628849 w 7484617"/>
              <a:gd name="connsiteY7265" fmla="*/ 2545068 h 6858937"/>
              <a:gd name="connsiteX7266" fmla="*/ 621537 w 7484617"/>
              <a:gd name="connsiteY7266" fmla="*/ 2541410 h 6858937"/>
              <a:gd name="connsiteX7267" fmla="*/ 625193 w 7484617"/>
              <a:gd name="connsiteY7267" fmla="*/ 2530436 h 6858937"/>
              <a:gd name="connsiteX7268" fmla="*/ 643473 w 7484617"/>
              <a:gd name="connsiteY7268" fmla="*/ 2545068 h 6858937"/>
              <a:gd name="connsiteX7269" fmla="*/ 625193 w 7484617"/>
              <a:gd name="connsiteY7269" fmla="*/ 2574332 h 6858937"/>
              <a:gd name="connsiteX7270" fmla="*/ 639817 w 7484617"/>
              <a:gd name="connsiteY7270" fmla="*/ 2585306 h 6858937"/>
              <a:gd name="connsiteX7271" fmla="*/ 650786 w 7484617"/>
              <a:gd name="connsiteY7271" fmla="*/ 2534094 h 6858937"/>
              <a:gd name="connsiteX7272" fmla="*/ 636162 w 7484617"/>
              <a:gd name="connsiteY7272" fmla="*/ 2530436 h 6858937"/>
              <a:gd name="connsiteX7273" fmla="*/ 647130 w 7484617"/>
              <a:gd name="connsiteY7273" fmla="*/ 2486539 h 6858937"/>
              <a:gd name="connsiteX7274" fmla="*/ 661754 w 7484617"/>
              <a:gd name="connsiteY7274" fmla="*/ 2471906 h 6858937"/>
              <a:gd name="connsiteX7275" fmla="*/ 676377 w 7484617"/>
              <a:gd name="connsiteY7275" fmla="*/ 2475564 h 6858937"/>
              <a:gd name="connsiteX7276" fmla="*/ 672723 w 7484617"/>
              <a:gd name="connsiteY7276" fmla="*/ 2490196 h 6858937"/>
              <a:gd name="connsiteX7277" fmla="*/ 683690 w 7484617"/>
              <a:gd name="connsiteY7277" fmla="*/ 2497514 h 6858937"/>
              <a:gd name="connsiteX7278" fmla="*/ 694658 w 7484617"/>
              <a:gd name="connsiteY7278" fmla="*/ 2482881 h 6858937"/>
              <a:gd name="connsiteX7279" fmla="*/ 672723 w 7484617"/>
              <a:gd name="connsiteY7279" fmla="*/ 2464591 h 6858937"/>
              <a:gd name="connsiteX7280" fmla="*/ 691002 w 7484617"/>
              <a:gd name="connsiteY7280" fmla="*/ 2442642 h 6858937"/>
              <a:gd name="connsiteX7281" fmla="*/ 701970 w 7484617"/>
              <a:gd name="connsiteY7281" fmla="*/ 2438985 h 6858937"/>
              <a:gd name="connsiteX7282" fmla="*/ 716595 w 7484617"/>
              <a:gd name="connsiteY7282" fmla="*/ 2468248 h 6858937"/>
              <a:gd name="connsiteX7283" fmla="*/ 694658 w 7484617"/>
              <a:gd name="connsiteY7283" fmla="*/ 2504830 h 6858937"/>
              <a:gd name="connsiteX7284" fmla="*/ 683690 w 7484617"/>
              <a:gd name="connsiteY7284" fmla="*/ 2541410 h 6858937"/>
              <a:gd name="connsiteX7285" fmla="*/ 705626 w 7484617"/>
              <a:gd name="connsiteY7285" fmla="*/ 2526778 h 6858937"/>
              <a:gd name="connsiteX7286" fmla="*/ 694658 w 7484617"/>
              <a:gd name="connsiteY7286" fmla="*/ 2504830 h 6858937"/>
              <a:gd name="connsiteX7287" fmla="*/ 712938 w 7484617"/>
              <a:gd name="connsiteY7287" fmla="*/ 2504830 h 6858937"/>
              <a:gd name="connsiteX7288" fmla="*/ 709282 w 7484617"/>
              <a:gd name="connsiteY7288" fmla="*/ 2490196 h 6858937"/>
              <a:gd name="connsiteX7289" fmla="*/ 734876 w 7484617"/>
              <a:gd name="connsiteY7289" fmla="*/ 2508488 h 6858937"/>
              <a:gd name="connsiteX7290" fmla="*/ 749501 w 7484617"/>
              <a:gd name="connsiteY7290" fmla="*/ 2479222 h 6858937"/>
              <a:gd name="connsiteX7291" fmla="*/ 734876 w 7484617"/>
              <a:gd name="connsiteY7291" fmla="*/ 2475564 h 6858937"/>
              <a:gd name="connsiteX7292" fmla="*/ 731219 w 7484617"/>
              <a:gd name="connsiteY7292" fmla="*/ 2493856 h 6858937"/>
              <a:gd name="connsiteX7293" fmla="*/ 720251 w 7484617"/>
              <a:gd name="connsiteY7293" fmla="*/ 2479222 h 6858937"/>
              <a:gd name="connsiteX7294" fmla="*/ 727563 w 7484617"/>
              <a:gd name="connsiteY7294" fmla="*/ 2486539 h 6858937"/>
              <a:gd name="connsiteX7295" fmla="*/ 720251 w 7484617"/>
              <a:gd name="connsiteY7295" fmla="*/ 2468248 h 6858937"/>
              <a:gd name="connsiteX7296" fmla="*/ 734876 w 7484617"/>
              <a:gd name="connsiteY7296" fmla="*/ 2446300 h 6858937"/>
              <a:gd name="connsiteX7297" fmla="*/ 716595 w 7484617"/>
              <a:gd name="connsiteY7297" fmla="*/ 2460933 h 6858937"/>
              <a:gd name="connsiteX7298" fmla="*/ 716595 w 7484617"/>
              <a:gd name="connsiteY7298" fmla="*/ 2438985 h 6858937"/>
              <a:gd name="connsiteX7299" fmla="*/ 734876 w 7484617"/>
              <a:gd name="connsiteY7299" fmla="*/ 2402403 h 6858937"/>
              <a:gd name="connsiteX7300" fmla="*/ 753156 w 7484617"/>
              <a:gd name="connsiteY7300" fmla="*/ 2398745 h 6858937"/>
              <a:gd name="connsiteX7301" fmla="*/ 745844 w 7484617"/>
              <a:gd name="connsiteY7301" fmla="*/ 2387770 h 6858937"/>
              <a:gd name="connsiteX7302" fmla="*/ 745844 w 7484617"/>
              <a:gd name="connsiteY7302" fmla="*/ 2373139 h 6858937"/>
              <a:gd name="connsiteX7303" fmla="*/ 764125 w 7484617"/>
              <a:gd name="connsiteY7303" fmla="*/ 2358506 h 6858937"/>
              <a:gd name="connsiteX7304" fmla="*/ 774024 w 7484617"/>
              <a:gd name="connsiteY7304" fmla="*/ 2400603 h 6858937"/>
              <a:gd name="connsiteX7305" fmla="*/ 771437 w 7484617"/>
              <a:gd name="connsiteY7305" fmla="*/ 2402403 h 6858937"/>
              <a:gd name="connsiteX7306" fmla="*/ 775600 w 7484617"/>
              <a:gd name="connsiteY7306" fmla="*/ 2407303 h 6858937"/>
              <a:gd name="connsiteX7307" fmla="*/ 778749 w 7484617"/>
              <a:gd name="connsiteY7307" fmla="*/ 2420694 h 6858937"/>
              <a:gd name="connsiteX7308" fmla="*/ 779206 w 7484617"/>
              <a:gd name="connsiteY7308" fmla="*/ 2411548 h 6858937"/>
              <a:gd name="connsiteX7309" fmla="*/ 775600 w 7484617"/>
              <a:gd name="connsiteY7309" fmla="*/ 2407303 h 6858937"/>
              <a:gd name="connsiteX7310" fmla="*/ 774024 w 7484617"/>
              <a:gd name="connsiteY7310" fmla="*/ 2400603 h 6858937"/>
              <a:gd name="connsiteX7311" fmla="*/ 781947 w 7484617"/>
              <a:gd name="connsiteY7311" fmla="*/ 2395087 h 6858937"/>
              <a:gd name="connsiteX7312" fmla="*/ 789716 w 7484617"/>
              <a:gd name="connsiteY7312" fmla="*/ 2387770 h 6858937"/>
              <a:gd name="connsiteX7313" fmla="*/ 807997 w 7484617"/>
              <a:gd name="connsiteY7313" fmla="*/ 2391428 h 6858937"/>
              <a:gd name="connsiteX7314" fmla="*/ 822621 w 7484617"/>
              <a:gd name="connsiteY7314" fmla="*/ 2373139 h 6858937"/>
              <a:gd name="connsiteX7315" fmla="*/ 815309 w 7484617"/>
              <a:gd name="connsiteY7315" fmla="*/ 2358506 h 6858937"/>
              <a:gd name="connsiteX7316" fmla="*/ 804340 w 7484617"/>
              <a:gd name="connsiteY7316" fmla="*/ 2369481 h 6858937"/>
              <a:gd name="connsiteX7317" fmla="*/ 804340 w 7484617"/>
              <a:gd name="connsiteY7317" fmla="*/ 2351191 h 6858937"/>
              <a:gd name="connsiteX7318" fmla="*/ 786060 w 7484617"/>
              <a:gd name="connsiteY7318" fmla="*/ 2358506 h 6858937"/>
              <a:gd name="connsiteX7319" fmla="*/ 789716 w 7484617"/>
              <a:gd name="connsiteY7319" fmla="*/ 2321927 h 6858937"/>
              <a:gd name="connsiteX7320" fmla="*/ 800684 w 7484617"/>
              <a:gd name="connsiteY7320" fmla="*/ 2329243 h 6858937"/>
              <a:gd name="connsiteX7321" fmla="*/ 807997 w 7484617"/>
              <a:gd name="connsiteY7321" fmla="*/ 2296319 h 6858937"/>
              <a:gd name="connsiteX7322" fmla="*/ 822621 w 7484617"/>
              <a:gd name="connsiteY7322" fmla="*/ 2259739 h 6858937"/>
              <a:gd name="connsiteX7323" fmla="*/ 829933 w 7484617"/>
              <a:gd name="connsiteY7323" fmla="*/ 2248765 h 6858937"/>
              <a:gd name="connsiteX7324" fmla="*/ 844558 w 7484617"/>
              <a:gd name="connsiteY7324" fmla="*/ 2248765 h 6858937"/>
              <a:gd name="connsiteX7325" fmla="*/ 859183 w 7484617"/>
              <a:gd name="connsiteY7325" fmla="*/ 2212183 h 6858937"/>
              <a:gd name="connsiteX7326" fmla="*/ 873807 w 7484617"/>
              <a:gd name="connsiteY7326" fmla="*/ 2219499 h 6858937"/>
              <a:gd name="connsiteX7327" fmla="*/ 873807 w 7484617"/>
              <a:gd name="connsiteY7327" fmla="*/ 2204867 h 6858937"/>
              <a:gd name="connsiteX7328" fmla="*/ 884776 w 7484617"/>
              <a:gd name="connsiteY7328" fmla="*/ 2212183 h 6858937"/>
              <a:gd name="connsiteX7329" fmla="*/ 892088 w 7484617"/>
              <a:gd name="connsiteY7329" fmla="*/ 2201209 h 6858937"/>
              <a:gd name="connsiteX7330" fmla="*/ 881120 w 7484617"/>
              <a:gd name="connsiteY7330" fmla="*/ 2190235 h 6858937"/>
              <a:gd name="connsiteX7331" fmla="*/ 899398 w 7484617"/>
              <a:gd name="connsiteY7331" fmla="*/ 2149997 h 6858937"/>
              <a:gd name="connsiteX7332" fmla="*/ 910367 w 7484617"/>
              <a:gd name="connsiteY7332" fmla="*/ 2160971 h 6858937"/>
              <a:gd name="connsiteX7333" fmla="*/ 921335 w 7484617"/>
              <a:gd name="connsiteY7333" fmla="*/ 2146339 h 6858937"/>
              <a:gd name="connsiteX7334" fmla="*/ 950585 w 7484617"/>
              <a:gd name="connsiteY7334" fmla="*/ 2109757 h 6858937"/>
              <a:gd name="connsiteX7335" fmla="*/ 957897 w 7484617"/>
              <a:gd name="connsiteY7335" fmla="*/ 2087809 h 6858937"/>
              <a:gd name="connsiteX7336" fmla="*/ 950585 w 7484617"/>
              <a:gd name="connsiteY7336" fmla="*/ 2069519 h 6858937"/>
              <a:gd name="connsiteX7337" fmla="*/ 965209 w 7484617"/>
              <a:gd name="connsiteY7337" fmla="*/ 2065859 h 6858937"/>
              <a:gd name="connsiteX7338" fmla="*/ 965209 w 7484617"/>
              <a:gd name="connsiteY7338" fmla="*/ 2087809 h 6858937"/>
              <a:gd name="connsiteX7339" fmla="*/ 983490 w 7484617"/>
              <a:gd name="connsiteY7339" fmla="*/ 2109757 h 6858937"/>
              <a:gd name="connsiteX7340" fmla="*/ 990802 w 7484617"/>
              <a:gd name="connsiteY7340" fmla="*/ 2084151 h 6858937"/>
              <a:gd name="connsiteX7341" fmla="*/ 1009083 w 7484617"/>
              <a:gd name="connsiteY7341" fmla="*/ 2051227 h 6858937"/>
              <a:gd name="connsiteX7342" fmla="*/ 1023708 w 7484617"/>
              <a:gd name="connsiteY7342" fmla="*/ 2054885 h 6858937"/>
              <a:gd name="connsiteX7343" fmla="*/ 1020050 w 7484617"/>
              <a:gd name="connsiteY7343" fmla="*/ 2047569 h 6858937"/>
              <a:gd name="connsiteX7344" fmla="*/ 1034674 w 7484617"/>
              <a:gd name="connsiteY7344" fmla="*/ 2036595 h 6858937"/>
              <a:gd name="connsiteX7345" fmla="*/ 1045643 w 7484617"/>
              <a:gd name="connsiteY7345" fmla="*/ 2021963 h 6858937"/>
              <a:gd name="connsiteX7346" fmla="*/ 1071236 w 7484617"/>
              <a:gd name="connsiteY7346" fmla="*/ 1989041 h 6858937"/>
              <a:gd name="connsiteX7347" fmla="*/ 1045643 w 7484617"/>
              <a:gd name="connsiteY7347" fmla="*/ 1985383 h 6858937"/>
              <a:gd name="connsiteX7348" fmla="*/ 1041987 w 7484617"/>
              <a:gd name="connsiteY7348" fmla="*/ 2000015 h 6858937"/>
              <a:gd name="connsiteX7349" fmla="*/ 1045643 w 7484617"/>
              <a:gd name="connsiteY7349" fmla="*/ 2000015 h 6858937"/>
              <a:gd name="connsiteX7350" fmla="*/ 1031018 w 7484617"/>
              <a:gd name="connsiteY7350" fmla="*/ 2021963 h 6858937"/>
              <a:gd name="connsiteX7351" fmla="*/ 1012739 w 7484617"/>
              <a:gd name="connsiteY7351" fmla="*/ 2040253 h 6858937"/>
              <a:gd name="connsiteX7352" fmla="*/ 1005427 w 7484617"/>
              <a:gd name="connsiteY7352" fmla="*/ 2025621 h 6858937"/>
              <a:gd name="connsiteX7353" fmla="*/ 1020050 w 7484617"/>
              <a:gd name="connsiteY7353" fmla="*/ 2014647 h 6858937"/>
              <a:gd name="connsiteX7354" fmla="*/ 1034674 w 7484617"/>
              <a:gd name="connsiteY7354" fmla="*/ 1974409 h 6858937"/>
              <a:gd name="connsiteX7355" fmla="*/ 1045643 w 7484617"/>
              <a:gd name="connsiteY7355" fmla="*/ 1981725 h 6858937"/>
              <a:gd name="connsiteX7356" fmla="*/ 1049299 w 7484617"/>
              <a:gd name="connsiteY7356" fmla="*/ 1967092 h 6858937"/>
              <a:gd name="connsiteX7357" fmla="*/ 1041987 w 7484617"/>
              <a:gd name="connsiteY7357" fmla="*/ 1967092 h 6858937"/>
              <a:gd name="connsiteX7358" fmla="*/ 1074892 w 7484617"/>
              <a:gd name="connsiteY7358" fmla="*/ 1908564 h 6858937"/>
              <a:gd name="connsiteX7359" fmla="*/ 1093173 w 7484617"/>
              <a:gd name="connsiteY7359" fmla="*/ 1912222 h 6858937"/>
              <a:gd name="connsiteX7360" fmla="*/ 1089516 w 7484617"/>
              <a:gd name="connsiteY7360" fmla="*/ 1897590 h 6858937"/>
              <a:gd name="connsiteX7361" fmla="*/ 1100485 w 7484617"/>
              <a:gd name="connsiteY7361" fmla="*/ 1908564 h 6858937"/>
              <a:gd name="connsiteX7362" fmla="*/ 1104141 w 7484617"/>
              <a:gd name="connsiteY7362" fmla="*/ 1893930 h 6858937"/>
              <a:gd name="connsiteX7363" fmla="*/ 1093173 w 7484617"/>
              <a:gd name="connsiteY7363" fmla="*/ 1890272 h 6858937"/>
              <a:gd name="connsiteX7364" fmla="*/ 1107798 w 7484617"/>
              <a:gd name="connsiteY7364" fmla="*/ 1875640 h 6858937"/>
              <a:gd name="connsiteX7365" fmla="*/ 1115109 w 7484617"/>
              <a:gd name="connsiteY7365" fmla="*/ 1886614 h 6858937"/>
              <a:gd name="connsiteX7366" fmla="*/ 1118766 w 7484617"/>
              <a:gd name="connsiteY7366" fmla="*/ 1868323 h 6858937"/>
              <a:gd name="connsiteX7367" fmla="*/ 1107798 w 7484617"/>
              <a:gd name="connsiteY7367" fmla="*/ 1861007 h 6858937"/>
              <a:gd name="connsiteX7368" fmla="*/ 1133390 w 7484617"/>
              <a:gd name="connsiteY7368" fmla="*/ 1835401 h 6858937"/>
              <a:gd name="connsiteX7369" fmla="*/ 1140701 w 7484617"/>
              <a:gd name="connsiteY7369" fmla="*/ 1850033 h 6858937"/>
              <a:gd name="connsiteX7370" fmla="*/ 1217480 w 7484617"/>
              <a:gd name="connsiteY7370" fmla="*/ 1780530 h 6858937"/>
              <a:gd name="connsiteX7371" fmla="*/ 1206512 w 7484617"/>
              <a:gd name="connsiteY7371" fmla="*/ 1769556 h 6858937"/>
              <a:gd name="connsiteX7372" fmla="*/ 1221137 w 7484617"/>
              <a:gd name="connsiteY7372" fmla="*/ 1773214 h 6858937"/>
              <a:gd name="connsiteX7373" fmla="*/ 1217480 w 7484617"/>
              <a:gd name="connsiteY7373" fmla="*/ 1758582 h 6858937"/>
              <a:gd name="connsiteX7374" fmla="*/ 1232104 w 7484617"/>
              <a:gd name="connsiteY7374" fmla="*/ 1762240 h 6858937"/>
              <a:gd name="connsiteX7375" fmla="*/ 1246729 w 7484617"/>
              <a:gd name="connsiteY7375" fmla="*/ 1736634 h 6858937"/>
              <a:gd name="connsiteX7376" fmla="*/ 1235761 w 7484617"/>
              <a:gd name="connsiteY7376" fmla="*/ 1729318 h 6858937"/>
              <a:gd name="connsiteX7377" fmla="*/ 1239417 w 7484617"/>
              <a:gd name="connsiteY7377" fmla="*/ 1718342 h 6858937"/>
              <a:gd name="connsiteX7378" fmla="*/ 1265008 w 7484617"/>
              <a:gd name="connsiteY7378" fmla="*/ 1692736 h 6858937"/>
              <a:gd name="connsiteX7379" fmla="*/ 1257698 w 7484617"/>
              <a:gd name="connsiteY7379" fmla="*/ 1714684 h 6858937"/>
              <a:gd name="connsiteX7380" fmla="*/ 1265008 w 7484617"/>
              <a:gd name="connsiteY7380" fmla="*/ 1718342 h 6858937"/>
              <a:gd name="connsiteX7381" fmla="*/ 1297913 w 7484617"/>
              <a:gd name="connsiteY7381" fmla="*/ 1685420 h 6858937"/>
              <a:gd name="connsiteX7382" fmla="*/ 1272320 w 7484617"/>
              <a:gd name="connsiteY7382" fmla="*/ 1700052 h 6858937"/>
              <a:gd name="connsiteX7383" fmla="*/ 1265008 w 7484617"/>
              <a:gd name="connsiteY7383" fmla="*/ 1689078 h 6858937"/>
              <a:gd name="connsiteX7384" fmla="*/ 1279633 w 7484617"/>
              <a:gd name="connsiteY7384" fmla="*/ 1670788 h 6858937"/>
              <a:gd name="connsiteX7385" fmla="*/ 1305226 w 7484617"/>
              <a:gd name="connsiteY7385" fmla="*/ 1667130 h 6858937"/>
              <a:gd name="connsiteX7386" fmla="*/ 1283289 w 7484617"/>
              <a:gd name="connsiteY7386" fmla="*/ 1659814 h 6858937"/>
              <a:gd name="connsiteX7387" fmla="*/ 1305226 w 7484617"/>
              <a:gd name="connsiteY7387" fmla="*/ 1652498 h 6858937"/>
              <a:gd name="connsiteX7388" fmla="*/ 1316194 w 7484617"/>
              <a:gd name="connsiteY7388" fmla="*/ 1641524 h 6858937"/>
              <a:gd name="connsiteX7389" fmla="*/ 1345443 w 7484617"/>
              <a:gd name="connsiteY7389" fmla="*/ 1597626 h 6858937"/>
              <a:gd name="connsiteX7390" fmla="*/ 1341787 w 7484617"/>
              <a:gd name="connsiteY7390" fmla="*/ 1572020 h 6858937"/>
              <a:gd name="connsiteX7391" fmla="*/ 1367380 w 7484617"/>
              <a:gd name="connsiteY7391" fmla="*/ 1579336 h 6858937"/>
              <a:gd name="connsiteX7392" fmla="*/ 1378349 w 7484617"/>
              <a:gd name="connsiteY7392" fmla="*/ 1520806 h 6858937"/>
              <a:gd name="connsiteX7393" fmla="*/ 1389315 w 7484617"/>
              <a:gd name="connsiteY7393" fmla="*/ 1506174 h 6858937"/>
              <a:gd name="connsiteX7394" fmla="*/ 1425877 w 7484617"/>
              <a:gd name="connsiteY7394" fmla="*/ 1465936 h 6858937"/>
              <a:gd name="connsiteX7395" fmla="*/ 1425877 w 7484617"/>
              <a:gd name="connsiteY7395" fmla="*/ 1487884 h 6858937"/>
              <a:gd name="connsiteX7396" fmla="*/ 1451470 w 7484617"/>
              <a:gd name="connsiteY7396" fmla="*/ 1484226 h 6858937"/>
              <a:gd name="connsiteX7397" fmla="*/ 1451470 w 7484617"/>
              <a:gd name="connsiteY7397" fmla="*/ 1473252 h 6858937"/>
              <a:gd name="connsiteX7398" fmla="*/ 1440501 w 7484617"/>
              <a:gd name="connsiteY7398" fmla="*/ 1454960 h 6858937"/>
              <a:gd name="connsiteX7399" fmla="*/ 1455126 w 7484617"/>
              <a:gd name="connsiteY7399" fmla="*/ 1473252 h 6858937"/>
              <a:gd name="connsiteX7400" fmla="*/ 1484373 w 7484617"/>
              <a:gd name="connsiteY7400" fmla="*/ 1480568 h 6858937"/>
              <a:gd name="connsiteX7401" fmla="*/ 1469751 w 7484617"/>
              <a:gd name="connsiteY7401" fmla="*/ 1447644 h 6858937"/>
              <a:gd name="connsiteX7402" fmla="*/ 1502654 w 7484617"/>
              <a:gd name="connsiteY7402" fmla="*/ 1443986 h 6858937"/>
              <a:gd name="connsiteX7403" fmla="*/ 1469751 w 7484617"/>
              <a:gd name="connsiteY7403" fmla="*/ 1429354 h 6858937"/>
              <a:gd name="connsiteX7404" fmla="*/ 1502654 w 7484617"/>
              <a:gd name="connsiteY7404" fmla="*/ 1407406 h 6858937"/>
              <a:gd name="connsiteX7405" fmla="*/ 1455126 w 7484617"/>
              <a:gd name="connsiteY7405" fmla="*/ 1414722 h 6858937"/>
              <a:gd name="connsiteX7406" fmla="*/ 1480717 w 7484617"/>
              <a:gd name="connsiteY7406" fmla="*/ 1396432 h 6858937"/>
              <a:gd name="connsiteX7407" fmla="*/ 1477063 w 7484617"/>
              <a:gd name="connsiteY7407" fmla="*/ 1403748 h 6858937"/>
              <a:gd name="connsiteX7408" fmla="*/ 1509966 w 7484617"/>
              <a:gd name="connsiteY7408" fmla="*/ 1400090 h 6858937"/>
              <a:gd name="connsiteX7409" fmla="*/ 1524591 w 7484617"/>
              <a:gd name="connsiteY7409" fmla="*/ 1414722 h 6858937"/>
              <a:gd name="connsiteX7410" fmla="*/ 1531903 w 7484617"/>
              <a:gd name="connsiteY7410" fmla="*/ 1403748 h 6858937"/>
              <a:gd name="connsiteX7411" fmla="*/ 1520935 w 7484617"/>
              <a:gd name="connsiteY7411" fmla="*/ 1396432 h 6858937"/>
              <a:gd name="connsiteX7412" fmla="*/ 1535559 w 7484617"/>
              <a:gd name="connsiteY7412" fmla="*/ 1374484 h 6858937"/>
              <a:gd name="connsiteX7413" fmla="*/ 1553840 w 7484617"/>
              <a:gd name="connsiteY7413" fmla="*/ 1352534 h 6858937"/>
              <a:gd name="connsiteX7414" fmla="*/ 1564809 w 7484617"/>
              <a:gd name="connsiteY7414" fmla="*/ 1356192 h 6858937"/>
              <a:gd name="connsiteX7415" fmla="*/ 1572121 w 7484617"/>
              <a:gd name="connsiteY7415" fmla="*/ 1334244 h 6858937"/>
              <a:gd name="connsiteX7416" fmla="*/ 1594058 w 7484617"/>
              <a:gd name="connsiteY7416" fmla="*/ 1341560 h 6858937"/>
              <a:gd name="connsiteX7417" fmla="*/ 1608682 w 7484617"/>
              <a:gd name="connsiteY7417" fmla="*/ 1312296 h 6858937"/>
              <a:gd name="connsiteX7418" fmla="*/ 1608682 w 7484617"/>
              <a:gd name="connsiteY7418" fmla="*/ 1334244 h 6858937"/>
              <a:gd name="connsiteX7419" fmla="*/ 1623305 w 7484617"/>
              <a:gd name="connsiteY7419" fmla="*/ 1330586 h 6858937"/>
              <a:gd name="connsiteX7420" fmla="*/ 1623305 w 7484617"/>
              <a:gd name="connsiteY7420" fmla="*/ 1294006 h 6858937"/>
              <a:gd name="connsiteX7421" fmla="*/ 1645242 w 7484617"/>
              <a:gd name="connsiteY7421" fmla="*/ 1268399 h 6858937"/>
              <a:gd name="connsiteX7422" fmla="*/ 1670835 w 7484617"/>
              <a:gd name="connsiteY7422" fmla="*/ 1250109 h 6858937"/>
              <a:gd name="connsiteX7423" fmla="*/ 1670835 w 7484617"/>
              <a:gd name="connsiteY7423" fmla="*/ 1235477 h 6858937"/>
              <a:gd name="connsiteX7424" fmla="*/ 1696428 w 7484617"/>
              <a:gd name="connsiteY7424" fmla="*/ 1242793 h 6858937"/>
              <a:gd name="connsiteX7425" fmla="*/ 1685460 w 7484617"/>
              <a:gd name="connsiteY7425" fmla="*/ 1228161 h 6858937"/>
              <a:gd name="connsiteX7426" fmla="*/ 1703740 w 7484617"/>
              <a:gd name="connsiteY7426" fmla="*/ 1195239 h 6858937"/>
              <a:gd name="connsiteX7427" fmla="*/ 1714707 w 7484617"/>
              <a:gd name="connsiteY7427" fmla="*/ 1209871 h 6858937"/>
              <a:gd name="connsiteX7428" fmla="*/ 1729332 w 7484617"/>
              <a:gd name="connsiteY7428" fmla="*/ 1176947 h 6858937"/>
              <a:gd name="connsiteX7429" fmla="*/ 1747612 w 7484617"/>
              <a:gd name="connsiteY7429" fmla="*/ 1154999 h 6858937"/>
              <a:gd name="connsiteX7430" fmla="*/ 1769549 w 7484617"/>
              <a:gd name="connsiteY7430" fmla="*/ 1162315 h 6858937"/>
              <a:gd name="connsiteX7431" fmla="*/ 1773205 w 7484617"/>
              <a:gd name="connsiteY7431" fmla="*/ 1151341 h 6858937"/>
              <a:gd name="connsiteX7432" fmla="*/ 1780518 w 7484617"/>
              <a:gd name="connsiteY7432" fmla="*/ 1144025 h 6858937"/>
              <a:gd name="connsiteX7433" fmla="*/ 1769549 w 7484617"/>
              <a:gd name="connsiteY7433" fmla="*/ 1125735 h 6858937"/>
              <a:gd name="connsiteX7434" fmla="*/ 1795142 w 7484617"/>
              <a:gd name="connsiteY7434" fmla="*/ 1151341 h 6858937"/>
              <a:gd name="connsiteX7435" fmla="*/ 1798799 w 7484617"/>
              <a:gd name="connsiteY7435" fmla="*/ 1144025 h 6858937"/>
              <a:gd name="connsiteX7436" fmla="*/ 1791486 w 7484617"/>
              <a:gd name="connsiteY7436" fmla="*/ 1125735 h 6858937"/>
              <a:gd name="connsiteX7437" fmla="*/ 1806111 w 7484617"/>
              <a:gd name="connsiteY7437" fmla="*/ 1133051 h 6858937"/>
              <a:gd name="connsiteX7438" fmla="*/ 1791486 w 7484617"/>
              <a:gd name="connsiteY7438" fmla="*/ 1111101 h 6858937"/>
              <a:gd name="connsiteX7439" fmla="*/ 1795142 w 7484617"/>
              <a:gd name="connsiteY7439" fmla="*/ 1103785 h 6858937"/>
              <a:gd name="connsiteX7440" fmla="*/ 1806111 w 7484617"/>
              <a:gd name="connsiteY7440" fmla="*/ 1103785 h 6858937"/>
              <a:gd name="connsiteX7441" fmla="*/ 1806111 w 7484617"/>
              <a:gd name="connsiteY7441" fmla="*/ 1114761 h 6858937"/>
              <a:gd name="connsiteX7442" fmla="*/ 1824392 w 7484617"/>
              <a:gd name="connsiteY7442" fmla="*/ 1103785 h 6858937"/>
              <a:gd name="connsiteX7443" fmla="*/ 1806111 w 7484617"/>
              <a:gd name="connsiteY7443" fmla="*/ 1103785 h 6858937"/>
              <a:gd name="connsiteX7444" fmla="*/ 1809767 w 7484617"/>
              <a:gd name="connsiteY7444" fmla="*/ 1070863 h 6858937"/>
              <a:gd name="connsiteX7445" fmla="*/ 1828048 w 7484617"/>
              <a:gd name="connsiteY7445" fmla="*/ 1081837 h 6858937"/>
              <a:gd name="connsiteX7446" fmla="*/ 1835359 w 7484617"/>
              <a:gd name="connsiteY7446" fmla="*/ 1100127 h 6858937"/>
              <a:gd name="connsiteX7447" fmla="*/ 1853639 w 7484617"/>
              <a:gd name="connsiteY7447" fmla="*/ 1078179 h 6858937"/>
              <a:gd name="connsiteX7448" fmla="*/ 1831704 w 7484617"/>
              <a:gd name="connsiteY7448" fmla="*/ 1078179 h 6858937"/>
              <a:gd name="connsiteX7449" fmla="*/ 1849983 w 7484617"/>
              <a:gd name="connsiteY7449" fmla="*/ 1037941 h 6858937"/>
              <a:gd name="connsiteX7450" fmla="*/ 1875576 w 7484617"/>
              <a:gd name="connsiteY7450" fmla="*/ 1034283 h 6858937"/>
              <a:gd name="connsiteX7451" fmla="*/ 1882888 w 7484617"/>
              <a:gd name="connsiteY7451" fmla="*/ 1005017 h 6858937"/>
              <a:gd name="connsiteX7452" fmla="*/ 1908481 w 7484617"/>
              <a:gd name="connsiteY7452" fmla="*/ 997701 h 6858937"/>
              <a:gd name="connsiteX7453" fmla="*/ 1897513 w 7484617"/>
              <a:gd name="connsiteY7453" fmla="*/ 1015993 h 6858937"/>
              <a:gd name="connsiteX7454" fmla="*/ 1904825 w 7484617"/>
              <a:gd name="connsiteY7454" fmla="*/ 1037941 h 6858937"/>
              <a:gd name="connsiteX7455" fmla="*/ 1919450 w 7484617"/>
              <a:gd name="connsiteY7455" fmla="*/ 1030625 h 6858937"/>
              <a:gd name="connsiteX7456" fmla="*/ 1926762 w 7484617"/>
              <a:gd name="connsiteY7456" fmla="*/ 975753 h 6858937"/>
              <a:gd name="connsiteX7457" fmla="*/ 1941387 w 7484617"/>
              <a:gd name="connsiteY7457" fmla="*/ 997701 h 6858937"/>
              <a:gd name="connsiteX7458" fmla="*/ 1937730 w 7484617"/>
              <a:gd name="connsiteY7458" fmla="*/ 1015993 h 6858937"/>
              <a:gd name="connsiteX7459" fmla="*/ 1966980 w 7484617"/>
              <a:gd name="connsiteY7459" fmla="*/ 997701 h 6858937"/>
              <a:gd name="connsiteX7460" fmla="*/ 1988915 w 7484617"/>
              <a:gd name="connsiteY7460" fmla="*/ 975753 h 6858937"/>
              <a:gd name="connsiteX7461" fmla="*/ 1996227 w 7484617"/>
              <a:gd name="connsiteY7461" fmla="*/ 935513 h 6858937"/>
              <a:gd name="connsiteX7462" fmla="*/ 2003539 w 7484617"/>
              <a:gd name="connsiteY7462" fmla="*/ 961121 h 6858937"/>
              <a:gd name="connsiteX7463" fmla="*/ 2032788 w 7484617"/>
              <a:gd name="connsiteY7463" fmla="*/ 909907 h 6858937"/>
              <a:gd name="connsiteX7464" fmla="*/ 2025476 w 7484617"/>
              <a:gd name="connsiteY7464" fmla="*/ 913565 h 6858937"/>
              <a:gd name="connsiteX7465" fmla="*/ 2025476 w 7484617"/>
              <a:gd name="connsiteY7465" fmla="*/ 895275 h 6858937"/>
              <a:gd name="connsiteX7466" fmla="*/ 2051070 w 7484617"/>
              <a:gd name="connsiteY7466" fmla="*/ 891617 h 6858937"/>
              <a:gd name="connsiteX7467" fmla="*/ 2058382 w 7484617"/>
              <a:gd name="connsiteY7467" fmla="*/ 858695 h 6858937"/>
              <a:gd name="connsiteX7468" fmla="*/ 2080317 w 7484617"/>
              <a:gd name="connsiteY7468" fmla="*/ 862353 h 6858937"/>
              <a:gd name="connsiteX7469" fmla="*/ 2054725 w 7484617"/>
              <a:gd name="connsiteY7469" fmla="*/ 836747 h 6858937"/>
              <a:gd name="connsiteX7470" fmla="*/ 2105910 w 7484617"/>
              <a:gd name="connsiteY7470" fmla="*/ 833087 h 6858937"/>
              <a:gd name="connsiteX7471" fmla="*/ 2094941 w 7484617"/>
              <a:gd name="connsiteY7471" fmla="*/ 825771 h 6858937"/>
              <a:gd name="connsiteX7472" fmla="*/ 2113222 w 7484617"/>
              <a:gd name="connsiteY7472" fmla="*/ 833087 h 6858937"/>
              <a:gd name="connsiteX7473" fmla="*/ 2131503 w 7484617"/>
              <a:gd name="connsiteY7473" fmla="*/ 814797 h 6858937"/>
              <a:gd name="connsiteX7474" fmla="*/ 2120534 w 7484617"/>
              <a:gd name="connsiteY7474" fmla="*/ 796507 h 6858937"/>
              <a:gd name="connsiteX7475" fmla="*/ 2138815 w 7484617"/>
              <a:gd name="connsiteY7475" fmla="*/ 803823 h 6858937"/>
              <a:gd name="connsiteX7476" fmla="*/ 2157096 w 7484617"/>
              <a:gd name="connsiteY7476" fmla="*/ 781875 h 6858937"/>
              <a:gd name="connsiteX7477" fmla="*/ 2149784 w 7484617"/>
              <a:gd name="connsiteY7477" fmla="*/ 763583 h 6858937"/>
              <a:gd name="connsiteX7478" fmla="*/ 2164409 w 7484617"/>
              <a:gd name="connsiteY7478" fmla="*/ 748951 h 6858937"/>
              <a:gd name="connsiteX7479" fmla="*/ 2168064 w 7484617"/>
              <a:gd name="connsiteY7479" fmla="*/ 763583 h 6858937"/>
              <a:gd name="connsiteX7480" fmla="*/ 2244841 w 7484617"/>
              <a:gd name="connsiteY7480" fmla="*/ 694082 h 6858937"/>
              <a:gd name="connsiteX7481" fmla="*/ 2241185 w 7484617"/>
              <a:gd name="connsiteY7481" fmla="*/ 683107 h 6858937"/>
              <a:gd name="connsiteX7482" fmla="*/ 2252154 w 7484617"/>
              <a:gd name="connsiteY7482" fmla="*/ 679449 h 6858937"/>
              <a:gd name="connsiteX7483" fmla="*/ 2263122 w 7484617"/>
              <a:gd name="connsiteY7483" fmla="*/ 686765 h 6858937"/>
              <a:gd name="connsiteX7484" fmla="*/ 2281403 w 7484617"/>
              <a:gd name="connsiteY7484" fmla="*/ 661158 h 6858937"/>
              <a:gd name="connsiteX7485" fmla="*/ 2292371 w 7484617"/>
              <a:gd name="connsiteY7485" fmla="*/ 668474 h 6858937"/>
              <a:gd name="connsiteX7486" fmla="*/ 2317964 w 7484617"/>
              <a:gd name="connsiteY7486" fmla="*/ 639210 h 6858937"/>
              <a:gd name="connsiteX7487" fmla="*/ 2310650 w 7484617"/>
              <a:gd name="connsiteY7487" fmla="*/ 631894 h 6858937"/>
              <a:gd name="connsiteX7488" fmla="*/ 2296028 w 7484617"/>
              <a:gd name="connsiteY7488" fmla="*/ 642868 h 6858937"/>
              <a:gd name="connsiteX7489" fmla="*/ 2299684 w 7484617"/>
              <a:gd name="connsiteY7489" fmla="*/ 606288 h 6858937"/>
              <a:gd name="connsiteX7490" fmla="*/ 2310650 w 7484617"/>
              <a:gd name="connsiteY7490" fmla="*/ 628236 h 6858937"/>
              <a:gd name="connsiteX7491" fmla="*/ 2376461 w 7484617"/>
              <a:gd name="connsiteY7491" fmla="*/ 536784 h 6858937"/>
              <a:gd name="connsiteX7492" fmla="*/ 2383773 w 7484617"/>
              <a:gd name="connsiteY7492" fmla="*/ 522152 h 6858937"/>
              <a:gd name="connsiteX7493" fmla="*/ 2383773 w 7484617"/>
              <a:gd name="connsiteY7493" fmla="*/ 562390 h 6858937"/>
              <a:gd name="connsiteX7494" fmla="*/ 2423989 w 7484617"/>
              <a:gd name="connsiteY7494" fmla="*/ 507520 h 6858937"/>
              <a:gd name="connsiteX7495" fmla="*/ 2423989 w 7484617"/>
              <a:gd name="connsiteY7495" fmla="*/ 511178 h 6858937"/>
              <a:gd name="connsiteX7496" fmla="*/ 2427647 w 7484617"/>
              <a:gd name="connsiteY7496" fmla="*/ 547758 h 6858937"/>
              <a:gd name="connsiteX7497" fmla="*/ 2442270 w 7484617"/>
              <a:gd name="connsiteY7497" fmla="*/ 503862 h 6858937"/>
              <a:gd name="connsiteX7498" fmla="*/ 2453238 w 7484617"/>
              <a:gd name="connsiteY7498" fmla="*/ 511178 h 6858937"/>
              <a:gd name="connsiteX7499" fmla="*/ 2475175 w 7484617"/>
              <a:gd name="connsiteY7499" fmla="*/ 467280 h 6858937"/>
              <a:gd name="connsiteX7500" fmla="*/ 2489800 w 7484617"/>
              <a:gd name="connsiteY7500" fmla="*/ 408750 h 6858937"/>
              <a:gd name="connsiteX7501" fmla="*/ 2504424 w 7484617"/>
              <a:gd name="connsiteY7501" fmla="*/ 430700 h 6858937"/>
              <a:gd name="connsiteX7502" fmla="*/ 2493456 w 7484617"/>
              <a:gd name="connsiteY7502" fmla="*/ 427042 h 6858937"/>
              <a:gd name="connsiteX7503" fmla="*/ 2497112 w 7484617"/>
              <a:gd name="connsiteY7503" fmla="*/ 438016 h 6858937"/>
              <a:gd name="connsiteX7504" fmla="*/ 2515393 w 7484617"/>
              <a:gd name="connsiteY7504" fmla="*/ 427042 h 6858937"/>
              <a:gd name="connsiteX7505" fmla="*/ 2508081 w 7484617"/>
              <a:gd name="connsiteY7505" fmla="*/ 412408 h 6858937"/>
              <a:gd name="connsiteX7506" fmla="*/ 2530017 w 7484617"/>
              <a:gd name="connsiteY7506" fmla="*/ 412408 h 6858937"/>
              <a:gd name="connsiteX7507" fmla="*/ 2526361 w 7484617"/>
              <a:gd name="connsiteY7507" fmla="*/ 401434 h 6858937"/>
              <a:gd name="connsiteX7508" fmla="*/ 2511737 w 7484617"/>
              <a:gd name="connsiteY7508" fmla="*/ 397776 h 6858937"/>
              <a:gd name="connsiteX7509" fmla="*/ 2497112 w 7484617"/>
              <a:gd name="connsiteY7509" fmla="*/ 412408 h 6858937"/>
              <a:gd name="connsiteX7510" fmla="*/ 2482488 w 7484617"/>
              <a:gd name="connsiteY7510" fmla="*/ 405092 h 6858937"/>
              <a:gd name="connsiteX7511" fmla="*/ 2500768 w 7484617"/>
              <a:gd name="connsiteY7511" fmla="*/ 405092 h 6858937"/>
              <a:gd name="connsiteX7512" fmla="*/ 2522706 w 7484617"/>
              <a:gd name="connsiteY7512" fmla="*/ 364854 h 6858937"/>
              <a:gd name="connsiteX7513" fmla="*/ 2540986 w 7484617"/>
              <a:gd name="connsiteY7513" fmla="*/ 408750 h 6858937"/>
              <a:gd name="connsiteX7514" fmla="*/ 2559265 w 7484617"/>
              <a:gd name="connsiteY7514" fmla="*/ 375828 h 6858937"/>
              <a:gd name="connsiteX7515" fmla="*/ 2584858 w 7484617"/>
              <a:gd name="connsiteY7515" fmla="*/ 364854 h 6858937"/>
              <a:gd name="connsiteX7516" fmla="*/ 2595826 w 7484617"/>
              <a:gd name="connsiteY7516" fmla="*/ 339248 h 6858937"/>
              <a:gd name="connsiteX7517" fmla="*/ 2599482 w 7484617"/>
              <a:gd name="connsiteY7517" fmla="*/ 357538 h 6858937"/>
              <a:gd name="connsiteX7518" fmla="*/ 2606795 w 7484617"/>
              <a:gd name="connsiteY7518" fmla="*/ 339248 h 6858937"/>
              <a:gd name="connsiteX7519" fmla="*/ 2599482 w 7484617"/>
              <a:gd name="connsiteY7519" fmla="*/ 328274 h 6858937"/>
              <a:gd name="connsiteX7520" fmla="*/ 2617763 w 7484617"/>
              <a:gd name="connsiteY7520" fmla="*/ 295350 h 6858937"/>
              <a:gd name="connsiteX7521" fmla="*/ 2657981 w 7484617"/>
              <a:gd name="connsiteY7521" fmla="*/ 280718 h 6858937"/>
              <a:gd name="connsiteX7522" fmla="*/ 2665291 w 7484617"/>
              <a:gd name="connsiteY7522" fmla="*/ 258770 h 6858937"/>
              <a:gd name="connsiteX7523" fmla="*/ 2679916 w 7484617"/>
              <a:gd name="connsiteY7523" fmla="*/ 306324 h 6858937"/>
              <a:gd name="connsiteX7524" fmla="*/ 2720134 w 7484617"/>
              <a:gd name="connsiteY7524" fmla="*/ 233162 h 6858937"/>
              <a:gd name="connsiteX7525" fmla="*/ 2760351 w 7484617"/>
              <a:gd name="connsiteY7525" fmla="*/ 170976 h 6858937"/>
              <a:gd name="connsiteX7526" fmla="*/ 2738414 w 7484617"/>
              <a:gd name="connsiteY7526" fmla="*/ 174634 h 6858937"/>
              <a:gd name="connsiteX7527" fmla="*/ 2727446 w 7484617"/>
              <a:gd name="connsiteY7527" fmla="*/ 196582 h 6858937"/>
              <a:gd name="connsiteX7528" fmla="*/ 2701853 w 7484617"/>
              <a:gd name="connsiteY7528" fmla="*/ 225846 h 6858937"/>
              <a:gd name="connsiteX7529" fmla="*/ 2705509 w 7484617"/>
              <a:gd name="connsiteY7529" fmla="*/ 244138 h 6858937"/>
              <a:gd name="connsiteX7530" fmla="*/ 2694541 w 7484617"/>
              <a:gd name="connsiteY7530" fmla="*/ 233162 h 6858937"/>
              <a:gd name="connsiteX7531" fmla="*/ 2679916 w 7484617"/>
              <a:gd name="connsiteY7531" fmla="*/ 284376 h 6858937"/>
              <a:gd name="connsiteX7532" fmla="*/ 2690884 w 7484617"/>
              <a:gd name="connsiteY7532" fmla="*/ 211214 h 6858937"/>
              <a:gd name="connsiteX7533" fmla="*/ 2698197 w 7484617"/>
              <a:gd name="connsiteY7533" fmla="*/ 229504 h 6858937"/>
              <a:gd name="connsiteX7534" fmla="*/ 2705509 w 7484617"/>
              <a:gd name="connsiteY7534" fmla="*/ 170976 h 6858937"/>
              <a:gd name="connsiteX7535" fmla="*/ 2745727 w 7484617"/>
              <a:gd name="connsiteY7535" fmla="*/ 163660 h 6858937"/>
              <a:gd name="connsiteX7536" fmla="*/ 2749383 w 7484617"/>
              <a:gd name="connsiteY7536" fmla="*/ 112447 h 6858937"/>
              <a:gd name="connsiteX7537" fmla="*/ 2764007 w 7484617"/>
              <a:gd name="connsiteY7537" fmla="*/ 130736 h 6858937"/>
              <a:gd name="connsiteX7538" fmla="*/ 2778631 w 7484617"/>
              <a:gd name="connsiteY7538" fmla="*/ 138053 h 6858937"/>
              <a:gd name="connsiteX7539" fmla="*/ 2782286 w 7484617"/>
              <a:gd name="connsiteY7539" fmla="*/ 105130 h 6858937"/>
              <a:gd name="connsiteX7540" fmla="*/ 2804223 w 7484617"/>
              <a:gd name="connsiteY7540" fmla="*/ 97815 h 6858937"/>
              <a:gd name="connsiteX7541" fmla="*/ 2789599 w 7484617"/>
              <a:gd name="connsiteY7541" fmla="*/ 97815 h 6858937"/>
              <a:gd name="connsiteX7542" fmla="*/ 2785942 w 7484617"/>
              <a:gd name="connsiteY7542" fmla="*/ 75866 h 6858937"/>
              <a:gd name="connsiteX7543" fmla="*/ 2807879 w 7484617"/>
              <a:gd name="connsiteY7543" fmla="*/ 68551 h 6858937"/>
              <a:gd name="connsiteX7544" fmla="*/ 2818848 w 7484617"/>
              <a:gd name="connsiteY7544" fmla="*/ 86841 h 6858937"/>
              <a:gd name="connsiteX7545" fmla="*/ 2818848 w 7484617"/>
              <a:gd name="connsiteY7545" fmla="*/ 35627 h 6858937"/>
              <a:gd name="connsiteX7546" fmla="*/ 2840785 w 7484617"/>
              <a:gd name="connsiteY7546" fmla="*/ 13679 h 6858937"/>
              <a:gd name="connsiteX7547" fmla="*/ 2844442 w 7484617"/>
              <a:gd name="connsiteY7547" fmla="*/ 35627 h 6858937"/>
              <a:gd name="connsiteX7548" fmla="*/ 2833472 w 7484617"/>
              <a:gd name="connsiteY7548" fmla="*/ 46601 h 6858937"/>
              <a:gd name="connsiteX7549" fmla="*/ 2844442 w 7484617"/>
              <a:gd name="connsiteY7549" fmla="*/ 57575 h 6858937"/>
              <a:gd name="connsiteX7550" fmla="*/ 2848097 w 7484617"/>
              <a:gd name="connsiteY7550" fmla="*/ 35627 h 6858937"/>
              <a:gd name="connsiteX7551" fmla="*/ 2873690 w 7484617"/>
              <a:gd name="connsiteY7551" fmla="*/ 31969 h 6858937"/>
              <a:gd name="connsiteX7552" fmla="*/ 2859065 w 7484617"/>
              <a:gd name="connsiteY7552" fmla="*/ 94157 h 6858937"/>
              <a:gd name="connsiteX7553" fmla="*/ 2906594 w 7484617"/>
              <a:gd name="connsiteY7553" fmla="*/ 61233 h 6858937"/>
              <a:gd name="connsiteX7554" fmla="*/ 2913906 w 7484617"/>
              <a:gd name="connsiteY7554" fmla="*/ 39285 h 6858937"/>
              <a:gd name="connsiteX7555" fmla="*/ 2902937 w 7484617"/>
              <a:gd name="connsiteY7555" fmla="*/ 31969 h 6858937"/>
              <a:gd name="connsiteX7556" fmla="*/ 2943155 w 7484617"/>
              <a:gd name="connsiteY7556" fmla="*/ 6363 h 685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Lst>
            <a:rect l="l" t="t" r="r" b="b"/>
            <a:pathLst>
              <a:path w="7484617" h="6858937">
                <a:moveTo>
                  <a:pt x="3701338" y="6856112"/>
                </a:moveTo>
                <a:lnTo>
                  <a:pt x="3702124" y="6858000"/>
                </a:lnTo>
                <a:lnTo>
                  <a:pt x="3699608" y="6858000"/>
                </a:lnTo>
                <a:close/>
                <a:moveTo>
                  <a:pt x="4401937" y="6612851"/>
                </a:moveTo>
                <a:cubicBezTo>
                  <a:pt x="4394625" y="6616509"/>
                  <a:pt x="4394625" y="6623825"/>
                  <a:pt x="4401937" y="6627483"/>
                </a:cubicBezTo>
                <a:cubicBezTo>
                  <a:pt x="4398281" y="6627483"/>
                  <a:pt x="4401937" y="6616509"/>
                  <a:pt x="4401937" y="6612851"/>
                </a:cubicBezTo>
                <a:close/>
                <a:moveTo>
                  <a:pt x="2833776" y="6466731"/>
                </a:moveTo>
                <a:lnTo>
                  <a:pt x="2844442" y="6473843"/>
                </a:lnTo>
                <a:cubicBezTo>
                  <a:pt x="2833472" y="6477501"/>
                  <a:pt x="2829817" y="6484817"/>
                  <a:pt x="2837129" y="6488475"/>
                </a:cubicBezTo>
                <a:cubicBezTo>
                  <a:pt x="2829817" y="6488475"/>
                  <a:pt x="2829817" y="6499449"/>
                  <a:pt x="2822504" y="6499449"/>
                </a:cubicBezTo>
                <a:cubicBezTo>
                  <a:pt x="2822504" y="6493962"/>
                  <a:pt x="2825247" y="6485733"/>
                  <a:pt x="2828903" y="6477045"/>
                </a:cubicBezTo>
                <a:close/>
                <a:moveTo>
                  <a:pt x="2834423" y="6465362"/>
                </a:moveTo>
                <a:lnTo>
                  <a:pt x="2833776" y="6466731"/>
                </a:lnTo>
                <a:lnTo>
                  <a:pt x="2833472" y="6466527"/>
                </a:lnTo>
                <a:close/>
                <a:moveTo>
                  <a:pt x="4121367" y="6428745"/>
                </a:moveTo>
                <a:lnTo>
                  <a:pt x="4120417" y="6429946"/>
                </a:lnTo>
                <a:lnTo>
                  <a:pt x="4121081" y="6428951"/>
                </a:lnTo>
                <a:close/>
                <a:moveTo>
                  <a:pt x="4132243" y="6415542"/>
                </a:moveTo>
                <a:cubicBezTo>
                  <a:pt x="4133214" y="6415314"/>
                  <a:pt x="4134128" y="6416228"/>
                  <a:pt x="4135041" y="6418972"/>
                </a:cubicBezTo>
                <a:lnTo>
                  <a:pt x="4121367" y="6428745"/>
                </a:lnTo>
                <a:lnTo>
                  <a:pt x="4129101" y="6418972"/>
                </a:lnTo>
                <a:cubicBezTo>
                  <a:pt x="4130243" y="6417143"/>
                  <a:pt x="4131272" y="6415771"/>
                  <a:pt x="4132243" y="6415542"/>
                </a:cubicBezTo>
                <a:close/>
                <a:moveTo>
                  <a:pt x="2906594" y="6367760"/>
                </a:moveTo>
                <a:cubicBezTo>
                  <a:pt x="2906594" y="6375076"/>
                  <a:pt x="2899281" y="6378734"/>
                  <a:pt x="2899281" y="6386050"/>
                </a:cubicBezTo>
                <a:lnTo>
                  <a:pt x="2902298" y="6367946"/>
                </a:lnTo>
                <a:close/>
                <a:moveTo>
                  <a:pt x="3864490" y="6364102"/>
                </a:moveTo>
                <a:cubicBezTo>
                  <a:pt x="3864490" y="6364102"/>
                  <a:pt x="3864490" y="6364102"/>
                  <a:pt x="3868146" y="6364102"/>
                </a:cubicBezTo>
                <a:lnTo>
                  <a:pt x="3868102" y="6364342"/>
                </a:lnTo>
                <a:close/>
                <a:moveTo>
                  <a:pt x="5155091" y="6166564"/>
                </a:moveTo>
                <a:cubicBezTo>
                  <a:pt x="5162403" y="6166564"/>
                  <a:pt x="5158747" y="6173882"/>
                  <a:pt x="5162403" y="6173882"/>
                </a:cubicBezTo>
                <a:cubicBezTo>
                  <a:pt x="5162403" y="6181198"/>
                  <a:pt x="5162403" y="6184856"/>
                  <a:pt x="5166059" y="6188514"/>
                </a:cubicBezTo>
                <a:cubicBezTo>
                  <a:pt x="5162403" y="6192172"/>
                  <a:pt x="5155091" y="6188514"/>
                  <a:pt x="5155091" y="6188514"/>
                </a:cubicBezTo>
                <a:cubicBezTo>
                  <a:pt x="5155091" y="6192172"/>
                  <a:pt x="5155091" y="6195830"/>
                  <a:pt x="5151435" y="6195830"/>
                </a:cubicBezTo>
                <a:cubicBezTo>
                  <a:pt x="5147779" y="6188514"/>
                  <a:pt x="5155091" y="6184856"/>
                  <a:pt x="5147779" y="6181198"/>
                </a:cubicBezTo>
                <a:cubicBezTo>
                  <a:pt x="5147779" y="6184856"/>
                  <a:pt x="5144123" y="6195830"/>
                  <a:pt x="5136810" y="6188514"/>
                </a:cubicBezTo>
                <a:cubicBezTo>
                  <a:pt x="5140467" y="6192172"/>
                  <a:pt x="5136810" y="6192172"/>
                  <a:pt x="5136810" y="6195830"/>
                </a:cubicBezTo>
                <a:cubicBezTo>
                  <a:pt x="5140467" y="6195830"/>
                  <a:pt x="5144123" y="6199488"/>
                  <a:pt x="5144123" y="6206804"/>
                </a:cubicBezTo>
                <a:cubicBezTo>
                  <a:pt x="5136810" y="6206804"/>
                  <a:pt x="5144123" y="6203146"/>
                  <a:pt x="5136810" y="6199488"/>
                </a:cubicBezTo>
                <a:cubicBezTo>
                  <a:pt x="5133154" y="6206804"/>
                  <a:pt x="5125841" y="6203146"/>
                  <a:pt x="5122185" y="6210462"/>
                </a:cubicBezTo>
                <a:cubicBezTo>
                  <a:pt x="5122185" y="6199488"/>
                  <a:pt x="5122185" y="6199488"/>
                  <a:pt x="5114873" y="6195830"/>
                </a:cubicBezTo>
                <a:cubicBezTo>
                  <a:pt x="5118529" y="6195830"/>
                  <a:pt x="5114873" y="6188514"/>
                  <a:pt x="5118529" y="6188514"/>
                </a:cubicBezTo>
                <a:cubicBezTo>
                  <a:pt x="5122185" y="6188514"/>
                  <a:pt x="5122185" y="6184856"/>
                  <a:pt x="5125841" y="6181198"/>
                </a:cubicBezTo>
                <a:cubicBezTo>
                  <a:pt x="5129498" y="6184856"/>
                  <a:pt x="5122185" y="6188514"/>
                  <a:pt x="5125841" y="6188514"/>
                </a:cubicBezTo>
                <a:cubicBezTo>
                  <a:pt x="5125841" y="6181198"/>
                  <a:pt x="5140467" y="6192172"/>
                  <a:pt x="5133154" y="6181198"/>
                </a:cubicBezTo>
                <a:cubicBezTo>
                  <a:pt x="5144123" y="6181198"/>
                  <a:pt x="5147779" y="6177540"/>
                  <a:pt x="5155091" y="6177540"/>
                </a:cubicBezTo>
                <a:cubicBezTo>
                  <a:pt x="5155091" y="6173882"/>
                  <a:pt x="5155091" y="6170224"/>
                  <a:pt x="5151435" y="6170224"/>
                </a:cubicBezTo>
                <a:cubicBezTo>
                  <a:pt x="5155091" y="6170224"/>
                  <a:pt x="5155091" y="6170224"/>
                  <a:pt x="5155091" y="6166564"/>
                </a:cubicBezTo>
                <a:close/>
                <a:moveTo>
                  <a:pt x="3529216" y="6131698"/>
                </a:moveTo>
                <a:cubicBezTo>
                  <a:pt x="3531101" y="6132727"/>
                  <a:pt x="3526302" y="6140958"/>
                  <a:pt x="3531786" y="6140958"/>
                </a:cubicBezTo>
                <a:cubicBezTo>
                  <a:pt x="3531786" y="6148274"/>
                  <a:pt x="3528130" y="6159248"/>
                  <a:pt x="3531786" y="6162906"/>
                </a:cubicBezTo>
                <a:cubicBezTo>
                  <a:pt x="3520818" y="6170224"/>
                  <a:pt x="3513505" y="6170224"/>
                  <a:pt x="3509849" y="6170224"/>
                </a:cubicBezTo>
                <a:cubicBezTo>
                  <a:pt x="3509849" y="6177540"/>
                  <a:pt x="3509849" y="6181198"/>
                  <a:pt x="3502537" y="6184856"/>
                </a:cubicBezTo>
                <a:cubicBezTo>
                  <a:pt x="3498881" y="6177540"/>
                  <a:pt x="3509849" y="6166564"/>
                  <a:pt x="3502537" y="6166564"/>
                </a:cubicBezTo>
                <a:cubicBezTo>
                  <a:pt x="3498881" y="6173882"/>
                  <a:pt x="3491568" y="6188514"/>
                  <a:pt x="3484256" y="6181198"/>
                </a:cubicBezTo>
                <a:cubicBezTo>
                  <a:pt x="3484256" y="6188514"/>
                  <a:pt x="3476944" y="6192172"/>
                  <a:pt x="3476944" y="6195830"/>
                </a:cubicBezTo>
                <a:cubicBezTo>
                  <a:pt x="3480600" y="6199488"/>
                  <a:pt x="3484256" y="6203146"/>
                  <a:pt x="3480600" y="6214120"/>
                </a:cubicBezTo>
                <a:cubicBezTo>
                  <a:pt x="3473290" y="6214120"/>
                  <a:pt x="3484256" y="6206804"/>
                  <a:pt x="3473290" y="6206804"/>
                </a:cubicBezTo>
                <a:cubicBezTo>
                  <a:pt x="3465978" y="6221436"/>
                  <a:pt x="3455009" y="6221436"/>
                  <a:pt x="3444040" y="6236068"/>
                </a:cubicBezTo>
                <a:cubicBezTo>
                  <a:pt x="3447696" y="6221436"/>
                  <a:pt x="3451353" y="6221436"/>
                  <a:pt x="3444040" y="6214120"/>
                </a:cubicBezTo>
                <a:cubicBezTo>
                  <a:pt x="3447696" y="6214120"/>
                  <a:pt x="3447696" y="6206804"/>
                  <a:pt x="3447696" y="6199488"/>
                </a:cubicBezTo>
                <a:cubicBezTo>
                  <a:pt x="3455009" y="6195830"/>
                  <a:pt x="3462321" y="6188514"/>
                  <a:pt x="3465978" y="6181198"/>
                </a:cubicBezTo>
                <a:cubicBezTo>
                  <a:pt x="3469633" y="6188514"/>
                  <a:pt x="3458665" y="6195830"/>
                  <a:pt x="3462321" y="6195830"/>
                </a:cubicBezTo>
                <a:cubicBezTo>
                  <a:pt x="3465978" y="6184856"/>
                  <a:pt x="3484256" y="6188514"/>
                  <a:pt x="3476944" y="6173882"/>
                </a:cubicBezTo>
                <a:cubicBezTo>
                  <a:pt x="3495225" y="6170224"/>
                  <a:pt x="3502537" y="6162906"/>
                  <a:pt x="3517161" y="6151932"/>
                </a:cubicBezTo>
                <a:cubicBezTo>
                  <a:pt x="3520818" y="6144616"/>
                  <a:pt x="3520818" y="6140958"/>
                  <a:pt x="3517161" y="6140958"/>
                </a:cubicBezTo>
                <a:cubicBezTo>
                  <a:pt x="3520818" y="6137300"/>
                  <a:pt x="3524474" y="6137300"/>
                  <a:pt x="3524474" y="6133642"/>
                </a:cubicBezTo>
                <a:cubicBezTo>
                  <a:pt x="3527216" y="6131813"/>
                  <a:pt x="3528587" y="6131355"/>
                  <a:pt x="3529216" y="6131698"/>
                </a:cubicBezTo>
                <a:close/>
                <a:moveTo>
                  <a:pt x="3359949" y="6115352"/>
                </a:moveTo>
                <a:lnTo>
                  <a:pt x="3378230" y="6115352"/>
                </a:lnTo>
                <a:cubicBezTo>
                  <a:pt x="3370917" y="6119010"/>
                  <a:pt x="3370917" y="6126326"/>
                  <a:pt x="3363605" y="6126326"/>
                </a:cubicBezTo>
                <a:cubicBezTo>
                  <a:pt x="3363605" y="6122668"/>
                  <a:pt x="3367261" y="6111694"/>
                  <a:pt x="3359949" y="6115352"/>
                </a:cubicBezTo>
                <a:close/>
                <a:moveTo>
                  <a:pt x="3575660" y="6056504"/>
                </a:moveTo>
                <a:lnTo>
                  <a:pt x="3575660" y="6056822"/>
                </a:lnTo>
                <a:lnTo>
                  <a:pt x="3575427" y="6056706"/>
                </a:lnTo>
                <a:close/>
                <a:moveTo>
                  <a:pt x="3575660" y="6027558"/>
                </a:moveTo>
                <a:cubicBezTo>
                  <a:pt x="3568348" y="6038532"/>
                  <a:pt x="3579316" y="6031216"/>
                  <a:pt x="3575660" y="6042190"/>
                </a:cubicBezTo>
                <a:cubicBezTo>
                  <a:pt x="3572004" y="6042190"/>
                  <a:pt x="3568348" y="6042190"/>
                  <a:pt x="3564691" y="6045848"/>
                </a:cubicBezTo>
                <a:cubicBezTo>
                  <a:pt x="3566519" y="6047677"/>
                  <a:pt x="3566519" y="6050422"/>
                  <a:pt x="3567434" y="6052707"/>
                </a:cubicBezTo>
                <a:lnTo>
                  <a:pt x="3575427" y="6056706"/>
                </a:lnTo>
                <a:lnTo>
                  <a:pt x="3550067" y="6078770"/>
                </a:lnTo>
                <a:cubicBezTo>
                  <a:pt x="3553723" y="6067796"/>
                  <a:pt x="3561035" y="6064138"/>
                  <a:pt x="3564691" y="6056822"/>
                </a:cubicBezTo>
                <a:cubicBezTo>
                  <a:pt x="3561035" y="6049506"/>
                  <a:pt x="3553723" y="6060480"/>
                  <a:pt x="3553723" y="6053164"/>
                </a:cubicBezTo>
                <a:cubicBezTo>
                  <a:pt x="3557379" y="6049506"/>
                  <a:pt x="3561035" y="6053164"/>
                  <a:pt x="3561035" y="6053164"/>
                </a:cubicBezTo>
                <a:cubicBezTo>
                  <a:pt x="3568348" y="6038532"/>
                  <a:pt x="3568348" y="6034874"/>
                  <a:pt x="3575660" y="6027558"/>
                </a:cubicBezTo>
                <a:close/>
                <a:moveTo>
                  <a:pt x="4378495" y="5984520"/>
                </a:moveTo>
                <a:lnTo>
                  <a:pt x="4376344" y="5990976"/>
                </a:lnTo>
                <a:lnTo>
                  <a:pt x="4369169" y="5992687"/>
                </a:lnTo>
                <a:close/>
                <a:moveTo>
                  <a:pt x="4380000" y="5980002"/>
                </a:moveTo>
                <a:cubicBezTo>
                  <a:pt x="4381827" y="5977260"/>
                  <a:pt x="4383656" y="5976344"/>
                  <a:pt x="4383656" y="5980002"/>
                </a:cubicBezTo>
                <a:lnTo>
                  <a:pt x="4378495" y="5984520"/>
                </a:lnTo>
                <a:close/>
                <a:moveTo>
                  <a:pt x="5302821" y="5920502"/>
                </a:moveTo>
                <a:cubicBezTo>
                  <a:pt x="5303392" y="5921017"/>
                  <a:pt x="5304077" y="5922389"/>
                  <a:pt x="5304991" y="5925132"/>
                </a:cubicBezTo>
                <a:lnTo>
                  <a:pt x="5297679" y="5925132"/>
                </a:lnTo>
                <a:cubicBezTo>
                  <a:pt x="5299508" y="5925132"/>
                  <a:pt x="5300421" y="5922388"/>
                  <a:pt x="5301335" y="5921016"/>
                </a:cubicBezTo>
                <a:cubicBezTo>
                  <a:pt x="5301792" y="5920330"/>
                  <a:pt x="5302249" y="5919988"/>
                  <a:pt x="5302821" y="5920502"/>
                </a:cubicBezTo>
                <a:close/>
                <a:moveTo>
                  <a:pt x="5648664" y="5731253"/>
                </a:moveTo>
                <a:cubicBezTo>
                  <a:pt x="5648664" y="5731253"/>
                  <a:pt x="5648664" y="5731253"/>
                  <a:pt x="5652320" y="5731253"/>
                </a:cubicBezTo>
                <a:lnTo>
                  <a:pt x="5650317" y="5732005"/>
                </a:lnTo>
                <a:close/>
                <a:moveTo>
                  <a:pt x="4522588" y="5658093"/>
                </a:moveTo>
                <a:cubicBezTo>
                  <a:pt x="4522588" y="5661751"/>
                  <a:pt x="4526242" y="5661751"/>
                  <a:pt x="4526242" y="5661751"/>
                </a:cubicBezTo>
                <a:lnTo>
                  <a:pt x="4524676" y="5663317"/>
                </a:lnTo>
                <a:close/>
                <a:moveTo>
                  <a:pt x="3910454" y="5614718"/>
                </a:moveTo>
                <a:lnTo>
                  <a:pt x="3908364" y="5617853"/>
                </a:lnTo>
                <a:lnTo>
                  <a:pt x="3909451" y="5615345"/>
                </a:lnTo>
                <a:close/>
                <a:moveTo>
                  <a:pt x="3919675" y="5603449"/>
                </a:moveTo>
                <a:cubicBezTo>
                  <a:pt x="3920931" y="5603221"/>
                  <a:pt x="3922074" y="5604135"/>
                  <a:pt x="3922989" y="5606879"/>
                </a:cubicBezTo>
                <a:lnTo>
                  <a:pt x="3910454" y="5614718"/>
                </a:lnTo>
                <a:lnTo>
                  <a:pt x="3915676" y="5606879"/>
                </a:lnTo>
                <a:cubicBezTo>
                  <a:pt x="3917047" y="5605050"/>
                  <a:pt x="3918418" y="5603678"/>
                  <a:pt x="3919675" y="5603449"/>
                </a:cubicBezTo>
                <a:close/>
                <a:moveTo>
                  <a:pt x="4061419" y="5560076"/>
                </a:moveTo>
                <a:lnTo>
                  <a:pt x="4054608" y="5570299"/>
                </a:lnTo>
                <a:cubicBezTo>
                  <a:pt x="4050952" y="5573041"/>
                  <a:pt x="4047296" y="5573957"/>
                  <a:pt x="4047296" y="5570299"/>
                </a:cubicBezTo>
                <a:close/>
                <a:moveTo>
                  <a:pt x="4061919" y="5559325"/>
                </a:moveTo>
                <a:lnTo>
                  <a:pt x="4061896" y="5559730"/>
                </a:lnTo>
                <a:lnTo>
                  <a:pt x="4061419" y="5560076"/>
                </a:lnTo>
                <a:close/>
                <a:moveTo>
                  <a:pt x="4033026" y="5521927"/>
                </a:moveTo>
                <a:lnTo>
                  <a:pt x="4033128" y="5522743"/>
                </a:lnTo>
                <a:cubicBezTo>
                  <a:pt x="4030842" y="5524572"/>
                  <a:pt x="4027188" y="5526401"/>
                  <a:pt x="4025359" y="5526401"/>
                </a:cubicBezTo>
                <a:close/>
                <a:moveTo>
                  <a:pt x="6954801" y="5361317"/>
                </a:moveTo>
                <a:lnTo>
                  <a:pt x="6954803" y="5361330"/>
                </a:lnTo>
                <a:cubicBezTo>
                  <a:pt x="6953889" y="5362702"/>
                  <a:pt x="6952061" y="5363616"/>
                  <a:pt x="6950233" y="5365445"/>
                </a:cubicBezTo>
                <a:close/>
                <a:moveTo>
                  <a:pt x="935960" y="5232841"/>
                </a:moveTo>
                <a:cubicBezTo>
                  <a:pt x="938702" y="5231927"/>
                  <a:pt x="941444" y="5231927"/>
                  <a:pt x="946928" y="5233756"/>
                </a:cubicBezTo>
                <a:cubicBezTo>
                  <a:pt x="939616" y="5237414"/>
                  <a:pt x="932304" y="5244730"/>
                  <a:pt x="924992" y="5237414"/>
                </a:cubicBezTo>
                <a:cubicBezTo>
                  <a:pt x="930476" y="5235585"/>
                  <a:pt x="933218" y="5233756"/>
                  <a:pt x="935960" y="5232841"/>
                </a:cubicBezTo>
                <a:close/>
                <a:moveTo>
                  <a:pt x="5184340" y="5113038"/>
                </a:moveTo>
                <a:cubicBezTo>
                  <a:pt x="5177028" y="5120354"/>
                  <a:pt x="5191653" y="5113038"/>
                  <a:pt x="5184340" y="5124014"/>
                </a:cubicBezTo>
                <a:cubicBezTo>
                  <a:pt x="5177028" y="5131330"/>
                  <a:pt x="5162403" y="5131330"/>
                  <a:pt x="5162403" y="5145962"/>
                </a:cubicBezTo>
                <a:cubicBezTo>
                  <a:pt x="5151435" y="5145962"/>
                  <a:pt x="5151435" y="5156936"/>
                  <a:pt x="5144123" y="5160594"/>
                </a:cubicBezTo>
                <a:cubicBezTo>
                  <a:pt x="5144123" y="5156936"/>
                  <a:pt x="5144123" y="5149620"/>
                  <a:pt x="5140467" y="5149620"/>
                </a:cubicBezTo>
                <a:cubicBezTo>
                  <a:pt x="5136810" y="5153278"/>
                  <a:pt x="5133154" y="5149620"/>
                  <a:pt x="5136810" y="5149620"/>
                </a:cubicBezTo>
                <a:cubicBezTo>
                  <a:pt x="5140467" y="5145962"/>
                  <a:pt x="5147779" y="5142304"/>
                  <a:pt x="5147779" y="5134988"/>
                </a:cubicBezTo>
                <a:cubicBezTo>
                  <a:pt x="5151435" y="5134988"/>
                  <a:pt x="5151435" y="5138646"/>
                  <a:pt x="5155091" y="5138646"/>
                </a:cubicBezTo>
                <a:cubicBezTo>
                  <a:pt x="5162403" y="5124014"/>
                  <a:pt x="5173371" y="5124014"/>
                  <a:pt x="5184340" y="5113038"/>
                </a:cubicBezTo>
                <a:close/>
                <a:moveTo>
                  <a:pt x="7443749" y="4924419"/>
                </a:moveTo>
                <a:cubicBezTo>
                  <a:pt x="7443806" y="4924190"/>
                  <a:pt x="7443806" y="4924647"/>
                  <a:pt x="7443806" y="4926476"/>
                </a:cubicBezTo>
                <a:cubicBezTo>
                  <a:pt x="7443806" y="4933792"/>
                  <a:pt x="7440150" y="4930134"/>
                  <a:pt x="7436493" y="4937450"/>
                </a:cubicBezTo>
                <a:cubicBezTo>
                  <a:pt x="7440150" y="4933792"/>
                  <a:pt x="7436493" y="4930134"/>
                  <a:pt x="7440150" y="4926476"/>
                </a:cubicBezTo>
                <a:cubicBezTo>
                  <a:pt x="7442892" y="4931963"/>
                  <a:pt x="7443578" y="4925105"/>
                  <a:pt x="7443749" y="4924419"/>
                </a:cubicBezTo>
                <a:close/>
                <a:moveTo>
                  <a:pt x="7476861" y="4904240"/>
                </a:moveTo>
                <a:lnTo>
                  <a:pt x="7476709" y="4904528"/>
                </a:lnTo>
                <a:lnTo>
                  <a:pt x="7476824" y="4904253"/>
                </a:lnTo>
                <a:close/>
                <a:moveTo>
                  <a:pt x="3492613" y="4896167"/>
                </a:moveTo>
                <a:lnTo>
                  <a:pt x="3495225" y="4897212"/>
                </a:lnTo>
                <a:lnTo>
                  <a:pt x="3494860" y="4897852"/>
                </a:lnTo>
                <a:close/>
                <a:moveTo>
                  <a:pt x="7484617" y="4892373"/>
                </a:moveTo>
                <a:lnTo>
                  <a:pt x="7484617" y="4897693"/>
                </a:lnTo>
                <a:lnTo>
                  <a:pt x="7479909" y="4903158"/>
                </a:lnTo>
                <a:lnTo>
                  <a:pt x="7476861" y="4904240"/>
                </a:lnTo>
                <a:lnTo>
                  <a:pt x="7482651" y="4893097"/>
                </a:lnTo>
                <a:close/>
                <a:moveTo>
                  <a:pt x="3476944" y="4889896"/>
                </a:moveTo>
                <a:cubicBezTo>
                  <a:pt x="3482429" y="4891725"/>
                  <a:pt x="3485172" y="4891725"/>
                  <a:pt x="3487912" y="4892641"/>
                </a:cubicBezTo>
                <a:lnTo>
                  <a:pt x="3492613" y="4896167"/>
                </a:lnTo>
                <a:close/>
                <a:moveTo>
                  <a:pt x="2172471" y="4791077"/>
                </a:moveTo>
                <a:lnTo>
                  <a:pt x="2171349" y="4793886"/>
                </a:lnTo>
                <a:lnTo>
                  <a:pt x="2171720" y="4791128"/>
                </a:lnTo>
                <a:close/>
                <a:moveTo>
                  <a:pt x="2175376" y="4783812"/>
                </a:moveTo>
                <a:cubicBezTo>
                  <a:pt x="2177204" y="4789299"/>
                  <a:pt x="2179033" y="4786555"/>
                  <a:pt x="2181316" y="4783812"/>
                </a:cubicBezTo>
                <a:lnTo>
                  <a:pt x="2182689" y="4783812"/>
                </a:lnTo>
                <a:lnTo>
                  <a:pt x="2189999" y="4783812"/>
                </a:lnTo>
                <a:cubicBezTo>
                  <a:pt x="2188172" y="4789299"/>
                  <a:pt x="2187259" y="4790213"/>
                  <a:pt x="2184973" y="4790213"/>
                </a:cubicBezTo>
                <a:lnTo>
                  <a:pt x="2172471" y="4791077"/>
                </a:lnTo>
                <a:close/>
                <a:moveTo>
                  <a:pt x="7387985" y="4513376"/>
                </a:moveTo>
                <a:lnTo>
                  <a:pt x="7387593" y="4514944"/>
                </a:lnTo>
                <a:cubicBezTo>
                  <a:pt x="7384394" y="4516773"/>
                  <a:pt x="7379825" y="4518602"/>
                  <a:pt x="7377995" y="4520431"/>
                </a:cubicBezTo>
                <a:close/>
                <a:moveTo>
                  <a:pt x="2392040" y="4403053"/>
                </a:moveTo>
                <a:lnTo>
                  <a:pt x="2391921" y="4403998"/>
                </a:lnTo>
                <a:lnTo>
                  <a:pt x="2391086" y="4403371"/>
                </a:lnTo>
                <a:close/>
                <a:moveTo>
                  <a:pt x="484493" y="4399894"/>
                </a:moveTo>
                <a:lnTo>
                  <a:pt x="484890" y="4400170"/>
                </a:lnTo>
                <a:cubicBezTo>
                  <a:pt x="485347" y="4403371"/>
                  <a:pt x="484434" y="4407029"/>
                  <a:pt x="482605" y="4407029"/>
                </a:cubicBezTo>
                <a:close/>
                <a:moveTo>
                  <a:pt x="2394742" y="4381423"/>
                </a:moveTo>
                <a:cubicBezTo>
                  <a:pt x="2391086" y="4392397"/>
                  <a:pt x="2402054" y="4388739"/>
                  <a:pt x="2402054" y="4399713"/>
                </a:cubicBezTo>
                <a:lnTo>
                  <a:pt x="2392040" y="4403053"/>
                </a:lnTo>
                <a:close/>
                <a:moveTo>
                  <a:pt x="270552" y="4161938"/>
                </a:moveTo>
                <a:lnTo>
                  <a:pt x="270552" y="4162853"/>
                </a:lnTo>
                <a:lnTo>
                  <a:pt x="268724" y="4162624"/>
                </a:lnTo>
                <a:close/>
                <a:moveTo>
                  <a:pt x="263240" y="4161938"/>
                </a:moveTo>
                <a:lnTo>
                  <a:pt x="268724" y="4162624"/>
                </a:lnTo>
                <a:lnTo>
                  <a:pt x="266896" y="4163310"/>
                </a:lnTo>
                <a:cubicBezTo>
                  <a:pt x="265982" y="4163767"/>
                  <a:pt x="265068" y="4163767"/>
                  <a:pt x="263240" y="4161938"/>
                </a:cubicBezTo>
                <a:close/>
                <a:moveTo>
                  <a:pt x="358127" y="3989412"/>
                </a:moveTo>
                <a:lnTo>
                  <a:pt x="358297" y="3990008"/>
                </a:lnTo>
                <a:lnTo>
                  <a:pt x="357911" y="3990211"/>
                </a:lnTo>
                <a:close/>
                <a:moveTo>
                  <a:pt x="357270" y="3973547"/>
                </a:moveTo>
                <a:cubicBezTo>
                  <a:pt x="358526" y="3973089"/>
                  <a:pt x="360126" y="3973547"/>
                  <a:pt x="361954" y="3975376"/>
                </a:cubicBezTo>
                <a:lnTo>
                  <a:pt x="358127" y="3989412"/>
                </a:lnTo>
                <a:lnTo>
                  <a:pt x="354641" y="3977205"/>
                </a:lnTo>
                <a:cubicBezTo>
                  <a:pt x="355099" y="3975376"/>
                  <a:pt x="356013" y="3974004"/>
                  <a:pt x="357270" y="3973547"/>
                </a:cubicBezTo>
                <a:close/>
                <a:moveTo>
                  <a:pt x="2733086" y="3908172"/>
                </a:moveTo>
                <a:lnTo>
                  <a:pt x="2733386" y="3909073"/>
                </a:lnTo>
                <a:cubicBezTo>
                  <a:pt x="2732016" y="3911361"/>
                  <a:pt x="2729273" y="3913190"/>
                  <a:pt x="2727446" y="3913190"/>
                </a:cubicBezTo>
                <a:close/>
                <a:moveTo>
                  <a:pt x="1361287" y="3708336"/>
                </a:moveTo>
                <a:lnTo>
                  <a:pt x="1360068" y="3711994"/>
                </a:lnTo>
                <a:lnTo>
                  <a:pt x="1360525" y="3709252"/>
                </a:lnTo>
                <a:close/>
                <a:moveTo>
                  <a:pt x="1365209" y="3697591"/>
                </a:moveTo>
                <a:cubicBezTo>
                  <a:pt x="1365780" y="3697362"/>
                  <a:pt x="1366466" y="3698277"/>
                  <a:pt x="1367380" y="3701020"/>
                </a:cubicBezTo>
                <a:lnTo>
                  <a:pt x="1361287" y="3708336"/>
                </a:lnTo>
                <a:lnTo>
                  <a:pt x="1363724" y="3701020"/>
                </a:lnTo>
                <a:cubicBezTo>
                  <a:pt x="1364181" y="3699191"/>
                  <a:pt x="1364638" y="3697819"/>
                  <a:pt x="1365209" y="3697591"/>
                </a:cubicBezTo>
                <a:close/>
                <a:moveTo>
                  <a:pt x="4314189" y="3620542"/>
                </a:moveTo>
                <a:lnTo>
                  <a:pt x="4307897" y="3624346"/>
                </a:lnTo>
                <a:lnTo>
                  <a:pt x="4306877" y="3624200"/>
                </a:lnTo>
                <a:cubicBezTo>
                  <a:pt x="4306877" y="3624200"/>
                  <a:pt x="4310533" y="3620542"/>
                  <a:pt x="4314189" y="3620542"/>
                </a:cubicBezTo>
                <a:close/>
                <a:moveTo>
                  <a:pt x="1426417" y="3596286"/>
                </a:moveTo>
                <a:lnTo>
                  <a:pt x="1426790" y="3597222"/>
                </a:lnTo>
                <a:lnTo>
                  <a:pt x="1423210" y="3601165"/>
                </a:lnTo>
                <a:lnTo>
                  <a:pt x="1423558" y="3600353"/>
                </a:lnTo>
                <a:close/>
                <a:moveTo>
                  <a:pt x="6977359" y="2998512"/>
                </a:moveTo>
                <a:lnTo>
                  <a:pt x="6979483" y="2998670"/>
                </a:lnTo>
                <a:cubicBezTo>
                  <a:pt x="6975826" y="2998670"/>
                  <a:pt x="6972170" y="3002327"/>
                  <a:pt x="6968514" y="3002327"/>
                </a:cubicBezTo>
                <a:close/>
                <a:moveTo>
                  <a:pt x="7457232" y="2973158"/>
                </a:moveTo>
                <a:lnTo>
                  <a:pt x="7452032" y="2977178"/>
                </a:lnTo>
                <a:cubicBezTo>
                  <a:pt x="7448375" y="2978551"/>
                  <a:pt x="7445633" y="2978551"/>
                  <a:pt x="7447462" y="2976721"/>
                </a:cubicBezTo>
                <a:close/>
                <a:moveTo>
                  <a:pt x="7462085" y="2969406"/>
                </a:moveTo>
                <a:lnTo>
                  <a:pt x="7466507" y="2969774"/>
                </a:lnTo>
                <a:lnTo>
                  <a:pt x="7457232" y="2973158"/>
                </a:lnTo>
                <a:close/>
                <a:moveTo>
                  <a:pt x="7484617" y="2963167"/>
                </a:moveTo>
                <a:lnTo>
                  <a:pt x="7484617" y="2970937"/>
                </a:lnTo>
                <a:lnTo>
                  <a:pt x="7473053" y="2976721"/>
                </a:lnTo>
                <a:cubicBezTo>
                  <a:pt x="7476709" y="2971234"/>
                  <a:pt x="7475796" y="2970319"/>
                  <a:pt x="7473053" y="2970319"/>
                </a:cubicBezTo>
                <a:lnTo>
                  <a:pt x="7466507" y="2969774"/>
                </a:lnTo>
                <a:close/>
                <a:moveTo>
                  <a:pt x="4663879" y="1688229"/>
                </a:moveTo>
                <a:lnTo>
                  <a:pt x="4659691" y="1697309"/>
                </a:lnTo>
                <a:cubicBezTo>
                  <a:pt x="4656948" y="1699138"/>
                  <a:pt x="4654205" y="1698223"/>
                  <a:pt x="4654205" y="1692736"/>
                </a:cubicBezTo>
                <a:close/>
                <a:moveTo>
                  <a:pt x="4665174" y="1685420"/>
                </a:moveTo>
                <a:lnTo>
                  <a:pt x="4667569" y="1686509"/>
                </a:lnTo>
                <a:lnTo>
                  <a:pt x="4663879" y="1688229"/>
                </a:lnTo>
                <a:close/>
                <a:moveTo>
                  <a:pt x="5058831" y="1289529"/>
                </a:moveTo>
                <a:lnTo>
                  <a:pt x="5056917" y="1290990"/>
                </a:lnTo>
                <a:lnTo>
                  <a:pt x="5056377" y="1290348"/>
                </a:lnTo>
                <a:close/>
                <a:moveTo>
                  <a:pt x="5067345" y="1283031"/>
                </a:moveTo>
                <a:cubicBezTo>
                  <a:pt x="5067345" y="1286690"/>
                  <a:pt x="5065518" y="1287604"/>
                  <a:pt x="5063232" y="1288061"/>
                </a:cubicBezTo>
                <a:lnTo>
                  <a:pt x="5058831" y="1289529"/>
                </a:lnTo>
                <a:close/>
                <a:moveTo>
                  <a:pt x="3328112" y="124310"/>
                </a:moveTo>
                <a:lnTo>
                  <a:pt x="3327959" y="124793"/>
                </a:lnTo>
                <a:cubicBezTo>
                  <a:pt x="3324303" y="126165"/>
                  <a:pt x="3319733" y="127078"/>
                  <a:pt x="3319733" y="130736"/>
                </a:cubicBezTo>
                <a:close/>
                <a:moveTo>
                  <a:pt x="4609443" y="100847"/>
                </a:moveTo>
                <a:lnTo>
                  <a:pt x="4609420" y="101016"/>
                </a:lnTo>
                <a:cubicBezTo>
                  <a:pt x="4606677" y="102386"/>
                  <a:pt x="4603021" y="103302"/>
                  <a:pt x="4603021" y="105130"/>
                </a:cubicBezTo>
                <a:close/>
                <a:moveTo>
                  <a:pt x="4514620" y="0"/>
                </a:moveTo>
                <a:lnTo>
                  <a:pt x="4514894" y="0"/>
                </a:lnTo>
                <a:lnTo>
                  <a:pt x="4509293" y="14012"/>
                </a:lnTo>
                <a:lnTo>
                  <a:pt x="4507963" y="13679"/>
                </a:lnTo>
                <a:cubicBezTo>
                  <a:pt x="4507963" y="10021"/>
                  <a:pt x="4508877" y="8192"/>
                  <a:pt x="4510248" y="6363"/>
                </a:cubicBezTo>
                <a:close/>
                <a:moveTo>
                  <a:pt x="2950684" y="0"/>
                </a:moveTo>
                <a:lnTo>
                  <a:pt x="3144717" y="0"/>
                </a:lnTo>
                <a:lnTo>
                  <a:pt x="3145154" y="876"/>
                </a:lnTo>
                <a:cubicBezTo>
                  <a:pt x="3146068" y="4534"/>
                  <a:pt x="3147896" y="8192"/>
                  <a:pt x="3155208" y="10021"/>
                </a:cubicBezTo>
                <a:lnTo>
                  <a:pt x="3156711" y="0"/>
                </a:lnTo>
                <a:lnTo>
                  <a:pt x="3446753" y="0"/>
                </a:lnTo>
                <a:lnTo>
                  <a:pt x="3435814" y="876"/>
                </a:lnTo>
                <a:cubicBezTo>
                  <a:pt x="3429416" y="3619"/>
                  <a:pt x="3423932" y="8192"/>
                  <a:pt x="3418447" y="13679"/>
                </a:cubicBezTo>
                <a:cubicBezTo>
                  <a:pt x="3407479" y="24653"/>
                  <a:pt x="3400167" y="35627"/>
                  <a:pt x="3396510" y="42943"/>
                </a:cubicBezTo>
                <a:cubicBezTo>
                  <a:pt x="3403823" y="42943"/>
                  <a:pt x="3411135" y="24653"/>
                  <a:pt x="3418447" y="39285"/>
                </a:cubicBezTo>
                <a:cubicBezTo>
                  <a:pt x="3407479" y="53917"/>
                  <a:pt x="3389198" y="53917"/>
                  <a:pt x="3389198" y="75866"/>
                </a:cubicBezTo>
                <a:cubicBezTo>
                  <a:pt x="3370917" y="79524"/>
                  <a:pt x="3348982" y="94157"/>
                  <a:pt x="3356295" y="112447"/>
                </a:cubicBezTo>
                <a:cubicBezTo>
                  <a:pt x="3345326" y="116105"/>
                  <a:pt x="3352638" y="105130"/>
                  <a:pt x="3341670" y="101472"/>
                </a:cubicBezTo>
                <a:cubicBezTo>
                  <a:pt x="3338014" y="105130"/>
                  <a:pt x="3336185" y="113362"/>
                  <a:pt x="3333444" y="120219"/>
                </a:cubicBezTo>
                <a:lnTo>
                  <a:pt x="3328112" y="124310"/>
                </a:lnTo>
                <a:lnTo>
                  <a:pt x="3330701" y="116105"/>
                </a:lnTo>
                <a:cubicBezTo>
                  <a:pt x="3319733" y="119763"/>
                  <a:pt x="3297796" y="123420"/>
                  <a:pt x="3316078" y="138053"/>
                </a:cubicBezTo>
                <a:cubicBezTo>
                  <a:pt x="3290484" y="145369"/>
                  <a:pt x="3268547" y="163660"/>
                  <a:pt x="3250267" y="181950"/>
                </a:cubicBezTo>
                <a:cubicBezTo>
                  <a:pt x="3257578" y="203898"/>
                  <a:pt x="3246610" y="233162"/>
                  <a:pt x="3231987" y="244138"/>
                </a:cubicBezTo>
                <a:cubicBezTo>
                  <a:pt x="3239300" y="251454"/>
                  <a:pt x="3246610" y="262428"/>
                  <a:pt x="3257578" y="269744"/>
                </a:cubicBezTo>
                <a:cubicBezTo>
                  <a:pt x="3261235" y="266086"/>
                  <a:pt x="3261235" y="262428"/>
                  <a:pt x="3261235" y="255112"/>
                </a:cubicBezTo>
                <a:cubicBezTo>
                  <a:pt x="3253922" y="251454"/>
                  <a:pt x="3250267" y="244138"/>
                  <a:pt x="3250267" y="233162"/>
                </a:cubicBezTo>
                <a:cubicBezTo>
                  <a:pt x="3264892" y="229504"/>
                  <a:pt x="3279515" y="225846"/>
                  <a:pt x="3286828" y="211214"/>
                </a:cubicBezTo>
                <a:cubicBezTo>
                  <a:pt x="3290484" y="214872"/>
                  <a:pt x="3294140" y="218530"/>
                  <a:pt x="3297796" y="218530"/>
                </a:cubicBezTo>
                <a:cubicBezTo>
                  <a:pt x="3294140" y="203898"/>
                  <a:pt x="3305108" y="214872"/>
                  <a:pt x="3308765" y="203898"/>
                </a:cubicBezTo>
                <a:cubicBezTo>
                  <a:pt x="3305108" y="200240"/>
                  <a:pt x="3301453" y="200240"/>
                  <a:pt x="3301453" y="196582"/>
                </a:cubicBezTo>
                <a:cubicBezTo>
                  <a:pt x="3308765" y="200240"/>
                  <a:pt x="3312421" y="200240"/>
                  <a:pt x="3316078" y="200240"/>
                </a:cubicBezTo>
                <a:cubicBezTo>
                  <a:pt x="3312421" y="211214"/>
                  <a:pt x="3301453" y="229504"/>
                  <a:pt x="3312421" y="240480"/>
                </a:cubicBezTo>
                <a:cubicBezTo>
                  <a:pt x="3327045" y="225846"/>
                  <a:pt x="3323389" y="203898"/>
                  <a:pt x="3341670" y="203898"/>
                </a:cubicBezTo>
                <a:cubicBezTo>
                  <a:pt x="3348982" y="207556"/>
                  <a:pt x="3341670" y="218530"/>
                  <a:pt x="3352638" y="222188"/>
                </a:cubicBezTo>
                <a:cubicBezTo>
                  <a:pt x="3363605" y="218530"/>
                  <a:pt x="3367261" y="200240"/>
                  <a:pt x="3381886" y="207556"/>
                </a:cubicBezTo>
                <a:cubicBezTo>
                  <a:pt x="3378230" y="214872"/>
                  <a:pt x="3378230" y="222188"/>
                  <a:pt x="3385542" y="225846"/>
                </a:cubicBezTo>
                <a:cubicBezTo>
                  <a:pt x="3396510" y="229504"/>
                  <a:pt x="3396510" y="207556"/>
                  <a:pt x="3414792" y="222188"/>
                </a:cubicBezTo>
                <a:cubicBezTo>
                  <a:pt x="3414792" y="214872"/>
                  <a:pt x="3411135" y="214872"/>
                  <a:pt x="3411135" y="211214"/>
                </a:cubicBezTo>
                <a:cubicBezTo>
                  <a:pt x="3429416" y="214872"/>
                  <a:pt x="3440384" y="211214"/>
                  <a:pt x="3447696" y="200240"/>
                </a:cubicBezTo>
                <a:cubicBezTo>
                  <a:pt x="3465978" y="211214"/>
                  <a:pt x="3469633" y="200240"/>
                  <a:pt x="3487912" y="203898"/>
                </a:cubicBezTo>
                <a:cubicBezTo>
                  <a:pt x="3458665" y="255112"/>
                  <a:pt x="3411135" y="269744"/>
                  <a:pt x="3385542" y="324614"/>
                </a:cubicBezTo>
                <a:cubicBezTo>
                  <a:pt x="3367261" y="324614"/>
                  <a:pt x="3359949" y="342906"/>
                  <a:pt x="3352638" y="361196"/>
                </a:cubicBezTo>
                <a:cubicBezTo>
                  <a:pt x="3334358" y="357538"/>
                  <a:pt x="3316078" y="375828"/>
                  <a:pt x="3323389" y="401434"/>
                </a:cubicBezTo>
                <a:cubicBezTo>
                  <a:pt x="3330701" y="390460"/>
                  <a:pt x="3330701" y="364854"/>
                  <a:pt x="3345326" y="364854"/>
                </a:cubicBezTo>
                <a:cubicBezTo>
                  <a:pt x="3334358" y="386802"/>
                  <a:pt x="3327045" y="419726"/>
                  <a:pt x="3308765" y="419726"/>
                </a:cubicBezTo>
                <a:cubicBezTo>
                  <a:pt x="3316078" y="427042"/>
                  <a:pt x="3305108" y="441674"/>
                  <a:pt x="3301453" y="445332"/>
                </a:cubicBezTo>
                <a:cubicBezTo>
                  <a:pt x="3297796" y="434358"/>
                  <a:pt x="3308765" y="419726"/>
                  <a:pt x="3301453" y="408750"/>
                </a:cubicBezTo>
                <a:cubicBezTo>
                  <a:pt x="3290484" y="423384"/>
                  <a:pt x="3301453" y="448990"/>
                  <a:pt x="3290484" y="463622"/>
                </a:cubicBezTo>
                <a:cubicBezTo>
                  <a:pt x="3283172" y="463622"/>
                  <a:pt x="3283172" y="459964"/>
                  <a:pt x="3279515" y="456306"/>
                </a:cubicBezTo>
                <a:cubicBezTo>
                  <a:pt x="3272203" y="463622"/>
                  <a:pt x="3264892" y="481912"/>
                  <a:pt x="3261235" y="467280"/>
                </a:cubicBezTo>
                <a:cubicBezTo>
                  <a:pt x="3261235" y="467280"/>
                  <a:pt x="3257578" y="467280"/>
                  <a:pt x="3257578" y="470938"/>
                </a:cubicBezTo>
                <a:cubicBezTo>
                  <a:pt x="3261235" y="478254"/>
                  <a:pt x="3257578" y="489228"/>
                  <a:pt x="3261235" y="496544"/>
                </a:cubicBezTo>
                <a:cubicBezTo>
                  <a:pt x="3264892" y="500202"/>
                  <a:pt x="3268547" y="496544"/>
                  <a:pt x="3268547" y="492886"/>
                </a:cubicBezTo>
                <a:cubicBezTo>
                  <a:pt x="3272203" y="485570"/>
                  <a:pt x="3264892" y="485570"/>
                  <a:pt x="3268547" y="474596"/>
                </a:cubicBezTo>
                <a:cubicBezTo>
                  <a:pt x="3279515" y="485570"/>
                  <a:pt x="3272203" y="463622"/>
                  <a:pt x="3279515" y="467280"/>
                </a:cubicBezTo>
                <a:cubicBezTo>
                  <a:pt x="3283172" y="485570"/>
                  <a:pt x="3275859" y="478254"/>
                  <a:pt x="3272203" y="492886"/>
                </a:cubicBezTo>
                <a:cubicBezTo>
                  <a:pt x="3279515" y="500202"/>
                  <a:pt x="3290484" y="503862"/>
                  <a:pt x="3294140" y="496544"/>
                </a:cubicBezTo>
                <a:cubicBezTo>
                  <a:pt x="3290484" y="507520"/>
                  <a:pt x="3286828" y="518494"/>
                  <a:pt x="3297796" y="525810"/>
                </a:cubicBezTo>
                <a:cubicBezTo>
                  <a:pt x="3297796" y="503862"/>
                  <a:pt x="3297796" y="456306"/>
                  <a:pt x="3319733" y="474596"/>
                </a:cubicBezTo>
                <a:cubicBezTo>
                  <a:pt x="3323389" y="467280"/>
                  <a:pt x="3327045" y="463622"/>
                  <a:pt x="3330701" y="459964"/>
                </a:cubicBezTo>
                <a:cubicBezTo>
                  <a:pt x="3327045" y="456306"/>
                  <a:pt x="3323389" y="452648"/>
                  <a:pt x="3323389" y="448990"/>
                </a:cubicBezTo>
                <a:cubicBezTo>
                  <a:pt x="3330701" y="448990"/>
                  <a:pt x="3338014" y="448990"/>
                  <a:pt x="3338014" y="445332"/>
                </a:cubicBezTo>
                <a:cubicBezTo>
                  <a:pt x="3370917" y="386802"/>
                  <a:pt x="3425760" y="350222"/>
                  <a:pt x="3462321" y="320956"/>
                </a:cubicBezTo>
                <a:cubicBezTo>
                  <a:pt x="3458665" y="346564"/>
                  <a:pt x="3455009" y="350222"/>
                  <a:pt x="3451353" y="368512"/>
                </a:cubicBezTo>
                <a:cubicBezTo>
                  <a:pt x="3462321" y="361196"/>
                  <a:pt x="3473290" y="353880"/>
                  <a:pt x="3484256" y="342906"/>
                </a:cubicBezTo>
                <a:cubicBezTo>
                  <a:pt x="3487912" y="342906"/>
                  <a:pt x="3498881" y="357538"/>
                  <a:pt x="3502537" y="350222"/>
                </a:cubicBezTo>
                <a:cubicBezTo>
                  <a:pt x="3495225" y="328274"/>
                  <a:pt x="3524474" y="342906"/>
                  <a:pt x="3524474" y="324614"/>
                </a:cubicBezTo>
                <a:cubicBezTo>
                  <a:pt x="3531786" y="331932"/>
                  <a:pt x="3531786" y="320956"/>
                  <a:pt x="3542755" y="317298"/>
                </a:cubicBezTo>
                <a:cubicBezTo>
                  <a:pt x="3542755" y="328274"/>
                  <a:pt x="3535442" y="324614"/>
                  <a:pt x="3535442" y="335590"/>
                </a:cubicBezTo>
                <a:cubicBezTo>
                  <a:pt x="3542755" y="339248"/>
                  <a:pt x="3546411" y="350222"/>
                  <a:pt x="3553723" y="346564"/>
                </a:cubicBezTo>
                <a:cubicBezTo>
                  <a:pt x="3546411" y="379486"/>
                  <a:pt x="3535442" y="405092"/>
                  <a:pt x="3520818" y="438016"/>
                </a:cubicBezTo>
                <a:cubicBezTo>
                  <a:pt x="3513505" y="456306"/>
                  <a:pt x="3495225" y="503862"/>
                  <a:pt x="3476944" y="511178"/>
                </a:cubicBezTo>
                <a:cubicBezTo>
                  <a:pt x="3473290" y="522152"/>
                  <a:pt x="3469633" y="529468"/>
                  <a:pt x="3465978" y="540442"/>
                </a:cubicBezTo>
                <a:cubicBezTo>
                  <a:pt x="3462321" y="547758"/>
                  <a:pt x="3458665" y="555074"/>
                  <a:pt x="3451353" y="562390"/>
                </a:cubicBezTo>
                <a:cubicBezTo>
                  <a:pt x="3440384" y="577022"/>
                  <a:pt x="3429416" y="591656"/>
                  <a:pt x="3414792" y="598972"/>
                </a:cubicBezTo>
                <a:cubicBezTo>
                  <a:pt x="3407479" y="631894"/>
                  <a:pt x="3389198" y="650184"/>
                  <a:pt x="3367261" y="672132"/>
                </a:cubicBezTo>
                <a:cubicBezTo>
                  <a:pt x="3367261" y="668474"/>
                  <a:pt x="3363605" y="664816"/>
                  <a:pt x="3363605" y="661158"/>
                </a:cubicBezTo>
                <a:cubicBezTo>
                  <a:pt x="3359949" y="675791"/>
                  <a:pt x="3338014" y="683107"/>
                  <a:pt x="3352638" y="694082"/>
                </a:cubicBezTo>
                <a:cubicBezTo>
                  <a:pt x="3345326" y="694082"/>
                  <a:pt x="3338014" y="690423"/>
                  <a:pt x="3330701" y="686765"/>
                </a:cubicBezTo>
                <a:cubicBezTo>
                  <a:pt x="3323389" y="701397"/>
                  <a:pt x="3312421" y="716029"/>
                  <a:pt x="3305108" y="734319"/>
                </a:cubicBezTo>
                <a:cubicBezTo>
                  <a:pt x="3301453" y="756267"/>
                  <a:pt x="3297796" y="774559"/>
                  <a:pt x="3297796" y="800165"/>
                </a:cubicBezTo>
                <a:cubicBezTo>
                  <a:pt x="3283172" y="803823"/>
                  <a:pt x="3275859" y="811139"/>
                  <a:pt x="3283172" y="833087"/>
                </a:cubicBezTo>
                <a:cubicBezTo>
                  <a:pt x="3242954" y="825771"/>
                  <a:pt x="3206394" y="847721"/>
                  <a:pt x="3191770" y="876985"/>
                </a:cubicBezTo>
                <a:cubicBezTo>
                  <a:pt x="3199082" y="880643"/>
                  <a:pt x="3195426" y="869669"/>
                  <a:pt x="3202738" y="873327"/>
                </a:cubicBezTo>
                <a:cubicBezTo>
                  <a:pt x="3206394" y="884301"/>
                  <a:pt x="3202738" y="887959"/>
                  <a:pt x="3206394" y="902591"/>
                </a:cubicBezTo>
                <a:cubicBezTo>
                  <a:pt x="3202738" y="906249"/>
                  <a:pt x="3195426" y="902591"/>
                  <a:pt x="3195426" y="917223"/>
                </a:cubicBezTo>
                <a:cubicBezTo>
                  <a:pt x="3184457" y="909907"/>
                  <a:pt x="3177145" y="909907"/>
                  <a:pt x="3173489" y="917223"/>
                </a:cubicBezTo>
                <a:cubicBezTo>
                  <a:pt x="3180801" y="924539"/>
                  <a:pt x="3180801" y="935513"/>
                  <a:pt x="3180801" y="946489"/>
                </a:cubicBezTo>
                <a:cubicBezTo>
                  <a:pt x="3133271" y="946489"/>
                  <a:pt x="3100368" y="972095"/>
                  <a:pt x="3082087" y="1019651"/>
                </a:cubicBezTo>
                <a:cubicBezTo>
                  <a:pt x="3060150" y="1008675"/>
                  <a:pt x="3071118" y="1041599"/>
                  <a:pt x="3060150" y="1045257"/>
                </a:cubicBezTo>
                <a:cubicBezTo>
                  <a:pt x="3078431" y="1067205"/>
                  <a:pt x="3041869" y="1078179"/>
                  <a:pt x="3060150" y="1096469"/>
                </a:cubicBezTo>
                <a:cubicBezTo>
                  <a:pt x="3063806" y="1096469"/>
                  <a:pt x="3071118" y="1092811"/>
                  <a:pt x="3074775" y="1092811"/>
                </a:cubicBezTo>
                <a:cubicBezTo>
                  <a:pt x="3074775" y="1089153"/>
                  <a:pt x="3074775" y="1089153"/>
                  <a:pt x="3078431" y="1085495"/>
                </a:cubicBezTo>
                <a:cubicBezTo>
                  <a:pt x="3085743" y="1081837"/>
                  <a:pt x="3085743" y="1096469"/>
                  <a:pt x="3093056" y="1085495"/>
                </a:cubicBezTo>
                <a:cubicBezTo>
                  <a:pt x="3096712" y="1081837"/>
                  <a:pt x="3085743" y="1085495"/>
                  <a:pt x="3089399" y="1078179"/>
                </a:cubicBezTo>
                <a:cubicBezTo>
                  <a:pt x="3100368" y="1067205"/>
                  <a:pt x="3107681" y="1067205"/>
                  <a:pt x="3111336" y="1052573"/>
                </a:cubicBezTo>
                <a:cubicBezTo>
                  <a:pt x="3118648" y="1048915"/>
                  <a:pt x="3107681" y="1059889"/>
                  <a:pt x="3114992" y="1059889"/>
                </a:cubicBezTo>
                <a:cubicBezTo>
                  <a:pt x="3122305" y="1056231"/>
                  <a:pt x="3136927" y="1048915"/>
                  <a:pt x="3133271" y="1037941"/>
                </a:cubicBezTo>
                <a:cubicBezTo>
                  <a:pt x="3140584" y="1030625"/>
                  <a:pt x="3147896" y="1030625"/>
                  <a:pt x="3151552" y="1019651"/>
                </a:cubicBezTo>
                <a:cubicBezTo>
                  <a:pt x="3158864" y="1019651"/>
                  <a:pt x="3158864" y="1023309"/>
                  <a:pt x="3166177" y="1023309"/>
                </a:cubicBezTo>
                <a:cubicBezTo>
                  <a:pt x="3166177" y="1008675"/>
                  <a:pt x="3177145" y="1015993"/>
                  <a:pt x="3180801" y="1008675"/>
                </a:cubicBezTo>
                <a:cubicBezTo>
                  <a:pt x="3177145" y="1005017"/>
                  <a:pt x="3177145" y="1001359"/>
                  <a:pt x="3177145" y="994043"/>
                </a:cubicBezTo>
                <a:cubicBezTo>
                  <a:pt x="3184457" y="997701"/>
                  <a:pt x="3177145" y="1012335"/>
                  <a:pt x="3188113" y="1012335"/>
                </a:cubicBezTo>
                <a:cubicBezTo>
                  <a:pt x="3188113" y="1005017"/>
                  <a:pt x="3191770" y="1005017"/>
                  <a:pt x="3195426" y="1005017"/>
                </a:cubicBezTo>
                <a:cubicBezTo>
                  <a:pt x="3191770" y="1001359"/>
                  <a:pt x="3188113" y="1001359"/>
                  <a:pt x="3191770" y="994043"/>
                </a:cubicBezTo>
                <a:cubicBezTo>
                  <a:pt x="3199082" y="994043"/>
                  <a:pt x="3195426" y="1001359"/>
                  <a:pt x="3202738" y="997701"/>
                </a:cubicBezTo>
                <a:cubicBezTo>
                  <a:pt x="3202738" y="986727"/>
                  <a:pt x="3199082" y="986727"/>
                  <a:pt x="3191770" y="983069"/>
                </a:cubicBezTo>
                <a:cubicBezTo>
                  <a:pt x="3202738" y="986727"/>
                  <a:pt x="3191770" y="975753"/>
                  <a:pt x="3199082" y="975753"/>
                </a:cubicBezTo>
                <a:cubicBezTo>
                  <a:pt x="3199082" y="979411"/>
                  <a:pt x="3202738" y="975753"/>
                  <a:pt x="3206394" y="975753"/>
                </a:cubicBezTo>
                <a:cubicBezTo>
                  <a:pt x="3206394" y="979411"/>
                  <a:pt x="3202738" y="983069"/>
                  <a:pt x="3206394" y="983069"/>
                </a:cubicBezTo>
                <a:cubicBezTo>
                  <a:pt x="3213707" y="986727"/>
                  <a:pt x="3217363" y="975753"/>
                  <a:pt x="3221019" y="972095"/>
                </a:cubicBezTo>
                <a:cubicBezTo>
                  <a:pt x="3213707" y="968437"/>
                  <a:pt x="3213707" y="979411"/>
                  <a:pt x="3206394" y="975753"/>
                </a:cubicBezTo>
                <a:cubicBezTo>
                  <a:pt x="3210050" y="961121"/>
                  <a:pt x="3224675" y="964779"/>
                  <a:pt x="3217363" y="953805"/>
                </a:cubicBezTo>
                <a:cubicBezTo>
                  <a:pt x="3221019" y="957463"/>
                  <a:pt x="3224675" y="953805"/>
                  <a:pt x="3228331" y="957463"/>
                </a:cubicBezTo>
                <a:cubicBezTo>
                  <a:pt x="3228331" y="961121"/>
                  <a:pt x="3228331" y="968437"/>
                  <a:pt x="3231987" y="972095"/>
                </a:cubicBezTo>
                <a:cubicBezTo>
                  <a:pt x="3235643" y="964779"/>
                  <a:pt x="3253922" y="961121"/>
                  <a:pt x="3246610" y="950147"/>
                </a:cubicBezTo>
                <a:cubicBezTo>
                  <a:pt x="3246610" y="957463"/>
                  <a:pt x="3235643" y="961121"/>
                  <a:pt x="3231987" y="957463"/>
                </a:cubicBezTo>
                <a:cubicBezTo>
                  <a:pt x="3239300" y="942831"/>
                  <a:pt x="3250267" y="939173"/>
                  <a:pt x="3253922" y="924539"/>
                </a:cubicBezTo>
                <a:cubicBezTo>
                  <a:pt x="3264892" y="924539"/>
                  <a:pt x="3268547" y="906249"/>
                  <a:pt x="3275859" y="917223"/>
                </a:cubicBezTo>
                <a:cubicBezTo>
                  <a:pt x="3279515" y="906249"/>
                  <a:pt x="3286828" y="906249"/>
                  <a:pt x="3286828" y="895275"/>
                </a:cubicBezTo>
                <a:cubicBezTo>
                  <a:pt x="3294140" y="906249"/>
                  <a:pt x="3297796" y="884301"/>
                  <a:pt x="3308765" y="887959"/>
                </a:cubicBezTo>
                <a:cubicBezTo>
                  <a:pt x="3305108" y="895275"/>
                  <a:pt x="3297796" y="891617"/>
                  <a:pt x="3297796" y="902591"/>
                </a:cubicBezTo>
                <a:cubicBezTo>
                  <a:pt x="3312421" y="902591"/>
                  <a:pt x="3286828" y="913565"/>
                  <a:pt x="3297796" y="917223"/>
                </a:cubicBezTo>
                <a:cubicBezTo>
                  <a:pt x="3305108" y="913565"/>
                  <a:pt x="3305108" y="909907"/>
                  <a:pt x="3312421" y="909907"/>
                </a:cubicBezTo>
                <a:cubicBezTo>
                  <a:pt x="3312421" y="895275"/>
                  <a:pt x="3323389" y="884301"/>
                  <a:pt x="3327045" y="869669"/>
                </a:cubicBezTo>
                <a:cubicBezTo>
                  <a:pt x="3330701" y="873327"/>
                  <a:pt x="3327045" y="884301"/>
                  <a:pt x="3334358" y="884301"/>
                </a:cubicBezTo>
                <a:cubicBezTo>
                  <a:pt x="3334358" y="891617"/>
                  <a:pt x="3319733" y="895275"/>
                  <a:pt x="3327045" y="898933"/>
                </a:cubicBezTo>
                <a:cubicBezTo>
                  <a:pt x="3334358" y="887959"/>
                  <a:pt x="3341670" y="880643"/>
                  <a:pt x="3352638" y="880643"/>
                </a:cubicBezTo>
                <a:cubicBezTo>
                  <a:pt x="3359949" y="873327"/>
                  <a:pt x="3359949" y="858695"/>
                  <a:pt x="3374573" y="862353"/>
                </a:cubicBezTo>
                <a:cubicBezTo>
                  <a:pt x="3381886" y="851379"/>
                  <a:pt x="3374573" y="833087"/>
                  <a:pt x="3389198" y="833087"/>
                </a:cubicBezTo>
                <a:cubicBezTo>
                  <a:pt x="3381886" y="840405"/>
                  <a:pt x="3389198" y="844063"/>
                  <a:pt x="3389198" y="851379"/>
                </a:cubicBezTo>
                <a:cubicBezTo>
                  <a:pt x="3396510" y="833087"/>
                  <a:pt x="3425760" y="822113"/>
                  <a:pt x="3422103" y="811139"/>
                </a:cubicBezTo>
                <a:cubicBezTo>
                  <a:pt x="3411135" y="807481"/>
                  <a:pt x="3425760" y="818455"/>
                  <a:pt x="3414792" y="814797"/>
                </a:cubicBezTo>
                <a:cubicBezTo>
                  <a:pt x="3414792" y="811139"/>
                  <a:pt x="3418447" y="807481"/>
                  <a:pt x="3418447" y="803823"/>
                </a:cubicBezTo>
                <a:cubicBezTo>
                  <a:pt x="3425760" y="807481"/>
                  <a:pt x="3433072" y="803823"/>
                  <a:pt x="3440384" y="796507"/>
                </a:cubicBezTo>
                <a:cubicBezTo>
                  <a:pt x="3436728" y="785533"/>
                  <a:pt x="3447696" y="781875"/>
                  <a:pt x="3451353" y="774559"/>
                </a:cubicBezTo>
                <a:cubicBezTo>
                  <a:pt x="3458665" y="770901"/>
                  <a:pt x="3462321" y="774559"/>
                  <a:pt x="3465978" y="770901"/>
                </a:cubicBezTo>
                <a:cubicBezTo>
                  <a:pt x="3469633" y="763583"/>
                  <a:pt x="3462321" y="763583"/>
                  <a:pt x="3458665" y="767243"/>
                </a:cubicBezTo>
                <a:cubicBezTo>
                  <a:pt x="3451353" y="767243"/>
                  <a:pt x="3447696" y="767243"/>
                  <a:pt x="3455009" y="759925"/>
                </a:cubicBezTo>
                <a:cubicBezTo>
                  <a:pt x="3458665" y="767243"/>
                  <a:pt x="3484256" y="759925"/>
                  <a:pt x="3491568" y="748951"/>
                </a:cubicBezTo>
                <a:cubicBezTo>
                  <a:pt x="3487912" y="748951"/>
                  <a:pt x="3487912" y="745294"/>
                  <a:pt x="3487912" y="745294"/>
                </a:cubicBezTo>
                <a:cubicBezTo>
                  <a:pt x="3495225" y="741635"/>
                  <a:pt x="3491568" y="748951"/>
                  <a:pt x="3498881" y="748951"/>
                </a:cubicBezTo>
                <a:cubicBezTo>
                  <a:pt x="3509849" y="737977"/>
                  <a:pt x="3502537" y="730661"/>
                  <a:pt x="3517161" y="730661"/>
                </a:cubicBezTo>
                <a:cubicBezTo>
                  <a:pt x="3517161" y="727003"/>
                  <a:pt x="3509849" y="727003"/>
                  <a:pt x="3513505" y="719688"/>
                </a:cubicBezTo>
                <a:cubicBezTo>
                  <a:pt x="3520818" y="719688"/>
                  <a:pt x="3517161" y="727003"/>
                  <a:pt x="3524474" y="723345"/>
                </a:cubicBezTo>
                <a:cubicBezTo>
                  <a:pt x="3528130" y="716029"/>
                  <a:pt x="3531786" y="705055"/>
                  <a:pt x="3542755" y="708713"/>
                </a:cubicBezTo>
                <a:cubicBezTo>
                  <a:pt x="3550067" y="697739"/>
                  <a:pt x="3535442" y="701397"/>
                  <a:pt x="3539098" y="694082"/>
                </a:cubicBezTo>
                <a:cubicBezTo>
                  <a:pt x="3546411" y="690423"/>
                  <a:pt x="3550067" y="686765"/>
                  <a:pt x="3553723" y="683107"/>
                </a:cubicBezTo>
                <a:cubicBezTo>
                  <a:pt x="3550067" y="686765"/>
                  <a:pt x="3550067" y="690423"/>
                  <a:pt x="3557379" y="694082"/>
                </a:cubicBezTo>
                <a:cubicBezTo>
                  <a:pt x="3568348" y="679449"/>
                  <a:pt x="3579316" y="672132"/>
                  <a:pt x="3590284" y="661158"/>
                </a:cubicBezTo>
                <a:cubicBezTo>
                  <a:pt x="3601251" y="650184"/>
                  <a:pt x="3615876" y="642868"/>
                  <a:pt x="3630500" y="631894"/>
                </a:cubicBezTo>
                <a:cubicBezTo>
                  <a:pt x="3626844" y="631894"/>
                  <a:pt x="3623188" y="631894"/>
                  <a:pt x="3626844" y="628236"/>
                </a:cubicBezTo>
                <a:cubicBezTo>
                  <a:pt x="3634156" y="631894"/>
                  <a:pt x="3634156" y="620920"/>
                  <a:pt x="3637813" y="620920"/>
                </a:cubicBezTo>
                <a:cubicBezTo>
                  <a:pt x="3637813" y="624578"/>
                  <a:pt x="3641469" y="628236"/>
                  <a:pt x="3645125" y="628236"/>
                </a:cubicBezTo>
                <a:cubicBezTo>
                  <a:pt x="3648781" y="620920"/>
                  <a:pt x="3659749" y="617262"/>
                  <a:pt x="3663406" y="606288"/>
                </a:cubicBezTo>
                <a:cubicBezTo>
                  <a:pt x="3667062" y="606288"/>
                  <a:pt x="3667062" y="609946"/>
                  <a:pt x="3670718" y="609946"/>
                </a:cubicBezTo>
                <a:cubicBezTo>
                  <a:pt x="3674374" y="595314"/>
                  <a:pt x="3692655" y="598972"/>
                  <a:pt x="3696311" y="587996"/>
                </a:cubicBezTo>
                <a:cubicBezTo>
                  <a:pt x="3696311" y="584338"/>
                  <a:pt x="3696311" y="584338"/>
                  <a:pt x="3692655" y="584338"/>
                </a:cubicBezTo>
                <a:cubicBezTo>
                  <a:pt x="3688999" y="587996"/>
                  <a:pt x="3685343" y="587996"/>
                  <a:pt x="3678030" y="591656"/>
                </a:cubicBezTo>
                <a:cubicBezTo>
                  <a:pt x="3685343" y="584338"/>
                  <a:pt x="3692655" y="577022"/>
                  <a:pt x="3688999" y="569706"/>
                </a:cubicBezTo>
                <a:cubicBezTo>
                  <a:pt x="3699967" y="566048"/>
                  <a:pt x="3685343" y="580680"/>
                  <a:pt x="3692655" y="580680"/>
                </a:cubicBezTo>
                <a:cubicBezTo>
                  <a:pt x="3703623" y="573364"/>
                  <a:pt x="3714590" y="555074"/>
                  <a:pt x="3725558" y="540442"/>
                </a:cubicBezTo>
                <a:cubicBezTo>
                  <a:pt x="3736527" y="525810"/>
                  <a:pt x="3747495" y="514836"/>
                  <a:pt x="3762120" y="511178"/>
                </a:cubicBezTo>
                <a:cubicBezTo>
                  <a:pt x="3762120" y="500202"/>
                  <a:pt x="3765776" y="503862"/>
                  <a:pt x="3769432" y="500202"/>
                </a:cubicBezTo>
                <a:cubicBezTo>
                  <a:pt x="3776744" y="507520"/>
                  <a:pt x="3754807" y="518494"/>
                  <a:pt x="3765776" y="525810"/>
                </a:cubicBezTo>
                <a:cubicBezTo>
                  <a:pt x="3776744" y="514836"/>
                  <a:pt x="3791369" y="500202"/>
                  <a:pt x="3805993" y="481912"/>
                </a:cubicBezTo>
                <a:cubicBezTo>
                  <a:pt x="3816962" y="481912"/>
                  <a:pt x="3813306" y="489228"/>
                  <a:pt x="3805993" y="485570"/>
                </a:cubicBezTo>
                <a:cubicBezTo>
                  <a:pt x="3809650" y="489228"/>
                  <a:pt x="3795025" y="503862"/>
                  <a:pt x="3798681" y="511178"/>
                </a:cubicBezTo>
                <a:cubicBezTo>
                  <a:pt x="3809650" y="500202"/>
                  <a:pt x="3820618" y="485570"/>
                  <a:pt x="3820618" y="478254"/>
                </a:cubicBezTo>
                <a:cubicBezTo>
                  <a:pt x="3820618" y="481912"/>
                  <a:pt x="3824274" y="481912"/>
                  <a:pt x="3827931" y="481912"/>
                </a:cubicBezTo>
                <a:cubicBezTo>
                  <a:pt x="3842553" y="456306"/>
                  <a:pt x="3864490" y="441674"/>
                  <a:pt x="3875459" y="408750"/>
                </a:cubicBezTo>
                <a:lnTo>
                  <a:pt x="3882771" y="419726"/>
                </a:lnTo>
                <a:lnTo>
                  <a:pt x="3882771" y="419726"/>
                </a:lnTo>
                <a:lnTo>
                  <a:pt x="3879115" y="416525"/>
                </a:lnTo>
                <a:cubicBezTo>
                  <a:pt x="3878201" y="415153"/>
                  <a:pt x="3877287" y="414238"/>
                  <a:pt x="3875459" y="416068"/>
                </a:cubicBezTo>
                <a:cubicBezTo>
                  <a:pt x="3871803" y="419726"/>
                  <a:pt x="3871803" y="423384"/>
                  <a:pt x="3875459" y="423384"/>
                </a:cubicBezTo>
                <a:lnTo>
                  <a:pt x="3882771" y="419726"/>
                </a:lnTo>
                <a:lnTo>
                  <a:pt x="3882771" y="419726"/>
                </a:lnTo>
                <a:lnTo>
                  <a:pt x="3882771" y="419726"/>
                </a:lnTo>
                <a:lnTo>
                  <a:pt x="3890083" y="416068"/>
                </a:lnTo>
                <a:cubicBezTo>
                  <a:pt x="3890083" y="412408"/>
                  <a:pt x="3890083" y="408750"/>
                  <a:pt x="3890083" y="408750"/>
                </a:cubicBezTo>
                <a:cubicBezTo>
                  <a:pt x="3893739" y="401434"/>
                  <a:pt x="3901051" y="408750"/>
                  <a:pt x="3904708" y="405092"/>
                </a:cubicBezTo>
                <a:cubicBezTo>
                  <a:pt x="3908364" y="401434"/>
                  <a:pt x="3908364" y="397776"/>
                  <a:pt x="3904708" y="397776"/>
                </a:cubicBezTo>
                <a:cubicBezTo>
                  <a:pt x="3897395" y="405092"/>
                  <a:pt x="3901051" y="401434"/>
                  <a:pt x="3893739" y="397776"/>
                </a:cubicBezTo>
                <a:cubicBezTo>
                  <a:pt x="3890083" y="405092"/>
                  <a:pt x="3882771" y="405092"/>
                  <a:pt x="3879115" y="408750"/>
                </a:cubicBezTo>
                <a:cubicBezTo>
                  <a:pt x="3882771" y="401434"/>
                  <a:pt x="3868146" y="412408"/>
                  <a:pt x="3871803" y="405092"/>
                </a:cubicBezTo>
                <a:cubicBezTo>
                  <a:pt x="3875459" y="397776"/>
                  <a:pt x="3875459" y="401434"/>
                  <a:pt x="3882771" y="405092"/>
                </a:cubicBezTo>
                <a:cubicBezTo>
                  <a:pt x="3901051" y="394118"/>
                  <a:pt x="3897395" y="383144"/>
                  <a:pt x="3908364" y="372170"/>
                </a:cubicBezTo>
                <a:cubicBezTo>
                  <a:pt x="3908364" y="383144"/>
                  <a:pt x="3904708" y="397776"/>
                  <a:pt x="3915676" y="401434"/>
                </a:cubicBezTo>
                <a:cubicBezTo>
                  <a:pt x="3926645" y="397776"/>
                  <a:pt x="3926645" y="379486"/>
                  <a:pt x="3937613" y="375828"/>
                </a:cubicBezTo>
                <a:cubicBezTo>
                  <a:pt x="3948580" y="379486"/>
                  <a:pt x="3952236" y="368512"/>
                  <a:pt x="3959548" y="364854"/>
                </a:cubicBezTo>
                <a:cubicBezTo>
                  <a:pt x="3955892" y="361196"/>
                  <a:pt x="3970517" y="339248"/>
                  <a:pt x="3974173" y="346564"/>
                </a:cubicBezTo>
                <a:cubicBezTo>
                  <a:pt x="3970517" y="346564"/>
                  <a:pt x="3963204" y="357538"/>
                  <a:pt x="3970517" y="357538"/>
                </a:cubicBezTo>
                <a:cubicBezTo>
                  <a:pt x="3974173" y="350222"/>
                  <a:pt x="3977829" y="346564"/>
                  <a:pt x="3981485" y="342906"/>
                </a:cubicBezTo>
                <a:cubicBezTo>
                  <a:pt x="3977829" y="342906"/>
                  <a:pt x="3981485" y="335590"/>
                  <a:pt x="3977829" y="339248"/>
                </a:cubicBezTo>
                <a:cubicBezTo>
                  <a:pt x="3988797" y="324614"/>
                  <a:pt x="3985141" y="328274"/>
                  <a:pt x="3996110" y="313640"/>
                </a:cubicBezTo>
                <a:cubicBezTo>
                  <a:pt x="4018047" y="317298"/>
                  <a:pt x="4010734" y="291692"/>
                  <a:pt x="4032671" y="295350"/>
                </a:cubicBezTo>
                <a:cubicBezTo>
                  <a:pt x="4036327" y="288034"/>
                  <a:pt x="4039983" y="288034"/>
                  <a:pt x="4043639" y="280718"/>
                </a:cubicBezTo>
                <a:cubicBezTo>
                  <a:pt x="4047296" y="291692"/>
                  <a:pt x="4047296" y="299008"/>
                  <a:pt x="4047296" y="309982"/>
                </a:cubicBezTo>
                <a:cubicBezTo>
                  <a:pt x="4065575" y="295350"/>
                  <a:pt x="4091168" y="284376"/>
                  <a:pt x="4091168" y="258770"/>
                </a:cubicBezTo>
                <a:cubicBezTo>
                  <a:pt x="4105792" y="251454"/>
                  <a:pt x="4131385" y="233162"/>
                  <a:pt x="4135041" y="211214"/>
                </a:cubicBezTo>
                <a:cubicBezTo>
                  <a:pt x="4105792" y="207556"/>
                  <a:pt x="4098480" y="255112"/>
                  <a:pt x="4076543" y="255112"/>
                </a:cubicBezTo>
                <a:cubicBezTo>
                  <a:pt x="4083855" y="255112"/>
                  <a:pt x="4080199" y="266086"/>
                  <a:pt x="4076543" y="266086"/>
                </a:cubicBezTo>
                <a:cubicBezTo>
                  <a:pt x="4076543" y="262428"/>
                  <a:pt x="4076543" y="262428"/>
                  <a:pt x="4069231" y="262428"/>
                </a:cubicBezTo>
                <a:cubicBezTo>
                  <a:pt x="4061919" y="269744"/>
                  <a:pt x="4069231" y="291692"/>
                  <a:pt x="4050952" y="299008"/>
                </a:cubicBezTo>
                <a:cubicBezTo>
                  <a:pt x="4050952" y="284376"/>
                  <a:pt x="4058262" y="255112"/>
                  <a:pt x="4072887" y="247796"/>
                </a:cubicBezTo>
                <a:cubicBezTo>
                  <a:pt x="4076543" y="247796"/>
                  <a:pt x="4065575" y="258770"/>
                  <a:pt x="4072887" y="258770"/>
                </a:cubicBezTo>
                <a:cubicBezTo>
                  <a:pt x="4080199" y="244138"/>
                  <a:pt x="4091168" y="236820"/>
                  <a:pt x="4091168" y="218530"/>
                </a:cubicBezTo>
                <a:cubicBezTo>
                  <a:pt x="4102136" y="218530"/>
                  <a:pt x="4113105" y="211214"/>
                  <a:pt x="4124073" y="207556"/>
                </a:cubicBezTo>
                <a:cubicBezTo>
                  <a:pt x="4127729" y="189266"/>
                  <a:pt x="4138698" y="189266"/>
                  <a:pt x="4135041" y="174634"/>
                </a:cubicBezTo>
                <a:cubicBezTo>
                  <a:pt x="4142354" y="174634"/>
                  <a:pt x="4131385" y="185608"/>
                  <a:pt x="4142354" y="181950"/>
                </a:cubicBezTo>
                <a:cubicBezTo>
                  <a:pt x="4153322" y="178292"/>
                  <a:pt x="4146010" y="178292"/>
                  <a:pt x="4153322" y="185608"/>
                </a:cubicBezTo>
                <a:cubicBezTo>
                  <a:pt x="4153322" y="185608"/>
                  <a:pt x="4153322" y="185608"/>
                  <a:pt x="4164291" y="163660"/>
                </a:cubicBezTo>
                <a:cubicBezTo>
                  <a:pt x="4171603" y="163660"/>
                  <a:pt x="4175257" y="160002"/>
                  <a:pt x="4178913" y="156344"/>
                </a:cubicBezTo>
                <a:cubicBezTo>
                  <a:pt x="4175257" y="152686"/>
                  <a:pt x="4171603" y="156344"/>
                  <a:pt x="4167947" y="156344"/>
                </a:cubicBezTo>
                <a:cubicBezTo>
                  <a:pt x="4171603" y="149026"/>
                  <a:pt x="4171603" y="145369"/>
                  <a:pt x="4171603" y="141711"/>
                </a:cubicBezTo>
                <a:cubicBezTo>
                  <a:pt x="4175257" y="141711"/>
                  <a:pt x="4178913" y="134395"/>
                  <a:pt x="4189882" y="138053"/>
                </a:cubicBezTo>
                <a:cubicBezTo>
                  <a:pt x="4186226" y="141711"/>
                  <a:pt x="4186226" y="149026"/>
                  <a:pt x="4193538" y="149026"/>
                </a:cubicBezTo>
                <a:cubicBezTo>
                  <a:pt x="4197194" y="134395"/>
                  <a:pt x="4200851" y="123420"/>
                  <a:pt x="4204507" y="112447"/>
                </a:cubicBezTo>
                <a:cubicBezTo>
                  <a:pt x="4219131" y="119763"/>
                  <a:pt x="4211819" y="90499"/>
                  <a:pt x="4226443" y="94157"/>
                </a:cubicBezTo>
                <a:cubicBezTo>
                  <a:pt x="4226443" y="101472"/>
                  <a:pt x="4219131" y="105130"/>
                  <a:pt x="4226443" y="108788"/>
                </a:cubicBezTo>
                <a:cubicBezTo>
                  <a:pt x="4219131" y="108788"/>
                  <a:pt x="4219131" y="116105"/>
                  <a:pt x="4215475" y="119763"/>
                </a:cubicBezTo>
                <a:cubicBezTo>
                  <a:pt x="4215475" y="119763"/>
                  <a:pt x="4215475" y="123420"/>
                  <a:pt x="4222787" y="123420"/>
                </a:cubicBezTo>
                <a:cubicBezTo>
                  <a:pt x="4222787" y="119763"/>
                  <a:pt x="4226443" y="112447"/>
                  <a:pt x="4226443" y="108788"/>
                </a:cubicBezTo>
                <a:cubicBezTo>
                  <a:pt x="4237412" y="116105"/>
                  <a:pt x="4241068" y="101472"/>
                  <a:pt x="4248381" y="101472"/>
                </a:cubicBezTo>
                <a:cubicBezTo>
                  <a:pt x="4241068" y="119763"/>
                  <a:pt x="4219131" y="123420"/>
                  <a:pt x="4226443" y="145369"/>
                </a:cubicBezTo>
                <a:cubicBezTo>
                  <a:pt x="4241068" y="141711"/>
                  <a:pt x="4252037" y="97815"/>
                  <a:pt x="4270317" y="116105"/>
                </a:cubicBezTo>
                <a:cubicBezTo>
                  <a:pt x="4273973" y="112447"/>
                  <a:pt x="4277629" y="108788"/>
                  <a:pt x="4281285" y="101472"/>
                </a:cubicBezTo>
                <a:cubicBezTo>
                  <a:pt x="4277629" y="101472"/>
                  <a:pt x="4273973" y="101472"/>
                  <a:pt x="4273973" y="97815"/>
                </a:cubicBezTo>
                <a:cubicBezTo>
                  <a:pt x="4299565" y="90499"/>
                  <a:pt x="4317845" y="61233"/>
                  <a:pt x="4347095" y="53917"/>
                </a:cubicBezTo>
                <a:cubicBezTo>
                  <a:pt x="4343439" y="53917"/>
                  <a:pt x="4343439" y="46601"/>
                  <a:pt x="4343439" y="46601"/>
                </a:cubicBezTo>
                <a:cubicBezTo>
                  <a:pt x="4350751" y="50259"/>
                  <a:pt x="4354407" y="39285"/>
                  <a:pt x="4358063" y="39285"/>
                </a:cubicBezTo>
                <a:cubicBezTo>
                  <a:pt x="4358063" y="46601"/>
                  <a:pt x="4347095" y="50259"/>
                  <a:pt x="4354407" y="53917"/>
                </a:cubicBezTo>
                <a:cubicBezTo>
                  <a:pt x="4365375" y="46601"/>
                  <a:pt x="4376344" y="42943"/>
                  <a:pt x="4383656" y="35627"/>
                </a:cubicBezTo>
                <a:cubicBezTo>
                  <a:pt x="4394625" y="31969"/>
                  <a:pt x="4390969" y="39285"/>
                  <a:pt x="4398281" y="39285"/>
                </a:cubicBezTo>
                <a:cubicBezTo>
                  <a:pt x="4398281" y="35627"/>
                  <a:pt x="4394625" y="31969"/>
                  <a:pt x="4398281" y="28311"/>
                </a:cubicBezTo>
                <a:cubicBezTo>
                  <a:pt x="4401937" y="28311"/>
                  <a:pt x="4401937" y="35627"/>
                  <a:pt x="4412903" y="35627"/>
                </a:cubicBezTo>
                <a:cubicBezTo>
                  <a:pt x="4416559" y="24653"/>
                  <a:pt x="4416559" y="28311"/>
                  <a:pt x="4416559" y="20995"/>
                </a:cubicBezTo>
                <a:cubicBezTo>
                  <a:pt x="4423872" y="24653"/>
                  <a:pt x="4423872" y="31969"/>
                  <a:pt x="4427528" y="35627"/>
                </a:cubicBezTo>
                <a:cubicBezTo>
                  <a:pt x="4434841" y="28311"/>
                  <a:pt x="4438497" y="20995"/>
                  <a:pt x="4449465" y="20995"/>
                </a:cubicBezTo>
                <a:cubicBezTo>
                  <a:pt x="4449465" y="24653"/>
                  <a:pt x="4445809" y="24653"/>
                  <a:pt x="4445809" y="24653"/>
                </a:cubicBezTo>
                <a:lnTo>
                  <a:pt x="4448735" y="27578"/>
                </a:lnTo>
                <a:lnTo>
                  <a:pt x="4446419" y="28921"/>
                </a:lnTo>
                <a:lnTo>
                  <a:pt x="4438039" y="30596"/>
                </a:lnTo>
                <a:cubicBezTo>
                  <a:pt x="4434841" y="32884"/>
                  <a:pt x="4433013" y="35627"/>
                  <a:pt x="4434841" y="35627"/>
                </a:cubicBezTo>
                <a:lnTo>
                  <a:pt x="4446419" y="28921"/>
                </a:lnTo>
                <a:lnTo>
                  <a:pt x="4449465" y="28311"/>
                </a:lnTo>
                <a:lnTo>
                  <a:pt x="4448735" y="27578"/>
                </a:lnTo>
                <a:lnTo>
                  <a:pt x="4452207" y="25568"/>
                </a:lnTo>
                <a:cubicBezTo>
                  <a:pt x="4456777" y="21908"/>
                  <a:pt x="4460433" y="17337"/>
                  <a:pt x="4464089" y="10021"/>
                </a:cubicBezTo>
                <a:cubicBezTo>
                  <a:pt x="4467745" y="17337"/>
                  <a:pt x="4471402" y="10021"/>
                  <a:pt x="4478714" y="13679"/>
                </a:cubicBezTo>
                <a:cubicBezTo>
                  <a:pt x="4475058" y="10021"/>
                  <a:pt x="4478714" y="6363"/>
                  <a:pt x="4482371" y="6363"/>
                </a:cubicBezTo>
                <a:cubicBezTo>
                  <a:pt x="4478714" y="13679"/>
                  <a:pt x="4482371" y="20995"/>
                  <a:pt x="4493339" y="20995"/>
                </a:cubicBezTo>
                <a:cubicBezTo>
                  <a:pt x="4486027" y="28311"/>
                  <a:pt x="4478714" y="31969"/>
                  <a:pt x="4475058" y="39285"/>
                </a:cubicBezTo>
                <a:cubicBezTo>
                  <a:pt x="4482371" y="39285"/>
                  <a:pt x="4471402" y="50259"/>
                  <a:pt x="4482371" y="46601"/>
                </a:cubicBezTo>
                <a:cubicBezTo>
                  <a:pt x="4486027" y="31969"/>
                  <a:pt x="4496995" y="24653"/>
                  <a:pt x="4507963" y="17337"/>
                </a:cubicBezTo>
                <a:lnTo>
                  <a:pt x="4509293" y="14012"/>
                </a:lnTo>
                <a:lnTo>
                  <a:pt x="4522588" y="17337"/>
                </a:lnTo>
                <a:cubicBezTo>
                  <a:pt x="4522588" y="13679"/>
                  <a:pt x="4515275" y="6363"/>
                  <a:pt x="4522588" y="6363"/>
                </a:cubicBezTo>
                <a:cubicBezTo>
                  <a:pt x="4522588" y="6363"/>
                  <a:pt x="4526242" y="13679"/>
                  <a:pt x="4529899" y="10021"/>
                </a:cubicBezTo>
                <a:cubicBezTo>
                  <a:pt x="4531727" y="6363"/>
                  <a:pt x="4530813" y="3619"/>
                  <a:pt x="4530356" y="876"/>
                </a:cubicBezTo>
                <a:lnTo>
                  <a:pt x="4530662" y="0"/>
                </a:lnTo>
                <a:lnTo>
                  <a:pt x="4734199" y="0"/>
                </a:lnTo>
                <a:lnTo>
                  <a:pt x="4718645" y="3619"/>
                </a:lnTo>
                <a:cubicBezTo>
                  <a:pt x="4712704" y="6363"/>
                  <a:pt x="4707220" y="10021"/>
                  <a:pt x="4701735" y="13679"/>
                </a:cubicBezTo>
                <a:cubicBezTo>
                  <a:pt x="4690767" y="24653"/>
                  <a:pt x="4683455" y="31969"/>
                  <a:pt x="4679799" y="39285"/>
                </a:cubicBezTo>
                <a:cubicBezTo>
                  <a:pt x="4683455" y="35627"/>
                  <a:pt x="4694423" y="20995"/>
                  <a:pt x="4698079" y="31969"/>
                </a:cubicBezTo>
                <a:cubicBezTo>
                  <a:pt x="4687111" y="42943"/>
                  <a:pt x="4672487" y="46601"/>
                  <a:pt x="4665174" y="61233"/>
                </a:cubicBezTo>
                <a:cubicBezTo>
                  <a:pt x="4654205" y="64891"/>
                  <a:pt x="4632271" y="75866"/>
                  <a:pt x="4632271" y="86841"/>
                </a:cubicBezTo>
                <a:cubicBezTo>
                  <a:pt x="4624959" y="90499"/>
                  <a:pt x="4632271" y="83182"/>
                  <a:pt x="4624959" y="83182"/>
                </a:cubicBezTo>
                <a:cubicBezTo>
                  <a:pt x="4621302" y="86841"/>
                  <a:pt x="4618559" y="92327"/>
                  <a:pt x="4615360" y="96899"/>
                </a:cubicBezTo>
                <a:lnTo>
                  <a:pt x="4609443" y="100847"/>
                </a:lnTo>
                <a:lnTo>
                  <a:pt x="4610333" y="94157"/>
                </a:lnTo>
                <a:cubicBezTo>
                  <a:pt x="4603021" y="97815"/>
                  <a:pt x="4584741" y="105130"/>
                  <a:pt x="4595709" y="112447"/>
                </a:cubicBezTo>
                <a:cubicBezTo>
                  <a:pt x="4573772" y="119763"/>
                  <a:pt x="4555491" y="134395"/>
                  <a:pt x="4537211" y="149026"/>
                </a:cubicBezTo>
                <a:cubicBezTo>
                  <a:pt x="4537211" y="160002"/>
                  <a:pt x="4522588" y="181950"/>
                  <a:pt x="4511619" y="192924"/>
                </a:cubicBezTo>
                <a:cubicBezTo>
                  <a:pt x="4515275" y="196582"/>
                  <a:pt x="4518932" y="203898"/>
                  <a:pt x="4526242" y="207556"/>
                </a:cubicBezTo>
                <a:cubicBezTo>
                  <a:pt x="4529899" y="203898"/>
                  <a:pt x="4533555" y="200240"/>
                  <a:pt x="4533555" y="196582"/>
                </a:cubicBezTo>
                <a:cubicBezTo>
                  <a:pt x="4526242" y="192924"/>
                  <a:pt x="4526242" y="189266"/>
                  <a:pt x="4529899" y="185608"/>
                </a:cubicBezTo>
                <a:cubicBezTo>
                  <a:pt x="4540867" y="178292"/>
                  <a:pt x="4551835" y="174634"/>
                  <a:pt x="4559147" y="163660"/>
                </a:cubicBezTo>
                <a:cubicBezTo>
                  <a:pt x="4566460" y="163660"/>
                  <a:pt x="4562803" y="167318"/>
                  <a:pt x="4570116" y="167318"/>
                </a:cubicBezTo>
                <a:cubicBezTo>
                  <a:pt x="4566460" y="160002"/>
                  <a:pt x="4573772" y="163660"/>
                  <a:pt x="4581085" y="156344"/>
                </a:cubicBezTo>
                <a:cubicBezTo>
                  <a:pt x="4577429" y="152686"/>
                  <a:pt x="4573772" y="152686"/>
                  <a:pt x="4577429" y="152686"/>
                </a:cubicBezTo>
                <a:cubicBezTo>
                  <a:pt x="4581085" y="152686"/>
                  <a:pt x="4584741" y="152686"/>
                  <a:pt x="4584741" y="152686"/>
                </a:cubicBezTo>
                <a:cubicBezTo>
                  <a:pt x="4581085" y="160002"/>
                  <a:pt x="4570116" y="174634"/>
                  <a:pt x="4577429" y="178292"/>
                </a:cubicBezTo>
                <a:cubicBezTo>
                  <a:pt x="4592053" y="167318"/>
                  <a:pt x="4592053" y="152686"/>
                  <a:pt x="4606677" y="152686"/>
                </a:cubicBezTo>
                <a:cubicBezTo>
                  <a:pt x="4613990" y="152686"/>
                  <a:pt x="4606677" y="160002"/>
                  <a:pt x="4613990" y="160002"/>
                </a:cubicBezTo>
                <a:cubicBezTo>
                  <a:pt x="4624959" y="156344"/>
                  <a:pt x="4628615" y="145369"/>
                  <a:pt x="4639583" y="145369"/>
                </a:cubicBezTo>
                <a:cubicBezTo>
                  <a:pt x="4639583" y="152686"/>
                  <a:pt x="4635927" y="156344"/>
                  <a:pt x="4639583" y="160002"/>
                </a:cubicBezTo>
                <a:cubicBezTo>
                  <a:pt x="4650549" y="160002"/>
                  <a:pt x="4654205" y="145369"/>
                  <a:pt x="4665174" y="152686"/>
                </a:cubicBezTo>
                <a:cubicBezTo>
                  <a:pt x="4665174" y="149026"/>
                  <a:pt x="4665174" y="149026"/>
                  <a:pt x="4665174" y="145369"/>
                </a:cubicBezTo>
                <a:cubicBezTo>
                  <a:pt x="4679799" y="145369"/>
                  <a:pt x="4687111" y="141711"/>
                  <a:pt x="4698079" y="134395"/>
                </a:cubicBezTo>
                <a:cubicBezTo>
                  <a:pt x="4709048" y="138053"/>
                  <a:pt x="4716360" y="130736"/>
                  <a:pt x="4727329" y="130736"/>
                </a:cubicBezTo>
                <a:cubicBezTo>
                  <a:pt x="4698079" y="167318"/>
                  <a:pt x="4654205" y="181950"/>
                  <a:pt x="4624959" y="222188"/>
                </a:cubicBezTo>
                <a:cubicBezTo>
                  <a:pt x="4617646" y="225846"/>
                  <a:pt x="4610333" y="229504"/>
                  <a:pt x="4606677" y="233162"/>
                </a:cubicBezTo>
                <a:cubicBezTo>
                  <a:pt x="4599365" y="240480"/>
                  <a:pt x="4595709" y="247796"/>
                  <a:pt x="4592053" y="255112"/>
                </a:cubicBezTo>
                <a:cubicBezTo>
                  <a:pt x="4577429" y="251454"/>
                  <a:pt x="4559147" y="266086"/>
                  <a:pt x="4559147" y="284376"/>
                </a:cubicBezTo>
                <a:cubicBezTo>
                  <a:pt x="4566460" y="273402"/>
                  <a:pt x="4573772" y="258770"/>
                  <a:pt x="4584741" y="258770"/>
                </a:cubicBezTo>
                <a:cubicBezTo>
                  <a:pt x="4570116" y="273402"/>
                  <a:pt x="4562803" y="295350"/>
                  <a:pt x="4544523" y="299008"/>
                </a:cubicBezTo>
                <a:cubicBezTo>
                  <a:pt x="4551835" y="302666"/>
                  <a:pt x="4540867" y="313640"/>
                  <a:pt x="4533555" y="317298"/>
                </a:cubicBezTo>
                <a:cubicBezTo>
                  <a:pt x="4533555" y="309982"/>
                  <a:pt x="4544523" y="295350"/>
                  <a:pt x="4540867" y="291692"/>
                </a:cubicBezTo>
                <a:cubicBezTo>
                  <a:pt x="4529899" y="302666"/>
                  <a:pt x="4533555" y="317298"/>
                  <a:pt x="4522588" y="331932"/>
                </a:cubicBezTo>
                <a:cubicBezTo>
                  <a:pt x="4518932" y="331932"/>
                  <a:pt x="4518932" y="328274"/>
                  <a:pt x="4515275" y="328274"/>
                </a:cubicBezTo>
                <a:cubicBezTo>
                  <a:pt x="4507963" y="331932"/>
                  <a:pt x="4496995" y="346564"/>
                  <a:pt x="4496995" y="335590"/>
                </a:cubicBezTo>
                <a:cubicBezTo>
                  <a:pt x="4496995" y="339248"/>
                  <a:pt x="4493339" y="339248"/>
                  <a:pt x="4493339" y="339248"/>
                </a:cubicBezTo>
                <a:cubicBezTo>
                  <a:pt x="4496995" y="342906"/>
                  <a:pt x="4489683" y="353880"/>
                  <a:pt x="4493339" y="357538"/>
                </a:cubicBezTo>
                <a:cubicBezTo>
                  <a:pt x="4496995" y="357538"/>
                  <a:pt x="4496995" y="353880"/>
                  <a:pt x="4500651" y="353880"/>
                </a:cubicBezTo>
                <a:cubicBezTo>
                  <a:pt x="4504307" y="346564"/>
                  <a:pt x="4496995" y="346564"/>
                  <a:pt x="4500651" y="342906"/>
                </a:cubicBezTo>
                <a:cubicBezTo>
                  <a:pt x="4511619" y="346564"/>
                  <a:pt x="4507963" y="331932"/>
                  <a:pt x="4511619" y="331932"/>
                </a:cubicBezTo>
                <a:cubicBezTo>
                  <a:pt x="4511619" y="346564"/>
                  <a:pt x="4507963" y="339248"/>
                  <a:pt x="4504307" y="350222"/>
                </a:cubicBezTo>
                <a:cubicBezTo>
                  <a:pt x="4504307" y="357538"/>
                  <a:pt x="4515275" y="357538"/>
                  <a:pt x="4518932" y="350222"/>
                </a:cubicBezTo>
                <a:cubicBezTo>
                  <a:pt x="4515275" y="357538"/>
                  <a:pt x="4511619" y="368512"/>
                  <a:pt x="4518932" y="368512"/>
                </a:cubicBezTo>
                <a:cubicBezTo>
                  <a:pt x="4522588" y="353880"/>
                  <a:pt x="4529899" y="324614"/>
                  <a:pt x="4544523" y="331932"/>
                </a:cubicBezTo>
                <a:cubicBezTo>
                  <a:pt x="4548179" y="328274"/>
                  <a:pt x="4551835" y="324614"/>
                  <a:pt x="4559147" y="320956"/>
                </a:cubicBezTo>
                <a:cubicBezTo>
                  <a:pt x="4555491" y="317298"/>
                  <a:pt x="4551835" y="317298"/>
                  <a:pt x="4551835" y="313640"/>
                </a:cubicBezTo>
                <a:cubicBezTo>
                  <a:pt x="4559147" y="313640"/>
                  <a:pt x="4562803" y="313640"/>
                  <a:pt x="4566460" y="309982"/>
                </a:cubicBezTo>
                <a:cubicBezTo>
                  <a:pt x="4584741" y="288034"/>
                  <a:pt x="4606677" y="269744"/>
                  <a:pt x="4628615" y="251454"/>
                </a:cubicBezTo>
                <a:cubicBezTo>
                  <a:pt x="4650549" y="236820"/>
                  <a:pt x="4672487" y="222188"/>
                  <a:pt x="4690767" y="207556"/>
                </a:cubicBezTo>
                <a:cubicBezTo>
                  <a:pt x="4683455" y="225846"/>
                  <a:pt x="4679799" y="229504"/>
                  <a:pt x="4672487" y="240480"/>
                </a:cubicBezTo>
                <a:cubicBezTo>
                  <a:pt x="4683455" y="236820"/>
                  <a:pt x="4694423" y="229504"/>
                  <a:pt x="4705392" y="222188"/>
                </a:cubicBezTo>
                <a:cubicBezTo>
                  <a:pt x="4709048" y="222188"/>
                  <a:pt x="4716360" y="225846"/>
                  <a:pt x="4720017" y="222188"/>
                </a:cubicBezTo>
                <a:cubicBezTo>
                  <a:pt x="4716360" y="211214"/>
                  <a:pt x="4738297" y="218530"/>
                  <a:pt x="4741953" y="203898"/>
                </a:cubicBezTo>
                <a:cubicBezTo>
                  <a:pt x="4749265" y="207556"/>
                  <a:pt x="4749265" y="200240"/>
                  <a:pt x="4760232" y="196582"/>
                </a:cubicBezTo>
                <a:cubicBezTo>
                  <a:pt x="4756578" y="203898"/>
                  <a:pt x="4749265" y="203898"/>
                  <a:pt x="4749265" y="211214"/>
                </a:cubicBezTo>
                <a:cubicBezTo>
                  <a:pt x="4752921" y="211214"/>
                  <a:pt x="4756578" y="214872"/>
                  <a:pt x="4763889" y="211214"/>
                </a:cubicBezTo>
                <a:cubicBezTo>
                  <a:pt x="4752921" y="236820"/>
                  <a:pt x="4738297" y="255112"/>
                  <a:pt x="4720017" y="280718"/>
                </a:cubicBezTo>
                <a:cubicBezTo>
                  <a:pt x="4709048" y="291692"/>
                  <a:pt x="4687111" y="328274"/>
                  <a:pt x="4668831" y="335590"/>
                </a:cubicBezTo>
                <a:cubicBezTo>
                  <a:pt x="4657862" y="361196"/>
                  <a:pt x="4628615" y="386802"/>
                  <a:pt x="4606677" y="401434"/>
                </a:cubicBezTo>
                <a:cubicBezTo>
                  <a:pt x="4592053" y="423384"/>
                  <a:pt x="4573772" y="438016"/>
                  <a:pt x="4551835" y="456306"/>
                </a:cubicBezTo>
                <a:cubicBezTo>
                  <a:pt x="4551835" y="452648"/>
                  <a:pt x="4551835" y="452648"/>
                  <a:pt x="4548179" y="452648"/>
                </a:cubicBezTo>
                <a:cubicBezTo>
                  <a:pt x="4544523" y="459964"/>
                  <a:pt x="4526242" y="467280"/>
                  <a:pt x="4533555" y="474596"/>
                </a:cubicBezTo>
                <a:cubicBezTo>
                  <a:pt x="4529899" y="474596"/>
                  <a:pt x="4522588" y="474596"/>
                  <a:pt x="4518932" y="470938"/>
                </a:cubicBezTo>
                <a:cubicBezTo>
                  <a:pt x="4496995" y="496544"/>
                  <a:pt x="4478714" y="522152"/>
                  <a:pt x="4467745" y="555074"/>
                </a:cubicBezTo>
                <a:cubicBezTo>
                  <a:pt x="4456777" y="558732"/>
                  <a:pt x="4449465" y="566048"/>
                  <a:pt x="4453121" y="577022"/>
                </a:cubicBezTo>
                <a:cubicBezTo>
                  <a:pt x="4420215" y="580680"/>
                  <a:pt x="4383656" y="598972"/>
                  <a:pt x="4369031" y="620920"/>
                </a:cubicBezTo>
                <a:cubicBezTo>
                  <a:pt x="4372687" y="624578"/>
                  <a:pt x="4372687" y="613604"/>
                  <a:pt x="4380000" y="617262"/>
                </a:cubicBezTo>
                <a:cubicBezTo>
                  <a:pt x="4380000" y="624578"/>
                  <a:pt x="4372687" y="628236"/>
                  <a:pt x="4376344" y="635552"/>
                </a:cubicBezTo>
                <a:cubicBezTo>
                  <a:pt x="4372687" y="639210"/>
                  <a:pt x="4365375" y="639210"/>
                  <a:pt x="4365375" y="650184"/>
                </a:cubicBezTo>
                <a:cubicBezTo>
                  <a:pt x="4354407" y="646526"/>
                  <a:pt x="4350751" y="646526"/>
                  <a:pt x="4343439" y="653842"/>
                </a:cubicBezTo>
                <a:cubicBezTo>
                  <a:pt x="4350751" y="653842"/>
                  <a:pt x="4347095" y="661158"/>
                  <a:pt x="4347095" y="668474"/>
                </a:cubicBezTo>
                <a:cubicBezTo>
                  <a:pt x="4325157" y="672132"/>
                  <a:pt x="4306877" y="679449"/>
                  <a:pt x="4292253" y="690423"/>
                </a:cubicBezTo>
                <a:cubicBezTo>
                  <a:pt x="4273973" y="701397"/>
                  <a:pt x="4259349" y="716029"/>
                  <a:pt x="4248381" y="734319"/>
                </a:cubicBezTo>
                <a:cubicBezTo>
                  <a:pt x="4233755" y="730661"/>
                  <a:pt x="4233755" y="752609"/>
                  <a:pt x="4226443" y="756267"/>
                </a:cubicBezTo>
                <a:cubicBezTo>
                  <a:pt x="4237412" y="770901"/>
                  <a:pt x="4200851" y="785533"/>
                  <a:pt x="4219131" y="792849"/>
                </a:cubicBezTo>
                <a:cubicBezTo>
                  <a:pt x="4167947" y="800165"/>
                  <a:pt x="4138698" y="869669"/>
                  <a:pt x="4105792" y="884301"/>
                </a:cubicBezTo>
                <a:cubicBezTo>
                  <a:pt x="4102136" y="898933"/>
                  <a:pt x="4083855" y="920881"/>
                  <a:pt x="4069231" y="928197"/>
                </a:cubicBezTo>
                <a:cubicBezTo>
                  <a:pt x="4061919" y="942831"/>
                  <a:pt x="4050952" y="953805"/>
                  <a:pt x="4039983" y="961121"/>
                </a:cubicBezTo>
                <a:cubicBezTo>
                  <a:pt x="4029015" y="972095"/>
                  <a:pt x="4018047" y="979411"/>
                  <a:pt x="4007078" y="990385"/>
                </a:cubicBezTo>
                <a:cubicBezTo>
                  <a:pt x="3999766" y="997701"/>
                  <a:pt x="3996110" y="1005017"/>
                  <a:pt x="3988797" y="1012335"/>
                </a:cubicBezTo>
                <a:cubicBezTo>
                  <a:pt x="4029015" y="997701"/>
                  <a:pt x="4065575" y="983069"/>
                  <a:pt x="4094824" y="953805"/>
                </a:cubicBezTo>
                <a:cubicBezTo>
                  <a:pt x="4102136" y="957463"/>
                  <a:pt x="4109449" y="957463"/>
                  <a:pt x="4113105" y="961121"/>
                </a:cubicBezTo>
                <a:cubicBezTo>
                  <a:pt x="4127729" y="939173"/>
                  <a:pt x="4146010" y="939173"/>
                  <a:pt x="4160635" y="935513"/>
                </a:cubicBezTo>
                <a:cubicBezTo>
                  <a:pt x="4160635" y="931855"/>
                  <a:pt x="4153322" y="931855"/>
                  <a:pt x="4153322" y="928197"/>
                </a:cubicBezTo>
                <a:cubicBezTo>
                  <a:pt x="4164291" y="920881"/>
                  <a:pt x="4182570" y="931855"/>
                  <a:pt x="4189882" y="920881"/>
                </a:cubicBezTo>
                <a:cubicBezTo>
                  <a:pt x="4222787" y="891617"/>
                  <a:pt x="4263005" y="876985"/>
                  <a:pt x="4306877" y="866011"/>
                </a:cubicBezTo>
                <a:cubicBezTo>
                  <a:pt x="4303221" y="866011"/>
                  <a:pt x="4303221" y="858695"/>
                  <a:pt x="4303221" y="855037"/>
                </a:cubicBezTo>
                <a:cubicBezTo>
                  <a:pt x="4328814" y="851379"/>
                  <a:pt x="4354407" y="840405"/>
                  <a:pt x="4380000" y="829429"/>
                </a:cubicBezTo>
                <a:cubicBezTo>
                  <a:pt x="4405593" y="818455"/>
                  <a:pt x="4427528" y="807481"/>
                  <a:pt x="4453121" y="792849"/>
                </a:cubicBezTo>
                <a:cubicBezTo>
                  <a:pt x="4460433" y="796507"/>
                  <a:pt x="4460433" y="803823"/>
                  <a:pt x="4467745" y="803823"/>
                </a:cubicBezTo>
                <a:cubicBezTo>
                  <a:pt x="4471402" y="785533"/>
                  <a:pt x="4486027" y="792849"/>
                  <a:pt x="4489683" y="774559"/>
                </a:cubicBezTo>
                <a:cubicBezTo>
                  <a:pt x="4511619" y="789191"/>
                  <a:pt x="4515275" y="767243"/>
                  <a:pt x="4537211" y="774559"/>
                </a:cubicBezTo>
                <a:cubicBezTo>
                  <a:pt x="4544523" y="763583"/>
                  <a:pt x="4555491" y="756267"/>
                  <a:pt x="4573772" y="752609"/>
                </a:cubicBezTo>
                <a:cubicBezTo>
                  <a:pt x="4588397" y="748951"/>
                  <a:pt x="4606677" y="745294"/>
                  <a:pt x="4617646" y="737977"/>
                </a:cubicBezTo>
                <a:cubicBezTo>
                  <a:pt x="4632271" y="759925"/>
                  <a:pt x="4657862" y="716029"/>
                  <a:pt x="4683455" y="723345"/>
                </a:cubicBezTo>
                <a:cubicBezTo>
                  <a:pt x="4687111" y="716029"/>
                  <a:pt x="4676143" y="716029"/>
                  <a:pt x="4679799" y="708713"/>
                </a:cubicBezTo>
                <a:cubicBezTo>
                  <a:pt x="4687111" y="708713"/>
                  <a:pt x="4701735" y="719688"/>
                  <a:pt x="4705392" y="697739"/>
                </a:cubicBezTo>
                <a:cubicBezTo>
                  <a:pt x="4720017" y="701397"/>
                  <a:pt x="4730985" y="697739"/>
                  <a:pt x="4745609" y="694082"/>
                </a:cubicBezTo>
                <a:cubicBezTo>
                  <a:pt x="4749265" y="694082"/>
                  <a:pt x="4756578" y="690423"/>
                  <a:pt x="4760232" y="686765"/>
                </a:cubicBezTo>
                <a:cubicBezTo>
                  <a:pt x="4760232" y="686765"/>
                  <a:pt x="4760232" y="686765"/>
                  <a:pt x="4778513" y="679449"/>
                </a:cubicBezTo>
                <a:cubicBezTo>
                  <a:pt x="4793137" y="683107"/>
                  <a:pt x="4774857" y="697739"/>
                  <a:pt x="4789481" y="701397"/>
                </a:cubicBezTo>
                <a:cubicBezTo>
                  <a:pt x="4807762" y="679449"/>
                  <a:pt x="4822387" y="664816"/>
                  <a:pt x="4851636" y="653842"/>
                </a:cubicBezTo>
                <a:cubicBezTo>
                  <a:pt x="4855292" y="664816"/>
                  <a:pt x="4844323" y="664816"/>
                  <a:pt x="4840667" y="672132"/>
                </a:cubicBezTo>
                <a:cubicBezTo>
                  <a:pt x="4851636" y="675791"/>
                  <a:pt x="4844323" y="686765"/>
                  <a:pt x="4855292" y="686765"/>
                </a:cubicBezTo>
                <a:cubicBezTo>
                  <a:pt x="4862605" y="672132"/>
                  <a:pt x="4877227" y="661158"/>
                  <a:pt x="4888195" y="668474"/>
                </a:cubicBezTo>
                <a:cubicBezTo>
                  <a:pt x="4884539" y="668474"/>
                  <a:pt x="4869917" y="672132"/>
                  <a:pt x="4877227" y="679449"/>
                </a:cubicBezTo>
                <a:cubicBezTo>
                  <a:pt x="4891851" y="675791"/>
                  <a:pt x="4906477" y="672132"/>
                  <a:pt x="4913789" y="657500"/>
                </a:cubicBezTo>
                <a:cubicBezTo>
                  <a:pt x="4924757" y="661158"/>
                  <a:pt x="4921101" y="668474"/>
                  <a:pt x="4932069" y="668474"/>
                </a:cubicBezTo>
                <a:cubicBezTo>
                  <a:pt x="4939381" y="661158"/>
                  <a:pt x="4950350" y="664816"/>
                  <a:pt x="4950350" y="646526"/>
                </a:cubicBezTo>
                <a:cubicBezTo>
                  <a:pt x="4975943" y="657500"/>
                  <a:pt x="4986911" y="635552"/>
                  <a:pt x="5005191" y="628236"/>
                </a:cubicBezTo>
                <a:cubicBezTo>
                  <a:pt x="5008847" y="620920"/>
                  <a:pt x="4986911" y="620920"/>
                  <a:pt x="4997879" y="613604"/>
                </a:cubicBezTo>
                <a:cubicBezTo>
                  <a:pt x="5012503" y="613604"/>
                  <a:pt x="5005191" y="635552"/>
                  <a:pt x="5019815" y="628236"/>
                </a:cubicBezTo>
                <a:cubicBezTo>
                  <a:pt x="5012503" y="620920"/>
                  <a:pt x="5012503" y="602630"/>
                  <a:pt x="5027127" y="609946"/>
                </a:cubicBezTo>
                <a:cubicBezTo>
                  <a:pt x="5027127" y="613604"/>
                  <a:pt x="5023471" y="620920"/>
                  <a:pt x="5027127" y="624578"/>
                </a:cubicBezTo>
                <a:cubicBezTo>
                  <a:pt x="5056377" y="624578"/>
                  <a:pt x="5081969" y="613604"/>
                  <a:pt x="5103907" y="602630"/>
                </a:cubicBezTo>
                <a:cubicBezTo>
                  <a:pt x="5103907" y="606288"/>
                  <a:pt x="5107563" y="606288"/>
                  <a:pt x="5107563" y="606288"/>
                </a:cubicBezTo>
                <a:cubicBezTo>
                  <a:pt x="5125841" y="606288"/>
                  <a:pt x="5169715" y="606288"/>
                  <a:pt x="5166059" y="587996"/>
                </a:cubicBezTo>
                <a:cubicBezTo>
                  <a:pt x="5173371" y="591656"/>
                  <a:pt x="5173371" y="584338"/>
                  <a:pt x="5177028" y="584338"/>
                </a:cubicBezTo>
                <a:cubicBezTo>
                  <a:pt x="5177028" y="591656"/>
                  <a:pt x="5173371" y="595314"/>
                  <a:pt x="5180684" y="598972"/>
                </a:cubicBezTo>
                <a:cubicBezTo>
                  <a:pt x="5180684" y="584338"/>
                  <a:pt x="5195309" y="598972"/>
                  <a:pt x="5195309" y="584338"/>
                </a:cubicBezTo>
                <a:cubicBezTo>
                  <a:pt x="5187996" y="580680"/>
                  <a:pt x="5184340" y="584338"/>
                  <a:pt x="5180684" y="580680"/>
                </a:cubicBezTo>
                <a:cubicBezTo>
                  <a:pt x="5187996" y="562390"/>
                  <a:pt x="5202621" y="598972"/>
                  <a:pt x="5209933" y="580680"/>
                </a:cubicBezTo>
                <a:cubicBezTo>
                  <a:pt x="5220901" y="591656"/>
                  <a:pt x="5224557" y="577022"/>
                  <a:pt x="5235525" y="584338"/>
                </a:cubicBezTo>
                <a:cubicBezTo>
                  <a:pt x="5235525" y="591656"/>
                  <a:pt x="5220901" y="591656"/>
                  <a:pt x="5228212" y="595314"/>
                </a:cubicBezTo>
                <a:cubicBezTo>
                  <a:pt x="5250149" y="595314"/>
                  <a:pt x="5268429" y="591656"/>
                  <a:pt x="5286711" y="573364"/>
                </a:cubicBezTo>
                <a:cubicBezTo>
                  <a:pt x="5286711" y="577022"/>
                  <a:pt x="5286711" y="584338"/>
                  <a:pt x="5286711" y="587996"/>
                </a:cubicBezTo>
                <a:cubicBezTo>
                  <a:pt x="5290367" y="580680"/>
                  <a:pt x="5297679" y="587996"/>
                  <a:pt x="5301335" y="580680"/>
                </a:cubicBezTo>
                <a:cubicBezTo>
                  <a:pt x="5304991" y="577022"/>
                  <a:pt x="5301335" y="573364"/>
                  <a:pt x="5301335" y="566048"/>
                </a:cubicBezTo>
                <a:cubicBezTo>
                  <a:pt x="5312303" y="573364"/>
                  <a:pt x="5319616" y="569706"/>
                  <a:pt x="5326928" y="569706"/>
                </a:cubicBezTo>
                <a:cubicBezTo>
                  <a:pt x="5323272" y="566048"/>
                  <a:pt x="5319616" y="551416"/>
                  <a:pt x="5330585" y="558732"/>
                </a:cubicBezTo>
                <a:cubicBezTo>
                  <a:pt x="5330585" y="580680"/>
                  <a:pt x="5345207" y="555074"/>
                  <a:pt x="5356175" y="562390"/>
                </a:cubicBezTo>
                <a:cubicBezTo>
                  <a:pt x="5363488" y="569706"/>
                  <a:pt x="5352519" y="577022"/>
                  <a:pt x="5356175" y="584338"/>
                </a:cubicBezTo>
                <a:cubicBezTo>
                  <a:pt x="5363488" y="566048"/>
                  <a:pt x="5374456" y="573364"/>
                  <a:pt x="5385425" y="566048"/>
                </a:cubicBezTo>
                <a:cubicBezTo>
                  <a:pt x="5370800" y="558732"/>
                  <a:pt x="5392737" y="551416"/>
                  <a:pt x="5400049" y="551416"/>
                </a:cubicBezTo>
                <a:cubicBezTo>
                  <a:pt x="5392737" y="558732"/>
                  <a:pt x="5389081" y="569706"/>
                  <a:pt x="5400049" y="577022"/>
                </a:cubicBezTo>
                <a:cubicBezTo>
                  <a:pt x="5403705" y="573364"/>
                  <a:pt x="5403705" y="558732"/>
                  <a:pt x="5411017" y="562390"/>
                </a:cubicBezTo>
                <a:cubicBezTo>
                  <a:pt x="5411017" y="591656"/>
                  <a:pt x="5451235" y="573364"/>
                  <a:pt x="5465858" y="573364"/>
                </a:cubicBezTo>
                <a:cubicBezTo>
                  <a:pt x="5462202" y="569706"/>
                  <a:pt x="5458547" y="566048"/>
                  <a:pt x="5462202" y="562390"/>
                </a:cubicBezTo>
                <a:cubicBezTo>
                  <a:pt x="5476827" y="573364"/>
                  <a:pt x="5469515" y="558732"/>
                  <a:pt x="5476827" y="558732"/>
                </a:cubicBezTo>
                <a:cubicBezTo>
                  <a:pt x="5476827" y="558732"/>
                  <a:pt x="5476827" y="558732"/>
                  <a:pt x="5491451" y="569706"/>
                </a:cubicBezTo>
                <a:cubicBezTo>
                  <a:pt x="5484139" y="577022"/>
                  <a:pt x="5495107" y="584338"/>
                  <a:pt x="5495107" y="591656"/>
                </a:cubicBezTo>
                <a:cubicBezTo>
                  <a:pt x="5476827" y="587996"/>
                  <a:pt x="5473171" y="584338"/>
                  <a:pt x="5462202" y="598972"/>
                </a:cubicBezTo>
                <a:cubicBezTo>
                  <a:pt x="5443923" y="580680"/>
                  <a:pt x="5451235" y="595314"/>
                  <a:pt x="5429299" y="584338"/>
                </a:cubicBezTo>
                <a:cubicBezTo>
                  <a:pt x="5436611" y="591656"/>
                  <a:pt x="5425643" y="602630"/>
                  <a:pt x="5418330" y="598972"/>
                </a:cubicBezTo>
                <a:cubicBezTo>
                  <a:pt x="5418330" y="595314"/>
                  <a:pt x="5421986" y="587996"/>
                  <a:pt x="5418330" y="584338"/>
                </a:cubicBezTo>
                <a:cubicBezTo>
                  <a:pt x="5418330" y="591656"/>
                  <a:pt x="5411017" y="573364"/>
                  <a:pt x="5403705" y="584338"/>
                </a:cubicBezTo>
                <a:cubicBezTo>
                  <a:pt x="5403705" y="595314"/>
                  <a:pt x="5411017" y="602630"/>
                  <a:pt x="5407361" y="613604"/>
                </a:cubicBezTo>
                <a:cubicBezTo>
                  <a:pt x="5396393" y="606288"/>
                  <a:pt x="5411017" y="591656"/>
                  <a:pt x="5396393" y="587996"/>
                </a:cubicBezTo>
                <a:cubicBezTo>
                  <a:pt x="5389081" y="606288"/>
                  <a:pt x="5367144" y="577022"/>
                  <a:pt x="5359831" y="602630"/>
                </a:cubicBezTo>
                <a:cubicBezTo>
                  <a:pt x="5367144" y="606288"/>
                  <a:pt x="5378113" y="613604"/>
                  <a:pt x="5374456" y="620920"/>
                </a:cubicBezTo>
                <a:cubicBezTo>
                  <a:pt x="5363488" y="609946"/>
                  <a:pt x="5363488" y="613604"/>
                  <a:pt x="5356175" y="598972"/>
                </a:cubicBezTo>
                <a:cubicBezTo>
                  <a:pt x="5341553" y="624578"/>
                  <a:pt x="5315959" y="617262"/>
                  <a:pt x="5294023" y="620920"/>
                </a:cubicBezTo>
                <a:cubicBezTo>
                  <a:pt x="5294023" y="624578"/>
                  <a:pt x="5294023" y="628236"/>
                  <a:pt x="5294023" y="631894"/>
                </a:cubicBezTo>
                <a:cubicBezTo>
                  <a:pt x="5297679" y="635552"/>
                  <a:pt x="5301335" y="624578"/>
                  <a:pt x="5308647" y="631894"/>
                </a:cubicBezTo>
                <a:cubicBezTo>
                  <a:pt x="5301335" y="646526"/>
                  <a:pt x="5286711" y="620920"/>
                  <a:pt x="5279398" y="624578"/>
                </a:cubicBezTo>
                <a:cubicBezTo>
                  <a:pt x="5283055" y="635552"/>
                  <a:pt x="5283055" y="642868"/>
                  <a:pt x="5272086" y="642868"/>
                </a:cubicBezTo>
                <a:cubicBezTo>
                  <a:pt x="5283055" y="628236"/>
                  <a:pt x="5264773" y="635552"/>
                  <a:pt x="5257461" y="624578"/>
                </a:cubicBezTo>
                <a:cubicBezTo>
                  <a:pt x="5250149" y="631894"/>
                  <a:pt x="5235525" y="635552"/>
                  <a:pt x="5220901" y="639210"/>
                </a:cubicBezTo>
                <a:cubicBezTo>
                  <a:pt x="5206277" y="642868"/>
                  <a:pt x="5191653" y="650184"/>
                  <a:pt x="5191653" y="664816"/>
                </a:cubicBezTo>
                <a:cubicBezTo>
                  <a:pt x="5180684" y="661158"/>
                  <a:pt x="5187996" y="653842"/>
                  <a:pt x="5184340" y="650184"/>
                </a:cubicBezTo>
                <a:cubicBezTo>
                  <a:pt x="5169715" y="657500"/>
                  <a:pt x="5147779" y="653842"/>
                  <a:pt x="5136810" y="668474"/>
                </a:cubicBezTo>
                <a:cubicBezTo>
                  <a:pt x="5140467" y="661158"/>
                  <a:pt x="5140467" y="653842"/>
                  <a:pt x="5136810" y="650184"/>
                </a:cubicBezTo>
                <a:cubicBezTo>
                  <a:pt x="5133154" y="653842"/>
                  <a:pt x="5125841" y="653842"/>
                  <a:pt x="5122185" y="668474"/>
                </a:cubicBezTo>
                <a:cubicBezTo>
                  <a:pt x="5125841" y="672132"/>
                  <a:pt x="5136810" y="672132"/>
                  <a:pt x="5133154" y="679449"/>
                </a:cubicBezTo>
                <a:cubicBezTo>
                  <a:pt x="5125841" y="675791"/>
                  <a:pt x="5125841" y="686765"/>
                  <a:pt x="5114873" y="679449"/>
                </a:cubicBezTo>
                <a:cubicBezTo>
                  <a:pt x="5118529" y="668474"/>
                  <a:pt x="5118529" y="661158"/>
                  <a:pt x="5107563" y="657500"/>
                </a:cubicBezTo>
                <a:cubicBezTo>
                  <a:pt x="5096595" y="683107"/>
                  <a:pt x="5060033" y="653842"/>
                  <a:pt x="5060033" y="686765"/>
                </a:cubicBezTo>
                <a:cubicBezTo>
                  <a:pt x="5052721" y="686765"/>
                  <a:pt x="5049065" y="683107"/>
                  <a:pt x="5045408" y="679449"/>
                </a:cubicBezTo>
                <a:cubicBezTo>
                  <a:pt x="5049065" y="690423"/>
                  <a:pt x="5030783" y="683107"/>
                  <a:pt x="5038096" y="694082"/>
                </a:cubicBezTo>
                <a:cubicBezTo>
                  <a:pt x="5041752" y="694082"/>
                  <a:pt x="5045408" y="690423"/>
                  <a:pt x="5045408" y="697739"/>
                </a:cubicBezTo>
                <a:cubicBezTo>
                  <a:pt x="5034440" y="701397"/>
                  <a:pt x="5016159" y="694082"/>
                  <a:pt x="5001535" y="697739"/>
                </a:cubicBezTo>
                <a:cubicBezTo>
                  <a:pt x="5005191" y="697739"/>
                  <a:pt x="5001535" y="705055"/>
                  <a:pt x="5005191" y="705055"/>
                </a:cubicBezTo>
                <a:cubicBezTo>
                  <a:pt x="5012503" y="708713"/>
                  <a:pt x="5012503" y="705055"/>
                  <a:pt x="5019815" y="708713"/>
                </a:cubicBezTo>
                <a:cubicBezTo>
                  <a:pt x="5008847" y="723345"/>
                  <a:pt x="4990568" y="723345"/>
                  <a:pt x="4975943" y="723345"/>
                </a:cubicBezTo>
                <a:cubicBezTo>
                  <a:pt x="4961319" y="727003"/>
                  <a:pt x="4943038" y="727003"/>
                  <a:pt x="4935725" y="745294"/>
                </a:cubicBezTo>
                <a:cubicBezTo>
                  <a:pt x="4921101" y="741635"/>
                  <a:pt x="4939381" y="741635"/>
                  <a:pt x="4932069" y="734319"/>
                </a:cubicBezTo>
                <a:cubicBezTo>
                  <a:pt x="4910133" y="734319"/>
                  <a:pt x="4895508" y="748951"/>
                  <a:pt x="4873573" y="748951"/>
                </a:cubicBezTo>
                <a:cubicBezTo>
                  <a:pt x="4866261" y="778217"/>
                  <a:pt x="4818731" y="741635"/>
                  <a:pt x="4818731" y="778217"/>
                </a:cubicBezTo>
                <a:cubicBezTo>
                  <a:pt x="4804106" y="759925"/>
                  <a:pt x="4800450" y="789191"/>
                  <a:pt x="4778513" y="774559"/>
                </a:cubicBezTo>
                <a:cubicBezTo>
                  <a:pt x="4774857" y="792849"/>
                  <a:pt x="4763889" y="789191"/>
                  <a:pt x="4752921" y="792849"/>
                </a:cubicBezTo>
                <a:cubicBezTo>
                  <a:pt x="4745609" y="774559"/>
                  <a:pt x="4716360" y="792849"/>
                  <a:pt x="4712704" y="814797"/>
                </a:cubicBezTo>
                <a:cubicBezTo>
                  <a:pt x="4701735" y="814797"/>
                  <a:pt x="4709048" y="807481"/>
                  <a:pt x="4701735" y="803823"/>
                </a:cubicBezTo>
                <a:cubicBezTo>
                  <a:pt x="4701735" y="814797"/>
                  <a:pt x="4687111" y="800165"/>
                  <a:pt x="4683455" y="807481"/>
                </a:cubicBezTo>
                <a:cubicBezTo>
                  <a:pt x="4687111" y="814797"/>
                  <a:pt x="4687111" y="829429"/>
                  <a:pt x="4676143" y="825771"/>
                </a:cubicBezTo>
                <a:cubicBezTo>
                  <a:pt x="4676143" y="818455"/>
                  <a:pt x="4687111" y="811139"/>
                  <a:pt x="4679799" y="807481"/>
                </a:cubicBezTo>
                <a:cubicBezTo>
                  <a:pt x="4665174" y="803823"/>
                  <a:pt x="4665174" y="825771"/>
                  <a:pt x="4657862" y="829429"/>
                </a:cubicBezTo>
                <a:cubicBezTo>
                  <a:pt x="4654205" y="822113"/>
                  <a:pt x="4650549" y="822113"/>
                  <a:pt x="4643237" y="818455"/>
                </a:cubicBezTo>
                <a:cubicBezTo>
                  <a:pt x="4639583" y="836747"/>
                  <a:pt x="4624959" y="836747"/>
                  <a:pt x="4621302" y="855037"/>
                </a:cubicBezTo>
                <a:cubicBezTo>
                  <a:pt x="4628615" y="855037"/>
                  <a:pt x="4628615" y="855037"/>
                  <a:pt x="4628615" y="862353"/>
                </a:cubicBezTo>
                <a:cubicBezTo>
                  <a:pt x="4628615" y="862353"/>
                  <a:pt x="4624959" y="858695"/>
                  <a:pt x="4621302" y="862353"/>
                </a:cubicBezTo>
                <a:cubicBezTo>
                  <a:pt x="4624959" y="869669"/>
                  <a:pt x="4635927" y="869669"/>
                  <a:pt x="4632271" y="876985"/>
                </a:cubicBezTo>
                <a:cubicBezTo>
                  <a:pt x="4610333" y="873327"/>
                  <a:pt x="4621302" y="891617"/>
                  <a:pt x="4592053" y="884301"/>
                </a:cubicBezTo>
                <a:cubicBezTo>
                  <a:pt x="4592053" y="876985"/>
                  <a:pt x="4617646" y="876985"/>
                  <a:pt x="4595709" y="866011"/>
                </a:cubicBezTo>
                <a:cubicBezTo>
                  <a:pt x="4595709" y="855037"/>
                  <a:pt x="4617646" y="862353"/>
                  <a:pt x="4610333" y="851379"/>
                </a:cubicBezTo>
                <a:cubicBezTo>
                  <a:pt x="4603021" y="851379"/>
                  <a:pt x="4599365" y="862353"/>
                  <a:pt x="4584741" y="851379"/>
                </a:cubicBezTo>
                <a:cubicBezTo>
                  <a:pt x="4584741" y="866011"/>
                  <a:pt x="4570116" y="855037"/>
                  <a:pt x="4570116" y="869669"/>
                </a:cubicBezTo>
                <a:cubicBezTo>
                  <a:pt x="4577429" y="876985"/>
                  <a:pt x="4577429" y="866011"/>
                  <a:pt x="4584741" y="869669"/>
                </a:cubicBezTo>
                <a:cubicBezTo>
                  <a:pt x="4581085" y="876985"/>
                  <a:pt x="4588397" y="876985"/>
                  <a:pt x="4592053" y="884301"/>
                </a:cubicBezTo>
                <a:cubicBezTo>
                  <a:pt x="4588397" y="895275"/>
                  <a:pt x="4584741" y="898933"/>
                  <a:pt x="4573772" y="895275"/>
                </a:cubicBezTo>
                <a:cubicBezTo>
                  <a:pt x="4573772" y="887959"/>
                  <a:pt x="4577429" y="880643"/>
                  <a:pt x="4573772" y="880643"/>
                </a:cubicBezTo>
                <a:cubicBezTo>
                  <a:pt x="4573772" y="884301"/>
                  <a:pt x="4566460" y="880643"/>
                  <a:pt x="4566460" y="884301"/>
                </a:cubicBezTo>
                <a:cubicBezTo>
                  <a:pt x="4559147" y="891617"/>
                  <a:pt x="4573772" y="895275"/>
                  <a:pt x="4566460" y="902591"/>
                </a:cubicBezTo>
                <a:cubicBezTo>
                  <a:pt x="4555491" y="902591"/>
                  <a:pt x="4544523" y="906249"/>
                  <a:pt x="4533555" y="913565"/>
                </a:cubicBezTo>
                <a:cubicBezTo>
                  <a:pt x="4518932" y="917223"/>
                  <a:pt x="4507963" y="920881"/>
                  <a:pt x="4493339" y="906249"/>
                </a:cubicBezTo>
                <a:cubicBezTo>
                  <a:pt x="4493339" y="909907"/>
                  <a:pt x="4478714" y="913565"/>
                  <a:pt x="4486027" y="920881"/>
                </a:cubicBezTo>
                <a:cubicBezTo>
                  <a:pt x="4493339" y="928197"/>
                  <a:pt x="4500651" y="909907"/>
                  <a:pt x="4504307" y="924539"/>
                </a:cubicBezTo>
                <a:cubicBezTo>
                  <a:pt x="4489683" y="924539"/>
                  <a:pt x="4464089" y="953805"/>
                  <a:pt x="4456777" y="924539"/>
                </a:cubicBezTo>
                <a:cubicBezTo>
                  <a:pt x="4453121" y="924539"/>
                  <a:pt x="4449465" y="924539"/>
                  <a:pt x="4449465" y="928197"/>
                </a:cubicBezTo>
                <a:cubicBezTo>
                  <a:pt x="4442153" y="939173"/>
                  <a:pt x="4456777" y="939173"/>
                  <a:pt x="4449465" y="946489"/>
                </a:cubicBezTo>
                <a:cubicBezTo>
                  <a:pt x="4434841" y="953805"/>
                  <a:pt x="4412903" y="961121"/>
                  <a:pt x="4394625" y="968437"/>
                </a:cubicBezTo>
                <a:cubicBezTo>
                  <a:pt x="4376344" y="975753"/>
                  <a:pt x="4358063" y="986727"/>
                  <a:pt x="4347095" y="997701"/>
                </a:cubicBezTo>
                <a:cubicBezTo>
                  <a:pt x="4303221" y="1001359"/>
                  <a:pt x="4273973" y="1030625"/>
                  <a:pt x="4233755" y="1045257"/>
                </a:cubicBezTo>
                <a:cubicBezTo>
                  <a:pt x="4237412" y="1045257"/>
                  <a:pt x="4241068" y="1045257"/>
                  <a:pt x="4241068" y="1048915"/>
                </a:cubicBezTo>
                <a:cubicBezTo>
                  <a:pt x="4204507" y="1041599"/>
                  <a:pt x="4167947" y="1081837"/>
                  <a:pt x="4131385" y="1092811"/>
                </a:cubicBezTo>
                <a:cubicBezTo>
                  <a:pt x="4131385" y="1100127"/>
                  <a:pt x="4135041" y="1100127"/>
                  <a:pt x="4135041" y="1107443"/>
                </a:cubicBezTo>
                <a:cubicBezTo>
                  <a:pt x="4109449" y="1111101"/>
                  <a:pt x="4091168" y="1129393"/>
                  <a:pt x="4061919" y="1133051"/>
                </a:cubicBezTo>
                <a:cubicBezTo>
                  <a:pt x="4065575" y="1136709"/>
                  <a:pt x="4069231" y="1140367"/>
                  <a:pt x="4069231" y="1144025"/>
                </a:cubicBezTo>
                <a:cubicBezTo>
                  <a:pt x="4050952" y="1136709"/>
                  <a:pt x="4029015" y="1140367"/>
                  <a:pt x="4032671" y="1162315"/>
                </a:cubicBezTo>
                <a:cubicBezTo>
                  <a:pt x="3999766" y="1158657"/>
                  <a:pt x="3988797" y="1198897"/>
                  <a:pt x="3952236" y="1195239"/>
                </a:cubicBezTo>
                <a:cubicBezTo>
                  <a:pt x="3963204" y="1206213"/>
                  <a:pt x="3937613" y="1213529"/>
                  <a:pt x="3937613" y="1198897"/>
                </a:cubicBezTo>
                <a:cubicBezTo>
                  <a:pt x="3948580" y="1206213"/>
                  <a:pt x="3955892" y="1187921"/>
                  <a:pt x="3948580" y="1184263"/>
                </a:cubicBezTo>
                <a:cubicBezTo>
                  <a:pt x="3933957" y="1184263"/>
                  <a:pt x="3937613" y="1176947"/>
                  <a:pt x="3926645" y="1169631"/>
                </a:cubicBezTo>
                <a:cubicBezTo>
                  <a:pt x="3912020" y="1187921"/>
                  <a:pt x="3930301" y="1202555"/>
                  <a:pt x="3933957" y="1209871"/>
                </a:cubicBezTo>
                <a:cubicBezTo>
                  <a:pt x="3912020" y="1217187"/>
                  <a:pt x="3897395" y="1235477"/>
                  <a:pt x="3882771" y="1246451"/>
                </a:cubicBezTo>
                <a:cubicBezTo>
                  <a:pt x="3875459" y="1246451"/>
                  <a:pt x="3875459" y="1242793"/>
                  <a:pt x="3868146" y="1239135"/>
                </a:cubicBezTo>
                <a:cubicBezTo>
                  <a:pt x="3853522" y="1268399"/>
                  <a:pt x="3827931" y="1283031"/>
                  <a:pt x="3802337" y="1297664"/>
                </a:cubicBezTo>
                <a:cubicBezTo>
                  <a:pt x="3776744" y="1312296"/>
                  <a:pt x="3751151" y="1323270"/>
                  <a:pt x="3736527" y="1345218"/>
                </a:cubicBezTo>
                <a:cubicBezTo>
                  <a:pt x="3721902" y="1341560"/>
                  <a:pt x="3721902" y="1345218"/>
                  <a:pt x="3710933" y="1345218"/>
                </a:cubicBezTo>
                <a:cubicBezTo>
                  <a:pt x="3710933" y="1348876"/>
                  <a:pt x="3714590" y="1348876"/>
                  <a:pt x="3714590" y="1356192"/>
                </a:cubicBezTo>
                <a:cubicBezTo>
                  <a:pt x="3674374" y="1378142"/>
                  <a:pt x="3641469" y="1403748"/>
                  <a:pt x="3608563" y="1429354"/>
                </a:cubicBezTo>
                <a:cubicBezTo>
                  <a:pt x="3608563" y="1429354"/>
                  <a:pt x="3608563" y="1429354"/>
                  <a:pt x="3597595" y="1436670"/>
                </a:cubicBezTo>
                <a:cubicBezTo>
                  <a:pt x="3597595" y="1436670"/>
                  <a:pt x="3597595" y="1436670"/>
                  <a:pt x="3582972" y="1447644"/>
                </a:cubicBezTo>
                <a:cubicBezTo>
                  <a:pt x="3575660" y="1454960"/>
                  <a:pt x="3568348" y="1458618"/>
                  <a:pt x="3561035" y="1465936"/>
                </a:cubicBezTo>
                <a:cubicBezTo>
                  <a:pt x="3542755" y="1476910"/>
                  <a:pt x="3524474" y="1491542"/>
                  <a:pt x="3506193" y="1502516"/>
                </a:cubicBezTo>
                <a:cubicBezTo>
                  <a:pt x="3509849" y="1517148"/>
                  <a:pt x="3487912" y="1524464"/>
                  <a:pt x="3469633" y="1520806"/>
                </a:cubicBezTo>
                <a:cubicBezTo>
                  <a:pt x="3469633" y="1546414"/>
                  <a:pt x="3451353" y="1539096"/>
                  <a:pt x="3440384" y="1550072"/>
                </a:cubicBezTo>
                <a:cubicBezTo>
                  <a:pt x="3444040" y="1564704"/>
                  <a:pt x="3389198" y="1597626"/>
                  <a:pt x="3374573" y="1619574"/>
                </a:cubicBezTo>
                <a:cubicBezTo>
                  <a:pt x="3370917" y="1615916"/>
                  <a:pt x="3370917" y="1612258"/>
                  <a:pt x="3363605" y="1608600"/>
                </a:cubicBezTo>
                <a:cubicBezTo>
                  <a:pt x="3359949" y="1641524"/>
                  <a:pt x="3327045" y="1634206"/>
                  <a:pt x="3330701" y="1656156"/>
                </a:cubicBezTo>
                <a:cubicBezTo>
                  <a:pt x="3323389" y="1656156"/>
                  <a:pt x="3319733" y="1652498"/>
                  <a:pt x="3316078" y="1648840"/>
                </a:cubicBezTo>
                <a:cubicBezTo>
                  <a:pt x="3312421" y="1652498"/>
                  <a:pt x="3312421" y="1663472"/>
                  <a:pt x="3316078" y="1667130"/>
                </a:cubicBezTo>
                <a:cubicBezTo>
                  <a:pt x="3301453" y="1667130"/>
                  <a:pt x="3312421" y="1681762"/>
                  <a:pt x="3297796" y="1667130"/>
                </a:cubicBezTo>
                <a:cubicBezTo>
                  <a:pt x="3290484" y="1681762"/>
                  <a:pt x="3272203" y="1685420"/>
                  <a:pt x="3268547" y="1707368"/>
                </a:cubicBezTo>
                <a:cubicBezTo>
                  <a:pt x="3268547" y="1703710"/>
                  <a:pt x="3268547" y="1700052"/>
                  <a:pt x="3261235" y="1700052"/>
                </a:cubicBezTo>
                <a:cubicBezTo>
                  <a:pt x="3257578" y="1711026"/>
                  <a:pt x="3242954" y="1711026"/>
                  <a:pt x="3239300" y="1729318"/>
                </a:cubicBezTo>
                <a:cubicBezTo>
                  <a:pt x="3239300" y="1725660"/>
                  <a:pt x="3224675" y="1722002"/>
                  <a:pt x="3228331" y="1725660"/>
                </a:cubicBezTo>
                <a:cubicBezTo>
                  <a:pt x="3221019" y="1736634"/>
                  <a:pt x="3239300" y="1732976"/>
                  <a:pt x="3231987" y="1743950"/>
                </a:cubicBezTo>
                <a:cubicBezTo>
                  <a:pt x="3210050" y="1743950"/>
                  <a:pt x="3199082" y="1754924"/>
                  <a:pt x="3191770" y="1776872"/>
                </a:cubicBezTo>
                <a:cubicBezTo>
                  <a:pt x="3184457" y="1773214"/>
                  <a:pt x="3177145" y="1780530"/>
                  <a:pt x="3173489" y="1787846"/>
                </a:cubicBezTo>
                <a:cubicBezTo>
                  <a:pt x="3169833" y="1795162"/>
                  <a:pt x="3166177" y="1802478"/>
                  <a:pt x="3158864" y="1809795"/>
                </a:cubicBezTo>
                <a:cubicBezTo>
                  <a:pt x="3147896" y="1817111"/>
                  <a:pt x="3118648" y="1824427"/>
                  <a:pt x="3125959" y="1839059"/>
                </a:cubicBezTo>
                <a:cubicBezTo>
                  <a:pt x="3100368" y="1850033"/>
                  <a:pt x="3085743" y="1868323"/>
                  <a:pt x="3071118" y="1886614"/>
                </a:cubicBezTo>
                <a:cubicBezTo>
                  <a:pt x="3067462" y="1890272"/>
                  <a:pt x="3063806" y="1893930"/>
                  <a:pt x="3060150" y="1901248"/>
                </a:cubicBezTo>
                <a:cubicBezTo>
                  <a:pt x="3056494" y="1904906"/>
                  <a:pt x="3052838" y="1908564"/>
                  <a:pt x="3045525" y="1912222"/>
                </a:cubicBezTo>
                <a:cubicBezTo>
                  <a:pt x="3038213" y="1919538"/>
                  <a:pt x="3030901" y="1926854"/>
                  <a:pt x="3023589" y="1930512"/>
                </a:cubicBezTo>
                <a:cubicBezTo>
                  <a:pt x="3023589" y="1934170"/>
                  <a:pt x="3019932" y="1934170"/>
                  <a:pt x="3019932" y="1934170"/>
                </a:cubicBezTo>
                <a:cubicBezTo>
                  <a:pt x="3023589" y="1934170"/>
                  <a:pt x="3027245" y="1937828"/>
                  <a:pt x="3027245" y="1941486"/>
                </a:cubicBezTo>
                <a:cubicBezTo>
                  <a:pt x="3019932" y="1945143"/>
                  <a:pt x="3023589" y="1941486"/>
                  <a:pt x="3016276" y="1937828"/>
                </a:cubicBezTo>
                <a:cubicBezTo>
                  <a:pt x="3016276" y="1941486"/>
                  <a:pt x="3012620" y="1941486"/>
                  <a:pt x="3012620" y="1945143"/>
                </a:cubicBezTo>
                <a:cubicBezTo>
                  <a:pt x="3005310" y="1959776"/>
                  <a:pt x="2994342" y="1970751"/>
                  <a:pt x="2979717" y="1985383"/>
                </a:cubicBezTo>
                <a:cubicBezTo>
                  <a:pt x="2976060" y="1985383"/>
                  <a:pt x="2972404" y="1989041"/>
                  <a:pt x="2968748" y="1992699"/>
                </a:cubicBezTo>
                <a:cubicBezTo>
                  <a:pt x="2965092" y="2000015"/>
                  <a:pt x="2957780" y="2007331"/>
                  <a:pt x="2954124" y="2014647"/>
                </a:cubicBezTo>
                <a:cubicBezTo>
                  <a:pt x="2946811" y="2018305"/>
                  <a:pt x="2943156" y="2025621"/>
                  <a:pt x="2939499" y="2029279"/>
                </a:cubicBezTo>
                <a:cubicBezTo>
                  <a:pt x="2935843" y="2032937"/>
                  <a:pt x="2935843" y="2032937"/>
                  <a:pt x="2935843" y="2036595"/>
                </a:cubicBezTo>
                <a:cubicBezTo>
                  <a:pt x="2935843" y="2036595"/>
                  <a:pt x="2935843" y="2032937"/>
                  <a:pt x="2935843" y="2032937"/>
                </a:cubicBezTo>
                <a:cubicBezTo>
                  <a:pt x="2848097" y="2135363"/>
                  <a:pt x="2764007" y="2237789"/>
                  <a:pt x="2679916" y="2340216"/>
                </a:cubicBezTo>
                <a:cubicBezTo>
                  <a:pt x="2679916" y="2340216"/>
                  <a:pt x="2679916" y="2340216"/>
                  <a:pt x="2683572" y="2340216"/>
                </a:cubicBezTo>
                <a:cubicBezTo>
                  <a:pt x="2807879" y="2193893"/>
                  <a:pt x="2939499" y="2051227"/>
                  <a:pt x="3074775" y="1919538"/>
                </a:cubicBezTo>
                <a:cubicBezTo>
                  <a:pt x="3213707" y="1784188"/>
                  <a:pt x="3356295" y="1656156"/>
                  <a:pt x="3506193" y="1539096"/>
                </a:cubicBezTo>
                <a:cubicBezTo>
                  <a:pt x="3659749" y="1418380"/>
                  <a:pt x="3816962" y="1312296"/>
                  <a:pt x="3981485" y="1217187"/>
                </a:cubicBezTo>
                <a:cubicBezTo>
                  <a:pt x="4003422" y="1202555"/>
                  <a:pt x="4021703" y="1191581"/>
                  <a:pt x="4043639" y="1180605"/>
                </a:cubicBezTo>
                <a:cubicBezTo>
                  <a:pt x="4043639" y="1180605"/>
                  <a:pt x="4043639" y="1180605"/>
                  <a:pt x="4105792" y="1147683"/>
                </a:cubicBezTo>
                <a:cubicBezTo>
                  <a:pt x="4105792" y="1147683"/>
                  <a:pt x="4105792" y="1147683"/>
                  <a:pt x="4138698" y="1129393"/>
                </a:cubicBezTo>
                <a:cubicBezTo>
                  <a:pt x="4149666" y="1125735"/>
                  <a:pt x="4160635" y="1118419"/>
                  <a:pt x="4171603" y="1114761"/>
                </a:cubicBezTo>
                <a:cubicBezTo>
                  <a:pt x="4171603" y="1114761"/>
                  <a:pt x="4171603" y="1114761"/>
                  <a:pt x="4233755" y="1081837"/>
                </a:cubicBezTo>
                <a:cubicBezTo>
                  <a:pt x="4255693" y="1070863"/>
                  <a:pt x="4277629" y="1063547"/>
                  <a:pt x="4299565" y="1052573"/>
                </a:cubicBezTo>
                <a:cubicBezTo>
                  <a:pt x="4299565" y="1052573"/>
                  <a:pt x="4299565" y="1052573"/>
                  <a:pt x="4332470" y="1037941"/>
                </a:cubicBezTo>
                <a:cubicBezTo>
                  <a:pt x="4343439" y="1030625"/>
                  <a:pt x="4354407" y="1026967"/>
                  <a:pt x="4365375" y="1023309"/>
                </a:cubicBezTo>
                <a:cubicBezTo>
                  <a:pt x="4409247" y="1005017"/>
                  <a:pt x="4453121" y="986727"/>
                  <a:pt x="4500651" y="968437"/>
                </a:cubicBezTo>
                <a:cubicBezTo>
                  <a:pt x="4515275" y="964779"/>
                  <a:pt x="4529899" y="957463"/>
                  <a:pt x="4544523" y="950147"/>
                </a:cubicBezTo>
                <a:cubicBezTo>
                  <a:pt x="4559147" y="942831"/>
                  <a:pt x="4573772" y="939173"/>
                  <a:pt x="4584741" y="939173"/>
                </a:cubicBezTo>
                <a:cubicBezTo>
                  <a:pt x="4592053" y="920881"/>
                  <a:pt x="4610333" y="924539"/>
                  <a:pt x="4621302" y="909907"/>
                </a:cubicBezTo>
                <a:cubicBezTo>
                  <a:pt x="4624959" y="909907"/>
                  <a:pt x="4635927" y="920881"/>
                  <a:pt x="4639583" y="913565"/>
                </a:cubicBezTo>
                <a:cubicBezTo>
                  <a:pt x="4635927" y="906249"/>
                  <a:pt x="4643237" y="902591"/>
                  <a:pt x="4650549" y="902591"/>
                </a:cubicBezTo>
                <a:cubicBezTo>
                  <a:pt x="4657862" y="902591"/>
                  <a:pt x="4668831" y="902591"/>
                  <a:pt x="4672487" y="902591"/>
                </a:cubicBezTo>
                <a:cubicBezTo>
                  <a:pt x="4690767" y="898933"/>
                  <a:pt x="4701735" y="873327"/>
                  <a:pt x="4712704" y="884301"/>
                </a:cubicBezTo>
                <a:cubicBezTo>
                  <a:pt x="4705392" y="887959"/>
                  <a:pt x="4701735" y="895275"/>
                  <a:pt x="4694423" y="895275"/>
                </a:cubicBezTo>
                <a:cubicBezTo>
                  <a:pt x="4709048" y="906249"/>
                  <a:pt x="4720017" y="895275"/>
                  <a:pt x="4730985" y="884301"/>
                </a:cubicBezTo>
                <a:cubicBezTo>
                  <a:pt x="4734641" y="880643"/>
                  <a:pt x="4738297" y="876985"/>
                  <a:pt x="4745609" y="873327"/>
                </a:cubicBezTo>
                <a:cubicBezTo>
                  <a:pt x="4752921" y="869669"/>
                  <a:pt x="4760232" y="873327"/>
                  <a:pt x="4767545" y="876985"/>
                </a:cubicBezTo>
                <a:cubicBezTo>
                  <a:pt x="4778513" y="844063"/>
                  <a:pt x="4840667" y="866011"/>
                  <a:pt x="4837011" y="833087"/>
                </a:cubicBezTo>
                <a:cubicBezTo>
                  <a:pt x="4844323" y="836747"/>
                  <a:pt x="4847980" y="829429"/>
                  <a:pt x="4855292" y="836747"/>
                </a:cubicBezTo>
                <a:cubicBezTo>
                  <a:pt x="4855292" y="825771"/>
                  <a:pt x="4877227" y="814797"/>
                  <a:pt x="4888195" y="836747"/>
                </a:cubicBezTo>
                <a:cubicBezTo>
                  <a:pt x="4906477" y="825771"/>
                  <a:pt x="4917445" y="803823"/>
                  <a:pt x="4943038" y="807481"/>
                </a:cubicBezTo>
                <a:cubicBezTo>
                  <a:pt x="4950350" y="811139"/>
                  <a:pt x="4939381" y="822113"/>
                  <a:pt x="4946694" y="825771"/>
                </a:cubicBezTo>
                <a:cubicBezTo>
                  <a:pt x="4946694" y="822113"/>
                  <a:pt x="4957663" y="814797"/>
                  <a:pt x="4946694" y="811139"/>
                </a:cubicBezTo>
                <a:cubicBezTo>
                  <a:pt x="4964975" y="792849"/>
                  <a:pt x="4997879" y="803823"/>
                  <a:pt x="5016159" y="781875"/>
                </a:cubicBezTo>
                <a:cubicBezTo>
                  <a:pt x="5019815" y="792849"/>
                  <a:pt x="5034440" y="789191"/>
                  <a:pt x="5030783" y="774559"/>
                </a:cubicBezTo>
                <a:cubicBezTo>
                  <a:pt x="5038096" y="778217"/>
                  <a:pt x="5034440" y="781875"/>
                  <a:pt x="5038096" y="785533"/>
                </a:cubicBezTo>
                <a:cubicBezTo>
                  <a:pt x="5045408" y="778217"/>
                  <a:pt x="5067345" y="785533"/>
                  <a:pt x="5063689" y="767243"/>
                </a:cubicBezTo>
                <a:cubicBezTo>
                  <a:pt x="5074657" y="767243"/>
                  <a:pt x="5081969" y="763583"/>
                  <a:pt x="5092938" y="763583"/>
                </a:cubicBezTo>
                <a:cubicBezTo>
                  <a:pt x="5114873" y="785533"/>
                  <a:pt x="5155091" y="741635"/>
                  <a:pt x="5191653" y="756267"/>
                </a:cubicBezTo>
                <a:cubicBezTo>
                  <a:pt x="5202621" y="741635"/>
                  <a:pt x="5217245" y="741635"/>
                  <a:pt x="5235525" y="741635"/>
                </a:cubicBezTo>
                <a:cubicBezTo>
                  <a:pt x="5250149" y="745294"/>
                  <a:pt x="5264773" y="741635"/>
                  <a:pt x="5275742" y="723345"/>
                </a:cubicBezTo>
                <a:cubicBezTo>
                  <a:pt x="5283055" y="737977"/>
                  <a:pt x="5283055" y="719688"/>
                  <a:pt x="5290367" y="727003"/>
                </a:cubicBezTo>
                <a:cubicBezTo>
                  <a:pt x="5286711" y="737977"/>
                  <a:pt x="5275742" y="741635"/>
                  <a:pt x="5264773" y="745294"/>
                </a:cubicBezTo>
                <a:cubicBezTo>
                  <a:pt x="5257461" y="745294"/>
                  <a:pt x="5246493" y="748951"/>
                  <a:pt x="5235525" y="756267"/>
                </a:cubicBezTo>
                <a:cubicBezTo>
                  <a:pt x="5235525" y="763583"/>
                  <a:pt x="5235525" y="767243"/>
                  <a:pt x="5239181" y="774559"/>
                </a:cubicBezTo>
                <a:cubicBezTo>
                  <a:pt x="5246493" y="774559"/>
                  <a:pt x="5253805" y="774559"/>
                  <a:pt x="5257461" y="759925"/>
                </a:cubicBezTo>
                <a:cubicBezTo>
                  <a:pt x="5268429" y="763583"/>
                  <a:pt x="5246493" y="781875"/>
                  <a:pt x="5268429" y="781875"/>
                </a:cubicBezTo>
                <a:cubicBezTo>
                  <a:pt x="5261117" y="770901"/>
                  <a:pt x="5290367" y="774559"/>
                  <a:pt x="5275742" y="756267"/>
                </a:cubicBezTo>
                <a:cubicBezTo>
                  <a:pt x="5290367" y="763583"/>
                  <a:pt x="5294023" y="745294"/>
                  <a:pt x="5304991" y="756267"/>
                </a:cubicBezTo>
                <a:cubicBezTo>
                  <a:pt x="5294023" y="741635"/>
                  <a:pt x="5301335" y="741635"/>
                  <a:pt x="5301335" y="730661"/>
                </a:cubicBezTo>
                <a:cubicBezTo>
                  <a:pt x="5319616" y="737977"/>
                  <a:pt x="5323272" y="727003"/>
                  <a:pt x="5330585" y="716029"/>
                </a:cubicBezTo>
                <a:cubicBezTo>
                  <a:pt x="5341553" y="719688"/>
                  <a:pt x="5334241" y="727003"/>
                  <a:pt x="5341553" y="730661"/>
                </a:cubicBezTo>
                <a:cubicBezTo>
                  <a:pt x="5352519" y="723345"/>
                  <a:pt x="5378113" y="716029"/>
                  <a:pt x="5389081" y="727003"/>
                </a:cubicBezTo>
                <a:cubicBezTo>
                  <a:pt x="5378113" y="723345"/>
                  <a:pt x="5370800" y="737977"/>
                  <a:pt x="5356175" y="737977"/>
                </a:cubicBezTo>
                <a:cubicBezTo>
                  <a:pt x="5367144" y="741635"/>
                  <a:pt x="5363488" y="752609"/>
                  <a:pt x="5378113" y="756267"/>
                </a:cubicBezTo>
                <a:cubicBezTo>
                  <a:pt x="5374456" y="745294"/>
                  <a:pt x="5381769" y="748951"/>
                  <a:pt x="5385425" y="737977"/>
                </a:cubicBezTo>
                <a:cubicBezTo>
                  <a:pt x="5389081" y="759925"/>
                  <a:pt x="5443923" y="756267"/>
                  <a:pt x="5447579" y="737977"/>
                </a:cubicBezTo>
                <a:cubicBezTo>
                  <a:pt x="5458547" y="741635"/>
                  <a:pt x="5443923" y="748951"/>
                  <a:pt x="5454891" y="752609"/>
                </a:cubicBezTo>
                <a:cubicBezTo>
                  <a:pt x="5458547" y="748951"/>
                  <a:pt x="5462202" y="752609"/>
                  <a:pt x="5462202" y="748951"/>
                </a:cubicBezTo>
                <a:cubicBezTo>
                  <a:pt x="5462202" y="737977"/>
                  <a:pt x="5462202" y="730661"/>
                  <a:pt x="5451235" y="723345"/>
                </a:cubicBezTo>
                <a:cubicBezTo>
                  <a:pt x="5458547" y="723345"/>
                  <a:pt x="5465858" y="719688"/>
                  <a:pt x="5469515" y="719688"/>
                </a:cubicBezTo>
                <a:cubicBezTo>
                  <a:pt x="5465858" y="708713"/>
                  <a:pt x="5451235" y="716029"/>
                  <a:pt x="5451235" y="708713"/>
                </a:cubicBezTo>
                <a:cubicBezTo>
                  <a:pt x="5465858" y="719688"/>
                  <a:pt x="5465858" y="697739"/>
                  <a:pt x="5480483" y="708713"/>
                </a:cubicBezTo>
                <a:cubicBezTo>
                  <a:pt x="5480483" y="723345"/>
                  <a:pt x="5469515" y="719688"/>
                  <a:pt x="5473171" y="734319"/>
                </a:cubicBezTo>
                <a:cubicBezTo>
                  <a:pt x="5484139" y="737977"/>
                  <a:pt x="5487795" y="723345"/>
                  <a:pt x="5498763" y="730661"/>
                </a:cubicBezTo>
                <a:cubicBezTo>
                  <a:pt x="5495107" y="737977"/>
                  <a:pt x="5509732" y="741635"/>
                  <a:pt x="5506076" y="748951"/>
                </a:cubicBezTo>
                <a:cubicBezTo>
                  <a:pt x="5498763" y="752609"/>
                  <a:pt x="5484139" y="763583"/>
                  <a:pt x="5495107" y="770901"/>
                </a:cubicBezTo>
                <a:cubicBezTo>
                  <a:pt x="5502419" y="774559"/>
                  <a:pt x="5502419" y="752609"/>
                  <a:pt x="5509732" y="756267"/>
                </a:cubicBezTo>
                <a:cubicBezTo>
                  <a:pt x="5506076" y="770901"/>
                  <a:pt x="5528013" y="767243"/>
                  <a:pt x="5520701" y="774559"/>
                </a:cubicBezTo>
                <a:cubicBezTo>
                  <a:pt x="5528013" y="774559"/>
                  <a:pt x="5542637" y="767243"/>
                  <a:pt x="5524357" y="756267"/>
                </a:cubicBezTo>
                <a:cubicBezTo>
                  <a:pt x="5524357" y="770901"/>
                  <a:pt x="5520701" y="752609"/>
                  <a:pt x="5513388" y="748951"/>
                </a:cubicBezTo>
                <a:cubicBezTo>
                  <a:pt x="5513388" y="748951"/>
                  <a:pt x="5509732" y="752609"/>
                  <a:pt x="5506076" y="752609"/>
                </a:cubicBezTo>
                <a:cubicBezTo>
                  <a:pt x="5509732" y="745294"/>
                  <a:pt x="5506076" y="741635"/>
                  <a:pt x="5509732" y="737977"/>
                </a:cubicBezTo>
                <a:cubicBezTo>
                  <a:pt x="5520701" y="734319"/>
                  <a:pt x="5517044" y="748951"/>
                  <a:pt x="5531669" y="756267"/>
                </a:cubicBezTo>
                <a:cubicBezTo>
                  <a:pt x="5531669" y="752609"/>
                  <a:pt x="5535325" y="752609"/>
                  <a:pt x="5538981" y="745294"/>
                </a:cubicBezTo>
                <a:cubicBezTo>
                  <a:pt x="5535325" y="737977"/>
                  <a:pt x="5524357" y="745294"/>
                  <a:pt x="5528013" y="737977"/>
                </a:cubicBezTo>
                <a:cubicBezTo>
                  <a:pt x="5542637" y="737977"/>
                  <a:pt x="5557262" y="723345"/>
                  <a:pt x="5575543" y="734319"/>
                </a:cubicBezTo>
                <a:cubicBezTo>
                  <a:pt x="5557262" y="741635"/>
                  <a:pt x="5557262" y="752609"/>
                  <a:pt x="5538981" y="763583"/>
                </a:cubicBezTo>
                <a:cubicBezTo>
                  <a:pt x="5538981" y="767243"/>
                  <a:pt x="5538981" y="767243"/>
                  <a:pt x="5542637" y="770901"/>
                </a:cubicBezTo>
                <a:cubicBezTo>
                  <a:pt x="5560918" y="763583"/>
                  <a:pt x="5575543" y="748951"/>
                  <a:pt x="5593821" y="745294"/>
                </a:cubicBezTo>
                <a:cubicBezTo>
                  <a:pt x="5601134" y="748951"/>
                  <a:pt x="5597477" y="752609"/>
                  <a:pt x="5597477" y="756267"/>
                </a:cubicBezTo>
                <a:cubicBezTo>
                  <a:pt x="5601134" y="756267"/>
                  <a:pt x="5604790" y="756267"/>
                  <a:pt x="5604790" y="752609"/>
                </a:cubicBezTo>
                <a:cubicBezTo>
                  <a:pt x="5608446" y="748951"/>
                  <a:pt x="5601134" y="748951"/>
                  <a:pt x="5601134" y="745294"/>
                </a:cubicBezTo>
                <a:cubicBezTo>
                  <a:pt x="5608446" y="741635"/>
                  <a:pt x="5623071" y="734319"/>
                  <a:pt x="5626727" y="745294"/>
                </a:cubicBezTo>
                <a:cubicBezTo>
                  <a:pt x="5641351" y="737977"/>
                  <a:pt x="5659633" y="705055"/>
                  <a:pt x="5670601" y="723345"/>
                </a:cubicBezTo>
                <a:cubicBezTo>
                  <a:pt x="5666945" y="727003"/>
                  <a:pt x="5655976" y="737977"/>
                  <a:pt x="5641351" y="756267"/>
                </a:cubicBezTo>
                <a:cubicBezTo>
                  <a:pt x="5655976" y="756267"/>
                  <a:pt x="5666945" y="730661"/>
                  <a:pt x="5685225" y="741635"/>
                </a:cubicBezTo>
                <a:cubicBezTo>
                  <a:pt x="5674257" y="734319"/>
                  <a:pt x="5685225" y="723345"/>
                  <a:pt x="5677913" y="716029"/>
                </a:cubicBezTo>
                <a:cubicBezTo>
                  <a:pt x="5681569" y="719688"/>
                  <a:pt x="5685225" y="712371"/>
                  <a:pt x="5688881" y="716029"/>
                </a:cubicBezTo>
                <a:cubicBezTo>
                  <a:pt x="5681569" y="723345"/>
                  <a:pt x="5681569" y="737977"/>
                  <a:pt x="5692537" y="745294"/>
                </a:cubicBezTo>
                <a:cubicBezTo>
                  <a:pt x="5699848" y="730661"/>
                  <a:pt x="5707161" y="737977"/>
                  <a:pt x="5714473" y="748951"/>
                </a:cubicBezTo>
                <a:cubicBezTo>
                  <a:pt x="5736409" y="723345"/>
                  <a:pt x="5758347" y="737977"/>
                  <a:pt x="5780283" y="727003"/>
                </a:cubicBezTo>
                <a:cubicBezTo>
                  <a:pt x="5783939" y="745294"/>
                  <a:pt x="5754691" y="734319"/>
                  <a:pt x="5758347" y="756267"/>
                </a:cubicBezTo>
                <a:cubicBezTo>
                  <a:pt x="5776627" y="759925"/>
                  <a:pt x="5787595" y="734319"/>
                  <a:pt x="5809533" y="756267"/>
                </a:cubicBezTo>
                <a:cubicBezTo>
                  <a:pt x="5820499" y="745294"/>
                  <a:pt x="5835124" y="748951"/>
                  <a:pt x="5849749" y="745294"/>
                </a:cubicBezTo>
                <a:cubicBezTo>
                  <a:pt x="5853405" y="737977"/>
                  <a:pt x="5849749" y="734319"/>
                  <a:pt x="5857061" y="727003"/>
                </a:cubicBezTo>
                <a:cubicBezTo>
                  <a:pt x="5860717" y="727003"/>
                  <a:pt x="5864373" y="734319"/>
                  <a:pt x="5868029" y="730661"/>
                </a:cubicBezTo>
                <a:cubicBezTo>
                  <a:pt x="5857061" y="723345"/>
                  <a:pt x="5857061" y="719688"/>
                  <a:pt x="5864373" y="716029"/>
                </a:cubicBezTo>
                <a:cubicBezTo>
                  <a:pt x="5878997" y="727003"/>
                  <a:pt x="5864373" y="734319"/>
                  <a:pt x="5860717" y="741635"/>
                </a:cubicBezTo>
                <a:cubicBezTo>
                  <a:pt x="5875341" y="737977"/>
                  <a:pt x="5857061" y="752609"/>
                  <a:pt x="5868029" y="756267"/>
                </a:cubicBezTo>
                <a:cubicBezTo>
                  <a:pt x="5868029" y="745294"/>
                  <a:pt x="5878997" y="737977"/>
                  <a:pt x="5882653" y="752609"/>
                </a:cubicBezTo>
                <a:cubicBezTo>
                  <a:pt x="5871685" y="759925"/>
                  <a:pt x="5871685" y="770901"/>
                  <a:pt x="5860717" y="767243"/>
                </a:cubicBezTo>
                <a:cubicBezTo>
                  <a:pt x="5860717" y="767243"/>
                  <a:pt x="5860717" y="770901"/>
                  <a:pt x="5864373" y="774559"/>
                </a:cubicBezTo>
                <a:cubicBezTo>
                  <a:pt x="5871685" y="781875"/>
                  <a:pt x="5878997" y="763583"/>
                  <a:pt x="5882653" y="774559"/>
                </a:cubicBezTo>
                <a:cubicBezTo>
                  <a:pt x="5868029" y="785533"/>
                  <a:pt x="5849749" y="774559"/>
                  <a:pt x="5835124" y="785533"/>
                </a:cubicBezTo>
                <a:cubicBezTo>
                  <a:pt x="5835124" y="792849"/>
                  <a:pt x="5846092" y="796507"/>
                  <a:pt x="5846092" y="800165"/>
                </a:cubicBezTo>
                <a:cubicBezTo>
                  <a:pt x="5838780" y="792849"/>
                  <a:pt x="5835124" y="803823"/>
                  <a:pt x="5824155" y="792849"/>
                </a:cubicBezTo>
                <a:cubicBezTo>
                  <a:pt x="5827811" y="789191"/>
                  <a:pt x="5831467" y="785533"/>
                  <a:pt x="5827811" y="781875"/>
                </a:cubicBezTo>
                <a:cubicBezTo>
                  <a:pt x="5816843" y="781875"/>
                  <a:pt x="5798564" y="792849"/>
                  <a:pt x="5805877" y="803823"/>
                </a:cubicBezTo>
                <a:cubicBezTo>
                  <a:pt x="5798564" y="796507"/>
                  <a:pt x="5794908" y="803823"/>
                  <a:pt x="5787595" y="792849"/>
                </a:cubicBezTo>
                <a:cubicBezTo>
                  <a:pt x="5791252" y="781875"/>
                  <a:pt x="5805877" y="800165"/>
                  <a:pt x="5809533" y="785533"/>
                </a:cubicBezTo>
                <a:cubicBezTo>
                  <a:pt x="5791252" y="778217"/>
                  <a:pt x="5791252" y="785533"/>
                  <a:pt x="5772971" y="767243"/>
                </a:cubicBezTo>
                <a:cubicBezTo>
                  <a:pt x="5772971" y="770901"/>
                  <a:pt x="5769315" y="770901"/>
                  <a:pt x="5765659" y="774559"/>
                </a:cubicBezTo>
                <a:cubicBezTo>
                  <a:pt x="5769315" y="781875"/>
                  <a:pt x="5769315" y="774559"/>
                  <a:pt x="5780283" y="781875"/>
                </a:cubicBezTo>
                <a:cubicBezTo>
                  <a:pt x="5776627" y="785533"/>
                  <a:pt x="5776627" y="792849"/>
                  <a:pt x="5780283" y="796507"/>
                </a:cubicBezTo>
                <a:cubicBezTo>
                  <a:pt x="5776627" y="807481"/>
                  <a:pt x="5765659" y="800165"/>
                  <a:pt x="5762003" y="811139"/>
                </a:cubicBezTo>
                <a:cubicBezTo>
                  <a:pt x="5769315" y="822113"/>
                  <a:pt x="5780283" y="807481"/>
                  <a:pt x="5776627" y="822113"/>
                </a:cubicBezTo>
                <a:cubicBezTo>
                  <a:pt x="5762003" y="822113"/>
                  <a:pt x="5740065" y="825771"/>
                  <a:pt x="5732753" y="818455"/>
                </a:cubicBezTo>
                <a:cubicBezTo>
                  <a:pt x="5740065" y="822113"/>
                  <a:pt x="5743722" y="814797"/>
                  <a:pt x="5747378" y="807481"/>
                </a:cubicBezTo>
                <a:cubicBezTo>
                  <a:pt x="5725441" y="796507"/>
                  <a:pt x="5707161" y="818455"/>
                  <a:pt x="5696194" y="807481"/>
                </a:cubicBezTo>
                <a:cubicBezTo>
                  <a:pt x="5692537" y="811139"/>
                  <a:pt x="5696194" y="814797"/>
                  <a:pt x="5699848" y="818455"/>
                </a:cubicBezTo>
                <a:cubicBezTo>
                  <a:pt x="5696194" y="833087"/>
                  <a:pt x="5688881" y="829429"/>
                  <a:pt x="5681569" y="833087"/>
                </a:cubicBezTo>
                <a:cubicBezTo>
                  <a:pt x="5659633" y="814797"/>
                  <a:pt x="5641351" y="833087"/>
                  <a:pt x="5619415" y="844063"/>
                </a:cubicBezTo>
                <a:cubicBezTo>
                  <a:pt x="5619415" y="836747"/>
                  <a:pt x="5634039" y="836747"/>
                  <a:pt x="5626727" y="829429"/>
                </a:cubicBezTo>
                <a:cubicBezTo>
                  <a:pt x="5612103" y="818455"/>
                  <a:pt x="5612103" y="840405"/>
                  <a:pt x="5601134" y="840405"/>
                </a:cubicBezTo>
                <a:cubicBezTo>
                  <a:pt x="5601134" y="833087"/>
                  <a:pt x="5604790" y="825771"/>
                  <a:pt x="5597477" y="825771"/>
                </a:cubicBezTo>
                <a:cubicBezTo>
                  <a:pt x="5593821" y="829429"/>
                  <a:pt x="5593821" y="833087"/>
                  <a:pt x="5590165" y="836747"/>
                </a:cubicBezTo>
                <a:cubicBezTo>
                  <a:pt x="5571887" y="822113"/>
                  <a:pt x="5568231" y="858695"/>
                  <a:pt x="5553605" y="862353"/>
                </a:cubicBezTo>
                <a:cubicBezTo>
                  <a:pt x="5535325" y="847721"/>
                  <a:pt x="5513388" y="862353"/>
                  <a:pt x="5520701" y="880643"/>
                </a:cubicBezTo>
                <a:cubicBezTo>
                  <a:pt x="5524357" y="880643"/>
                  <a:pt x="5535325" y="862353"/>
                  <a:pt x="5535325" y="876985"/>
                </a:cubicBezTo>
                <a:cubicBezTo>
                  <a:pt x="5524357" y="873327"/>
                  <a:pt x="5542637" y="884301"/>
                  <a:pt x="5538981" y="891617"/>
                </a:cubicBezTo>
                <a:cubicBezTo>
                  <a:pt x="5528013" y="884301"/>
                  <a:pt x="5520701" y="884301"/>
                  <a:pt x="5509732" y="880643"/>
                </a:cubicBezTo>
                <a:cubicBezTo>
                  <a:pt x="5517044" y="862353"/>
                  <a:pt x="5513388" y="866011"/>
                  <a:pt x="5524357" y="858695"/>
                </a:cubicBezTo>
                <a:cubicBezTo>
                  <a:pt x="5502419" y="851379"/>
                  <a:pt x="5476827" y="862353"/>
                  <a:pt x="5473171" y="876985"/>
                </a:cubicBezTo>
                <a:cubicBezTo>
                  <a:pt x="5476827" y="869669"/>
                  <a:pt x="5458547" y="866011"/>
                  <a:pt x="5454891" y="866011"/>
                </a:cubicBezTo>
                <a:cubicBezTo>
                  <a:pt x="5458547" y="887959"/>
                  <a:pt x="5436611" y="869669"/>
                  <a:pt x="5429299" y="876985"/>
                </a:cubicBezTo>
                <a:cubicBezTo>
                  <a:pt x="5429299" y="880643"/>
                  <a:pt x="5425643" y="898933"/>
                  <a:pt x="5418330" y="898933"/>
                </a:cubicBezTo>
                <a:cubicBezTo>
                  <a:pt x="5418330" y="891617"/>
                  <a:pt x="5418330" y="880643"/>
                  <a:pt x="5411017" y="876985"/>
                </a:cubicBezTo>
                <a:cubicBezTo>
                  <a:pt x="5403705" y="895275"/>
                  <a:pt x="5389081" y="866011"/>
                  <a:pt x="5381769" y="887959"/>
                </a:cubicBezTo>
                <a:cubicBezTo>
                  <a:pt x="5389081" y="887959"/>
                  <a:pt x="5385425" y="895275"/>
                  <a:pt x="5389081" y="902591"/>
                </a:cubicBezTo>
                <a:cubicBezTo>
                  <a:pt x="5378113" y="902591"/>
                  <a:pt x="5356175" y="913565"/>
                  <a:pt x="5363488" y="895275"/>
                </a:cubicBezTo>
                <a:cubicBezTo>
                  <a:pt x="5359831" y="898933"/>
                  <a:pt x="5352519" y="906249"/>
                  <a:pt x="5345207" y="913565"/>
                </a:cubicBezTo>
                <a:cubicBezTo>
                  <a:pt x="5334241" y="917223"/>
                  <a:pt x="5326928" y="920881"/>
                  <a:pt x="5315959" y="917223"/>
                </a:cubicBezTo>
                <a:cubicBezTo>
                  <a:pt x="5312303" y="920881"/>
                  <a:pt x="5312303" y="924539"/>
                  <a:pt x="5308647" y="928197"/>
                </a:cubicBezTo>
                <a:cubicBezTo>
                  <a:pt x="5297679" y="928197"/>
                  <a:pt x="5312303" y="917223"/>
                  <a:pt x="5304991" y="909907"/>
                </a:cubicBezTo>
                <a:cubicBezTo>
                  <a:pt x="5290367" y="920881"/>
                  <a:pt x="5286711" y="935513"/>
                  <a:pt x="5264773" y="939173"/>
                </a:cubicBezTo>
                <a:cubicBezTo>
                  <a:pt x="5275742" y="946489"/>
                  <a:pt x="5275742" y="931855"/>
                  <a:pt x="5283055" y="939173"/>
                </a:cubicBezTo>
                <a:cubicBezTo>
                  <a:pt x="5272086" y="939173"/>
                  <a:pt x="5253805" y="961121"/>
                  <a:pt x="5246493" y="950147"/>
                </a:cubicBezTo>
                <a:cubicBezTo>
                  <a:pt x="5250149" y="950147"/>
                  <a:pt x="5264773" y="942831"/>
                  <a:pt x="5257461" y="939173"/>
                </a:cubicBezTo>
                <a:cubicBezTo>
                  <a:pt x="5246493" y="942831"/>
                  <a:pt x="5235525" y="939173"/>
                  <a:pt x="5231868" y="953805"/>
                </a:cubicBezTo>
                <a:cubicBezTo>
                  <a:pt x="5235525" y="953805"/>
                  <a:pt x="5242837" y="950147"/>
                  <a:pt x="5242837" y="961121"/>
                </a:cubicBezTo>
                <a:cubicBezTo>
                  <a:pt x="5231868" y="961121"/>
                  <a:pt x="5228212" y="972095"/>
                  <a:pt x="5224557" y="957463"/>
                </a:cubicBezTo>
                <a:cubicBezTo>
                  <a:pt x="5228212" y="972095"/>
                  <a:pt x="5217245" y="964779"/>
                  <a:pt x="5213589" y="975753"/>
                </a:cubicBezTo>
                <a:cubicBezTo>
                  <a:pt x="5220901" y="979411"/>
                  <a:pt x="5224557" y="975753"/>
                  <a:pt x="5235525" y="983069"/>
                </a:cubicBezTo>
                <a:cubicBezTo>
                  <a:pt x="5235525" y="975753"/>
                  <a:pt x="5242837" y="979411"/>
                  <a:pt x="5242837" y="968437"/>
                </a:cubicBezTo>
                <a:cubicBezTo>
                  <a:pt x="5257461" y="983069"/>
                  <a:pt x="5268429" y="979411"/>
                  <a:pt x="5279398" y="972095"/>
                </a:cubicBezTo>
                <a:cubicBezTo>
                  <a:pt x="5290367" y="964779"/>
                  <a:pt x="5301335" y="957463"/>
                  <a:pt x="5319616" y="964779"/>
                </a:cubicBezTo>
                <a:cubicBezTo>
                  <a:pt x="5326928" y="950147"/>
                  <a:pt x="5348863" y="968437"/>
                  <a:pt x="5356175" y="950147"/>
                </a:cubicBezTo>
                <a:cubicBezTo>
                  <a:pt x="5378113" y="950147"/>
                  <a:pt x="5403705" y="946489"/>
                  <a:pt x="5425643" y="935513"/>
                </a:cubicBezTo>
                <a:cubicBezTo>
                  <a:pt x="5425643" y="942831"/>
                  <a:pt x="5432955" y="946489"/>
                  <a:pt x="5432955" y="953805"/>
                </a:cubicBezTo>
                <a:cubicBezTo>
                  <a:pt x="5436611" y="950147"/>
                  <a:pt x="5447579" y="957463"/>
                  <a:pt x="5447579" y="950147"/>
                </a:cubicBezTo>
                <a:cubicBezTo>
                  <a:pt x="5462202" y="953805"/>
                  <a:pt x="5462202" y="964779"/>
                  <a:pt x="5465858" y="972095"/>
                </a:cubicBezTo>
                <a:cubicBezTo>
                  <a:pt x="5469515" y="964779"/>
                  <a:pt x="5473171" y="953805"/>
                  <a:pt x="5473171" y="946489"/>
                </a:cubicBezTo>
                <a:cubicBezTo>
                  <a:pt x="5484139" y="946489"/>
                  <a:pt x="5495107" y="953805"/>
                  <a:pt x="5498763" y="957463"/>
                </a:cubicBezTo>
                <a:cubicBezTo>
                  <a:pt x="5498763" y="950147"/>
                  <a:pt x="5498763" y="942831"/>
                  <a:pt x="5506076" y="942831"/>
                </a:cubicBezTo>
                <a:cubicBezTo>
                  <a:pt x="5509732" y="957463"/>
                  <a:pt x="5495107" y="961121"/>
                  <a:pt x="5506076" y="968437"/>
                </a:cubicBezTo>
                <a:cubicBezTo>
                  <a:pt x="5509732" y="964779"/>
                  <a:pt x="5520701" y="953805"/>
                  <a:pt x="5528013" y="968437"/>
                </a:cubicBezTo>
                <a:cubicBezTo>
                  <a:pt x="5531669" y="961121"/>
                  <a:pt x="5535325" y="964779"/>
                  <a:pt x="5538981" y="957463"/>
                </a:cubicBezTo>
                <a:cubicBezTo>
                  <a:pt x="5535325" y="950147"/>
                  <a:pt x="5531669" y="942831"/>
                  <a:pt x="5538981" y="935513"/>
                </a:cubicBezTo>
                <a:cubicBezTo>
                  <a:pt x="5549949" y="939173"/>
                  <a:pt x="5535325" y="942831"/>
                  <a:pt x="5546293" y="950147"/>
                </a:cubicBezTo>
                <a:cubicBezTo>
                  <a:pt x="5557262" y="939173"/>
                  <a:pt x="5568231" y="950147"/>
                  <a:pt x="5582853" y="946489"/>
                </a:cubicBezTo>
                <a:cubicBezTo>
                  <a:pt x="5575543" y="957463"/>
                  <a:pt x="5571887" y="957463"/>
                  <a:pt x="5579197" y="972095"/>
                </a:cubicBezTo>
                <a:cubicBezTo>
                  <a:pt x="5575543" y="964779"/>
                  <a:pt x="5575543" y="979411"/>
                  <a:pt x="5571887" y="983069"/>
                </a:cubicBezTo>
                <a:cubicBezTo>
                  <a:pt x="5560918" y="979411"/>
                  <a:pt x="5553605" y="983069"/>
                  <a:pt x="5546293" y="986727"/>
                </a:cubicBezTo>
                <a:cubicBezTo>
                  <a:pt x="5546293" y="975753"/>
                  <a:pt x="5560918" y="979411"/>
                  <a:pt x="5553605" y="972095"/>
                </a:cubicBezTo>
                <a:cubicBezTo>
                  <a:pt x="5549949" y="986727"/>
                  <a:pt x="5528013" y="961121"/>
                  <a:pt x="5531669" y="983069"/>
                </a:cubicBezTo>
                <a:cubicBezTo>
                  <a:pt x="5513388" y="975753"/>
                  <a:pt x="5502419" y="975753"/>
                  <a:pt x="5484139" y="975753"/>
                </a:cubicBezTo>
                <a:cubicBezTo>
                  <a:pt x="5480483" y="979411"/>
                  <a:pt x="5480483" y="986727"/>
                  <a:pt x="5480483" y="990385"/>
                </a:cubicBezTo>
                <a:cubicBezTo>
                  <a:pt x="5476827" y="986727"/>
                  <a:pt x="5473171" y="986727"/>
                  <a:pt x="5473171" y="990385"/>
                </a:cubicBezTo>
                <a:cubicBezTo>
                  <a:pt x="5462202" y="990385"/>
                  <a:pt x="5476827" y="979411"/>
                  <a:pt x="5469515" y="975753"/>
                </a:cubicBezTo>
                <a:cubicBezTo>
                  <a:pt x="5458547" y="972095"/>
                  <a:pt x="5454891" y="983069"/>
                  <a:pt x="5458547" y="994043"/>
                </a:cubicBezTo>
                <a:cubicBezTo>
                  <a:pt x="5447579" y="990385"/>
                  <a:pt x="5451235" y="983069"/>
                  <a:pt x="5443923" y="979411"/>
                </a:cubicBezTo>
                <a:cubicBezTo>
                  <a:pt x="5429299" y="983069"/>
                  <a:pt x="5432955" y="1001359"/>
                  <a:pt x="5411017" y="983069"/>
                </a:cubicBezTo>
                <a:cubicBezTo>
                  <a:pt x="5407361" y="990385"/>
                  <a:pt x="5414674" y="994043"/>
                  <a:pt x="5411017" y="1001359"/>
                </a:cubicBezTo>
                <a:cubicBezTo>
                  <a:pt x="5396393" y="1001359"/>
                  <a:pt x="5392737" y="997701"/>
                  <a:pt x="5403705" y="1008675"/>
                </a:cubicBezTo>
                <a:cubicBezTo>
                  <a:pt x="5400049" y="1012335"/>
                  <a:pt x="5389081" y="1005017"/>
                  <a:pt x="5381769" y="1005017"/>
                </a:cubicBezTo>
                <a:cubicBezTo>
                  <a:pt x="5367144" y="1026967"/>
                  <a:pt x="5337897" y="1012335"/>
                  <a:pt x="5319616" y="1015993"/>
                </a:cubicBezTo>
                <a:cubicBezTo>
                  <a:pt x="5315959" y="1026967"/>
                  <a:pt x="5304991" y="1041599"/>
                  <a:pt x="5319616" y="1048915"/>
                </a:cubicBezTo>
                <a:cubicBezTo>
                  <a:pt x="5319616" y="1041599"/>
                  <a:pt x="5315959" y="1037941"/>
                  <a:pt x="5323272" y="1034283"/>
                </a:cubicBezTo>
                <a:cubicBezTo>
                  <a:pt x="5334241" y="1037941"/>
                  <a:pt x="5323272" y="1045257"/>
                  <a:pt x="5334241" y="1048915"/>
                </a:cubicBezTo>
                <a:cubicBezTo>
                  <a:pt x="5348863" y="1045257"/>
                  <a:pt x="5367144" y="1041599"/>
                  <a:pt x="5381769" y="1037941"/>
                </a:cubicBezTo>
                <a:cubicBezTo>
                  <a:pt x="5400049" y="1034283"/>
                  <a:pt x="5418330" y="1034283"/>
                  <a:pt x="5432955" y="1034283"/>
                </a:cubicBezTo>
                <a:cubicBezTo>
                  <a:pt x="5432955" y="1048915"/>
                  <a:pt x="5421986" y="1041599"/>
                  <a:pt x="5418330" y="1048915"/>
                </a:cubicBezTo>
                <a:cubicBezTo>
                  <a:pt x="5421986" y="1059889"/>
                  <a:pt x="5429299" y="1056231"/>
                  <a:pt x="5429299" y="1067205"/>
                </a:cubicBezTo>
                <a:cubicBezTo>
                  <a:pt x="5421986" y="1063547"/>
                  <a:pt x="5421986" y="1059889"/>
                  <a:pt x="5418330" y="1056231"/>
                </a:cubicBezTo>
                <a:cubicBezTo>
                  <a:pt x="5411017" y="1067205"/>
                  <a:pt x="5411017" y="1074521"/>
                  <a:pt x="5400049" y="1078179"/>
                </a:cubicBezTo>
                <a:cubicBezTo>
                  <a:pt x="5411017" y="1070863"/>
                  <a:pt x="5400049" y="1067205"/>
                  <a:pt x="5400049" y="1056231"/>
                </a:cubicBezTo>
                <a:cubicBezTo>
                  <a:pt x="5407361" y="1059889"/>
                  <a:pt x="5411017" y="1063547"/>
                  <a:pt x="5414674" y="1059889"/>
                </a:cubicBezTo>
                <a:cubicBezTo>
                  <a:pt x="5411017" y="1056231"/>
                  <a:pt x="5414674" y="1045257"/>
                  <a:pt x="5407361" y="1041599"/>
                </a:cubicBezTo>
                <a:cubicBezTo>
                  <a:pt x="5414674" y="1063547"/>
                  <a:pt x="5396393" y="1041599"/>
                  <a:pt x="5389081" y="1056231"/>
                </a:cubicBezTo>
                <a:cubicBezTo>
                  <a:pt x="5400049" y="1063547"/>
                  <a:pt x="5389081" y="1074521"/>
                  <a:pt x="5385425" y="1078179"/>
                </a:cubicBezTo>
                <a:cubicBezTo>
                  <a:pt x="5374456" y="1078179"/>
                  <a:pt x="5359831" y="1085495"/>
                  <a:pt x="5345207" y="1092811"/>
                </a:cubicBezTo>
                <a:cubicBezTo>
                  <a:pt x="5330585" y="1100127"/>
                  <a:pt x="5315959" y="1103785"/>
                  <a:pt x="5304991" y="1096469"/>
                </a:cubicBezTo>
                <a:cubicBezTo>
                  <a:pt x="5304991" y="1103785"/>
                  <a:pt x="5315959" y="1107443"/>
                  <a:pt x="5312303" y="1114761"/>
                </a:cubicBezTo>
                <a:cubicBezTo>
                  <a:pt x="5290367" y="1096469"/>
                  <a:pt x="5290367" y="1103785"/>
                  <a:pt x="5275742" y="1103785"/>
                </a:cubicBezTo>
                <a:cubicBezTo>
                  <a:pt x="5283055" y="1096469"/>
                  <a:pt x="5275742" y="1085495"/>
                  <a:pt x="5286711" y="1089153"/>
                </a:cubicBezTo>
                <a:cubicBezTo>
                  <a:pt x="5286711" y="1092811"/>
                  <a:pt x="5286711" y="1096469"/>
                  <a:pt x="5290367" y="1100127"/>
                </a:cubicBezTo>
                <a:cubicBezTo>
                  <a:pt x="5294023" y="1092811"/>
                  <a:pt x="5301335" y="1085495"/>
                  <a:pt x="5297679" y="1074521"/>
                </a:cubicBezTo>
                <a:cubicBezTo>
                  <a:pt x="5294023" y="1085495"/>
                  <a:pt x="5261117" y="1078179"/>
                  <a:pt x="5268429" y="1111101"/>
                </a:cubicBezTo>
                <a:cubicBezTo>
                  <a:pt x="5261117" y="1111101"/>
                  <a:pt x="5253805" y="1118419"/>
                  <a:pt x="5246493" y="1114761"/>
                </a:cubicBezTo>
                <a:cubicBezTo>
                  <a:pt x="5246493" y="1100127"/>
                  <a:pt x="5261117" y="1100127"/>
                  <a:pt x="5250149" y="1092811"/>
                </a:cubicBezTo>
                <a:cubicBezTo>
                  <a:pt x="5239181" y="1085495"/>
                  <a:pt x="5239181" y="1111101"/>
                  <a:pt x="5231868" y="1107443"/>
                </a:cubicBezTo>
                <a:cubicBezTo>
                  <a:pt x="5242837" y="1129393"/>
                  <a:pt x="5206277" y="1122077"/>
                  <a:pt x="5209933" y="1140367"/>
                </a:cubicBezTo>
                <a:cubicBezTo>
                  <a:pt x="5202621" y="1129393"/>
                  <a:pt x="5209933" y="1133051"/>
                  <a:pt x="5206277" y="1125735"/>
                </a:cubicBezTo>
                <a:cubicBezTo>
                  <a:pt x="5198965" y="1122077"/>
                  <a:pt x="5187996" y="1125735"/>
                  <a:pt x="5191653" y="1136709"/>
                </a:cubicBezTo>
                <a:cubicBezTo>
                  <a:pt x="5180684" y="1125735"/>
                  <a:pt x="5180684" y="1144025"/>
                  <a:pt x="5173371" y="1129393"/>
                </a:cubicBezTo>
                <a:cubicBezTo>
                  <a:pt x="5166059" y="1136709"/>
                  <a:pt x="5158747" y="1144025"/>
                  <a:pt x="5166059" y="1154999"/>
                </a:cubicBezTo>
                <a:cubicBezTo>
                  <a:pt x="5155091" y="1162315"/>
                  <a:pt x="5158747" y="1136709"/>
                  <a:pt x="5147779" y="1147683"/>
                </a:cubicBezTo>
                <a:cubicBezTo>
                  <a:pt x="5155091" y="1154999"/>
                  <a:pt x="5151435" y="1162315"/>
                  <a:pt x="5136810" y="1162315"/>
                </a:cubicBezTo>
                <a:cubicBezTo>
                  <a:pt x="5133154" y="1158657"/>
                  <a:pt x="5136810" y="1151341"/>
                  <a:pt x="5133154" y="1147683"/>
                </a:cubicBezTo>
                <a:cubicBezTo>
                  <a:pt x="5125841" y="1151341"/>
                  <a:pt x="5133154" y="1154999"/>
                  <a:pt x="5133154" y="1162315"/>
                </a:cubicBezTo>
                <a:cubicBezTo>
                  <a:pt x="5129498" y="1158657"/>
                  <a:pt x="5125841" y="1162315"/>
                  <a:pt x="5118529" y="1158657"/>
                </a:cubicBezTo>
                <a:cubicBezTo>
                  <a:pt x="5111217" y="1147683"/>
                  <a:pt x="5133154" y="1154999"/>
                  <a:pt x="5125841" y="1144025"/>
                </a:cubicBezTo>
                <a:cubicBezTo>
                  <a:pt x="5111217" y="1140367"/>
                  <a:pt x="5103907" y="1154999"/>
                  <a:pt x="5114873" y="1169631"/>
                </a:cubicBezTo>
                <a:cubicBezTo>
                  <a:pt x="5100251" y="1158657"/>
                  <a:pt x="5081969" y="1151341"/>
                  <a:pt x="5089282" y="1173289"/>
                </a:cubicBezTo>
                <a:cubicBezTo>
                  <a:pt x="5081969" y="1176947"/>
                  <a:pt x="5085626" y="1165973"/>
                  <a:pt x="5078313" y="1162315"/>
                </a:cubicBezTo>
                <a:cubicBezTo>
                  <a:pt x="5056377" y="1180605"/>
                  <a:pt x="5038096" y="1173289"/>
                  <a:pt x="5019815" y="1195239"/>
                </a:cubicBezTo>
                <a:cubicBezTo>
                  <a:pt x="5008847" y="1195239"/>
                  <a:pt x="5012503" y="1187921"/>
                  <a:pt x="5005191" y="1180605"/>
                </a:cubicBezTo>
                <a:cubicBezTo>
                  <a:pt x="4994222" y="1191581"/>
                  <a:pt x="4994222" y="1213529"/>
                  <a:pt x="4979599" y="1198897"/>
                </a:cubicBezTo>
                <a:cubicBezTo>
                  <a:pt x="4975943" y="1209871"/>
                  <a:pt x="4964975" y="1206213"/>
                  <a:pt x="4964975" y="1213529"/>
                </a:cubicBezTo>
                <a:cubicBezTo>
                  <a:pt x="4964975" y="1209871"/>
                  <a:pt x="4961319" y="1209871"/>
                  <a:pt x="4957663" y="1206213"/>
                </a:cubicBezTo>
                <a:cubicBezTo>
                  <a:pt x="4954007" y="1217187"/>
                  <a:pt x="4932069" y="1246451"/>
                  <a:pt x="4921101" y="1224503"/>
                </a:cubicBezTo>
                <a:cubicBezTo>
                  <a:pt x="4917445" y="1242793"/>
                  <a:pt x="4906477" y="1253767"/>
                  <a:pt x="4906477" y="1264741"/>
                </a:cubicBezTo>
                <a:cubicBezTo>
                  <a:pt x="4880883" y="1246451"/>
                  <a:pt x="4851636" y="1294006"/>
                  <a:pt x="4851636" y="1264741"/>
                </a:cubicBezTo>
                <a:cubicBezTo>
                  <a:pt x="4840667" y="1261083"/>
                  <a:pt x="4851636" y="1283031"/>
                  <a:pt x="4837011" y="1275715"/>
                </a:cubicBezTo>
                <a:cubicBezTo>
                  <a:pt x="4826043" y="1268399"/>
                  <a:pt x="4851636" y="1268399"/>
                  <a:pt x="4840667" y="1261083"/>
                </a:cubicBezTo>
                <a:cubicBezTo>
                  <a:pt x="4829699" y="1261083"/>
                  <a:pt x="4807762" y="1264741"/>
                  <a:pt x="4818731" y="1283031"/>
                </a:cubicBezTo>
                <a:cubicBezTo>
                  <a:pt x="4822387" y="1279373"/>
                  <a:pt x="4837011" y="1275715"/>
                  <a:pt x="4837011" y="1283031"/>
                </a:cubicBezTo>
                <a:cubicBezTo>
                  <a:pt x="4822387" y="1286688"/>
                  <a:pt x="4804106" y="1297664"/>
                  <a:pt x="4789481" y="1286688"/>
                </a:cubicBezTo>
                <a:cubicBezTo>
                  <a:pt x="4785825" y="1297664"/>
                  <a:pt x="4800450" y="1294006"/>
                  <a:pt x="4793137" y="1304980"/>
                </a:cubicBezTo>
                <a:cubicBezTo>
                  <a:pt x="4778513" y="1297664"/>
                  <a:pt x="4785825" y="1308638"/>
                  <a:pt x="4774857" y="1308638"/>
                </a:cubicBezTo>
                <a:cubicBezTo>
                  <a:pt x="4782169" y="1312296"/>
                  <a:pt x="4789481" y="1315954"/>
                  <a:pt x="4793137" y="1323270"/>
                </a:cubicBezTo>
                <a:cubicBezTo>
                  <a:pt x="4800450" y="1312296"/>
                  <a:pt x="4804106" y="1304980"/>
                  <a:pt x="4818731" y="1315954"/>
                </a:cubicBezTo>
                <a:cubicBezTo>
                  <a:pt x="4815075" y="1326928"/>
                  <a:pt x="4800450" y="1315954"/>
                  <a:pt x="4800450" y="1330586"/>
                </a:cubicBezTo>
                <a:cubicBezTo>
                  <a:pt x="4785825" y="1326928"/>
                  <a:pt x="4774857" y="1304980"/>
                  <a:pt x="4771201" y="1319612"/>
                </a:cubicBezTo>
                <a:cubicBezTo>
                  <a:pt x="4767545" y="1326928"/>
                  <a:pt x="4774857" y="1330586"/>
                  <a:pt x="4771201" y="1341560"/>
                </a:cubicBezTo>
                <a:cubicBezTo>
                  <a:pt x="4771201" y="1337902"/>
                  <a:pt x="4767545" y="1337902"/>
                  <a:pt x="4763889" y="1337902"/>
                </a:cubicBezTo>
                <a:cubicBezTo>
                  <a:pt x="4763889" y="1337902"/>
                  <a:pt x="4763889" y="1341560"/>
                  <a:pt x="4760232" y="1337902"/>
                </a:cubicBezTo>
                <a:cubicBezTo>
                  <a:pt x="4763889" y="1330586"/>
                  <a:pt x="4767545" y="1319612"/>
                  <a:pt x="4760232" y="1312296"/>
                </a:cubicBezTo>
                <a:cubicBezTo>
                  <a:pt x="4749265" y="1323270"/>
                  <a:pt x="4752921" y="1308638"/>
                  <a:pt x="4749265" y="1301322"/>
                </a:cubicBezTo>
                <a:cubicBezTo>
                  <a:pt x="4734641" y="1301322"/>
                  <a:pt x="4745609" y="1315954"/>
                  <a:pt x="4738297" y="1323270"/>
                </a:cubicBezTo>
                <a:cubicBezTo>
                  <a:pt x="4720017" y="1319612"/>
                  <a:pt x="4694423" y="1330586"/>
                  <a:pt x="4705392" y="1352534"/>
                </a:cubicBezTo>
                <a:cubicBezTo>
                  <a:pt x="4690767" y="1348876"/>
                  <a:pt x="4701735" y="1330586"/>
                  <a:pt x="4690767" y="1323270"/>
                </a:cubicBezTo>
                <a:cubicBezTo>
                  <a:pt x="4694423" y="1334244"/>
                  <a:pt x="4690767" y="1345218"/>
                  <a:pt x="4690767" y="1352534"/>
                </a:cubicBezTo>
                <a:cubicBezTo>
                  <a:pt x="4679799" y="1352534"/>
                  <a:pt x="4672487" y="1352534"/>
                  <a:pt x="4668831" y="1367166"/>
                </a:cubicBezTo>
                <a:cubicBezTo>
                  <a:pt x="4657862" y="1363508"/>
                  <a:pt x="4668831" y="1348876"/>
                  <a:pt x="4650549" y="1345218"/>
                </a:cubicBezTo>
                <a:cubicBezTo>
                  <a:pt x="4650549" y="1352534"/>
                  <a:pt x="4650549" y="1359850"/>
                  <a:pt x="4646893" y="1367166"/>
                </a:cubicBezTo>
                <a:cubicBezTo>
                  <a:pt x="4639583" y="1352534"/>
                  <a:pt x="4632271" y="1367166"/>
                  <a:pt x="4617646" y="1363508"/>
                </a:cubicBezTo>
                <a:cubicBezTo>
                  <a:pt x="4617646" y="1367166"/>
                  <a:pt x="4621302" y="1367166"/>
                  <a:pt x="4617646" y="1374484"/>
                </a:cubicBezTo>
                <a:cubicBezTo>
                  <a:pt x="4603021" y="1370826"/>
                  <a:pt x="4584741" y="1381800"/>
                  <a:pt x="4588397" y="1403748"/>
                </a:cubicBezTo>
                <a:cubicBezTo>
                  <a:pt x="4581085" y="1392774"/>
                  <a:pt x="4562803" y="1400090"/>
                  <a:pt x="4570116" y="1414722"/>
                </a:cubicBezTo>
                <a:cubicBezTo>
                  <a:pt x="4544523" y="1396432"/>
                  <a:pt x="4548179" y="1425696"/>
                  <a:pt x="4533555" y="1422038"/>
                </a:cubicBezTo>
                <a:cubicBezTo>
                  <a:pt x="4537211" y="1433012"/>
                  <a:pt x="4529899" y="1425696"/>
                  <a:pt x="4526242" y="1429354"/>
                </a:cubicBezTo>
                <a:cubicBezTo>
                  <a:pt x="4533555" y="1433012"/>
                  <a:pt x="4533555" y="1436670"/>
                  <a:pt x="4537211" y="1440328"/>
                </a:cubicBezTo>
                <a:cubicBezTo>
                  <a:pt x="4533555" y="1443986"/>
                  <a:pt x="4529899" y="1454960"/>
                  <a:pt x="4518932" y="1451302"/>
                </a:cubicBezTo>
                <a:cubicBezTo>
                  <a:pt x="4522588" y="1443986"/>
                  <a:pt x="4537211" y="1443986"/>
                  <a:pt x="4522588" y="1433012"/>
                </a:cubicBezTo>
                <a:cubicBezTo>
                  <a:pt x="4511619" y="1447644"/>
                  <a:pt x="4486027" y="1433012"/>
                  <a:pt x="4475058" y="1443986"/>
                </a:cubicBezTo>
                <a:cubicBezTo>
                  <a:pt x="4467745" y="1451302"/>
                  <a:pt x="4467745" y="1458618"/>
                  <a:pt x="4475058" y="1465936"/>
                </a:cubicBezTo>
                <a:cubicBezTo>
                  <a:pt x="4496995" y="1469594"/>
                  <a:pt x="4475058" y="1447644"/>
                  <a:pt x="4489683" y="1447644"/>
                </a:cubicBezTo>
                <a:cubicBezTo>
                  <a:pt x="4486027" y="1462278"/>
                  <a:pt x="4500651" y="1465936"/>
                  <a:pt x="4500651" y="1476910"/>
                </a:cubicBezTo>
                <a:cubicBezTo>
                  <a:pt x="4496995" y="1469594"/>
                  <a:pt x="4489683" y="1469594"/>
                  <a:pt x="4486027" y="1469594"/>
                </a:cubicBezTo>
                <a:cubicBezTo>
                  <a:pt x="4482371" y="1473252"/>
                  <a:pt x="4478714" y="1476910"/>
                  <a:pt x="4471402" y="1476910"/>
                </a:cubicBezTo>
                <a:cubicBezTo>
                  <a:pt x="4471402" y="1465936"/>
                  <a:pt x="4471402" y="1454960"/>
                  <a:pt x="4456777" y="1451302"/>
                </a:cubicBezTo>
                <a:cubicBezTo>
                  <a:pt x="4456777" y="1458618"/>
                  <a:pt x="4464089" y="1469594"/>
                  <a:pt x="4456777" y="1469594"/>
                </a:cubicBezTo>
                <a:cubicBezTo>
                  <a:pt x="4453121" y="1462278"/>
                  <a:pt x="4453121" y="1458618"/>
                  <a:pt x="4449465" y="1454960"/>
                </a:cubicBezTo>
                <a:cubicBezTo>
                  <a:pt x="4442153" y="1462278"/>
                  <a:pt x="4438497" y="1469594"/>
                  <a:pt x="4431184" y="1476910"/>
                </a:cubicBezTo>
                <a:cubicBezTo>
                  <a:pt x="4412903" y="1462278"/>
                  <a:pt x="4398281" y="1491542"/>
                  <a:pt x="4380000" y="1491542"/>
                </a:cubicBezTo>
                <a:cubicBezTo>
                  <a:pt x="4383656" y="1495200"/>
                  <a:pt x="4383656" y="1498858"/>
                  <a:pt x="4383656" y="1502516"/>
                </a:cubicBezTo>
                <a:cubicBezTo>
                  <a:pt x="4380000" y="1506174"/>
                  <a:pt x="4372687" y="1502516"/>
                  <a:pt x="4372687" y="1513490"/>
                </a:cubicBezTo>
                <a:cubicBezTo>
                  <a:pt x="4350751" y="1495200"/>
                  <a:pt x="4354407" y="1520806"/>
                  <a:pt x="4343439" y="1528122"/>
                </a:cubicBezTo>
                <a:cubicBezTo>
                  <a:pt x="4339783" y="1520806"/>
                  <a:pt x="4332470" y="1531780"/>
                  <a:pt x="4328814" y="1520806"/>
                </a:cubicBezTo>
                <a:cubicBezTo>
                  <a:pt x="4328814" y="1509832"/>
                  <a:pt x="4332470" y="1506174"/>
                  <a:pt x="4339783" y="1502516"/>
                </a:cubicBezTo>
                <a:cubicBezTo>
                  <a:pt x="4325157" y="1487884"/>
                  <a:pt x="4310533" y="1502516"/>
                  <a:pt x="4303221" y="1517148"/>
                </a:cubicBezTo>
                <a:cubicBezTo>
                  <a:pt x="4310533" y="1520806"/>
                  <a:pt x="4310533" y="1506174"/>
                  <a:pt x="4325157" y="1517148"/>
                </a:cubicBezTo>
                <a:cubicBezTo>
                  <a:pt x="4310533" y="1531780"/>
                  <a:pt x="4292253" y="1539096"/>
                  <a:pt x="4281285" y="1557388"/>
                </a:cubicBezTo>
                <a:cubicBezTo>
                  <a:pt x="4281285" y="1564704"/>
                  <a:pt x="4284942" y="1564704"/>
                  <a:pt x="4288598" y="1564704"/>
                </a:cubicBezTo>
                <a:cubicBezTo>
                  <a:pt x="4288598" y="1564704"/>
                  <a:pt x="4288598" y="1564704"/>
                  <a:pt x="4288598" y="1582994"/>
                </a:cubicBezTo>
                <a:cubicBezTo>
                  <a:pt x="4273973" y="1579336"/>
                  <a:pt x="4281285" y="1568362"/>
                  <a:pt x="4270317" y="1564704"/>
                </a:cubicBezTo>
                <a:cubicBezTo>
                  <a:pt x="4248381" y="1564704"/>
                  <a:pt x="4263005" y="1586652"/>
                  <a:pt x="4244724" y="1575678"/>
                </a:cubicBezTo>
                <a:cubicBezTo>
                  <a:pt x="4244724" y="1593968"/>
                  <a:pt x="4266661" y="1590310"/>
                  <a:pt x="4270317" y="1582994"/>
                </a:cubicBezTo>
                <a:cubicBezTo>
                  <a:pt x="4270317" y="1601284"/>
                  <a:pt x="4248381" y="1586652"/>
                  <a:pt x="4255693" y="1604942"/>
                </a:cubicBezTo>
                <a:cubicBezTo>
                  <a:pt x="4241068" y="1597626"/>
                  <a:pt x="4248381" y="1579336"/>
                  <a:pt x="4226443" y="1575678"/>
                </a:cubicBezTo>
                <a:cubicBezTo>
                  <a:pt x="4222787" y="1590310"/>
                  <a:pt x="4186226" y="1597626"/>
                  <a:pt x="4208163" y="1626890"/>
                </a:cubicBezTo>
                <a:cubicBezTo>
                  <a:pt x="4215475" y="1612258"/>
                  <a:pt x="4222787" y="1604942"/>
                  <a:pt x="4230099" y="1601284"/>
                </a:cubicBezTo>
                <a:cubicBezTo>
                  <a:pt x="4237412" y="1612258"/>
                  <a:pt x="4219131" y="1608600"/>
                  <a:pt x="4230099" y="1619574"/>
                </a:cubicBezTo>
                <a:cubicBezTo>
                  <a:pt x="4211819" y="1619574"/>
                  <a:pt x="4197194" y="1648840"/>
                  <a:pt x="4182570" y="1645182"/>
                </a:cubicBezTo>
                <a:cubicBezTo>
                  <a:pt x="4186226" y="1645182"/>
                  <a:pt x="4189882" y="1641524"/>
                  <a:pt x="4189882" y="1637866"/>
                </a:cubicBezTo>
                <a:cubicBezTo>
                  <a:pt x="4182570" y="1634206"/>
                  <a:pt x="4175257" y="1645182"/>
                  <a:pt x="4178913" y="1626890"/>
                </a:cubicBezTo>
                <a:cubicBezTo>
                  <a:pt x="4182570" y="1615916"/>
                  <a:pt x="4186226" y="1641524"/>
                  <a:pt x="4189882" y="1630548"/>
                </a:cubicBezTo>
                <a:cubicBezTo>
                  <a:pt x="4193538" y="1615916"/>
                  <a:pt x="4182570" y="1626890"/>
                  <a:pt x="4178913" y="1615916"/>
                </a:cubicBezTo>
                <a:cubicBezTo>
                  <a:pt x="4193538" y="1615916"/>
                  <a:pt x="4178913" y="1601284"/>
                  <a:pt x="4193538" y="1593968"/>
                </a:cubicBezTo>
                <a:cubicBezTo>
                  <a:pt x="4182570" y="1590310"/>
                  <a:pt x="4178913" y="1597626"/>
                  <a:pt x="4171603" y="1601284"/>
                </a:cubicBezTo>
                <a:cubicBezTo>
                  <a:pt x="4171603" y="1608600"/>
                  <a:pt x="4178913" y="1623232"/>
                  <a:pt x="4167947" y="1619574"/>
                </a:cubicBezTo>
                <a:cubicBezTo>
                  <a:pt x="4164291" y="1612258"/>
                  <a:pt x="4164291" y="1604942"/>
                  <a:pt x="4156979" y="1601284"/>
                </a:cubicBezTo>
                <a:cubicBezTo>
                  <a:pt x="4153322" y="1608600"/>
                  <a:pt x="4146010" y="1612258"/>
                  <a:pt x="4156979" y="1623232"/>
                </a:cubicBezTo>
                <a:cubicBezTo>
                  <a:pt x="4160635" y="1612258"/>
                  <a:pt x="4167947" y="1634206"/>
                  <a:pt x="4175257" y="1626890"/>
                </a:cubicBezTo>
                <a:cubicBezTo>
                  <a:pt x="4175257" y="1645182"/>
                  <a:pt x="4160635" y="1634206"/>
                  <a:pt x="4153322" y="1637866"/>
                </a:cubicBezTo>
                <a:cubicBezTo>
                  <a:pt x="4153322" y="1641524"/>
                  <a:pt x="4149666" y="1648840"/>
                  <a:pt x="4156979" y="1652498"/>
                </a:cubicBezTo>
                <a:cubicBezTo>
                  <a:pt x="4160635" y="1645182"/>
                  <a:pt x="4167947" y="1645182"/>
                  <a:pt x="4175257" y="1645182"/>
                </a:cubicBezTo>
                <a:cubicBezTo>
                  <a:pt x="4178913" y="1659814"/>
                  <a:pt x="4167947" y="1648840"/>
                  <a:pt x="4167947" y="1663472"/>
                </a:cubicBezTo>
                <a:cubicBezTo>
                  <a:pt x="4178913" y="1659814"/>
                  <a:pt x="4186226" y="1652498"/>
                  <a:pt x="4197194" y="1648840"/>
                </a:cubicBezTo>
                <a:cubicBezTo>
                  <a:pt x="4197194" y="1652498"/>
                  <a:pt x="4193538" y="1659814"/>
                  <a:pt x="4197194" y="1659814"/>
                </a:cubicBezTo>
                <a:cubicBezTo>
                  <a:pt x="4204507" y="1656156"/>
                  <a:pt x="4208163" y="1652498"/>
                  <a:pt x="4200851" y="1641524"/>
                </a:cubicBezTo>
                <a:cubicBezTo>
                  <a:pt x="4215475" y="1641524"/>
                  <a:pt x="4226443" y="1637866"/>
                  <a:pt x="4226443" y="1626890"/>
                </a:cubicBezTo>
                <a:cubicBezTo>
                  <a:pt x="4226443" y="1637866"/>
                  <a:pt x="4237412" y="1630548"/>
                  <a:pt x="4233755" y="1623232"/>
                </a:cubicBezTo>
                <a:cubicBezTo>
                  <a:pt x="4237412" y="1626890"/>
                  <a:pt x="4241068" y="1626890"/>
                  <a:pt x="4244724" y="1630548"/>
                </a:cubicBezTo>
                <a:cubicBezTo>
                  <a:pt x="4244724" y="1626890"/>
                  <a:pt x="4248381" y="1623232"/>
                  <a:pt x="4248381" y="1615916"/>
                </a:cubicBezTo>
                <a:cubicBezTo>
                  <a:pt x="4266661" y="1626890"/>
                  <a:pt x="4270317" y="1612258"/>
                  <a:pt x="4277629" y="1601284"/>
                </a:cubicBezTo>
                <a:cubicBezTo>
                  <a:pt x="4277629" y="1608600"/>
                  <a:pt x="4288598" y="1608600"/>
                  <a:pt x="4288598" y="1612258"/>
                </a:cubicBezTo>
                <a:cubicBezTo>
                  <a:pt x="4292253" y="1586652"/>
                  <a:pt x="4336126" y="1604942"/>
                  <a:pt x="4328814" y="1575678"/>
                </a:cubicBezTo>
                <a:cubicBezTo>
                  <a:pt x="4339783" y="1582994"/>
                  <a:pt x="4339783" y="1568362"/>
                  <a:pt x="4343439" y="1564704"/>
                </a:cubicBezTo>
                <a:cubicBezTo>
                  <a:pt x="4354407" y="1564704"/>
                  <a:pt x="4354407" y="1572020"/>
                  <a:pt x="4361719" y="1575678"/>
                </a:cubicBezTo>
                <a:cubicBezTo>
                  <a:pt x="4358063" y="1550072"/>
                  <a:pt x="4394625" y="1564704"/>
                  <a:pt x="4401937" y="1553730"/>
                </a:cubicBezTo>
                <a:cubicBezTo>
                  <a:pt x="4401937" y="1550072"/>
                  <a:pt x="4398281" y="1546414"/>
                  <a:pt x="4398281" y="1542754"/>
                </a:cubicBezTo>
                <a:cubicBezTo>
                  <a:pt x="4409247" y="1539096"/>
                  <a:pt x="4412903" y="1535438"/>
                  <a:pt x="4423872" y="1531780"/>
                </a:cubicBezTo>
                <a:cubicBezTo>
                  <a:pt x="4431184" y="1539096"/>
                  <a:pt x="4416559" y="1542754"/>
                  <a:pt x="4427528" y="1550072"/>
                </a:cubicBezTo>
                <a:cubicBezTo>
                  <a:pt x="4427528" y="1509832"/>
                  <a:pt x="4471402" y="1517148"/>
                  <a:pt x="4486027" y="1506174"/>
                </a:cubicBezTo>
                <a:cubicBezTo>
                  <a:pt x="4482371" y="1502516"/>
                  <a:pt x="4478714" y="1498858"/>
                  <a:pt x="4478714" y="1487884"/>
                </a:cubicBezTo>
                <a:cubicBezTo>
                  <a:pt x="4489683" y="1491542"/>
                  <a:pt x="4493339" y="1480568"/>
                  <a:pt x="4500651" y="1480568"/>
                </a:cubicBezTo>
                <a:cubicBezTo>
                  <a:pt x="4500651" y="1487884"/>
                  <a:pt x="4500651" y="1498858"/>
                  <a:pt x="4504307" y="1502516"/>
                </a:cubicBezTo>
                <a:cubicBezTo>
                  <a:pt x="4522588" y="1498858"/>
                  <a:pt x="4540867" y="1484226"/>
                  <a:pt x="4559147" y="1473252"/>
                </a:cubicBezTo>
                <a:cubicBezTo>
                  <a:pt x="4577429" y="1462278"/>
                  <a:pt x="4595709" y="1451302"/>
                  <a:pt x="4617646" y="1454960"/>
                </a:cubicBezTo>
                <a:cubicBezTo>
                  <a:pt x="4610333" y="1458618"/>
                  <a:pt x="4606677" y="1454960"/>
                  <a:pt x="4603021" y="1465936"/>
                </a:cubicBezTo>
                <a:cubicBezTo>
                  <a:pt x="4613990" y="1465936"/>
                  <a:pt x="4610333" y="1473252"/>
                  <a:pt x="4617646" y="1476910"/>
                </a:cubicBezTo>
                <a:cubicBezTo>
                  <a:pt x="4617646" y="1451302"/>
                  <a:pt x="4635927" y="1473252"/>
                  <a:pt x="4643237" y="1469594"/>
                </a:cubicBezTo>
                <a:cubicBezTo>
                  <a:pt x="4646893" y="1458618"/>
                  <a:pt x="4639583" y="1454960"/>
                  <a:pt x="4643237" y="1447644"/>
                </a:cubicBezTo>
                <a:cubicBezTo>
                  <a:pt x="4654205" y="1458618"/>
                  <a:pt x="4657862" y="1451302"/>
                  <a:pt x="4665174" y="1454960"/>
                </a:cubicBezTo>
                <a:cubicBezTo>
                  <a:pt x="4668831" y="1447644"/>
                  <a:pt x="4661518" y="1443986"/>
                  <a:pt x="4661518" y="1440328"/>
                </a:cubicBezTo>
                <a:cubicBezTo>
                  <a:pt x="4668831" y="1440328"/>
                  <a:pt x="4679799" y="1418380"/>
                  <a:pt x="4687111" y="1429354"/>
                </a:cubicBezTo>
                <a:cubicBezTo>
                  <a:pt x="4683455" y="1436670"/>
                  <a:pt x="4672487" y="1429354"/>
                  <a:pt x="4672487" y="1443986"/>
                </a:cubicBezTo>
                <a:cubicBezTo>
                  <a:pt x="4690767" y="1436670"/>
                  <a:pt x="4683455" y="1451302"/>
                  <a:pt x="4698079" y="1462278"/>
                </a:cubicBezTo>
                <a:cubicBezTo>
                  <a:pt x="4701735" y="1451302"/>
                  <a:pt x="4698079" y="1447644"/>
                  <a:pt x="4694423" y="1440328"/>
                </a:cubicBezTo>
                <a:cubicBezTo>
                  <a:pt x="4701735" y="1433012"/>
                  <a:pt x="4723673" y="1429354"/>
                  <a:pt x="4741953" y="1425696"/>
                </a:cubicBezTo>
                <a:cubicBezTo>
                  <a:pt x="4738297" y="1414722"/>
                  <a:pt x="4745609" y="1411064"/>
                  <a:pt x="4749265" y="1400090"/>
                </a:cubicBezTo>
                <a:cubicBezTo>
                  <a:pt x="4760232" y="1400090"/>
                  <a:pt x="4749265" y="1414722"/>
                  <a:pt x="4763889" y="1414722"/>
                </a:cubicBezTo>
                <a:cubicBezTo>
                  <a:pt x="4763889" y="1400090"/>
                  <a:pt x="4771201" y="1392774"/>
                  <a:pt x="4774857" y="1385458"/>
                </a:cubicBezTo>
                <a:cubicBezTo>
                  <a:pt x="4771201" y="1381800"/>
                  <a:pt x="4767545" y="1389116"/>
                  <a:pt x="4767545" y="1381800"/>
                </a:cubicBezTo>
                <a:cubicBezTo>
                  <a:pt x="4774857" y="1385458"/>
                  <a:pt x="4774857" y="1370826"/>
                  <a:pt x="4771201" y="1367166"/>
                </a:cubicBezTo>
                <a:cubicBezTo>
                  <a:pt x="4778513" y="1367166"/>
                  <a:pt x="4782169" y="1356192"/>
                  <a:pt x="4793137" y="1359850"/>
                </a:cubicBezTo>
                <a:cubicBezTo>
                  <a:pt x="4793137" y="1374484"/>
                  <a:pt x="4785825" y="1367166"/>
                  <a:pt x="4782169" y="1370826"/>
                </a:cubicBezTo>
                <a:cubicBezTo>
                  <a:pt x="4793137" y="1374484"/>
                  <a:pt x="4785825" y="1381800"/>
                  <a:pt x="4782169" y="1381800"/>
                </a:cubicBezTo>
                <a:cubicBezTo>
                  <a:pt x="4793137" y="1378142"/>
                  <a:pt x="4800450" y="1378142"/>
                  <a:pt x="4807762" y="1385458"/>
                </a:cubicBezTo>
                <a:cubicBezTo>
                  <a:pt x="4804106" y="1381800"/>
                  <a:pt x="4800450" y="1396432"/>
                  <a:pt x="4804106" y="1396432"/>
                </a:cubicBezTo>
                <a:cubicBezTo>
                  <a:pt x="4822387" y="1400090"/>
                  <a:pt x="4826043" y="1374484"/>
                  <a:pt x="4840667" y="1367166"/>
                </a:cubicBezTo>
                <a:cubicBezTo>
                  <a:pt x="4837011" y="1374484"/>
                  <a:pt x="4833355" y="1385458"/>
                  <a:pt x="4844323" y="1389116"/>
                </a:cubicBezTo>
                <a:cubicBezTo>
                  <a:pt x="4844323" y="1370826"/>
                  <a:pt x="4851636" y="1345218"/>
                  <a:pt x="4866261" y="1359850"/>
                </a:cubicBezTo>
                <a:cubicBezTo>
                  <a:pt x="4862605" y="1356192"/>
                  <a:pt x="4851636" y="1363508"/>
                  <a:pt x="4858948" y="1367166"/>
                </a:cubicBezTo>
                <a:cubicBezTo>
                  <a:pt x="4869917" y="1363508"/>
                  <a:pt x="4880883" y="1359850"/>
                  <a:pt x="4888195" y="1352534"/>
                </a:cubicBezTo>
                <a:cubicBezTo>
                  <a:pt x="4895508" y="1356192"/>
                  <a:pt x="4899164" y="1359850"/>
                  <a:pt x="4902820" y="1363508"/>
                </a:cubicBezTo>
                <a:cubicBezTo>
                  <a:pt x="4910133" y="1356192"/>
                  <a:pt x="4906477" y="1356192"/>
                  <a:pt x="4906477" y="1345218"/>
                </a:cubicBezTo>
                <a:cubicBezTo>
                  <a:pt x="4913789" y="1348876"/>
                  <a:pt x="4913789" y="1345218"/>
                  <a:pt x="4921101" y="1345218"/>
                </a:cubicBezTo>
                <a:cubicBezTo>
                  <a:pt x="4924757" y="1348876"/>
                  <a:pt x="4921101" y="1352534"/>
                  <a:pt x="4924757" y="1356192"/>
                </a:cubicBezTo>
                <a:cubicBezTo>
                  <a:pt x="4954007" y="1356192"/>
                  <a:pt x="4957663" y="1334244"/>
                  <a:pt x="4975943" y="1319612"/>
                </a:cubicBezTo>
                <a:cubicBezTo>
                  <a:pt x="4975943" y="1330586"/>
                  <a:pt x="4979599" y="1337902"/>
                  <a:pt x="4983255" y="1345218"/>
                </a:cubicBezTo>
                <a:cubicBezTo>
                  <a:pt x="4990568" y="1341560"/>
                  <a:pt x="4997879" y="1345218"/>
                  <a:pt x="5001535" y="1330586"/>
                </a:cubicBezTo>
                <a:cubicBezTo>
                  <a:pt x="4994222" y="1326928"/>
                  <a:pt x="4986911" y="1345218"/>
                  <a:pt x="4983255" y="1330586"/>
                </a:cubicBezTo>
                <a:cubicBezTo>
                  <a:pt x="4990568" y="1323270"/>
                  <a:pt x="5005191" y="1326928"/>
                  <a:pt x="5019815" y="1334244"/>
                </a:cubicBezTo>
                <a:cubicBezTo>
                  <a:pt x="5023471" y="1315954"/>
                  <a:pt x="5008847" y="1326928"/>
                  <a:pt x="5005191" y="1315954"/>
                </a:cubicBezTo>
                <a:cubicBezTo>
                  <a:pt x="5019815" y="1315954"/>
                  <a:pt x="5030783" y="1310467"/>
                  <a:pt x="5040381" y="1303608"/>
                </a:cubicBezTo>
                <a:lnTo>
                  <a:pt x="5056917" y="1290990"/>
                </a:lnTo>
                <a:lnTo>
                  <a:pt x="5063689" y="1299035"/>
                </a:lnTo>
                <a:cubicBezTo>
                  <a:pt x="5064603" y="1302236"/>
                  <a:pt x="5065518" y="1304980"/>
                  <a:pt x="5071001" y="1304980"/>
                </a:cubicBezTo>
                <a:cubicBezTo>
                  <a:pt x="5081969" y="1272057"/>
                  <a:pt x="5118529" y="1290348"/>
                  <a:pt x="5140467" y="1275715"/>
                </a:cubicBezTo>
                <a:cubicBezTo>
                  <a:pt x="5136810" y="1283031"/>
                  <a:pt x="5136810" y="1286688"/>
                  <a:pt x="5147779" y="1290348"/>
                </a:cubicBezTo>
                <a:cubicBezTo>
                  <a:pt x="5147779" y="1275715"/>
                  <a:pt x="5151435" y="1268399"/>
                  <a:pt x="5162403" y="1264741"/>
                </a:cubicBezTo>
                <a:cubicBezTo>
                  <a:pt x="5158747" y="1268399"/>
                  <a:pt x="5162403" y="1272057"/>
                  <a:pt x="5166059" y="1275715"/>
                </a:cubicBezTo>
                <a:cubicBezTo>
                  <a:pt x="5180684" y="1257425"/>
                  <a:pt x="5202621" y="1264741"/>
                  <a:pt x="5217245" y="1246451"/>
                </a:cubicBezTo>
                <a:cubicBezTo>
                  <a:pt x="5213589" y="1250109"/>
                  <a:pt x="5217245" y="1253767"/>
                  <a:pt x="5220901" y="1257425"/>
                </a:cubicBezTo>
                <a:cubicBezTo>
                  <a:pt x="5246493" y="1239135"/>
                  <a:pt x="5246493" y="1250109"/>
                  <a:pt x="5272086" y="1250109"/>
                </a:cubicBezTo>
                <a:cubicBezTo>
                  <a:pt x="5268429" y="1253767"/>
                  <a:pt x="5268429" y="1261083"/>
                  <a:pt x="5275742" y="1264741"/>
                </a:cubicBezTo>
                <a:cubicBezTo>
                  <a:pt x="5279398" y="1250109"/>
                  <a:pt x="5283055" y="1272057"/>
                  <a:pt x="5290367" y="1261083"/>
                </a:cubicBezTo>
                <a:cubicBezTo>
                  <a:pt x="5294023" y="1253767"/>
                  <a:pt x="5294023" y="1246451"/>
                  <a:pt x="5290367" y="1242793"/>
                </a:cubicBezTo>
                <a:cubicBezTo>
                  <a:pt x="5297679" y="1246451"/>
                  <a:pt x="5301335" y="1246451"/>
                  <a:pt x="5304991" y="1242793"/>
                </a:cubicBezTo>
                <a:cubicBezTo>
                  <a:pt x="5308647" y="1239135"/>
                  <a:pt x="5297679" y="1235477"/>
                  <a:pt x="5297679" y="1231819"/>
                </a:cubicBezTo>
                <a:cubicBezTo>
                  <a:pt x="5315959" y="1231819"/>
                  <a:pt x="5308647" y="1239135"/>
                  <a:pt x="5326928" y="1231819"/>
                </a:cubicBezTo>
                <a:cubicBezTo>
                  <a:pt x="5323272" y="1228161"/>
                  <a:pt x="5312303" y="1228161"/>
                  <a:pt x="5315959" y="1220845"/>
                </a:cubicBezTo>
                <a:cubicBezTo>
                  <a:pt x="5341553" y="1235477"/>
                  <a:pt x="5370800" y="1209871"/>
                  <a:pt x="5370800" y="1242793"/>
                </a:cubicBezTo>
                <a:cubicBezTo>
                  <a:pt x="5381769" y="1246451"/>
                  <a:pt x="5389081" y="1231819"/>
                  <a:pt x="5400049" y="1231819"/>
                </a:cubicBezTo>
                <a:cubicBezTo>
                  <a:pt x="5400049" y="1235477"/>
                  <a:pt x="5396393" y="1239135"/>
                  <a:pt x="5400049" y="1242793"/>
                </a:cubicBezTo>
                <a:cubicBezTo>
                  <a:pt x="5407361" y="1231819"/>
                  <a:pt x="5414674" y="1250109"/>
                  <a:pt x="5425643" y="1242793"/>
                </a:cubicBezTo>
                <a:cubicBezTo>
                  <a:pt x="5425643" y="1231819"/>
                  <a:pt x="5414674" y="1220845"/>
                  <a:pt x="5414674" y="1209871"/>
                </a:cubicBezTo>
                <a:cubicBezTo>
                  <a:pt x="5421986" y="1224503"/>
                  <a:pt x="5447579" y="1228161"/>
                  <a:pt x="5443923" y="1206213"/>
                </a:cubicBezTo>
                <a:cubicBezTo>
                  <a:pt x="5462202" y="1206213"/>
                  <a:pt x="5476827" y="1206213"/>
                  <a:pt x="5495107" y="1202555"/>
                </a:cubicBezTo>
                <a:cubicBezTo>
                  <a:pt x="5509732" y="1202555"/>
                  <a:pt x="5528013" y="1198897"/>
                  <a:pt x="5542637" y="1195239"/>
                </a:cubicBezTo>
                <a:cubicBezTo>
                  <a:pt x="5575543" y="1191581"/>
                  <a:pt x="5608446" y="1184263"/>
                  <a:pt x="5641351" y="1184263"/>
                </a:cubicBezTo>
                <a:cubicBezTo>
                  <a:pt x="5637695" y="1195239"/>
                  <a:pt x="5626727" y="1184263"/>
                  <a:pt x="5623071" y="1191581"/>
                </a:cubicBezTo>
                <a:cubicBezTo>
                  <a:pt x="5626727" y="1198897"/>
                  <a:pt x="5615759" y="1198897"/>
                  <a:pt x="5623071" y="1206213"/>
                </a:cubicBezTo>
                <a:cubicBezTo>
                  <a:pt x="5626727" y="1202555"/>
                  <a:pt x="5630383" y="1206213"/>
                  <a:pt x="5634039" y="1206213"/>
                </a:cubicBezTo>
                <a:cubicBezTo>
                  <a:pt x="5634039" y="1198897"/>
                  <a:pt x="5630383" y="1195239"/>
                  <a:pt x="5634039" y="1191581"/>
                </a:cubicBezTo>
                <a:cubicBezTo>
                  <a:pt x="5645007" y="1195239"/>
                  <a:pt x="5637695" y="1202555"/>
                  <a:pt x="5645007" y="1206213"/>
                </a:cubicBezTo>
                <a:cubicBezTo>
                  <a:pt x="5648664" y="1206213"/>
                  <a:pt x="5652320" y="1206213"/>
                  <a:pt x="5659633" y="1206213"/>
                </a:cubicBezTo>
                <a:cubicBezTo>
                  <a:pt x="5659633" y="1198897"/>
                  <a:pt x="5659633" y="1195239"/>
                  <a:pt x="5655976" y="1191581"/>
                </a:cubicBezTo>
                <a:cubicBezTo>
                  <a:pt x="5641351" y="1184263"/>
                  <a:pt x="5637695" y="1173289"/>
                  <a:pt x="5634039" y="1165973"/>
                </a:cubicBezTo>
                <a:cubicBezTo>
                  <a:pt x="5641351" y="1169631"/>
                  <a:pt x="5641351" y="1158657"/>
                  <a:pt x="5648664" y="1169631"/>
                </a:cubicBezTo>
                <a:cubicBezTo>
                  <a:pt x="5648664" y="1173289"/>
                  <a:pt x="5641351" y="1180605"/>
                  <a:pt x="5652320" y="1184263"/>
                </a:cubicBezTo>
                <a:cubicBezTo>
                  <a:pt x="5663289" y="1173289"/>
                  <a:pt x="5688881" y="1198897"/>
                  <a:pt x="5699848" y="1176947"/>
                </a:cubicBezTo>
                <a:cubicBezTo>
                  <a:pt x="5707161" y="1184263"/>
                  <a:pt x="5707161" y="1184263"/>
                  <a:pt x="5707161" y="1173289"/>
                </a:cubicBezTo>
                <a:cubicBezTo>
                  <a:pt x="5714473" y="1184263"/>
                  <a:pt x="5721785" y="1180605"/>
                  <a:pt x="5725441" y="1180605"/>
                </a:cubicBezTo>
                <a:cubicBezTo>
                  <a:pt x="5721785" y="1187921"/>
                  <a:pt x="5710817" y="1187921"/>
                  <a:pt x="5707161" y="1195239"/>
                </a:cubicBezTo>
                <a:cubicBezTo>
                  <a:pt x="5725441" y="1213529"/>
                  <a:pt x="5732753" y="1191581"/>
                  <a:pt x="5747378" y="1191581"/>
                </a:cubicBezTo>
                <a:cubicBezTo>
                  <a:pt x="5751034" y="1206213"/>
                  <a:pt x="5762003" y="1195239"/>
                  <a:pt x="5769315" y="1202555"/>
                </a:cubicBezTo>
                <a:cubicBezTo>
                  <a:pt x="5769315" y="1209871"/>
                  <a:pt x="5758347" y="1224503"/>
                  <a:pt x="5769315" y="1231819"/>
                </a:cubicBezTo>
                <a:cubicBezTo>
                  <a:pt x="5772971" y="1217187"/>
                  <a:pt x="5783939" y="1224503"/>
                  <a:pt x="5791252" y="1217187"/>
                </a:cubicBezTo>
                <a:cubicBezTo>
                  <a:pt x="5794908" y="1206213"/>
                  <a:pt x="5791252" y="1209871"/>
                  <a:pt x="5794908" y="1195239"/>
                </a:cubicBezTo>
                <a:cubicBezTo>
                  <a:pt x="5802221" y="1206213"/>
                  <a:pt x="5802221" y="1202555"/>
                  <a:pt x="5816843" y="1213529"/>
                </a:cubicBezTo>
                <a:cubicBezTo>
                  <a:pt x="5813189" y="1224503"/>
                  <a:pt x="5816843" y="1224503"/>
                  <a:pt x="5816843" y="1239135"/>
                </a:cubicBezTo>
                <a:cubicBezTo>
                  <a:pt x="5809533" y="1242793"/>
                  <a:pt x="5802221" y="1231819"/>
                  <a:pt x="5798564" y="1246451"/>
                </a:cubicBezTo>
                <a:cubicBezTo>
                  <a:pt x="5776627" y="1231819"/>
                  <a:pt x="5762003" y="1246451"/>
                  <a:pt x="5736409" y="1242793"/>
                </a:cubicBezTo>
                <a:cubicBezTo>
                  <a:pt x="5732753" y="1268399"/>
                  <a:pt x="5714473" y="1246451"/>
                  <a:pt x="5703504" y="1257425"/>
                </a:cubicBezTo>
                <a:cubicBezTo>
                  <a:pt x="5707161" y="1261083"/>
                  <a:pt x="5710817" y="1261083"/>
                  <a:pt x="5707161" y="1268399"/>
                </a:cubicBezTo>
                <a:cubicBezTo>
                  <a:pt x="5699848" y="1257425"/>
                  <a:pt x="5696194" y="1272057"/>
                  <a:pt x="5688881" y="1261083"/>
                </a:cubicBezTo>
                <a:cubicBezTo>
                  <a:pt x="5685225" y="1253767"/>
                  <a:pt x="5688881" y="1246451"/>
                  <a:pt x="5681569" y="1239135"/>
                </a:cubicBezTo>
                <a:cubicBezTo>
                  <a:pt x="5681569" y="1242793"/>
                  <a:pt x="5677913" y="1242793"/>
                  <a:pt x="5674257" y="1242793"/>
                </a:cubicBezTo>
                <a:cubicBezTo>
                  <a:pt x="5666945" y="1257425"/>
                  <a:pt x="5685225" y="1261083"/>
                  <a:pt x="5674257" y="1275715"/>
                </a:cubicBezTo>
                <a:cubicBezTo>
                  <a:pt x="5663289" y="1268399"/>
                  <a:pt x="5663289" y="1268399"/>
                  <a:pt x="5659633" y="1283031"/>
                </a:cubicBezTo>
                <a:cubicBezTo>
                  <a:pt x="5655976" y="1279373"/>
                  <a:pt x="5652320" y="1275715"/>
                  <a:pt x="5652320" y="1272057"/>
                </a:cubicBezTo>
                <a:cubicBezTo>
                  <a:pt x="5645007" y="1275715"/>
                  <a:pt x="5645007" y="1286688"/>
                  <a:pt x="5637695" y="1286688"/>
                </a:cubicBezTo>
                <a:cubicBezTo>
                  <a:pt x="5630383" y="1264741"/>
                  <a:pt x="5652320" y="1272057"/>
                  <a:pt x="5659633" y="1268399"/>
                </a:cubicBezTo>
                <a:cubicBezTo>
                  <a:pt x="5655976" y="1261083"/>
                  <a:pt x="5663289" y="1253767"/>
                  <a:pt x="5652320" y="1250109"/>
                </a:cubicBezTo>
                <a:cubicBezTo>
                  <a:pt x="5645007" y="1261083"/>
                  <a:pt x="5634039" y="1257425"/>
                  <a:pt x="5626727" y="1268399"/>
                </a:cubicBezTo>
                <a:cubicBezTo>
                  <a:pt x="5619415" y="1264741"/>
                  <a:pt x="5615759" y="1253767"/>
                  <a:pt x="5612103" y="1268399"/>
                </a:cubicBezTo>
                <a:cubicBezTo>
                  <a:pt x="5604790" y="1264741"/>
                  <a:pt x="5608446" y="1257425"/>
                  <a:pt x="5601134" y="1253767"/>
                </a:cubicBezTo>
                <a:cubicBezTo>
                  <a:pt x="5597477" y="1264741"/>
                  <a:pt x="5593821" y="1264741"/>
                  <a:pt x="5590165" y="1272057"/>
                </a:cubicBezTo>
                <a:cubicBezTo>
                  <a:pt x="5586509" y="1268399"/>
                  <a:pt x="5579197" y="1253767"/>
                  <a:pt x="5571887" y="1257425"/>
                </a:cubicBezTo>
                <a:cubicBezTo>
                  <a:pt x="5579197" y="1268399"/>
                  <a:pt x="5586509" y="1275715"/>
                  <a:pt x="5582853" y="1286688"/>
                </a:cubicBezTo>
                <a:cubicBezTo>
                  <a:pt x="5568231" y="1264741"/>
                  <a:pt x="5568231" y="1286688"/>
                  <a:pt x="5557262" y="1264741"/>
                </a:cubicBezTo>
                <a:cubicBezTo>
                  <a:pt x="5553605" y="1283031"/>
                  <a:pt x="5553605" y="1275715"/>
                  <a:pt x="5546293" y="1286688"/>
                </a:cubicBezTo>
                <a:cubicBezTo>
                  <a:pt x="5553605" y="1290348"/>
                  <a:pt x="5564574" y="1275715"/>
                  <a:pt x="5568231" y="1290348"/>
                </a:cubicBezTo>
                <a:cubicBezTo>
                  <a:pt x="5557262" y="1297664"/>
                  <a:pt x="5542637" y="1290348"/>
                  <a:pt x="5531669" y="1294006"/>
                </a:cubicBezTo>
                <a:cubicBezTo>
                  <a:pt x="5538981" y="1315954"/>
                  <a:pt x="5506076" y="1304980"/>
                  <a:pt x="5495107" y="1315954"/>
                </a:cubicBezTo>
                <a:cubicBezTo>
                  <a:pt x="5509732" y="1323270"/>
                  <a:pt x="5542637" y="1319612"/>
                  <a:pt x="5542637" y="1345218"/>
                </a:cubicBezTo>
                <a:cubicBezTo>
                  <a:pt x="5549949" y="1345218"/>
                  <a:pt x="5549949" y="1341560"/>
                  <a:pt x="5553605" y="1337902"/>
                </a:cubicBezTo>
                <a:cubicBezTo>
                  <a:pt x="5549949" y="1334244"/>
                  <a:pt x="5546293" y="1330586"/>
                  <a:pt x="5546293" y="1323270"/>
                </a:cubicBezTo>
                <a:cubicBezTo>
                  <a:pt x="5564574" y="1330586"/>
                  <a:pt x="5549949" y="1301322"/>
                  <a:pt x="5564574" y="1301322"/>
                </a:cubicBezTo>
                <a:cubicBezTo>
                  <a:pt x="5560918" y="1308638"/>
                  <a:pt x="5560918" y="1315954"/>
                  <a:pt x="5564574" y="1323270"/>
                </a:cubicBezTo>
                <a:cubicBezTo>
                  <a:pt x="5568231" y="1323270"/>
                  <a:pt x="5571887" y="1323270"/>
                  <a:pt x="5575543" y="1323270"/>
                </a:cubicBezTo>
                <a:cubicBezTo>
                  <a:pt x="5579197" y="1319612"/>
                  <a:pt x="5579197" y="1312296"/>
                  <a:pt x="5579197" y="1308638"/>
                </a:cubicBezTo>
                <a:cubicBezTo>
                  <a:pt x="5590165" y="1315954"/>
                  <a:pt x="5593821" y="1312296"/>
                  <a:pt x="5601134" y="1315954"/>
                </a:cubicBezTo>
                <a:cubicBezTo>
                  <a:pt x="5601134" y="1334244"/>
                  <a:pt x="5593821" y="1326928"/>
                  <a:pt x="5590165" y="1334244"/>
                </a:cubicBezTo>
                <a:cubicBezTo>
                  <a:pt x="5593821" y="1337902"/>
                  <a:pt x="5601134" y="1337902"/>
                  <a:pt x="5604790" y="1337902"/>
                </a:cubicBezTo>
                <a:cubicBezTo>
                  <a:pt x="5604790" y="1330586"/>
                  <a:pt x="5608446" y="1323270"/>
                  <a:pt x="5608446" y="1319612"/>
                </a:cubicBezTo>
                <a:cubicBezTo>
                  <a:pt x="5604790" y="1319612"/>
                  <a:pt x="5601134" y="1315954"/>
                  <a:pt x="5601134" y="1308638"/>
                </a:cubicBezTo>
                <a:cubicBezTo>
                  <a:pt x="5615759" y="1315954"/>
                  <a:pt x="5630383" y="1308638"/>
                  <a:pt x="5641351" y="1308638"/>
                </a:cubicBezTo>
                <a:cubicBezTo>
                  <a:pt x="5641351" y="1283031"/>
                  <a:pt x="5659633" y="1283031"/>
                  <a:pt x="5674257" y="1286688"/>
                </a:cubicBezTo>
                <a:cubicBezTo>
                  <a:pt x="5688881" y="1286688"/>
                  <a:pt x="5703504" y="1294006"/>
                  <a:pt x="5710817" y="1283031"/>
                </a:cubicBezTo>
                <a:cubicBezTo>
                  <a:pt x="5707161" y="1290348"/>
                  <a:pt x="5710817" y="1297664"/>
                  <a:pt x="5710817" y="1304980"/>
                </a:cubicBezTo>
                <a:cubicBezTo>
                  <a:pt x="5696194" y="1294006"/>
                  <a:pt x="5670601" y="1283031"/>
                  <a:pt x="5670601" y="1304980"/>
                </a:cubicBezTo>
                <a:cubicBezTo>
                  <a:pt x="5659633" y="1294006"/>
                  <a:pt x="5652320" y="1301322"/>
                  <a:pt x="5648664" y="1304980"/>
                </a:cubicBezTo>
                <a:cubicBezTo>
                  <a:pt x="5652320" y="1315954"/>
                  <a:pt x="5659633" y="1301322"/>
                  <a:pt x="5663289" y="1319612"/>
                </a:cubicBezTo>
                <a:cubicBezTo>
                  <a:pt x="5663289" y="1294006"/>
                  <a:pt x="5688881" y="1330586"/>
                  <a:pt x="5681569" y="1301322"/>
                </a:cubicBezTo>
                <a:cubicBezTo>
                  <a:pt x="5699848" y="1319612"/>
                  <a:pt x="5707161" y="1304980"/>
                  <a:pt x="5718129" y="1312296"/>
                </a:cubicBezTo>
                <a:cubicBezTo>
                  <a:pt x="5718129" y="1319612"/>
                  <a:pt x="5710817" y="1315954"/>
                  <a:pt x="5718129" y="1323270"/>
                </a:cubicBezTo>
                <a:cubicBezTo>
                  <a:pt x="5721785" y="1315954"/>
                  <a:pt x="5729097" y="1330586"/>
                  <a:pt x="5729097" y="1334244"/>
                </a:cubicBezTo>
                <a:cubicBezTo>
                  <a:pt x="5725441" y="1319612"/>
                  <a:pt x="5736409" y="1330586"/>
                  <a:pt x="5740065" y="1315954"/>
                </a:cubicBezTo>
                <a:cubicBezTo>
                  <a:pt x="5732753" y="1315954"/>
                  <a:pt x="5729097" y="1315954"/>
                  <a:pt x="5732753" y="1308638"/>
                </a:cubicBezTo>
                <a:cubicBezTo>
                  <a:pt x="5743722" y="1312296"/>
                  <a:pt x="5747378" y="1301322"/>
                  <a:pt x="5762003" y="1315954"/>
                </a:cubicBezTo>
                <a:cubicBezTo>
                  <a:pt x="5758347" y="1319612"/>
                  <a:pt x="5754691" y="1326928"/>
                  <a:pt x="5758347" y="1330586"/>
                </a:cubicBezTo>
                <a:cubicBezTo>
                  <a:pt x="5769315" y="1326928"/>
                  <a:pt x="5765659" y="1315954"/>
                  <a:pt x="5772971" y="1308638"/>
                </a:cubicBezTo>
                <a:cubicBezTo>
                  <a:pt x="5787595" y="1326928"/>
                  <a:pt x="5794908" y="1312296"/>
                  <a:pt x="5809533" y="1330586"/>
                </a:cubicBezTo>
                <a:cubicBezTo>
                  <a:pt x="5813189" y="1326928"/>
                  <a:pt x="5827811" y="1334244"/>
                  <a:pt x="5835124" y="1337902"/>
                </a:cubicBezTo>
                <a:cubicBezTo>
                  <a:pt x="5835124" y="1337902"/>
                  <a:pt x="5835124" y="1348876"/>
                  <a:pt x="5838780" y="1348876"/>
                </a:cubicBezTo>
                <a:cubicBezTo>
                  <a:pt x="5842436" y="1348876"/>
                  <a:pt x="5849749" y="1356192"/>
                  <a:pt x="5853405" y="1356192"/>
                </a:cubicBezTo>
                <a:cubicBezTo>
                  <a:pt x="5853405" y="1356192"/>
                  <a:pt x="5853405" y="1356192"/>
                  <a:pt x="5853405" y="1352534"/>
                </a:cubicBezTo>
                <a:cubicBezTo>
                  <a:pt x="5853405" y="1352534"/>
                  <a:pt x="5853405" y="1348876"/>
                  <a:pt x="5853405" y="1348876"/>
                </a:cubicBezTo>
                <a:cubicBezTo>
                  <a:pt x="5857061" y="1348876"/>
                  <a:pt x="5860717" y="1348876"/>
                  <a:pt x="5860717" y="1352534"/>
                </a:cubicBezTo>
                <a:cubicBezTo>
                  <a:pt x="5860717" y="1352534"/>
                  <a:pt x="5860717" y="1352534"/>
                  <a:pt x="5860717" y="1356192"/>
                </a:cubicBezTo>
                <a:cubicBezTo>
                  <a:pt x="5860717" y="1356192"/>
                  <a:pt x="5860717" y="1359850"/>
                  <a:pt x="5864373" y="1363508"/>
                </a:cubicBezTo>
                <a:cubicBezTo>
                  <a:pt x="5864373" y="1356192"/>
                  <a:pt x="5875341" y="1370826"/>
                  <a:pt x="5878997" y="1363508"/>
                </a:cubicBezTo>
                <a:cubicBezTo>
                  <a:pt x="5875341" y="1348876"/>
                  <a:pt x="5871685" y="1356192"/>
                  <a:pt x="5864373" y="1352534"/>
                </a:cubicBezTo>
                <a:cubicBezTo>
                  <a:pt x="5860717" y="1345218"/>
                  <a:pt x="5868029" y="1348876"/>
                  <a:pt x="5871685" y="1337902"/>
                </a:cubicBezTo>
                <a:cubicBezTo>
                  <a:pt x="5875341" y="1345218"/>
                  <a:pt x="5878997" y="1345218"/>
                  <a:pt x="5882653" y="1337902"/>
                </a:cubicBezTo>
                <a:cubicBezTo>
                  <a:pt x="5886310" y="1348876"/>
                  <a:pt x="5900935" y="1341560"/>
                  <a:pt x="5897279" y="1356192"/>
                </a:cubicBezTo>
                <a:cubicBezTo>
                  <a:pt x="5893622" y="1356192"/>
                  <a:pt x="5882653" y="1337902"/>
                  <a:pt x="5878997" y="1356192"/>
                </a:cubicBezTo>
                <a:cubicBezTo>
                  <a:pt x="5889966" y="1359850"/>
                  <a:pt x="5889966" y="1363508"/>
                  <a:pt x="5893622" y="1370826"/>
                </a:cubicBezTo>
                <a:cubicBezTo>
                  <a:pt x="5897279" y="1363508"/>
                  <a:pt x="5911903" y="1363508"/>
                  <a:pt x="5915559" y="1370826"/>
                </a:cubicBezTo>
                <a:cubicBezTo>
                  <a:pt x="5911903" y="1374484"/>
                  <a:pt x="5908247" y="1374484"/>
                  <a:pt x="5904591" y="1374484"/>
                </a:cubicBezTo>
                <a:cubicBezTo>
                  <a:pt x="5911903" y="1378142"/>
                  <a:pt x="5919215" y="1381800"/>
                  <a:pt x="5922871" y="1378142"/>
                </a:cubicBezTo>
                <a:cubicBezTo>
                  <a:pt x="5922871" y="1378142"/>
                  <a:pt x="5922871" y="1381800"/>
                  <a:pt x="5922871" y="1381800"/>
                </a:cubicBezTo>
                <a:cubicBezTo>
                  <a:pt x="5922871" y="1381800"/>
                  <a:pt x="5926527" y="1378142"/>
                  <a:pt x="5930183" y="1378142"/>
                </a:cubicBezTo>
                <a:cubicBezTo>
                  <a:pt x="5933838" y="1374484"/>
                  <a:pt x="5933838" y="1370826"/>
                  <a:pt x="5937494" y="1367166"/>
                </a:cubicBezTo>
                <a:cubicBezTo>
                  <a:pt x="5941151" y="1363508"/>
                  <a:pt x="5944807" y="1359850"/>
                  <a:pt x="5948463" y="1363508"/>
                </a:cubicBezTo>
                <a:cubicBezTo>
                  <a:pt x="5944807" y="1367166"/>
                  <a:pt x="5944807" y="1370826"/>
                  <a:pt x="5941151" y="1374484"/>
                </a:cubicBezTo>
                <a:cubicBezTo>
                  <a:pt x="5944807" y="1378142"/>
                  <a:pt x="5941151" y="1381800"/>
                  <a:pt x="5941151" y="1389116"/>
                </a:cubicBezTo>
                <a:lnTo>
                  <a:pt x="5918759" y="1385915"/>
                </a:lnTo>
                <a:lnTo>
                  <a:pt x="5919215" y="1385458"/>
                </a:lnTo>
                <a:cubicBezTo>
                  <a:pt x="5919215" y="1385458"/>
                  <a:pt x="5919215" y="1385458"/>
                  <a:pt x="5915559" y="1385458"/>
                </a:cubicBezTo>
                <a:lnTo>
                  <a:pt x="5918759" y="1385915"/>
                </a:lnTo>
                <a:lnTo>
                  <a:pt x="5911903" y="1392774"/>
                </a:lnTo>
                <a:cubicBezTo>
                  <a:pt x="5900935" y="1381800"/>
                  <a:pt x="5897279" y="1385458"/>
                  <a:pt x="5889966" y="1389116"/>
                </a:cubicBezTo>
                <a:cubicBezTo>
                  <a:pt x="5893622" y="1392774"/>
                  <a:pt x="5893622" y="1400090"/>
                  <a:pt x="5889966" y="1396432"/>
                </a:cubicBezTo>
                <a:cubicBezTo>
                  <a:pt x="5882653" y="1385458"/>
                  <a:pt x="5868029" y="1400090"/>
                  <a:pt x="5860717" y="1411064"/>
                </a:cubicBezTo>
                <a:cubicBezTo>
                  <a:pt x="5853405" y="1407406"/>
                  <a:pt x="5857061" y="1403748"/>
                  <a:pt x="5849749" y="1400090"/>
                </a:cubicBezTo>
                <a:cubicBezTo>
                  <a:pt x="5835124" y="1407406"/>
                  <a:pt x="5824155" y="1418380"/>
                  <a:pt x="5805877" y="1414722"/>
                </a:cubicBezTo>
                <a:cubicBezTo>
                  <a:pt x="5813189" y="1411064"/>
                  <a:pt x="5820499" y="1407406"/>
                  <a:pt x="5824155" y="1403748"/>
                </a:cubicBezTo>
                <a:cubicBezTo>
                  <a:pt x="5824155" y="1403748"/>
                  <a:pt x="5824155" y="1400090"/>
                  <a:pt x="5820499" y="1400090"/>
                </a:cubicBezTo>
                <a:cubicBezTo>
                  <a:pt x="5820499" y="1389116"/>
                  <a:pt x="5827811" y="1396432"/>
                  <a:pt x="5831467" y="1400090"/>
                </a:cubicBezTo>
                <a:cubicBezTo>
                  <a:pt x="5831467" y="1396432"/>
                  <a:pt x="5835124" y="1396432"/>
                  <a:pt x="5835124" y="1396432"/>
                </a:cubicBezTo>
                <a:cubicBezTo>
                  <a:pt x="5835124" y="1389116"/>
                  <a:pt x="5842436" y="1378142"/>
                  <a:pt x="5835124" y="1374484"/>
                </a:cubicBezTo>
                <a:cubicBezTo>
                  <a:pt x="5827811" y="1374484"/>
                  <a:pt x="5835124" y="1378142"/>
                  <a:pt x="5831467" y="1389116"/>
                </a:cubicBezTo>
                <a:cubicBezTo>
                  <a:pt x="5820499" y="1378142"/>
                  <a:pt x="5820499" y="1389116"/>
                  <a:pt x="5813189" y="1389116"/>
                </a:cubicBezTo>
                <a:cubicBezTo>
                  <a:pt x="5802221" y="1385458"/>
                  <a:pt x="5813189" y="1378142"/>
                  <a:pt x="5802221" y="1374484"/>
                </a:cubicBezTo>
                <a:cubicBezTo>
                  <a:pt x="5805877" y="1385458"/>
                  <a:pt x="5794908" y="1396432"/>
                  <a:pt x="5787595" y="1392774"/>
                </a:cubicBezTo>
                <a:cubicBezTo>
                  <a:pt x="5791252" y="1407406"/>
                  <a:pt x="5791252" y="1407406"/>
                  <a:pt x="5791252" y="1418380"/>
                </a:cubicBezTo>
                <a:cubicBezTo>
                  <a:pt x="5776627" y="1411064"/>
                  <a:pt x="5769315" y="1425696"/>
                  <a:pt x="5754691" y="1418380"/>
                </a:cubicBezTo>
                <a:cubicBezTo>
                  <a:pt x="5754691" y="1411064"/>
                  <a:pt x="5765659" y="1414722"/>
                  <a:pt x="5758347" y="1403748"/>
                </a:cubicBezTo>
                <a:cubicBezTo>
                  <a:pt x="5751034" y="1414722"/>
                  <a:pt x="5743722" y="1400090"/>
                  <a:pt x="5736409" y="1411064"/>
                </a:cubicBezTo>
                <a:cubicBezTo>
                  <a:pt x="5732753" y="1403748"/>
                  <a:pt x="5710817" y="1396432"/>
                  <a:pt x="5707161" y="1407406"/>
                </a:cubicBezTo>
                <a:cubicBezTo>
                  <a:pt x="5696194" y="1400090"/>
                  <a:pt x="5703504" y="1389116"/>
                  <a:pt x="5688881" y="1385458"/>
                </a:cubicBezTo>
                <a:cubicBezTo>
                  <a:pt x="5692537" y="1400090"/>
                  <a:pt x="5677913" y="1392774"/>
                  <a:pt x="5681569" y="1407406"/>
                </a:cubicBezTo>
                <a:cubicBezTo>
                  <a:pt x="5674257" y="1400090"/>
                  <a:pt x="5674257" y="1411064"/>
                  <a:pt x="5666945" y="1407406"/>
                </a:cubicBezTo>
                <a:cubicBezTo>
                  <a:pt x="5670601" y="1400090"/>
                  <a:pt x="5670601" y="1396432"/>
                  <a:pt x="5666945" y="1392774"/>
                </a:cubicBezTo>
                <a:cubicBezTo>
                  <a:pt x="5663289" y="1400090"/>
                  <a:pt x="5659633" y="1396432"/>
                  <a:pt x="5659633" y="1403748"/>
                </a:cubicBezTo>
                <a:cubicBezTo>
                  <a:pt x="5648664" y="1396432"/>
                  <a:pt x="5652320" y="1389116"/>
                  <a:pt x="5648664" y="1381800"/>
                </a:cubicBezTo>
                <a:cubicBezTo>
                  <a:pt x="5645007" y="1403748"/>
                  <a:pt x="5634039" y="1392774"/>
                  <a:pt x="5626727" y="1400090"/>
                </a:cubicBezTo>
                <a:cubicBezTo>
                  <a:pt x="5637695" y="1403748"/>
                  <a:pt x="5645007" y="1407406"/>
                  <a:pt x="5652320" y="1407406"/>
                </a:cubicBezTo>
                <a:cubicBezTo>
                  <a:pt x="5641351" y="1418380"/>
                  <a:pt x="5623071" y="1403748"/>
                  <a:pt x="5612103" y="1414722"/>
                </a:cubicBezTo>
                <a:cubicBezTo>
                  <a:pt x="5630383" y="1418380"/>
                  <a:pt x="5652320" y="1429354"/>
                  <a:pt x="5666945" y="1418380"/>
                </a:cubicBezTo>
                <a:cubicBezTo>
                  <a:pt x="5663289" y="1414722"/>
                  <a:pt x="5655976" y="1414722"/>
                  <a:pt x="5659633" y="1407406"/>
                </a:cubicBezTo>
                <a:cubicBezTo>
                  <a:pt x="5670601" y="1414722"/>
                  <a:pt x="5666945" y="1418380"/>
                  <a:pt x="5677913" y="1418380"/>
                </a:cubicBezTo>
                <a:cubicBezTo>
                  <a:pt x="5677913" y="1425696"/>
                  <a:pt x="5674257" y="1433012"/>
                  <a:pt x="5677913" y="1440328"/>
                </a:cubicBezTo>
                <a:cubicBezTo>
                  <a:pt x="5655976" y="1425696"/>
                  <a:pt x="5630383" y="1422038"/>
                  <a:pt x="5626727" y="1443986"/>
                </a:cubicBezTo>
                <a:cubicBezTo>
                  <a:pt x="5626727" y="1436670"/>
                  <a:pt x="5615759" y="1433012"/>
                  <a:pt x="5615759" y="1443986"/>
                </a:cubicBezTo>
                <a:cubicBezTo>
                  <a:pt x="5604790" y="1440328"/>
                  <a:pt x="5615759" y="1429354"/>
                  <a:pt x="5608446" y="1425696"/>
                </a:cubicBezTo>
                <a:cubicBezTo>
                  <a:pt x="5604790" y="1429354"/>
                  <a:pt x="5597477" y="1425696"/>
                  <a:pt x="5593821" y="1429354"/>
                </a:cubicBezTo>
                <a:cubicBezTo>
                  <a:pt x="5597477" y="1433012"/>
                  <a:pt x="5612103" y="1429354"/>
                  <a:pt x="5608446" y="1440328"/>
                </a:cubicBezTo>
                <a:cubicBezTo>
                  <a:pt x="5604790" y="1451302"/>
                  <a:pt x="5593821" y="1429354"/>
                  <a:pt x="5593821" y="1440328"/>
                </a:cubicBezTo>
                <a:cubicBezTo>
                  <a:pt x="5593821" y="1454960"/>
                  <a:pt x="5593821" y="1451302"/>
                  <a:pt x="5586509" y="1462278"/>
                </a:cubicBezTo>
                <a:cubicBezTo>
                  <a:pt x="5597477" y="1465936"/>
                  <a:pt x="5593821" y="1473252"/>
                  <a:pt x="5593821" y="1476910"/>
                </a:cubicBezTo>
                <a:cubicBezTo>
                  <a:pt x="5582853" y="1469594"/>
                  <a:pt x="5590165" y="1487884"/>
                  <a:pt x="5586509" y="1495200"/>
                </a:cubicBezTo>
                <a:cubicBezTo>
                  <a:pt x="5575543" y="1487884"/>
                  <a:pt x="5586509" y="1476910"/>
                  <a:pt x="5575543" y="1469594"/>
                </a:cubicBezTo>
                <a:cubicBezTo>
                  <a:pt x="5571887" y="1476910"/>
                  <a:pt x="5560918" y="1476910"/>
                  <a:pt x="5553605" y="1476910"/>
                </a:cubicBezTo>
                <a:cubicBezTo>
                  <a:pt x="5557262" y="1469594"/>
                  <a:pt x="5560918" y="1473252"/>
                  <a:pt x="5553605" y="1465936"/>
                </a:cubicBezTo>
                <a:cubicBezTo>
                  <a:pt x="5546293" y="1465936"/>
                  <a:pt x="5546293" y="1458618"/>
                  <a:pt x="5535325" y="1451302"/>
                </a:cubicBezTo>
                <a:cubicBezTo>
                  <a:pt x="5542637" y="1465936"/>
                  <a:pt x="5528013" y="1458618"/>
                  <a:pt x="5517044" y="1451302"/>
                </a:cubicBezTo>
                <a:cubicBezTo>
                  <a:pt x="5513388" y="1458618"/>
                  <a:pt x="5506076" y="1465936"/>
                  <a:pt x="5513388" y="1476910"/>
                </a:cubicBezTo>
                <a:cubicBezTo>
                  <a:pt x="5498763" y="1469594"/>
                  <a:pt x="5495107" y="1462278"/>
                  <a:pt x="5495107" y="1454960"/>
                </a:cubicBezTo>
                <a:cubicBezTo>
                  <a:pt x="5491451" y="1469594"/>
                  <a:pt x="5473171" y="1458618"/>
                  <a:pt x="5476827" y="1476910"/>
                </a:cubicBezTo>
                <a:cubicBezTo>
                  <a:pt x="5473171" y="1473252"/>
                  <a:pt x="5462202" y="1462278"/>
                  <a:pt x="5462202" y="1469594"/>
                </a:cubicBezTo>
                <a:cubicBezTo>
                  <a:pt x="5473171" y="1495200"/>
                  <a:pt x="5502419" y="1473252"/>
                  <a:pt x="5509732" y="1495200"/>
                </a:cubicBezTo>
                <a:cubicBezTo>
                  <a:pt x="5498763" y="1495200"/>
                  <a:pt x="5487795" y="1491542"/>
                  <a:pt x="5476827" y="1491542"/>
                </a:cubicBezTo>
                <a:cubicBezTo>
                  <a:pt x="5491451" y="1513490"/>
                  <a:pt x="5480483" y="1528122"/>
                  <a:pt x="5491451" y="1546414"/>
                </a:cubicBezTo>
                <a:cubicBezTo>
                  <a:pt x="5476827" y="1535438"/>
                  <a:pt x="5462202" y="1557388"/>
                  <a:pt x="5443923" y="1564704"/>
                </a:cubicBezTo>
                <a:cubicBezTo>
                  <a:pt x="5451235" y="1557388"/>
                  <a:pt x="5447579" y="1550072"/>
                  <a:pt x="5454891" y="1539096"/>
                </a:cubicBezTo>
                <a:cubicBezTo>
                  <a:pt x="5432955" y="1528122"/>
                  <a:pt x="5411017" y="1524464"/>
                  <a:pt x="5400049" y="1542754"/>
                </a:cubicBezTo>
                <a:cubicBezTo>
                  <a:pt x="5374456" y="1524464"/>
                  <a:pt x="5367144" y="1553730"/>
                  <a:pt x="5341553" y="1535438"/>
                </a:cubicBezTo>
                <a:cubicBezTo>
                  <a:pt x="5341553" y="1546414"/>
                  <a:pt x="5334241" y="1539096"/>
                  <a:pt x="5330585" y="1542754"/>
                </a:cubicBezTo>
                <a:cubicBezTo>
                  <a:pt x="5326928" y="1539096"/>
                  <a:pt x="5319616" y="1539096"/>
                  <a:pt x="5315959" y="1535438"/>
                </a:cubicBezTo>
                <a:cubicBezTo>
                  <a:pt x="5308647" y="1546414"/>
                  <a:pt x="5297679" y="1546414"/>
                  <a:pt x="5283055" y="1542754"/>
                </a:cubicBezTo>
                <a:cubicBezTo>
                  <a:pt x="5268429" y="1542754"/>
                  <a:pt x="5257461" y="1539096"/>
                  <a:pt x="5250149" y="1542754"/>
                </a:cubicBezTo>
                <a:cubicBezTo>
                  <a:pt x="5253805" y="1542754"/>
                  <a:pt x="5257461" y="1546414"/>
                  <a:pt x="5257461" y="1550072"/>
                </a:cubicBezTo>
                <a:cubicBezTo>
                  <a:pt x="5253805" y="1550072"/>
                  <a:pt x="5250149" y="1564704"/>
                  <a:pt x="5246493" y="1553730"/>
                </a:cubicBezTo>
                <a:cubicBezTo>
                  <a:pt x="5253805" y="1557388"/>
                  <a:pt x="5246493" y="1546414"/>
                  <a:pt x="5242837" y="1542754"/>
                </a:cubicBezTo>
                <a:cubicBezTo>
                  <a:pt x="5239181" y="1550072"/>
                  <a:pt x="5209933" y="1546414"/>
                  <a:pt x="5206277" y="1550072"/>
                </a:cubicBezTo>
                <a:cubicBezTo>
                  <a:pt x="5206277" y="1542754"/>
                  <a:pt x="5217245" y="1539096"/>
                  <a:pt x="5213589" y="1535438"/>
                </a:cubicBezTo>
                <a:cubicBezTo>
                  <a:pt x="5202621" y="1531780"/>
                  <a:pt x="5195309" y="1535438"/>
                  <a:pt x="5184340" y="1535438"/>
                </a:cubicBezTo>
                <a:cubicBezTo>
                  <a:pt x="5187996" y="1546414"/>
                  <a:pt x="5195309" y="1557388"/>
                  <a:pt x="5195309" y="1568362"/>
                </a:cubicBezTo>
                <a:cubicBezTo>
                  <a:pt x="5184340" y="1546414"/>
                  <a:pt x="5166059" y="1520806"/>
                  <a:pt x="5151435" y="1546414"/>
                </a:cubicBezTo>
                <a:cubicBezTo>
                  <a:pt x="5162403" y="1550072"/>
                  <a:pt x="5158747" y="1553730"/>
                  <a:pt x="5166059" y="1553730"/>
                </a:cubicBezTo>
                <a:cubicBezTo>
                  <a:pt x="5158747" y="1575678"/>
                  <a:pt x="5140467" y="1564704"/>
                  <a:pt x="5129498" y="1582994"/>
                </a:cubicBezTo>
                <a:cubicBezTo>
                  <a:pt x="5122185" y="1575678"/>
                  <a:pt x="5114873" y="1579336"/>
                  <a:pt x="5107563" y="1582994"/>
                </a:cubicBezTo>
                <a:cubicBezTo>
                  <a:pt x="5100251" y="1586652"/>
                  <a:pt x="5092938" y="1590310"/>
                  <a:pt x="5078313" y="1582994"/>
                </a:cubicBezTo>
                <a:cubicBezTo>
                  <a:pt x="5078313" y="1593968"/>
                  <a:pt x="5067345" y="1582994"/>
                  <a:pt x="5071001" y="1597626"/>
                </a:cubicBezTo>
                <a:cubicBezTo>
                  <a:pt x="5071001" y="1601284"/>
                  <a:pt x="5078313" y="1601284"/>
                  <a:pt x="5078313" y="1604942"/>
                </a:cubicBezTo>
                <a:cubicBezTo>
                  <a:pt x="5060033" y="1593968"/>
                  <a:pt x="5060033" y="1626890"/>
                  <a:pt x="5038096" y="1619574"/>
                </a:cubicBezTo>
                <a:cubicBezTo>
                  <a:pt x="5038096" y="1601284"/>
                  <a:pt x="5060033" y="1612258"/>
                  <a:pt x="5056377" y="1597626"/>
                </a:cubicBezTo>
                <a:cubicBezTo>
                  <a:pt x="5049065" y="1597626"/>
                  <a:pt x="5034440" y="1601284"/>
                  <a:pt x="5023471" y="1604942"/>
                </a:cubicBezTo>
                <a:cubicBezTo>
                  <a:pt x="5012503" y="1608600"/>
                  <a:pt x="5005191" y="1608600"/>
                  <a:pt x="5005191" y="1597626"/>
                </a:cubicBezTo>
                <a:cubicBezTo>
                  <a:pt x="4994222" y="1604942"/>
                  <a:pt x="4979599" y="1626890"/>
                  <a:pt x="4957663" y="1623232"/>
                </a:cubicBezTo>
                <a:cubicBezTo>
                  <a:pt x="4943038" y="1619574"/>
                  <a:pt x="4943038" y="1608600"/>
                  <a:pt x="4932069" y="1615916"/>
                </a:cubicBezTo>
                <a:cubicBezTo>
                  <a:pt x="4924757" y="1604942"/>
                  <a:pt x="4935725" y="1601284"/>
                  <a:pt x="4932069" y="1590310"/>
                </a:cubicBezTo>
                <a:cubicBezTo>
                  <a:pt x="4928413" y="1590310"/>
                  <a:pt x="4924757" y="1593968"/>
                  <a:pt x="4924757" y="1593968"/>
                </a:cubicBezTo>
                <a:cubicBezTo>
                  <a:pt x="4921101" y="1601284"/>
                  <a:pt x="4928413" y="1608600"/>
                  <a:pt x="4921101" y="1615916"/>
                </a:cubicBezTo>
                <a:cubicBezTo>
                  <a:pt x="4910133" y="1612258"/>
                  <a:pt x="4921101" y="1601284"/>
                  <a:pt x="4913789" y="1593968"/>
                </a:cubicBezTo>
                <a:cubicBezTo>
                  <a:pt x="4899164" y="1586652"/>
                  <a:pt x="4913789" y="1615916"/>
                  <a:pt x="4899164" y="1612258"/>
                </a:cubicBezTo>
                <a:cubicBezTo>
                  <a:pt x="4902820" y="1604942"/>
                  <a:pt x="4899164" y="1601284"/>
                  <a:pt x="4891851" y="1597626"/>
                </a:cubicBezTo>
                <a:cubicBezTo>
                  <a:pt x="4884539" y="1604942"/>
                  <a:pt x="4891851" y="1608600"/>
                  <a:pt x="4891851" y="1619574"/>
                </a:cubicBezTo>
                <a:cubicBezTo>
                  <a:pt x="4884539" y="1608600"/>
                  <a:pt x="4888195" y="1626890"/>
                  <a:pt x="4877227" y="1619574"/>
                </a:cubicBezTo>
                <a:cubicBezTo>
                  <a:pt x="4873573" y="1608600"/>
                  <a:pt x="4884539" y="1612258"/>
                  <a:pt x="4877227" y="1604942"/>
                </a:cubicBezTo>
                <a:cubicBezTo>
                  <a:pt x="4866261" y="1597626"/>
                  <a:pt x="4869917" y="1623232"/>
                  <a:pt x="4866261" y="1630548"/>
                </a:cubicBezTo>
                <a:cubicBezTo>
                  <a:pt x="4873573" y="1626890"/>
                  <a:pt x="4888195" y="1630548"/>
                  <a:pt x="4888195" y="1645182"/>
                </a:cubicBezTo>
                <a:cubicBezTo>
                  <a:pt x="4869917" y="1648840"/>
                  <a:pt x="4851636" y="1645182"/>
                  <a:pt x="4844323" y="1659814"/>
                </a:cubicBezTo>
                <a:cubicBezTo>
                  <a:pt x="4844323" y="1663472"/>
                  <a:pt x="4847980" y="1663472"/>
                  <a:pt x="4847980" y="1667130"/>
                </a:cubicBezTo>
                <a:cubicBezTo>
                  <a:pt x="4833355" y="1663472"/>
                  <a:pt x="4844323" y="1645182"/>
                  <a:pt x="4829699" y="1641524"/>
                </a:cubicBezTo>
                <a:cubicBezTo>
                  <a:pt x="4829699" y="1656156"/>
                  <a:pt x="4811419" y="1637866"/>
                  <a:pt x="4807762" y="1648840"/>
                </a:cubicBezTo>
                <a:cubicBezTo>
                  <a:pt x="4815075" y="1656156"/>
                  <a:pt x="4826043" y="1648840"/>
                  <a:pt x="4829699" y="1667130"/>
                </a:cubicBezTo>
                <a:cubicBezTo>
                  <a:pt x="4818731" y="1667130"/>
                  <a:pt x="4815075" y="1659814"/>
                  <a:pt x="4807762" y="1656156"/>
                </a:cubicBezTo>
                <a:cubicBezTo>
                  <a:pt x="4807762" y="1663472"/>
                  <a:pt x="4804106" y="1670788"/>
                  <a:pt x="4804106" y="1678104"/>
                </a:cubicBezTo>
                <a:cubicBezTo>
                  <a:pt x="4789481" y="1674446"/>
                  <a:pt x="4782169" y="1689078"/>
                  <a:pt x="4763889" y="1685420"/>
                </a:cubicBezTo>
                <a:cubicBezTo>
                  <a:pt x="4763889" y="1667130"/>
                  <a:pt x="4771201" y="1689078"/>
                  <a:pt x="4771201" y="1681762"/>
                </a:cubicBezTo>
                <a:cubicBezTo>
                  <a:pt x="4771201" y="1674446"/>
                  <a:pt x="4767545" y="1674446"/>
                  <a:pt x="4763889" y="1670788"/>
                </a:cubicBezTo>
                <a:cubicBezTo>
                  <a:pt x="4760232" y="1681762"/>
                  <a:pt x="4749265" y="1700052"/>
                  <a:pt x="4734641" y="1700052"/>
                </a:cubicBezTo>
                <a:cubicBezTo>
                  <a:pt x="4723673" y="1700052"/>
                  <a:pt x="4730985" y="1689078"/>
                  <a:pt x="4720017" y="1689078"/>
                </a:cubicBezTo>
                <a:cubicBezTo>
                  <a:pt x="4709048" y="1689078"/>
                  <a:pt x="4705392" y="1685420"/>
                  <a:pt x="4709048" y="1703710"/>
                </a:cubicBezTo>
                <a:cubicBezTo>
                  <a:pt x="4694423" y="1700052"/>
                  <a:pt x="4698079" y="1692736"/>
                  <a:pt x="4694423" y="1685420"/>
                </a:cubicBezTo>
                <a:cubicBezTo>
                  <a:pt x="4687111" y="1689078"/>
                  <a:pt x="4683455" y="1696394"/>
                  <a:pt x="4679799" y="1700052"/>
                </a:cubicBezTo>
                <a:cubicBezTo>
                  <a:pt x="4679799" y="1692736"/>
                  <a:pt x="4677971" y="1690907"/>
                  <a:pt x="4675229" y="1689993"/>
                </a:cubicBezTo>
                <a:lnTo>
                  <a:pt x="4667569" y="1686509"/>
                </a:lnTo>
                <a:lnTo>
                  <a:pt x="4687568" y="1677190"/>
                </a:lnTo>
                <a:cubicBezTo>
                  <a:pt x="4699909" y="1673530"/>
                  <a:pt x="4712704" y="1670788"/>
                  <a:pt x="4723673" y="1667130"/>
                </a:cubicBezTo>
                <a:cubicBezTo>
                  <a:pt x="4716360" y="1663472"/>
                  <a:pt x="4723673" y="1652498"/>
                  <a:pt x="4716360" y="1648840"/>
                </a:cubicBezTo>
                <a:cubicBezTo>
                  <a:pt x="4694423" y="1659814"/>
                  <a:pt x="4639583" y="1656156"/>
                  <a:pt x="4650549" y="1696394"/>
                </a:cubicBezTo>
                <a:cubicBezTo>
                  <a:pt x="4639583" y="1700052"/>
                  <a:pt x="4643237" y="1689078"/>
                  <a:pt x="4632271" y="1685420"/>
                </a:cubicBezTo>
                <a:cubicBezTo>
                  <a:pt x="4628615" y="1696394"/>
                  <a:pt x="4621302" y="1696394"/>
                  <a:pt x="4613990" y="1703710"/>
                </a:cubicBezTo>
                <a:cubicBezTo>
                  <a:pt x="4617646" y="1714684"/>
                  <a:pt x="4610333" y="1711026"/>
                  <a:pt x="4613990" y="1722002"/>
                </a:cubicBezTo>
                <a:cubicBezTo>
                  <a:pt x="4621302" y="1718342"/>
                  <a:pt x="4632271" y="1722002"/>
                  <a:pt x="4632271" y="1711026"/>
                </a:cubicBezTo>
                <a:cubicBezTo>
                  <a:pt x="4628615" y="1707368"/>
                  <a:pt x="4624959" y="1707368"/>
                  <a:pt x="4624959" y="1703710"/>
                </a:cubicBezTo>
                <a:cubicBezTo>
                  <a:pt x="4632271" y="1707368"/>
                  <a:pt x="4632271" y="1696394"/>
                  <a:pt x="4639583" y="1700052"/>
                </a:cubicBezTo>
                <a:cubicBezTo>
                  <a:pt x="4639583" y="1714684"/>
                  <a:pt x="4654205" y="1718342"/>
                  <a:pt x="4654205" y="1729318"/>
                </a:cubicBezTo>
                <a:cubicBezTo>
                  <a:pt x="4643237" y="1736634"/>
                  <a:pt x="4646893" y="1722002"/>
                  <a:pt x="4639583" y="1722002"/>
                </a:cubicBezTo>
                <a:cubicBezTo>
                  <a:pt x="4639583" y="1743950"/>
                  <a:pt x="4603021" y="1718342"/>
                  <a:pt x="4617646" y="1747608"/>
                </a:cubicBezTo>
                <a:cubicBezTo>
                  <a:pt x="4613990" y="1747608"/>
                  <a:pt x="4610333" y="1747608"/>
                  <a:pt x="4610333" y="1754924"/>
                </a:cubicBezTo>
                <a:cubicBezTo>
                  <a:pt x="4603021" y="1754924"/>
                  <a:pt x="4599365" y="1736634"/>
                  <a:pt x="4595709" y="1747608"/>
                </a:cubicBezTo>
                <a:cubicBezTo>
                  <a:pt x="4592053" y="1751266"/>
                  <a:pt x="4599365" y="1751266"/>
                  <a:pt x="4599365" y="1754924"/>
                </a:cubicBezTo>
                <a:cubicBezTo>
                  <a:pt x="4588397" y="1758582"/>
                  <a:pt x="4581085" y="1765898"/>
                  <a:pt x="4570116" y="1765898"/>
                </a:cubicBezTo>
                <a:cubicBezTo>
                  <a:pt x="4581085" y="1769556"/>
                  <a:pt x="4562803" y="1773214"/>
                  <a:pt x="4573772" y="1776872"/>
                </a:cubicBezTo>
                <a:cubicBezTo>
                  <a:pt x="4577429" y="1765898"/>
                  <a:pt x="4592053" y="1773214"/>
                  <a:pt x="4599365" y="1769556"/>
                </a:cubicBezTo>
                <a:cubicBezTo>
                  <a:pt x="4584741" y="1773214"/>
                  <a:pt x="4588397" y="1784188"/>
                  <a:pt x="4577429" y="1791504"/>
                </a:cubicBezTo>
                <a:cubicBezTo>
                  <a:pt x="4573772" y="1787846"/>
                  <a:pt x="4577429" y="1780530"/>
                  <a:pt x="4570116" y="1776872"/>
                </a:cubicBezTo>
                <a:cubicBezTo>
                  <a:pt x="4570116" y="1784188"/>
                  <a:pt x="4566460" y="1780530"/>
                  <a:pt x="4566460" y="1787846"/>
                </a:cubicBezTo>
                <a:cubicBezTo>
                  <a:pt x="4570116" y="1791504"/>
                  <a:pt x="4570116" y="1802478"/>
                  <a:pt x="4577429" y="1806136"/>
                </a:cubicBezTo>
                <a:cubicBezTo>
                  <a:pt x="4581085" y="1795162"/>
                  <a:pt x="4592053" y="1802478"/>
                  <a:pt x="4595709" y="1787846"/>
                </a:cubicBezTo>
                <a:cubicBezTo>
                  <a:pt x="4606677" y="1787846"/>
                  <a:pt x="4606677" y="1795162"/>
                  <a:pt x="4613990" y="1798820"/>
                </a:cubicBezTo>
                <a:cubicBezTo>
                  <a:pt x="4624959" y="1784188"/>
                  <a:pt x="4617646" y="1762240"/>
                  <a:pt x="4643237" y="1769556"/>
                </a:cubicBezTo>
                <a:cubicBezTo>
                  <a:pt x="4650549" y="1776872"/>
                  <a:pt x="4635927" y="1780530"/>
                  <a:pt x="4646893" y="1784188"/>
                </a:cubicBezTo>
                <a:cubicBezTo>
                  <a:pt x="4646893" y="1769556"/>
                  <a:pt x="4650549" y="1769556"/>
                  <a:pt x="4657862" y="1765898"/>
                </a:cubicBezTo>
                <a:cubicBezTo>
                  <a:pt x="4665174" y="1769556"/>
                  <a:pt x="4646893" y="1780530"/>
                  <a:pt x="4661518" y="1787846"/>
                </a:cubicBezTo>
                <a:cubicBezTo>
                  <a:pt x="4661518" y="1773214"/>
                  <a:pt x="4668831" y="1776872"/>
                  <a:pt x="4661518" y="1754924"/>
                </a:cubicBezTo>
                <a:cubicBezTo>
                  <a:pt x="4683455" y="1762240"/>
                  <a:pt x="4657862" y="1773214"/>
                  <a:pt x="4676143" y="1780530"/>
                </a:cubicBezTo>
                <a:cubicBezTo>
                  <a:pt x="4676143" y="1762240"/>
                  <a:pt x="4690767" y="1769556"/>
                  <a:pt x="4676143" y="1754924"/>
                </a:cubicBezTo>
                <a:cubicBezTo>
                  <a:pt x="4694423" y="1765898"/>
                  <a:pt x="4701735" y="1762240"/>
                  <a:pt x="4694423" y="1747608"/>
                </a:cubicBezTo>
                <a:cubicBezTo>
                  <a:pt x="4698079" y="1747608"/>
                  <a:pt x="4701735" y="1747608"/>
                  <a:pt x="4701735" y="1743950"/>
                </a:cubicBezTo>
                <a:cubicBezTo>
                  <a:pt x="4709048" y="1743950"/>
                  <a:pt x="4712704" y="1762240"/>
                  <a:pt x="4720017" y="1754924"/>
                </a:cubicBezTo>
                <a:cubicBezTo>
                  <a:pt x="4720017" y="1747608"/>
                  <a:pt x="4716360" y="1740292"/>
                  <a:pt x="4712704" y="1732976"/>
                </a:cubicBezTo>
                <a:cubicBezTo>
                  <a:pt x="4720017" y="1729318"/>
                  <a:pt x="4730985" y="1718342"/>
                  <a:pt x="4738297" y="1729318"/>
                </a:cubicBezTo>
                <a:cubicBezTo>
                  <a:pt x="4727329" y="1729318"/>
                  <a:pt x="4727329" y="1736634"/>
                  <a:pt x="4720017" y="1736634"/>
                </a:cubicBezTo>
                <a:cubicBezTo>
                  <a:pt x="4741953" y="1743950"/>
                  <a:pt x="4752921" y="1714684"/>
                  <a:pt x="4767545" y="1743950"/>
                </a:cubicBezTo>
                <a:cubicBezTo>
                  <a:pt x="4771201" y="1732976"/>
                  <a:pt x="4789481" y="1743950"/>
                  <a:pt x="4789481" y="1729318"/>
                </a:cubicBezTo>
                <a:cubicBezTo>
                  <a:pt x="4785825" y="1732976"/>
                  <a:pt x="4767545" y="1718342"/>
                  <a:pt x="4771201" y="1736634"/>
                </a:cubicBezTo>
                <a:cubicBezTo>
                  <a:pt x="4771201" y="1736634"/>
                  <a:pt x="4771201" y="1736634"/>
                  <a:pt x="4756578" y="1729318"/>
                </a:cubicBezTo>
                <a:cubicBezTo>
                  <a:pt x="4756578" y="1725660"/>
                  <a:pt x="4760232" y="1722002"/>
                  <a:pt x="4760232" y="1718342"/>
                </a:cubicBezTo>
                <a:cubicBezTo>
                  <a:pt x="4767545" y="1722002"/>
                  <a:pt x="4778513" y="1718342"/>
                  <a:pt x="4793137" y="1718342"/>
                </a:cubicBezTo>
                <a:cubicBezTo>
                  <a:pt x="4796793" y="1725660"/>
                  <a:pt x="4793137" y="1732976"/>
                  <a:pt x="4804106" y="1736634"/>
                </a:cubicBezTo>
                <a:cubicBezTo>
                  <a:pt x="4807762" y="1718342"/>
                  <a:pt x="4829699" y="1725660"/>
                  <a:pt x="4833355" y="1725660"/>
                </a:cubicBezTo>
                <a:cubicBezTo>
                  <a:pt x="4829699" y="1711026"/>
                  <a:pt x="4844323" y="1707368"/>
                  <a:pt x="4833355" y="1696394"/>
                </a:cubicBezTo>
                <a:cubicBezTo>
                  <a:pt x="4837011" y="1696394"/>
                  <a:pt x="4837011" y="1696394"/>
                  <a:pt x="4837011" y="1692736"/>
                </a:cubicBezTo>
                <a:cubicBezTo>
                  <a:pt x="4844323" y="1703710"/>
                  <a:pt x="4855292" y="1700052"/>
                  <a:pt x="4855292" y="1714684"/>
                </a:cubicBezTo>
                <a:cubicBezTo>
                  <a:pt x="4862605" y="1711026"/>
                  <a:pt x="4858948" y="1696394"/>
                  <a:pt x="4855292" y="1689078"/>
                </a:cubicBezTo>
                <a:cubicBezTo>
                  <a:pt x="4869917" y="1692736"/>
                  <a:pt x="4888195" y="1663472"/>
                  <a:pt x="4884539" y="1689078"/>
                </a:cubicBezTo>
                <a:cubicBezTo>
                  <a:pt x="4891851" y="1692736"/>
                  <a:pt x="4899164" y="1678104"/>
                  <a:pt x="4906477" y="1692736"/>
                </a:cubicBezTo>
                <a:cubicBezTo>
                  <a:pt x="4902820" y="1696394"/>
                  <a:pt x="4895508" y="1692736"/>
                  <a:pt x="4891851" y="1700052"/>
                </a:cubicBezTo>
                <a:cubicBezTo>
                  <a:pt x="4906477" y="1714684"/>
                  <a:pt x="4906477" y="1696394"/>
                  <a:pt x="4917445" y="1700052"/>
                </a:cubicBezTo>
                <a:cubicBezTo>
                  <a:pt x="4917445" y="1700052"/>
                  <a:pt x="4917445" y="1703710"/>
                  <a:pt x="4917445" y="1703710"/>
                </a:cubicBezTo>
                <a:cubicBezTo>
                  <a:pt x="4917445" y="1707368"/>
                  <a:pt x="4917445" y="1711026"/>
                  <a:pt x="4917445" y="1714684"/>
                </a:cubicBezTo>
                <a:cubicBezTo>
                  <a:pt x="4913789" y="1711026"/>
                  <a:pt x="4906477" y="1707368"/>
                  <a:pt x="4906477" y="1711026"/>
                </a:cubicBezTo>
                <a:cubicBezTo>
                  <a:pt x="4902820" y="1714684"/>
                  <a:pt x="4902820" y="1718342"/>
                  <a:pt x="4906477" y="1722002"/>
                </a:cubicBezTo>
                <a:cubicBezTo>
                  <a:pt x="4917445" y="1718342"/>
                  <a:pt x="4932069" y="1722002"/>
                  <a:pt x="4928413" y="1700052"/>
                </a:cubicBezTo>
                <a:cubicBezTo>
                  <a:pt x="4943038" y="1700052"/>
                  <a:pt x="4957663" y="1696394"/>
                  <a:pt x="4964975" y="1685420"/>
                </a:cubicBezTo>
                <a:cubicBezTo>
                  <a:pt x="4957663" y="1678104"/>
                  <a:pt x="4954007" y="1670788"/>
                  <a:pt x="4954007" y="1659814"/>
                </a:cubicBezTo>
                <a:cubicBezTo>
                  <a:pt x="4968631" y="1681762"/>
                  <a:pt x="4957663" y="1656156"/>
                  <a:pt x="4975943" y="1659814"/>
                </a:cubicBezTo>
                <a:cubicBezTo>
                  <a:pt x="4979599" y="1674446"/>
                  <a:pt x="4964975" y="1681762"/>
                  <a:pt x="4975943" y="1689078"/>
                </a:cubicBezTo>
                <a:cubicBezTo>
                  <a:pt x="4990568" y="1685420"/>
                  <a:pt x="5008847" y="1689078"/>
                  <a:pt x="5016159" y="1667130"/>
                </a:cubicBezTo>
                <a:cubicBezTo>
                  <a:pt x="5027127" y="1674446"/>
                  <a:pt x="5038096" y="1670788"/>
                  <a:pt x="5049065" y="1667130"/>
                </a:cubicBezTo>
                <a:cubicBezTo>
                  <a:pt x="5056377" y="1667130"/>
                  <a:pt x="5067345" y="1663472"/>
                  <a:pt x="5078313" y="1670788"/>
                </a:cubicBezTo>
                <a:cubicBezTo>
                  <a:pt x="5078313" y="1674446"/>
                  <a:pt x="5071001" y="1674446"/>
                  <a:pt x="5074657" y="1678104"/>
                </a:cubicBezTo>
                <a:cubicBezTo>
                  <a:pt x="5085626" y="1681762"/>
                  <a:pt x="5081969" y="1700052"/>
                  <a:pt x="5092938" y="1692736"/>
                </a:cubicBezTo>
                <a:cubicBezTo>
                  <a:pt x="5092938" y="1685420"/>
                  <a:pt x="5085626" y="1681762"/>
                  <a:pt x="5081969" y="1674446"/>
                </a:cubicBezTo>
                <a:cubicBezTo>
                  <a:pt x="5089282" y="1656156"/>
                  <a:pt x="5103907" y="1659814"/>
                  <a:pt x="5111217" y="1652498"/>
                </a:cubicBezTo>
                <a:cubicBezTo>
                  <a:pt x="5103907" y="1648840"/>
                  <a:pt x="5092938" y="1645182"/>
                  <a:pt x="5092938" y="1637866"/>
                </a:cubicBezTo>
                <a:cubicBezTo>
                  <a:pt x="5100251" y="1634206"/>
                  <a:pt x="5111217" y="1637866"/>
                  <a:pt x="5114873" y="1630548"/>
                </a:cubicBezTo>
                <a:cubicBezTo>
                  <a:pt x="5114873" y="1637866"/>
                  <a:pt x="5122185" y="1637866"/>
                  <a:pt x="5122185" y="1645182"/>
                </a:cubicBezTo>
                <a:cubicBezTo>
                  <a:pt x="5111217" y="1637866"/>
                  <a:pt x="5103907" y="1637866"/>
                  <a:pt x="5100251" y="1641524"/>
                </a:cubicBezTo>
                <a:cubicBezTo>
                  <a:pt x="5111217" y="1645182"/>
                  <a:pt x="5111217" y="1641524"/>
                  <a:pt x="5114873" y="1656156"/>
                </a:cubicBezTo>
                <a:cubicBezTo>
                  <a:pt x="5125841" y="1648840"/>
                  <a:pt x="5140467" y="1652498"/>
                  <a:pt x="5151435" y="1648840"/>
                </a:cubicBezTo>
                <a:lnTo>
                  <a:pt x="5155173" y="1659718"/>
                </a:lnTo>
                <a:lnTo>
                  <a:pt x="5155091" y="1659814"/>
                </a:lnTo>
                <a:lnTo>
                  <a:pt x="5155197" y="1659788"/>
                </a:lnTo>
                <a:lnTo>
                  <a:pt x="5156463" y="1663472"/>
                </a:lnTo>
                <a:cubicBezTo>
                  <a:pt x="5159663" y="1667130"/>
                  <a:pt x="5164232" y="1668959"/>
                  <a:pt x="5169715" y="1667130"/>
                </a:cubicBezTo>
                <a:cubicBezTo>
                  <a:pt x="5169715" y="1681762"/>
                  <a:pt x="5155091" y="1663472"/>
                  <a:pt x="5155091" y="1674446"/>
                </a:cubicBezTo>
                <a:cubicBezTo>
                  <a:pt x="5162403" y="1685420"/>
                  <a:pt x="5177028" y="1689078"/>
                  <a:pt x="5180684" y="1667130"/>
                </a:cubicBezTo>
                <a:cubicBezTo>
                  <a:pt x="5169715" y="1659814"/>
                  <a:pt x="5169715" y="1659814"/>
                  <a:pt x="5173371" y="1652498"/>
                </a:cubicBezTo>
                <a:cubicBezTo>
                  <a:pt x="5166059" y="1650669"/>
                  <a:pt x="5165146" y="1654327"/>
                  <a:pt x="5164232" y="1657528"/>
                </a:cubicBezTo>
                <a:lnTo>
                  <a:pt x="5155197" y="1659788"/>
                </a:lnTo>
                <a:lnTo>
                  <a:pt x="5155173" y="1659718"/>
                </a:lnTo>
                <a:lnTo>
                  <a:pt x="5160119" y="1653868"/>
                </a:lnTo>
                <a:cubicBezTo>
                  <a:pt x="5161489" y="1652498"/>
                  <a:pt x="5162403" y="1650669"/>
                  <a:pt x="5162403" y="1645182"/>
                </a:cubicBezTo>
                <a:cubicBezTo>
                  <a:pt x="5184340" y="1641524"/>
                  <a:pt x="5213589" y="1645182"/>
                  <a:pt x="5217245" y="1623232"/>
                </a:cubicBezTo>
                <a:cubicBezTo>
                  <a:pt x="5228212" y="1626890"/>
                  <a:pt x="5224557" y="1634206"/>
                  <a:pt x="5235525" y="1637866"/>
                </a:cubicBezTo>
                <a:cubicBezTo>
                  <a:pt x="5235525" y="1634206"/>
                  <a:pt x="5239181" y="1637866"/>
                  <a:pt x="5239181" y="1634206"/>
                </a:cubicBezTo>
                <a:cubicBezTo>
                  <a:pt x="5242837" y="1630548"/>
                  <a:pt x="5235525" y="1619574"/>
                  <a:pt x="5242837" y="1619574"/>
                </a:cubicBezTo>
                <a:cubicBezTo>
                  <a:pt x="5257461" y="1630548"/>
                  <a:pt x="5294023" y="1626890"/>
                  <a:pt x="5290367" y="1604942"/>
                </a:cubicBezTo>
                <a:cubicBezTo>
                  <a:pt x="5301335" y="1608600"/>
                  <a:pt x="5290367" y="1619574"/>
                  <a:pt x="5297679" y="1623232"/>
                </a:cubicBezTo>
                <a:cubicBezTo>
                  <a:pt x="5297679" y="1615916"/>
                  <a:pt x="5304991" y="1623232"/>
                  <a:pt x="5308647" y="1626890"/>
                </a:cubicBezTo>
                <a:cubicBezTo>
                  <a:pt x="5308647" y="1612258"/>
                  <a:pt x="5315959" y="1615916"/>
                  <a:pt x="5323272" y="1623232"/>
                </a:cubicBezTo>
                <a:cubicBezTo>
                  <a:pt x="5323272" y="1619574"/>
                  <a:pt x="5323272" y="1615916"/>
                  <a:pt x="5323272" y="1612258"/>
                </a:cubicBezTo>
                <a:cubicBezTo>
                  <a:pt x="5330585" y="1619574"/>
                  <a:pt x="5334241" y="1612258"/>
                  <a:pt x="5341553" y="1615916"/>
                </a:cubicBezTo>
                <a:cubicBezTo>
                  <a:pt x="5341553" y="1623232"/>
                  <a:pt x="5341553" y="1626890"/>
                  <a:pt x="5345207" y="1630548"/>
                </a:cubicBezTo>
                <a:cubicBezTo>
                  <a:pt x="5348863" y="1626890"/>
                  <a:pt x="5352519" y="1623232"/>
                  <a:pt x="5356175" y="1619574"/>
                </a:cubicBezTo>
                <a:cubicBezTo>
                  <a:pt x="5348863" y="1615916"/>
                  <a:pt x="5348863" y="1619574"/>
                  <a:pt x="5341553" y="1615916"/>
                </a:cubicBezTo>
                <a:cubicBezTo>
                  <a:pt x="5348863" y="1612258"/>
                  <a:pt x="5356175" y="1608600"/>
                  <a:pt x="5356175" y="1604942"/>
                </a:cubicBezTo>
                <a:cubicBezTo>
                  <a:pt x="5356175" y="1623232"/>
                  <a:pt x="5370800" y="1601284"/>
                  <a:pt x="5378113" y="1619574"/>
                </a:cubicBezTo>
                <a:cubicBezTo>
                  <a:pt x="5396393" y="1604942"/>
                  <a:pt x="5418330" y="1601284"/>
                  <a:pt x="5443923" y="1612258"/>
                </a:cubicBezTo>
                <a:cubicBezTo>
                  <a:pt x="5443923" y="1597626"/>
                  <a:pt x="5443923" y="1604942"/>
                  <a:pt x="5451235" y="1612258"/>
                </a:cubicBezTo>
                <a:cubicBezTo>
                  <a:pt x="5454891" y="1608600"/>
                  <a:pt x="5458547" y="1604942"/>
                  <a:pt x="5462202" y="1601284"/>
                </a:cubicBezTo>
                <a:cubicBezTo>
                  <a:pt x="5462202" y="1601284"/>
                  <a:pt x="5462202" y="1597626"/>
                  <a:pt x="5465858" y="1593968"/>
                </a:cubicBezTo>
                <a:cubicBezTo>
                  <a:pt x="5469515" y="1597626"/>
                  <a:pt x="5469515" y="1597626"/>
                  <a:pt x="5469515" y="1601284"/>
                </a:cubicBezTo>
                <a:cubicBezTo>
                  <a:pt x="5469515" y="1601284"/>
                  <a:pt x="5473171" y="1597626"/>
                  <a:pt x="5473171" y="1597626"/>
                </a:cubicBezTo>
                <a:cubicBezTo>
                  <a:pt x="5480483" y="1597626"/>
                  <a:pt x="5487795" y="1597626"/>
                  <a:pt x="5495107" y="1604942"/>
                </a:cubicBezTo>
                <a:cubicBezTo>
                  <a:pt x="5495107" y="1597626"/>
                  <a:pt x="5502419" y="1597626"/>
                  <a:pt x="5509732" y="1597626"/>
                </a:cubicBezTo>
                <a:cubicBezTo>
                  <a:pt x="5509732" y="1597626"/>
                  <a:pt x="5509732" y="1593968"/>
                  <a:pt x="5509732" y="1593968"/>
                </a:cubicBezTo>
                <a:cubicBezTo>
                  <a:pt x="5513388" y="1593968"/>
                  <a:pt x="5513388" y="1597626"/>
                  <a:pt x="5517044" y="1601284"/>
                </a:cubicBezTo>
                <a:cubicBezTo>
                  <a:pt x="5517044" y="1601284"/>
                  <a:pt x="5520701" y="1601284"/>
                  <a:pt x="5520701" y="1604942"/>
                </a:cubicBezTo>
                <a:cubicBezTo>
                  <a:pt x="5535325" y="1597626"/>
                  <a:pt x="5528013" y="1582994"/>
                  <a:pt x="5542637" y="1590310"/>
                </a:cubicBezTo>
                <a:cubicBezTo>
                  <a:pt x="5542637" y="1586652"/>
                  <a:pt x="5538981" y="1582994"/>
                  <a:pt x="5538981" y="1575678"/>
                </a:cubicBezTo>
                <a:cubicBezTo>
                  <a:pt x="5546293" y="1579336"/>
                  <a:pt x="5542637" y="1582994"/>
                  <a:pt x="5549949" y="1586652"/>
                </a:cubicBezTo>
                <a:cubicBezTo>
                  <a:pt x="5557262" y="1575678"/>
                  <a:pt x="5564574" y="1568362"/>
                  <a:pt x="5575543" y="1572020"/>
                </a:cubicBezTo>
                <a:cubicBezTo>
                  <a:pt x="5582853" y="1564704"/>
                  <a:pt x="5568231" y="1564704"/>
                  <a:pt x="5575543" y="1553730"/>
                </a:cubicBezTo>
                <a:cubicBezTo>
                  <a:pt x="5579197" y="1553730"/>
                  <a:pt x="5586509" y="1546414"/>
                  <a:pt x="5590165" y="1546414"/>
                </a:cubicBezTo>
                <a:cubicBezTo>
                  <a:pt x="5586509" y="1553730"/>
                  <a:pt x="5586509" y="1557388"/>
                  <a:pt x="5593821" y="1561046"/>
                </a:cubicBezTo>
                <a:cubicBezTo>
                  <a:pt x="5626727" y="1542754"/>
                  <a:pt x="5648664" y="1531780"/>
                  <a:pt x="5685225" y="1520806"/>
                </a:cubicBezTo>
                <a:cubicBezTo>
                  <a:pt x="5681569" y="1517148"/>
                  <a:pt x="5677913" y="1517148"/>
                  <a:pt x="5681569" y="1513490"/>
                </a:cubicBezTo>
                <a:cubicBezTo>
                  <a:pt x="5688881" y="1520806"/>
                  <a:pt x="5688881" y="1509832"/>
                  <a:pt x="5696194" y="1509832"/>
                </a:cubicBezTo>
                <a:cubicBezTo>
                  <a:pt x="5696194" y="1513490"/>
                  <a:pt x="5696194" y="1517148"/>
                  <a:pt x="5699848" y="1520806"/>
                </a:cubicBezTo>
                <a:cubicBezTo>
                  <a:pt x="5707161" y="1513490"/>
                  <a:pt x="5721785" y="1517148"/>
                  <a:pt x="5725441" y="1502516"/>
                </a:cubicBezTo>
                <a:cubicBezTo>
                  <a:pt x="5732753" y="1506174"/>
                  <a:pt x="5729097" y="1509832"/>
                  <a:pt x="5736409" y="1513490"/>
                </a:cubicBezTo>
                <a:cubicBezTo>
                  <a:pt x="5740065" y="1491542"/>
                  <a:pt x="5758347" y="1506174"/>
                  <a:pt x="5769315" y="1495200"/>
                </a:cubicBezTo>
                <a:cubicBezTo>
                  <a:pt x="5765659" y="1491542"/>
                  <a:pt x="5765659" y="1487884"/>
                  <a:pt x="5762003" y="1487884"/>
                </a:cubicBezTo>
                <a:cubicBezTo>
                  <a:pt x="5758347" y="1491542"/>
                  <a:pt x="5751034" y="1491542"/>
                  <a:pt x="5743722" y="1491542"/>
                </a:cubicBezTo>
                <a:cubicBezTo>
                  <a:pt x="5751034" y="1484226"/>
                  <a:pt x="5762003" y="1476910"/>
                  <a:pt x="5758347" y="1465936"/>
                </a:cubicBezTo>
                <a:cubicBezTo>
                  <a:pt x="5772971" y="1465936"/>
                  <a:pt x="5754691" y="1480568"/>
                  <a:pt x="5762003" y="1484226"/>
                </a:cubicBezTo>
                <a:cubicBezTo>
                  <a:pt x="5787595" y="1469594"/>
                  <a:pt x="5820499" y="1422038"/>
                  <a:pt x="5849749" y="1425696"/>
                </a:cubicBezTo>
                <a:cubicBezTo>
                  <a:pt x="5849749" y="1414722"/>
                  <a:pt x="5853405" y="1418380"/>
                  <a:pt x="5860717" y="1414722"/>
                </a:cubicBezTo>
                <a:cubicBezTo>
                  <a:pt x="5868029" y="1429354"/>
                  <a:pt x="5838780" y="1433012"/>
                  <a:pt x="5849749" y="1447644"/>
                </a:cubicBezTo>
                <a:cubicBezTo>
                  <a:pt x="5860717" y="1443986"/>
                  <a:pt x="5868029" y="1440328"/>
                  <a:pt x="5878997" y="1433012"/>
                </a:cubicBezTo>
                <a:cubicBezTo>
                  <a:pt x="5886310" y="1429354"/>
                  <a:pt x="5897279" y="1422038"/>
                  <a:pt x="5904591" y="1414722"/>
                </a:cubicBezTo>
                <a:cubicBezTo>
                  <a:pt x="5908247" y="1422038"/>
                  <a:pt x="5886310" y="1433012"/>
                  <a:pt x="5893622" y="1443986"/>
                </a:cubicBezTo>
                <a:cubicBezTo>
                  <a:pt x="5904591" y="1440328"/>
                  <a:pt x="5919215" y="1422038"/>
                  <a:pt x="5922871" y="1414722"/>
                </a:cubicBezTo>
                <a:cubicBezTo>
                  <a:pt x="5922871" y="1418380"/>
                  <a:pt x="5926527" y="1418380"/>
                  <a:pt x="5930183" y="1422038"/>
                </a:cubicBezTo>
                <a:cubicBezTo>
                  <a:pt x="5948463" y="1396432"/>
                  <a:pt x="5977712" y="1389116"/>
                  <a:pt x="5992337" y="1348876"/>
                </a:cubicBezTo>
                <a:cubicBezTo>
                  <a:pt x="5999649" y="1352534"/>
                  <a:pt x="5999649" y="1359850"/>
                  <a:pt x="5999649" y="1367166"/>
                </a:cubicBezTo>
                <a:cubicBezTo>
                  <a:pt x="5995993" y="1363508"/>
                  <a:pt x="5995993" y="1359850"/>
                  <a:pt x="5992337" y="1363508"/>
                </a:cubicBezTo>
                <a:cubicBezTo>
                  <a:pt x="5988681" y="1363508"/>
                  <a:pt x="5985024" y="1367166"/>
                  <a:pt x="5992337" y="1370826"/>
                </a:cubicBezTo>
                <a:cubicBezTo>
                  <a:pt x="5995993" y="1370826"/>
                  <a:pt x="6006961" y="1370826"/>
                  <a:pt x="6010617" y="1367166"/>
                </a:cubicBezTo>
                <a:cubicBezTo>
                  <a:pt x="6006961" y="1363508"/>
                  <a:pt x="6010617" y="1359850"/>
                  <a:pt x="6010617" y="1356192"/>
                </a:cubicBezTo>
                <a:cubicBezTo>
                  <a:pt x="6014273" y="1352534"/>
                  <a:pt x="6025242" y="1363508"/>
                  <a:pt x="6028898" y="1359850"/>
                </a:cubicBezTo>
                <a:cubicBezTo>
                  <a:pt x="6028898" y="1356192"/>
                  <a:pt x="6032554" y="1352534"/>
                  <a:pt x="6028898" y="1348876"/>
                </a:cubicBezTo>
                <a:cubicBezTo>
                  <a:pt x="6017929" y="1352534"/>
                  <a:pt x="6021585" y="1356192"/>
                  <a:pt x="6014273" y="1345218"/>
                </a:cubicBezTo>
                <a:cubicBezTo>
                  <a:pt x="6010617" y="1348876"/>
                  <a:pt x="6003305" y="1348876"/>
                  <a:pt x="5995993" y="1352534"/>
                </a:cubicBezTo>
                <a:cubicBezTo>
                  <a:pt x="5999649" y="1341560"/>
                  <a:pt x="5985024" y="1352534"/>
                  <a:pt x="5988681" y="1341560"/>
                </a:cubicBezTo>
                <a:cubicBezTo>
                  <a:pt x="5995993" y="1337902"/>
                  <a:pt x="5992337" y="1341560"/>
                  <a:pt x="6003305" y="1348876"/>
                </a:cubicBezTo>
                <a:cubicBezTo>
                  <a:pt x="6021585" y="1345218"/>
                  <a:pt x="6021585" y="1326928"/>
                  <a:pt x="6036210" y="1319612"/>
                </a:cubicBezTo>
                <a:cubicBezTo>
                  <a:pt x="6036210" y="1334244"/>
                  <a:pt x="6028898" y="1348876"/>
                  <a:pt x="6039867" y="1359850"/>
                </a:cubicBezTo>
                <a:cubicBezTo>
                  <a:pt x="6050833" y="1363508"/>
                  <a:pt x="6058145" y="1337902"/>
                  <a:pt x="6069113" y="1337902"/>
                </a:cubicBezTo>
                <a:cubicBezTo>
                  <a:pt x="6080082" y="1348876"/>
                  <a:pt x="6087395" y="1337902"/>
                  <a:pt x="6094707" y="1334244"/>
                </a:cubicBezTo>
                <a:cubicBezTo>
                  <a:pt x="6091051" y="1326928"/>
                  <a:pt x="6109331" y="1308638"/>
                  <a:pt x="6112987" y="1315954"/>
                </a:cubicBezTo>
                <a:cubicBezTo>
                  <a:pt x="6109331" y="1315954"/>
                  <a:pt x="6098363" y="1326928"/>
                  <a:pt x="6109331" y="1330586"/>
                </a:cubicBezTo>
                <a:cubicBezTo>
                  <a:pt x="6112987" y="1323270"/>
                  <a:pt x="6120300" y="1323270"/>
                  <a:pt x="6123956" y="1319612"/>
                </a:cubicBezTo>
                <a:cubicBezTo>
                  <a:pt x="6120300" y="1315954"/>
                  <a:pt x="6123956" y="1312296"/>
                  <a:pt x="6116643" y="1308638"/>
                </a:cubicBezTo>
                <a:cubicBezTo>
                  <a:pt x="6134925" y="1297664"/>
                  <a:pt x="6127612" y="1301322"/>
                  <a:pt x="6142237" y="1286688"/>
                </a:cubicBezTo>
                <a:cubicBezTo>
                  <a:pt x="6156861" y="1294006"/>
                  <a:pt x="6160517" y="1286688"/>
                  <a:pt x="6164173" y="1283031"/>
                </a:cubicBezTo>
                <a:cubicBezTo>
                  <a:pt x="6171484" y="1279373"/>
                  <a:pt x="6175140" y="1272057"/>
                  <a:pt x="6189765" y="1283031"/>
                </a:cubicBezTo>
                <a:cubicBezTo>
                  <a:pt x="6189765" y="1275715"/>
                  <a:pt x="6197077" y="1275715"/>
                  <a:pt x="6200733" y="1268399"/>
                </a:cubicBezTo>
                <a:cubicBezTo>
                  <a:pt x="6204389" y="1283031"/>
                  <a:pt x="6204389" y="1294006"/>
                  <a:pt x="6200733" y="1308638"/>
                </a:cubicBezTo>
                <a:cubicBezTo>
                  <a:pt x="6226327" y="1301322"/>
                  <a:pt x="6255575" y="1294006"/>
                  <a:pt x="6259231" y="1261083"/>
                </a:cubicBezTo>
                <a:cubicBezTo>
                  <a:pt x="6277513" y="1261083"/>
                  <a:pt x="6310416" y="1250109"/>
                  <a:pt x="6314072" y="1220845"/>
                </a:cubicBezTo>
                <a:cubicBezTo>
                  <a:pt x="6284823" y="1202555"/>
                  <a:pt x="6266544" y="1264741"/>
                  <a:pt x="6244607" y="1250109"/>
                </a:cubicBezTo>
                <a:cubicBezTo>
                  <a:pt x="6251919" y="1253767"/>
                  <a:pt x="6248263" y="1268399"/>
                  <a:pt x="6240951" y="1264741"/>
                </a:cubicBezTo>
                <a:cubicBezTo>
                  <a:pt x="6240951" y="1261083"/>
                  <a:pt x="6240951" y="1257425"/>
                  <a:pt x="6237295" y="1253767"/>
                </a:cubicBezTo>
                <a:cubicBezTo>
                  <a:pt x="6226327" y="1264741"/>
                  <a:pt x="6229983" y="1294006"/>
                  <a:pt x="6208045" y="1294006"/>
                </a:cubicBezTo>
                <a:cubicBezTo>
                  <a:pt x="6211701" y="1275715"/>
                  <a:pt x="6222670" y="1242793"/>
                  <a:pt x="6237295" y="1235477"/>
                </a:cubicBezTo>
                <a:cubicBezTo>
                  <a:pt x="6244607" y="1239135"/>
                  <a:pt x="6229983" y="1250109"/>
                  <a:pt x="6240951" y="1253767"/>
                </a:cubicBezTo>
                <a:cubicBezTo>
                  <a:pt x="6251919" y="1239135"/>
                  <a:pt x="6259231" y="1231819"/>
                  <a:pt x="6262888" y="1209871"/>
                </a:cubicBezTo>
                <a:cubicBezTo>
                  <a:pt x="6277513" y="1213529"/>
                  <a:pt x="6288479" y="1209871"/>
                  <a:pt x="6303103" y="1209871"/>
                </a:cubicBezTo>
                <a:cubicBezTo>
                  <a:pt x="6310416" y="1187921"/>
                  <a:pt x="6325041" y="1195239"/>
                  <a:pt x="6321385" y="1173289"/>
                </a:cubicBezTo>
                <a:cubicBezTo>
                  <a:pt x="6332353" y="1176947"/>
                  <a:pt x="6317729" y="1184263"/>
                  <a:pt x="6328697" y="1187921"/>
                </a:cubicBezTo>
                <a:cubicBezTo>
                  <a:pt x="6343321" y="1187921"/>
                  <a:pt x="6336009" y="1184263"/>
                  <a:pt x="6343321" y="1198897"/>
                </a:cubicBezTo>
                <a:cubicBezTo>
                  <a:pt x="6343321" y="1198897"/>
                  <a:pt x="6343321" y="1198897"/>
                  <a:pt x="6357946" y="1173289"/>
                </a:cubicBezTo>
                <a:cubicBezTo>
                  <a:pt x="6365258" y="1176947"/>
                  <a:pt x="6372571" y="1176947"/>
                  <a:pt x="6376227" y="1169631"/>
                </a:cubicBezTo>
                <a:cubicBezTo>
                  <a:pt x="6368915" y="1162315"/>
                  <a:pt x="6368915" y="1169631"/>
                  <a:pt x="6361602" y="1169631"/>
                </a:cubicBezTo>
                <a:cubicBezTo>
                  <a:pt x="6368915" y="1162315"/>
                  <a:pt x="6368915" y="1154999"/>
                  <a:pt x="6365258" y="1147683"/>
                </a:cubicBezTo>
                <a:cubicBezTo>
                  <a:pt x="6372571" y="1151341"/>
                  <a:pt x="6379883" y="1140367"/>
                  <a:pt x="6387195" y="1151341"/>
                </a:cubicBezTo>
                <a:cubicBezTo>
                  <a:pt x="6387195" y="1154999"/>
                  <a:pt x="6383539" y="1162315"/>
                  <a:pt x="6394507" y="1165973"/>
                </a:cubicBezTo>
                <a:cubicBezTo>
                  <a:pt x="6398163" y="1154999"/>
                  <a:pt x="6405474" y="1140367"/>
                  <a:pt x="6409130" y="1125735"/>
                </a:cubicBezTo>
                <a:cubicBezTo>
                  <a:pt x="6423755" y="1140367"/>
                  <a:pt x="6423755" y="1100127"/>
                  <a:pt x="6438379" y="1114761"/>
                </a:cubicBezTo>
                <a:cubicBezTo>
                  <a:pt x="6438379" y="1125735"/>
                  <a:pt x="6431067" y="1122077"/>
                  <a:pt x="6434723" y="1133051"/>
                </a:cubicBezTo>
                <a:cubicBezTo>
                  <a:pt x="6427411" y="1125735"/>
                  <a:pt x="6427411" y="1140367"/>
                  <a:pt x="6420099" y="1140367"/>
                </a:cubicBezTo>
                <a:cubicBezTo>
                  <a:pt x="6423755" y="1144025"/>
                  <a:pt x="6423755" y="1147683"/>
                  <a:pt x="6431067" y="1147683"/>
                </a:cubicBezTo>
                <a:cubicBezTo>
                  <a:pt x="6431067" y="1144025"/>
                  <a:pt x="6434723" y="1140367"/>
                  <a:pt x="6438379" y="1133051"/>
                </a:cubicBezTo>
                <a:cubicBezTo>
                  <a:pt x="6445691" y="1147683"/>
                  <a:pt x="6453004" y="1129393"/>
                  <a:pt x="6463973" y="1136709"/>
                </a:cubicBezTo>
                <a:cubicBezTo>
                  <a:pt x="6449348" y="1154999"/>
                  <a:pt x="6427411" y="1147683"/>
                  <a:pt x="6431067" y="1180605"/>
                </a:cubicBezTo>
                <a:cubicBezTo>
                  <a:pt x="6449348" y="1184263"/>
                  <a:pt x="6467629" y="1133051"/>
                  <a:pt x="6485909" y="1165973"/>
                </a:cubicBezTo>
                <a:cubicBezTo>
                  <a:pt x="6489565" y="1165973"/>
                  <a:pt x="6493221" y="1158657"/>
                  <a:pt x="6496878" y="1154999"/>
                </a:cubicBezTo>
                <a:cubicBezTo>
                  <a:pt x="6496878" y="1151341"/>
                  <a:pt x="6489565" y="1147683"/>
                  <a:pt x="6493221" y="1144025"/>
                </a:cubicBezTo>
                <a:cubicBezTo>
                  <a:pt x="6522469" y="1147683"/>
                  <a:pt x="6548062" y="1118419"/>
                  <a:pt x="6580967" y="1122077"/>
                </a:cubicBezTo>
                <a:cubicBezTo>
                  <a:pt x="6577311" y="1118419"/>
                  <a:pt x="6580967" y="1114761"/>
                  <a:pt x="6580967" y="1111101"/>
                </a:cubicBezTo>
                <a:cubicBezTo>
                  <a:pt x="6588279" y="1118419"/>
                  <a:pt x="6591936" y="1103785"/>
                  <a:pt x="6599248" y="1111101"/>
                </a:cubicBezTo>
                <a:cubicBezTo>
                  <a:pt x="6595592" y="1118419"/>
                  <a:pt x="6584623" y="1118419"/>
                  <a:pt x="6591936" y="1125735"/>
                </a:cubicBezTo>
                <a:cubicBezTo>
                  <a:pt x="6606561" y="1125735"/>
                  <a:pt x="6617529" y="1122077"/>
                  <a:pt x="6628497" y="1114761"/>
                </a:cubicBezTo>
                <a:cubicBezTo>
                  <a:pt x="6639464" y="1118419"/>
                  <a:pt x="6632153" y="1125735"/>
                  <a:pt x="6639464" y="1129393"/>
                </a:cubicBezTo>
                <a:cubicBezTo>
                  <a:pt x="6643120" y="1125735"/>
                  <a:pt x="6639464" y="1122077"/>
                  <a:pt x="6643120" y="1114761"/>
                </a:cubicBezTo>
                <a:cubicBezTo>
                  <a:pt x="6650433" y="1122077"/>
                  <a:pt x="6650433" y="1125735"/>
                  <a:pt x="6657745" y="1129393"/>
                </a:cubicBezTo>
                <a:cubicBezTo>
                  <a:pt x="6665057" y="1122077"/>
                  <a:pt x="6665057" y="1125735"/>
                  <a:pt x="6668713" y="1114761"/>
                </a:cubicBezTo>
                <a:cubicBezTo>
                  <a:pt x="6676025" y="1122077"/>
                  <a:pt x="6672369" y="1133051"/>
                  <a:pt x="6679681" y="1140367"/>
                </a:cubicBezTo>
                <a:cubicBezTo>
                  <a:pt x="6686994" y="1136709"/>
                  <a:pt x="6690650" y="1125735"/>
                  <a:pt x="6701619" y="1133051"/>
                </a:cubicBezTo>
                <a:cubicBezTo>
                  <a:pt x="6701619" y="1136709"/>
                  <a:pt x="6701619" y="1136709"/>
                  <a:pt x="6697963" y="1136709"/>
                </a:cubicBezTo>
                <a:lnTo>
                  <a:pt x="6701543" y="1143871"/>
                </a:lnTo>
                <a:lnTo>
                  <a:pt x="6701371" y="1143915"/>
                </a:lnTo>
                <a:lnTo>
                  <a:pt x="6690193" y="1138995"/>
                </a:lnTo>
                <a:cubicBezTo>
                  <a:pt x="6686994" y="1140367"/>
                  <a:pt x="6685167" y="1144025"/>
                  <a:pt x="6686994" y="1147683"/>
                </a:cubicBezTo>
                <a:lnTo>
                  <a:pt x="6701371" y="1143915"/>
                </a:lnTo>
                <a:lnTo>
                  <a:pt x="6701619" y="1144025"/>
                </a:lnTo>
                <a:lnTo>
                  <a:pt x="6701543" y="1143871"/>
                </a:lnTo>
                <a:lnTo>
                  <a:pt x="6706188" y="1142653"/>
                </a:lnTo>
                <a:cubicBezTo>
                  <a:pt x="6711673" y="1140367"/>
                  <a:pt x="6716243" y="1136709"/>
                  <a:pt x="6719899" y="1129393"/>
                </a:cubicBezTo>
                <a:cubicBezTo>
                  <a:pt x="6727211" y="1140367"/>
                  <a:pt x="6730867" y="1129393"/>
                  <a:pt x="6734524" y="1140367"/>
                </a:cubicBezTo>
                <a:cubicBezTo>
                  <a:pt x="6734524" y="1133051"/>
                  <a:pt x="6738180" y="1129393"/>
                  <a:pt x="6745493" y="1133051"/>
                </a:cubicBezTo>
                <a:cubicBezTo>
                  <a:pt x="6738180" y="1144025"/>
                  <a:pt x="6741836" y="1151341"/>
                  <a:pt x="6752803" y="1158657"/>
                </a:cubicBezTo>
                <a:cubicBezTo>
                  <a:pt x="6745493" y="1162315"/>
                  <a:pt x="6734524" y="1165973"/>
                  <a:pt x="6727211" y="1169631"/>
                </a:cubicBezTo>
                <a:cubicBezTo>
                  <a:pt x="6734524" y="1176947"/>
                  <a:pt x="6723555" y="1184263"/>
                  <a:pt x="6738180" y="1187921"/>
                </a:cubicBezTo>
                <a:cubicBezTo>
                  <a:pt x="6741836" y="1169631"/>
                  <a:pt x="6756459" y="1165973"/>
                  <a:pt x="6767427" y="1162315"/>
                </a:cubicBezTo>
                <a:cubicBezTo>
                  <a:pt x="6767427" y="1151341"/>
                  <a:pt x="6767427" y="1136709"/>
                  <a:pt x="6782052" y="1140367"/>
                </a:cubicBezTo>
                <a:cubicBezTo>
                  <a:pt x="6778396" y="1147683"/>
                  <a:pt x="6771083" y="1144025"/>
                  <a:pt x="6771083" y="1154999"/>
                </a:cubicBezTo>
                <a:cubicBezTo>
                  <a:pt x="6771083" y="1162315"/>
                  <a:pt x="6782052" y="1165973"/>
                  <a:pt x="6785708" y="1165973"/>
                </a:cubicBezTo>
                <a:cubicBezTo>
                  <a:pt x="6785708" y="1162315"/>
                  <a:pt x="6782052" y="1147683"/>
                  <a:pt x="6789365" y="1151341"/>
                </a:cubicBezTo>
                <a:cubicBezTo>
                  <a:pt x="6789365" y="1154999"/>
                  <a:pt x="6793021" y="1165973"/>
                  <a:pt x="6796677" y="1158657"/>
                </a:cubicBezTo>
                <a:cubicBezTo>
                  <a:pt x="6800333" y="1151341"/>
                  <a:pt x="6793021" y="1147683"/>
                  <a:pt x="6803989" y="1136709"/>
                </a:cubicBezTo>
                <a:cubicBezTo>
                  <a:pt x="6807645" y="1140367"/>
                  <a:pt x="6811301" y="1154999"/>
                  <a:pt x="6814957" y="1151341"/>
                </a:cubicBezTo>
                <a:cubicBezTo>
                  <a:pt x="6811301" y="1147683"/>
                  <a:pt x="6814957" y="1129393"/>
                  <a:pt x="6822269" y="1129393"/>
                </a:cubicBezTo>
                <a:cubicBezTo>
                  <a:pt x="6829582" y="1136709"/>
                  <a:pt x="6818613" y="1136709"/>
                  <a:pt x="6822269" y="1144025"/>
                </a:cubicBezTo>
                <a:cubicBezTo>
                  <a:pt x="6829582" y="1133051"/>
                  <a:pt x="6829582" y="1154999"/>
                  <a:pt x="6833238" y="1147683"/>
                </a:cubicBezTo>
                <a:cubicBezTo>
                  <a:pt x="6825926" y="1129393"/>
                  <a:pt x="6847863" y="1118419"/>
                  <a:pt x="6862487" y="1122077"/>
                </a:cubicBezTo>
                <a:cubicBezTo>
                  <a:pt x="6862487" y="1114761"/>
                  <a:pt x="6862487" y="1111101"/>
                  <a:pt x="6858831" y="1103785"/>
                </a:cubicBezTo>
                <a:cubicBezTo>
                  <a:pt x="6866143" y="1107443"/>
                  <a:pt x="6873454" y="1103785"/>
                  <a:pt x="6866143" y="1096469"/>
                </a:cubicBezTo>
                <a:cubicBezTo>
                  <a:pt x="6873454" y="1100127"/>
                  <a:pt x="6877110" y="1092811"/>
                  <a:pt x="6884423" y="1100127"/>
                </a:cubicBezTo>
                <a:cubicBezTo>
                  <a:pt x="6880766" y="1111101"/>
                  <a:pt x="6866143" y="1125735"/>
                  <a:pt x="6855175" y="1129393"/>
                </a:cubicBezTo>
                <a:cubicBezTo>
                  <a:pt x="6855175" y="1133051"/>
                  <a:pt x="6855175" y="1133051"/>
                  <a:pt x="6858831" y="1136709"/>
                </a:cubicBezTo>
                <a:cubicBezTo>
                  <a:pt x="6888079" y="1114761"/>
                  <a:pt x="6913671" y="1118419"/>
                  <a:pt x="6942921" y="1089153"/>
                </a:cubicBezTo>
                <a:cubicBezTo>
                  <a:pt x="6946577" y="1096469"/>
                  <a:pt x="6950233" y="1092811"/>
                  <a:pt x="6957545" y="1096469"/>
                </a:cubicBezTo>
                <a:cubicBezTo>
                  <a:pt x="6946577" y="1114761"/>
                  <a:pt x="6924640" y="1118419"/>
                  <a:pt x="6920984" y="1144025"/>
                </a:cubicBezTo>
                <a:cubicBezTo>
                  <a:pt x="6924640" y="1147683"/>
                  <a:pt x="6924640" y="1147683"/>
                  <a:pt x="6928296" y="1147683"/>
                </a:cubicBezTo>
                <a:cubicBezTo>
                  <a:pt x="6946577" y="1129393"/>
                  <a:pt x="6964857" y="1096469"/>
                  <a:pt x="6990449" y="1114761"/>
                </a:cubicBezTo>
                <a:cubicBezTo>
                  <a:pt x="7008729" y="1103785"/>
                  <a:pt x="7037979" y="1085495"/>
                  <a:pt x="7052603" y="1100127"/>
                </a:cubicBezTo>
                <a:cubicBezTo>
                  <a:pt x="7052603" y="1092811"/>
                  <a:pt x="7056259" y="1092811"/>
                  <a:pt x="7063572" y="1092811"/>
                </a:cubicBezTo>
                <a:cubicBezTo>
                  <a:pt x="7056259" y="1096469"/>
                  <a:pt x="7056259" y="1103785"/>
                  <a:pt x="7063572" y="1107443"/>
                </a:cubicBezTo>
                <a:cubicBezTo>
                  <a:pt x="7067228" y="1107443"/>
                  <a:pt x="7074541" y="1107443"/>
                  <a:pt x="7081853" y="1114761"/>
                </a:cubicBezTo>
                <a:cubicBezTo>
                  <a:pt x="7085509" y="1111101"/>
                  <a:pt x="7092821" y="1111101"/>
                  <a:pt x="7085509" y="1103785"/>
                </a:cubicBezTo>
                <a:cubicBezTo>
                  <a:pt x="7081853" y="1107443"/>
                  <a:pt x="7081853" y="1111101"/>
                  <a:pt x="7078197" y="1107443"/>
                </a:cubicBezTo>
                <a:cubicBezTo>
                  <a:pt x="7078197" y="1092811"/>
                  <a:pt x="7092821" y="1096469"/>
                  <a:pt x="7100133" y="1085495"/>
                </a:cubicBezTo>
                <a:cubicBezTo>
                  <a:pt x="7111100" y="1111101"/>
                  <a:pt x="7136693" y="1103785"/>
                  <a:pt x="7158630" y="1114761"/>
                </a:cubicBezTo>
                <a:cubicBezTo>
                  <a:pt x="7154974" y="1125735"/>
                  <a:pt x="7173255" y="1129393"/>
                  <a:pt x="7180567" y="1136709"/>
                </a:cubicBezTo>
                <a:cubicBezTo>
                  <a:pt x="7184223" y="1165973"/>
                  <a:pt x="7158630" y="1195239"/>
                  <a:pt x="7129381" y="1213529"/>
                </a:cubicBezTo>
                <a:cubicBezTo>
                  <a:pt x="7125725" y="1202555"/>
                  <a:pt x="7133037" y="1206213"/>
                  <a:pt x="7133037" y="1198897"/>
                </a:cubicBezTo>
                <a:cubicBezTo>
                  <a:pt x="7118413" y="1191581"/>
                  <a:pt x="7118413" y="1213529"/>
                  <a:pt x="7100133" y="1209871"/>
                </a:cubicBezTo>
                <a:cubicBezTo>
                  <a:pt x="7103787" y="1250109"/>
                  <a:pt x="7041635" y="1239135"/>
                  <a:pt x="7027011" y="1257425"/>
                </a:cubicBezTo>
                <a:cubicBezTo>
                  <a:pt x="6997761" y="1246451"/>
                  <a:pt x="6968514" y="1268399"/>
                  <a:pt x="6957545" y="1279373"/>
                </a:cubicBezTo>
                <a:cubicBezTo>
                  <a:pt x="6964857" y="1279373"/>
                  <a:pt x="6975826" y="1268399"/>
                  <a:pt x="6979483" y="1283031"/>
                </a:cubicBezTo>
                <a:cubicBezTo>
                  <a:pt x="6964857" y="1290348"/>
                  <a:pt x="6946577" y="1286688"/>
                  <a:pt x="6939265" y="1301322"/>
                </a:cubicBezTo>
                <a:cubicBezTo>
                  <a:pt x="6924640" y="1301322"/>
                  <a:pt x="6895391" y="1304980"/>
                  <a:pt x="6895391" y="1319612"/>
                </a:cubicBezTo>
                <a:cubicBezTo>
                  <a:pt x="6884423" y="1323270"/>
                  <a:pt x="6899047" y="1315954"/>
                  <a:pt x="6888079" y="1308638"/>
                </a:cubicBezTo>
                <a:cubicBezTo>
                  <a:pt x="6884423" y="1312296"/>
                  <a:pt x="6877110" y="1319612"/>
                  <a:pt x="6873454" y="1323270"/>
                </a:cubicBezTo>
                <a:cubicBezTo>
                  <a:pt x="6869797" y="1326928"/>
                  <a:pt x="6866143" y="1330586"/>
                  <a:pt x="6858831" y="1326928"/>
                </a:cubicBezTo>
                <a:cubicBezTo>
                  <a:pt x="6858831" y="1319612"/>
                  <a:pt x="6877110" y="1326928"/>
                  <a:pt x="6869797" y="1319612"/>
                </a:cubicBezTo>
                <a:cubicBezTo>
                  <a:pt x="6862487" y="1319612"/>
                  <a:pt x="6840551" y="1315954"/>
                  <a:pt x="6851519" y="1334244"/>
                </a:cubicBezTo>
                <a:cubicBezTo>
                  <a:pt x="6825926" y="1330586"/>
                  <a:pt x="6800333" y="1341560"/>
                  <a:pt x="6778396" y="1348876"/>
                </a:cubicBezTo>
                <a:cubicBezTo>
                  <a:pt x="6778396" y="1370826"/>
                  <a:pt x="6760115" y="1389116"/>
                  <a:pt x="6741836" y="1396432"/>
                </a:cubicBezTo>
                <a:cubicBezTo>
                  <a:pt x="6745493" y="1403748"/>
                  <a:pt x="6749149" y="1414722"/>
                  <a:pt x="6756459" y="1422038"/>
                </a:cubicBezTo>
                <a:cubicBezTo>
                  <a:pt x="6760115" y="1418380"/>
                  <a:pt x="6763771" y="1418380"/>
                  <a:pt x="6767427" y="1411064"/>
                </a:cubicBezTo>
                <a:cubicBezTo>
                  <a:pt x="6760115" y="1407406"/>
                  <a:pt x="6760115" y="1400090"/>
                  <a:pt x="6763771" y="1392774"/>
                </a:cubicBezTo>
                <a:cubicBezTo>
                  <a:pt x="6778396" y="1392774"/>
                  <a:pt x="6789365" y="1392774"/>
                  <a:pt x="6803989" y="1381800"/>
                </a:cubicBezTo>
                <a:cubicBezTo>
                  <a:pt x="6807645" y="1385458"/>
                  <a:pt x="6807645" y="1389116"/>
                  <a:pt x="6811301" y="1392774"/>
                </a:cubicBezTo>
                <a:cubicBezTo>
                  <a:pt x="6811301" y="1381800"/>
                  <a:pt x="6818613" y="1389116"/>
                  <a:pt x="6825926" y="1381800"/>
                </a:cubicBezTo>
                <a:cubicBezTo>
                  <a:pt x="6822269" y="1381800"/>
                  <a:pt x="6818613" y="1378142"/>
                  <a:pt x="6822269" y="1374484"/>
                </a:cubicBezTo>
                <a:cubicBezTo>
                  <a:pt x="6825926" y="1378142"/>
                  <a:pt x="6829582" y="1381800"/>
                  <a:pt x="6833238" y="1381800"/>
                </a:cubicBezTo>
                <a:cubicBezTo>
                  <a:pt x="6829582" y="1389116"/>
                  <a:pt x="6811301" y="1400090"/>
                  <a:pt x="6818613" y="1414722"/>
                </a:cubicBezTo>
                <a:cubicBezTo>
                  <a:pt x="6836894" y="1407406"/>
                  <a:pt x="6840551" y="1389116"/>
                  <a:pt x="6855175" y="1392774"/>
                </a:cubicBezTo>
                <a:cubicBezTo>
                  <a:pt x="6862487" y="1396432"/>
                  <a:pt x="6851519" y="1403748"/>
                  <a:pt x="6862487" y="1407406"/>
                </a:cubicBezTo>
                <a:cubicBezTo>
                  <a:pt x="6873454" y="1407406"/>
                  <a:pt x="6880766" y="1396432"/>
                  <a:pt x="6895391" y="1403748"/>
                </a:cubicBezTo>
                <a:cubicBezTo>
                  <a:pt x="6891735" y="1407406"/>
                  <a:pt x="6888079" y="1414722"/>
                  <a:pt x="6891735" y="1418380"/>
                </a:cubicBezTo>
                <a:cubicBezTo>
                  <a:pt x="6902703" y="1425696"/>
                  <a:pt x="6906359" y="1407406"/>
                  <a:pt x="6920984" y="1422038"/>
                </a:cubicBezTo>
                <a:cubicBezTo>
                  <a:pt x="6920984" y="1418380"/>
                  <a:pt x="6917327" y="1418380"/>
                  <a:pt x="6920984" y="1414722"/>
                </a:cubicBezTo>
                <a:cubicBezTo>
                  <a:pt x="6935609" y="1422038"/>
                  <a:pt x="6946577" y="1422038"/>
                  <a:pt x="6957545" y="1414722"/>
                </a:cubicBezTo>
                <a:cubicBezTo>
                  <a:pt x="6972170" y="1429354"/>
                  <a:pt x="6979483" y="1422038"/>
                  <a:pt x="6994105" y="1429354"/>
                </a:cubicBezTo>
                <a:cubicBezTo>
                  <a:pt x="6972170" y="1447644"/>
                  <a:pt x="6950233" y="1454960"/>
                  <a:pt x="6928296" y="1462278"/>
                </a:cubicBezTo>
                <a:cubicBezTo>
                  <a:pt x="6917327" y="1465936"/>
                  <a:pt x="6906359" y="1469594"/>
                  <a:pt x="6895391" y="1476910"/>
                </a:cubicBezTo>
                <a:cubicBezTo>
                  <a:pt x="6884423" y="1480568"/>
                  <a:pt x="6873454" y="1487884"/>
                  <a:pt x="6862487" y="1498858"/>
                </a:cubicBezTo>
                <a:cubicBezTo>
                  <a:pt x="6847863" y="1491542"/>
                  <a:pt x="6833238" y="1506174"/>
                  <a:pt x="6822269" y="1520806"/>
                </a:cubicBezTo>
                <a:cubicBezTo>
                  <a:pt x="6803989" y="1509832"/>
                  <a:pt x="6782052" y="1520806"/>
                  <a:pt x="6782052" y="1542754"/>
                </a:cubicBezTo>
                <a:cubicBezTo>
                  <a:pt x="6793021" y="1535438"/>
                  <a:pt x="6800333" y="1517148"/>
                  <a:pt x="6811301" y="1520806"/>
                </a:cubicBezTo>
                <a:cubicBezTo>
                  <a:pt x="6796677" y="1535438"/>
                  <a:pt x="6782052" y="1557388"/>
                  <a:pt x="6760115" y="1553730"/>
                </a:cubicBezTo>
                <a:cubicBezTo>
                  <a:pt x="6767427" y="1564704"/>
                  <a:pt x="6756459" y="1572020"/>
                  <a:pt x="6749149" y="1572020"/>
                </a:cubicBezTo>
                <a:cubicBezTo>
                  <a:pt x="6749149" y="1564704"/>
                  <a:pt x="6763771" y="1553730"/>
                  <a:pt x="6760115" y="1546414"/>
                </a:cubicBezTo>
                <a:cubicBezTo>
                  <a:pt x="6745493" y="1553730"/>
                  <a:pt x="6749149" y="1575678"/>
                  <a:pt x="6730867" y="1586652"/>
                </a:cubicBezTo>
                <a:cubicBezTo>
                  <a:pt x="6727211" y="1582994"/>
                  <a:pt x="6727211" y="1579336"/>
                  <a:pt x="6723555" y="1575678"/>
                </a:cubicBezTo>
                <a:cubicBezTo>
                  <a:pt x="6716243" y="1579336"/>
                  <a:pt x="6701619" y="1593968"/>
                  <a:pt x="6705275" y="1579336"/>
                </a:cubicBezTo>
                <a:cubicBezTo>
                  <a:pt x="6701619" y="1582994"/>
                  <a:pt x="6701619" y="1579336"/>
                  <a:pt x="6697963" y="1582994"/>
                </a:cubicBezTo>
                <a:cubicBezTo>
                  <a:pt x="6701619" y="1590310"/>
                  <a:pt x="6694306" y="1597626"/>
                  <a:pt x="6697963" y="1604942"/>
                </a:cubicBezTo>
                <a:cubicBezTo>
                  <a:pt x="6701619" y="1608600"/>
                  <a:pt x="6701619" y="1604942"/>
                  <a:pt x="6705275" y="1604942"/>
                </a:cubicBezTo>
                <a:cubicBezTo>
                  <a:pt x="6708931" y="1597626"/>
                  <a:pt x="6701619" y="1593968"/>
                  <a:pt x="6708931" y="1590310"/>
                </a:cubicBezTo>
                <a:cubicBezTo>
                  <a:pt x="6716243" y="1601284"/>
                  <a:pt x="6716243" y="1579336"/>
                  <a:pt x="6723555" y="1586652"/>
                </a:cubicBezTo>
                <a:cubicBezTo>
                  <a:pt x="6719899" y="1601284"/>
                  <a:pt x="6716243" y="1590310"/>
                  <a:pt x="6708931" y="1604942"/>
                </a:cubicBezTo>
                <a:cubicBezTo>
                  <a:pt x="6708931" y="1612258"/>
                  <a:pt x="6719899" y="1615916"/>
                  <a:pt x="6723555" y="1612258"/>
                </a:cubicBezTo>
                <a:cubicBezTo>
                  <a:pt x="6719899" y="1619574"/>
                  <a:pt x="6716243" y="1630548"/>
                  <a:pt x="6723555" y="1634206"/>
                </a:cubicBezTo>
                <a:cubicBezTo>
                  <a:pt x="6730867" y="1619574"/>
                  <a:pt x="6741836" y="1582994"/>
                  <a:pt x="6756459" y="1601284"/>
                </a:cubicBezTo>
                <a:cubicBezTo>
                  <a:pt x="6763771" y="1597626"/>
                  <a:pt x="6767427" y="1593968"/>
                  <a:pt x="6771083" y="1590310"/>
                </a:cubicBezTo>
                <a:cubicBezTo>
                  <a:pt x="6771083" y="1586652"/>
                  <a:pt x="6767427" y="1582994"/>
                  <a:pt x="6767427" y="1579336"/>
                </a:cubicBezTo>
                <a:cubicBezTo>
                  <a:pt x="6774739" y="1582994"/>
                  <a:pt x="6782052" y="1586652"/>
                  <a:pt x="6785708" y="1582994"/>
                </a:cubicBezTo>
                <a:cubicBezTo>
                  <a:pt x="6807645" y="1564704"/>
                  <a:pt x="6833238" y="1550072"/>
                  <a:pt x="6862487" y="1539096"/>
                </a:cubicBezTo>
                <a:cubicBezTo>
                  <a:pt x="6877110" y="1535438"/>
                  <a:pt x="6888079" y="1528122"/>
                  <a:pt x="6902703" y="1524464"/>
                </a:cubicBezTo>
                <a:cubicBezTo>
                  <a:pt x="6913671" y="1520806"/>
                  <a:pt x="6928296" y="1517148"/>
                  <a:pt x="6939265" y="1513490"/>
                </a:cubicBezTo>
                <a:cubicBezTo>
                  <a:pt x="6928296" y="1535438"/>
                  <a:pt x="6920984" y="1535438"/>
                  <a:pt x="6913671" y="1550072"/>
                </a:cubicBezTo>
                <a:cubicBezTo>
                  <a:pt x="6920984" y="1546414"/>
                  <a:pt x="6924640" y="1546414"/>
                  <a:pt x="6931953" y="1542754"/>
                </a:cubicBezTo>
                <a:cubicBezTo>
                  <a:pt x="6939265" y="1542754"/>
                  <a:pt x="6942921" y="1539096"/>
                  <a:pt x="6950233" y="1539096"/>
                </a:cubicBezTo>
                <a:cubicBezTo>
                  <a:pt x="6953889" y="1539096"/>
                  <a:pt x="6964857" y="1553730"/>
                  <a:pt x="6968514" y="1546414"/>
                </a:cubicBezTo>
                <a:cubicBezTo>
                  <a:pt x="6964857" y="1531780"/>
                  <a:pt x="6986793" y="1550072"/>
                  <a:pt x="6994105" y="1531780"/>
                </a:cubicBezTo>
                <a:cubicBezTo>
                  <a:pt x="7001417" y="1542754"/>
                  <a:pt x="7005073" y="1531780"/>
                  <a:pt x="7016042" y="1535438"/>
                </a:cubicBezTo>
                <a:cubicBezTo>
                  <a:pt x="7012386" y="1542754"/>
                  <a:pt x="7005073" y="1539096"/>
                  <a:pt x="7001417" y="1546414"/>
                </a:cubicBezTo>
                <a:cubicBezTo>
                  <a:pt x="7005073" y="1550072"/>
                  <a:pt x="7008729" y="1557388"/>
                  <a:pt x="7016042" y="1557388"/>
                </a:cubicBezTo>
                <a:cubicBezTo>
                  <a:pt x="7001417" y="1582994"/>
                  <a:pt x="6979483" y="1601284"/>
                  <a:pt x="6957545" y="1623232"/>
                </a:cubicBezTo>
                <a:cubicBezTo>
                  <a:pt x="6942921" y="1637866"/>
                  <a:pt x="6913671" y="1670788"/>
                  <a:pt x="6895391" y="1670788"/>
                </a:cubicBezTo>
                <a:cubicBezTo>
                  <a:pt x="6877110" y="1700052"/>
                  <a:pt x="6840551" y="1714684"/>
                  <a:pt x="6811301" y="1725660"/>
                </a:cubicBezTo>
                <a:cubicBezTo>
                  <a:pt x="6796677" y="1751266"/>
                  <a:pt x="6771083" y="1758582"/>
                  <a:pt x="6745493" y="1769556"/>
                </a:cubicBezTo>
                <a:cubicBezTo>
                  <a:pt x="6745493" y="1765898"/>
                  <a:pt x="6745493" y="1765898"/>
                  <a:pt x="6741836" y="1762240"/>
                </a:cubicBezTo>
                <a:cubicBezTo>
                  <a:pt x="6738180" y="1769556"/>
                  <a:pt x="6716243" y="1773214"/>
                  <a:pt x="6723555" y="1784188"/>
                </a:cubicBezTo>
                <a:cubicBezTo>
                  <a:pt x="6719899" y="1780530"/>
                  <a:pt x="6712587" y="1776872"/>
                  <a:pt x="6708931" y="1773214"/>
                </a:cubicBezTo>
                <a:cubicBezTo>
                  <a:pt x="6694306" y="1784188"/>
                  <a:pt x="6679681" y="1791504"/>
                  <a:pt x="6668713" y="1806136"/>
                </a:cubicBezTo>
                <a:cubicBezTo>
                  <a:pt x="6657745" y="1820769"/>
                  <a:pt x="6650433" y="1835401"/>
                  <a:pt x="6643120" y="1853691"/>
                </a:cubicBezTo>
                <a:cubicBezTo>
                  <a:pt x="6628497" y="1853691"/>
                  <a:pt x="6617529" y="1861007"/>
                  <a:pt x="6621185" y="1875640"/>
                </a:cubicBezTo>
                <a:cubicBezTo>
                  <a:pt x="6602905" y="1868323"/>
                  <a:pt x="6580967" y="1868323"/>
                  <a:pt x="6566343" y="1871981"/>
                </a:cubicBezTo>
                <a:cubicBezTo>
                  <a:pt x="6555375" y="1871981"/>
                  <a:pt x="6548062" y="1875640"/>
                  <a:pt x="6540749" y="1879298"/>
                </a:cubicBezTo>
                <a:cubicBezTo>
                  <a:pt x="6533437" y="1882956"/>
                  <a:pt x="6526125" y="1886614"/>
                  <a:pt x="6522469" y="1893930"/>
                </a:cubicBezTo>
                <a:cubicBezTo>
                  <a:pt x="6526125" y="1897590"/>
                  <a:pt x="6529781" y="1886614"/>
                  <a:pt x="6533437" y="1890272"/>
                </a:cubicBezTo>
                <a:cubicBezTo>
                  <a:pt x="6533437" y="1901248"/>
                  <a:pt x="6526125" y="1901248"/>
                  <a:pt x="6529781" y="1915880"/>
                </a:cubicBezTo>
                <a:cubicBezTo>
                  <a:pt x="6522469" y="1915880"/>
                  <a:pt x="6515159" y="1912222"/>
                  <a:pt x="6515159" y="1923196"/>
                </a:cubicBezTo>
                <a:cubicBezTo>
                  <a:pt x="6504190" y="1919538"/>
                  <a:pt x="6496878" y="1915880"/>
                  <a:pt x="6493221" y="1919538"/>
                </a:cubicBezTo>
                <a:cubicBezTo>
                  <a:pt x="6496878" y="1926854"/>
                  <a:pt x="6493221" y="1934170"/>
                  <a:pt x="6493221" y="1945143"/>
                </a:cubicBezTo>
                <a:cubicBezTo>
                  <a:pt x="6467629" y="1937828"/>
                  <a:pt x="6449348" y="1937828"/>
                  <a:pt x="6427411" y="1945143"/>
                </a:cubicBezTo>
                <a:cubicBezTo>
                  <a:pt x="6420099" y="1945143"/>
                  <a:pt x="6409130" y="1952460"/>
                  <a:pt x="6401818" y="1956118"/>
                </a:cubicBezTo>
                <a:cubicBezTo>
                  <a:pt x="6394507" y="1963434"/>
                  <a:pt x="6383539" y="1970751"/>
                  <a:pt x="6376227" y="1978066"/>
                </a:cubicBezTo>
                <a:cubicBezTo>
                  <a:pt x="6361602" y="1967092"/>
                  <a:pt x="6361602" y="1992699"/>
                  <a:pt x="6350633" y="1996357"/>
                </a:cubicBezTo>
                <a:cubicBezTo>
                  <a:pt x="6361602" y="2018305"/>
                  <a:pt x="6317729" y="2018305"/>
                  <a:pt x="6339665" y="2040253"/>
                </a:cubicBezTo>
                <a:cubicBezTo>
                  <a:pt x="6325041" y="2036595"/>
                  <a:pt x="6310416" y="2040253"/>
                  <a:pt x="6299447" y="2043911"/>
                </a:cubicBezTo>
                <a:cubicBezTo>
                  <a:pt x="6292135" y="2043911"/>
                  <a:pt x="6284823" y="2047569"/>
                  <a:pt x="6281169" y="2051227"/>
                </a:cubicBezTo>
                <a:cubicBezTo>
                  <a:pt x="6273857" y="2054885"/>
                  <a:pt x="6270200" y="2058543"/>
                  <a:pt x="6262888" y="2062201"/>
                </a:cubicBezTo>
                <a:cubicBezTo>
                  <a:pt x="6240951" y="2080493"/>
                  <a:pt x="6222670" y="2098783"/>
                  <a:pt x="6200733" y="2098783"/>
                </a:cubicBezTo>
                <a:cubicBezTo>
                  <a:pt x="6200733" y="2106099"/>
                  <a:pt x="6197077" y="2113415"/>
                  <a:pt x="6189765" y="2117073"/>
                </a:cubicBezTo>
                <a:cubicBezTo>
                  <a:pt x="6204389" y="2124389"/>
                  <a:pt x="6219014" y="2113415"/>
                  <a:pt x="6211701" y="2102441"/>
                </a:cubicBezTo>
                <a:cubicBezTo>
                  <a:pt x="6215358" y="2106099"/>
                  <a:pt x="6219014" y="2106099"/>
                  <a:pt x="6222670" y="2109757"/>
                </a:cubicBezTo>
                <a:cubicBezTo>
                  <a:pt x="6222670" y="2095125"/>
                  <a:pt x="6229983" y="2102441"/>
                  <a:pt x="6233639" y="2095125"/>
                </a:cubicBezTo>
                <a:cubicBezTo>
                  <a:pt x="6244607" y="2102441"/>
                  <a:pt x="6240951" y="2109757"/>
                  <a:pt x="6255575" y="2109757"/>
                </a:cubicBezTo>
                <a:cubicBezTo>
                  <a:pt x="6259231" y="2095125"/>
                  <a:pt x="6266544" y="2084151"/>
                  <a:pt x="6281169" y="2087809"/>
                </a:cubicBezTo>
                <a:cubicBezTo>
                  <a:pt x="6281169" y="2095125"/>
                  <a:pt x="6262888" y="2095125"/>
                  <a:pt x="6270200" y="2106099"/>
                </a:cubicBezTo>
                <a:cubicBezTo>
                  <a:pt x="6277513" y="2102441"/>
                  <a:pt x="6284823" y="2109757"/>
                  <a:pt x="6288479" y="2106099"/>
                </a:cubicBezTo>
                <a:cubicBezTo>
                  <a:pt x="6295791" y="2091467"/>
                  <a:pt x="6303103" y="2095125"/>
                  <a:pt x="6303103" y="2076835"/>
                </a:cubicBezTo>
                <a:cubicBezTo>
                  <a:pt x="6332353" y="2084151"/>
                  <a:pt x="6336009" y="2040253"/>
                  <a:pt x="6368915" y="2058543"/>
                </a:cubicBezTo>
                <a:cubicBezTo>
                  <a:pt x="6365258" y="2051227"/>
                  <a:pt x="6368915" y="2047569"/>
                  <a:pt x="6372571" y="2043911"/>
                </a:cubicBezTo>
                <a:cubicBezTo>
                  <a:pt x="6383539" y="2047569"/>
                  <a:pt x="6379883" y="2065859"/>
                  <a:pt x="6390851" y="2058543"/>
                </a:cubicBezTo>
                <a:cubicBezTo>
                  <a:pt x="6398163" y="2051227"/>
                  <a:pt x="6383539" y="2051227"/>
                  <a:pt x="6387195" y="2043911"/>
                </a:cubicBezTo>
                <a:cubicBezTo>
                  <a:pt x="6401818" y="2036595"/>
                  <a:pt x="6416443" y="2040253"/>
                  <a:pt x="6420099" y="2025621"/>
                </a:cubicBezTo>
                <a:cubicBezTo>
                  <a:pt x="6431067" y="2025621"/>
                  <a:pt x="6416443" y="2032937"/>
                  <a:pt x="6423755" y="2036595"/>
                </a:cubicBezTo>
                <a:cubicBezTo>
                  <a:pt x="6434723" y="2032937"/>
                  <a:pt x="6453004" y="2032937"/>
                  <a:pt x="6453004" y="2018305"/>
                </a:cubicBezTo>
                <a:cubicBezTo>
                  <a:pt x="6460317" y="2014647"/>
                  <a:pt x="6471285" y="2018305"/>
                  <a:pt x="6478597" y="2007331"/>
                </a:cubicBezTo>
                <a:cubicBezTo>
                  <a:pt x="6485909" y="2010989"/>
                  <a:pt x="6485909" y="2014647"/>
                  <a:pt x="6496878" y="2018305"/>
                </a:cubicBezTo>
                <a:cubicBezTo>
                  <a:pt x="6496878" y="2003673"/>
                  <a:pt x="6511503" y="2018305"/>
                  <a:pt x="6515159" y="2007331"/>
                </a:cubicBezTo>
                <a:cubicBezTo>
                  <a:pt x="6511503" y="2003673"/>
                  <a:pt x="6511503" y="1996357"/>
                  <a:pt x="6511503" y="1989041"/>
                </a:cubicBezTo>
                <a:cubicBezTo>
                  <a:pt x="6526125" y="1996357"/>
                  <a:pt x="6511503" y="2010989"/>
                  <a:pt x="6526125" y="2018305"/>
                </a:cubicBezTo>
                <a:cubicBezTo>
                  <a:pt x="6526125" y="2010989"/>
                  <a:pt x="6533437" y="2014647"/>
                  <a:pt x="6533437" y="2010989"/>
                </a:cubicBezTo>
                <a:cubicBezTo>
                  <a:pt x="6533437" y="2007331"/>
                  <a:pt x="6526125" y="2003673"/>
                  <a:pt x="6533437" y="1996357"/>
                </a:cubicBezTo>
                <a:cubicBezTo>
                  <a:pt x="6540749" y="2000015"/>
                  <a:pt x="6533437" y="2010989"/>
                  <a:pt x="6544406" y="2007331"/>
                </a:cubicBezTo>
                <a:cubicBezTo>
                  <a:pt x="6548062" y="1996357"/>
                  <a:pt x="6540749" y="1992699"/>
                  <a:pt x="6537093" y="1985383"/>
                </a:cubicBezTo>
                <a:cubicBezTo>
                  <a:pt x="6548062" y="1992699"/>
                  <a:pt x="6537093" y="1974409"/>
                  <a:pt x="6548062" y="1978066"/>
                </a:cubicBezTo>
                <a:cubicBezTo>
                  <a:pt x="6544406" y="1985383"/>
                  <a:pt x="6551718" y="1981725"/>
                  <a:pt x="6555375" y="1985383"/>
                </a:cubicBezTo>
                <a:cubicBezTo>
                  <a:pt x="6555375" y="1989041"/>
                  <a:pt x="6548062" y="1989041"/>
                  <a:pt x="6551718" y="1992699"/>
                </a:cubicBezTo>
                <a:cubicBezTo>
                  <a:pt x="6562687" y="2000015"/>
                  <a:pt x="6566343" y="1989041"/>
                  <a:pt x="6573655" y="1985383"/>
                </a:cubicBezTo>
                <a:cubicBezTo>
                  <a:pt x="6566343" y="1978066"/>
                  <a:pt x="6566343" y="1992699"/>
                  <a:pt x="6555375" y="1985383"/>
                </a:cubicBezTo>
                <a:cubicBezTo>
                  <a:pt x="6562687" y="1967092"/>
                  <a:pt x="6577311" y="1978066"/>
                  <a:pt x="6573655" y="1956118"/>
                </a:cubicBezTo>
                <a:cubicBezTo>
                  <a:pt x="6577311" y="1967092"/>
                  <a:pt x="6584623" y="1967092"/>
                  <a:pt x="6588279" y="1974409"/>
                </a:cubicBezTo>
                <a:cubicBezTo>
                  <a:pt x="6584623" y="1974409"/>
                  <a:pt x="6580967" y="1985383"/>
                  <a:pt x="6584623" y="1989041"/>
                </a:cubicBezTo>
                <a:cubicBezTo>
                  <a:pt x="6595592" y="1989041"/>
                  <a:pt x="6617529" y="1992699"/>
                  <a:pt x="6610217" y="1974409"/>
                </a:cubicBezTo>
                <a:cubicBezTo>
                  <a:pt x="6606561" y="1985383"/>
                  <a:pt x="6595592" y="1981725"/>
                  <a:pt x="6591936" y="1970751"/>
                </a:cubicBezTo>
                <a:cubicBezTo>
                  <a:pt x="6602905" y="1959776"/>
                  <a:pt x="6617529" y="1959776"/>
                  <a:pt x="6624841" y="1945143"/>
                </a:cubicBezTo>
                <a:cubicBezTo>
                  <a:pt x="6639464" y="1952460"/>
                  <a:pt x="6646777" y="1930512"/>
                  <a:pt x="6650433" y="1948802"/>
                </a:cubicBezTo>
                <a:cubicBezTo>
                  <a:pt x="6661401" y="1937828"/>
                  <a:pt x="6668713" y="1937828"/>
                  <a:pt x="6672369" y="1926854"/>
                </a:cubicBezTo>
                <a:cubicBezTo>
                  <a:pt x="6676025" y="1941486"/>
                  <a:pt x="6686994" y="1919538"/>
                  <a:pt x="6697963" y="1926854"/>
                </a:cubicBezTo>
                <a:cubicBezTo>
                  <a:pt x="6694306" y="1937828"/>
                  <a:pt x="6683338" y="1930512"/>
                  <a:pt x="6683338" y="1941486"/>
                </a:cubicBezTo>
                <a:cubicBezTo>
                  <a:pt x="6705275" y="1948802"/>
                  <a:pt x="6668713" y="1948802"/>
                  <a:pt x="6679681" y="1959776"/>
                </a:cubicBezTo>
                <a:cubicBezTo>
                  <a:pt x="6686994" y="1963434"/>
                  <a:pt x="6694306" y="1956118"/>
                  <a:pt x="6697963" y="1959776"/>
                </a:cubicBezTo>
                <a:cubicBezTo>
                  <a:pt x="6701619" y="1941486"/>
                  <a:pt x="6719899" y="1934170"/>
                  <a:pt x="6727211" y="1919538"/>
                </a:cubicBezTo>
                <a:cubicBezTo>
                  <a:pt x="6730867" y="1923196"/>
                  <a:pt x="6723555" y="1934170"/>
                  <a:pt x="6730867" y="1937828"/>
                </a:cubicBezTo>
                <a:cubicBezTo>
                  <a:pt x="6730867" y="1948802"/>
                  <a:pt x="6712587" y="1945143"/>
                  <a:pt x="6719899" y="1952460"/>
                </a:cubicBezTo>
                <a:cubicBezTo>
                  <a:pt x="6730867" y="1948802"/>
                  <a:pt x="6741836" y="1937828"/>
                  <a:pt x="6756459" y="1945143"/>
                </a:cubicBezTo>
                <a:cubicBezTo>
                  <a:pt x="6763771" y="1937828"/>
                  <a:pt x="6771083" y="1923196"/>
                  <a:pt x="6785708" y="1934170"/>
                </a:cubicBezTo>
                <a:cubicBezTo>
                  <a:pt x="6800333" y="1926854"/>
                  <a:pt x="6793021" y="1897590"/>
                  <a:pt x="6811301" y="1908564"/>
                </a:cubicBezTo>
                <a:cubicBezTo>
                  <a:pt x="6803989" y="1912222"/>
                  <a:pt x="6807645" y="1919538"/>
                  <a:pt x="6807645" y="1930512"/>
                </a:cubicBezTo>
                <a:cubicBezTo>
                  <a:pt x="6822269" y="1912222"/>
                  <a:pt x="6858831" y="1915880"/>
                  <a:pt x="6858831" y="1897590"/>
                </a:cubicBezTo>
                <a:cubicBezTo>
                  <a:pt x="6844207" y="1890272"/>
                  <a:pt x="6858831" y="1908564"/>
                  <a:pt x="6844207" y="1897590"/>
                </a:cubicBezTo>
                <a:cubicBezTo>
                  <a:pt x="6847863" y="1893930"/>
                  <a:pt x="6851519" y="1890272"/>
                  <a:pt x="6851519" y="1886614"/>
                </a:cubicBezTo>
                <a:cubicBezTo>
                  <a:pt x="6862487" y="1897590"/>
                  <a:pt x="6869797" y="1893930"/>
                  <a:pt x="6880766" y="1890272"/>
                </a:cubicBezTo>
                <a:cubicBezTo>
                  <a:pt x="6880766" y="1871981"/>
                  <a:pt x="6895391" y="1879298"/>
                  <a:pt x="6902703" y="1868323"/>
                </a:cubicBezTo>
                <a:cubicBezTo>
                  <a:pt x="6913671" y="1868323"/>
                  <a:pt x="6913671" y="1875640"/>
                  <a:pt x="6920984" y="1875640"/>
                </a:cubicBezTo>
                <a:cubicBezTo>
                  <a:pt x="6928296" y="1857349"/>
                  <a:pt x="6888079" y="1861007"/>
                  <a:pt x="6906359" y="1850033"/>
                </a:cubicBezTo>
                <a:cubicBezTo>
                  <a:pt x="6913671" y="1864665"/>
                  <a:pt x="6946577" y="1871981"/>
                  <a:pt x="6957545" y="1861007"/>
                </a:cubicBezTo>
                <a:cubicBezTo>
                  <a:pt x="6953889" y="1857349"/>
                  <a:pt x="6950233" y="1853691"/>
                  <a:pt x="6953889" y="1850033"/>
                </a:cubicBezTo>
                <a:cubicBezTo>
                  <a:pt x="6961201" y="1853691"/>
                  <a:pt x="6957545" y="1857349"/>
                  <a:pt x="6964857" y="1861007"/>
                </a:cubicBezTo>
                <a:cubicBezTo>
                  <a:pt x="6979483" y="1853691"/>
                  <a:pt x="6972170" y="1842717"/>
                  <a:pt x="6990449" y="1850033"/>
                </a:cubicBezTo>
                <a:cubicBezTo>
                  <a:pt x="6990449" y="1846375"/>
                  <a:pt x="6986793" y="1842717"/>
                  <a:pt x="6986793" y="1835401"/>
                </a:cubicBezTo>
                <a:cubicBezTo>
                  <a:pt x="6997761" y="1839059"/>
                  <a:pt x="6994105" y="1842717"/>
                  <a:pt x="7001417" y="1846375"/>
                </a:cubicBezTo>
                <a:cubicBezTo>
                  <a:pt x="7008729" y="1835401"/>
                  <a:pt x="7016042" y="1828085"/>
                  <a:pt x="7030667" y="1835401"/>
                </a:cubicBezTo>
                <a:cubicBezTo>
                  <a:pt x="7037979" y="1828085"/>
                  <a:pt x="7019698" y="1824427"/>
                  <a:pt x="7027011" y="1817111"/>
                </a:cubicBezTo>
                <a:cubicBezTo>
                  <a:pt x="7034323" y="1817111"/>
                  <a:pt x="7041635" y="1813453"/>
                  <a:pt x="7048947" y="1809795"/>
                </a:cubicBezTo>
                <a:cubicBezTo>
                  <a:pt x="7045291" y="1817111"/>
                  <a:pt x="7041635" y="1820769"/>
                  <a:pt x="7048947" y="1824427"/>
                </a:cubicBezTo>
                <a:cubicBezTo>
                  <a:pt x="7085509" y="1809795"/>
                  <a:pt x="7111100" y="1798820"/>
                  <a:pt x="7151317" y="1791504"/>
                </a:cubicBezTo>
                <a:cubicBezTo>
                  <a:pt x="7147661" y="1791504"/>
                  <a:pt x="7144005" y="1787846"/>
                  <a:pt x="7147661" y="1784188"/>
                </a:cubicBezTo>
                <a:cubicBezTo>
                  <a:pt x="7158630" y="1791504"/>
                  <a:pt x="7158630" y="1780530"/>
                  <a:pt x="7165942" y="1784188"/>
                </a:cubicBezTo>
                <a:cubicBezTo>
                  <a:pt x="7165942" y="1787846"/>
                  <a:pt x="7165942" y="1791504"/>
                  <a:pt x="7169599" y="1795162"/>
                </a:cubicBezTo>
                <a:cubicBezTo>
                  <a:pt x="7180567" y="1787846"/>
                  <a:pt x="7191535" y="1791504"/>
                  <a:pt x="7198847" y="1780530"/>
                </a:cubicBezTo>
                <a:cubicBezTo>
                  <a:pt x="7206160" y="1780530"/>
                  <a:pt x="7202504" y="1787846"/>
                  <a:pt x="7209816" y="1787846"/>
                </a:cubicBezTo>
                <a:cubicBezTo>
                  <a:pt x="7217129" y="1769556"/>
                  <a:pt x="7235407" y="1784188"/>
                  <a:pt x="7246375" y="1773214"/>
                </a:cubicBezTo>
                <a:cubicBezTo>
                  <a:pt x="7242719" y="1769556"/>
                  <a:pt x="7242719" y="1769556"/>
                  <a:pt x="7242719" y="1765898"/>
                </a:cubicBezTo>
                <a:cubicBezTo>
                  <a:pt x="7235407" y="1773214"/>
                  <a:pt x="7228095" y="1769556"/>
                  <a:pt x="7220783" y="1769556"/>
                </a:cubicBezTo>
                <a:cubicBezTo>
                  <a:pt x="7231751" y="1762240"/>
                  <a:pt x="7239063" y="1758582"/>
                  <a:pt x="7242719" y="1743950"/>
                </a:cubicBezTo>
                <a:cubicBezTo>
                  <a:pt x="7253688" y="1747608"/>
                  <a:pt x="7231751" y="1758582"/>
                  <a:pt x="7242719" y="1762240"/>
                </a:cubicBezTo>
                <a:cubicBezTo>
                  <a:pt x="7268313" y="1751266"/>
                  <a:pt x="7312187" y="1707368"/>
                  <a:pt x="7345090" y="1711026"/>
                </a:cubicBezTo>
                <a:cubicBezTo>
                  <a:pt x="7345090" y="1700052"/>
                  <a:pt x="7348746" y="1703710"/>
                  <a:pt x="7359715" y="1703710"/>
                </a:cubicBezTo>
                <a:cubicBezTo>
                  <a:pt x="7363371" y="1718342"/>
                  <a:pt x="7330467" y="1718342"/>
                  <a:pt x="7341434" y="1732976"/>
                </a:cubicBezTo>
                <a:cubicBezTo>
                  <a:pt x="7363371" y="1729318"/>
                  <a:pt x="7381651" y="1718342"/>
                  <a:pt x="7403589" y="1703710"/>
                </a:cubicBezTo>
                <a:cubicBezTo>
                  <a:pt x="7418213" y="1711026"/>
                  <a:pt x="7410901" y="1714684"/>
                  <a:pt x="7403589" y="1707368"/>
                </a:cubicBezTo>
                <a:cubicBezTo>
                  <a:pt x="7407245" y="1714684"/>
                  <a:pt x="7385307" y="1725660"/>
                  <a:pt x="7388963" y="1736634"/>
                </a:cubicBezTo>
                <a:cubicBezTo>
                  <a:pt x="7403589" y="1729318"/>
                  <a:pt x="7421869" y="1714684"/>
                  <a:pt x="7425525" y="1707368"/>
                </a:cubicBezTo>
                <a:cubicBezTo>
                  <a:pt x="7425525" y="1711026"/>
                  <a:pt x="7425525" y="1711026"/>
                  <a:pt x="7429181" y="1714684"/>
                </a:cubicBezTo>
                <a:cubicBezTo>
                  <a:pt x="7441977" y="1703710"/>
                  <a:pt x="7456601" y="1697308"/>
                  <a:pt x="7470769" y="1688621"/>
                </a:cubicBezTo>
                <a:lnTo>
                  <a:pt x="7484617" y="1678143"/>
                </a:lnTo>
                <a:lnTo>
                  <a:pt x="7484617" y="2501805"/>
                </a:lnTo>
                <a:lnTo>
                  <a:pt x="7474882" y="2509860"/>
                </a:lnTo>
                <a:cubicBezTo>
                  <a:pt x="7467570" y="2514890"/>
                  <a:pt x="7460258" y="2519462"/>
                  <a:pt x="7451119" y="2526778"/>
                </a:cubicBezTo>
                <a:cubicBezTo>
                  <a:pt x="7443806" y="2526778"/>
                  <a:pt x="7443806" y="2512146"/>
                  <a:pt x="7436493" y="2519462"/>
                </a:cubicBezTo>
                <a:cubicBezTo>
                  <a:pt x="7440150" y="2534094"/>
                  <a:pt x="7429181" y="2541410"/>
                  <a:pt x="7414557" y="2545068"/>
                </a:cubicBezTo>
                <a:lnTo>
                  <a:pt x="7484617" y="2523163"/>
                </a:lnTo>
                <a:lnTo>
                  <a:pt x="7484617" y="2782248"/>
                </a:lnTo>
                <a:lnTo>
                  <a:pt x="7480365" y="2786502"/>
                </a:lnTo>
                <a:cubicBezTo>
                  <a:pt x="7476709" y="2779186"/>
                  <a:pt x="7454773" y="2790160"/>
                  <a:pt x="7458429" y="2797476"/>
                </a:cubicBezTo>
                <a:cubicBezTo>
                  <a:pt x="7440150" y="2786502"/>
                  <a:pt x="7429181" y="2808450"/>
                  <a:pt x="7414557" y="2808450"/>
                </a:cubicBezTo>
                <a:cubicBezTo>
                  <a:pt x="7418213" y="2815766"/>
                  <a:pt x="7410901" y="2808450"/>
                  <a:pt x="7407245" y="2815766"/>
                </a:cubicBezTo>
                <a:cubicBezTo>
                  <a:pt x="7410901" y="2815766"/>
                  <a:pt x="7410901" y="2815766"/>
                  <a:pt x="7414557" y="2819424"/>
                </a:cubicBezTo>
                <a:cubicBezTo>
                  <a:pt x="7407245" y="2823082"/>
                  <a:pt x="7399932" y="2830398"/>
                  <a:pt x="7392620" y="2830398"/>
                </a:cubicBezTo>
                <a:cubicBezTo>
                  <a:pt x="7396276" y="2823082"/>
                  <a:pt x="7410901" y="2819424"/>
                  <a:pt x="7403589" y="2815766"/>
                </a:cubicBezTo>
                <a:cubicBezTo>
                  <a:pt x="7385307" y="2826740"/>
                  <a:pt x="7363371" y="2819424"/>
                  <a:pt x="7345090" y="2830398"/>
                </a:cubicBezTo>
                <a:cubicBezTo>
                  <a:pt x="7337777" y="2834056"/>
                  <a:pt x="7334123" y="2841372"/>
                  <a:pt x="7341434" y="2845032"/>
                </a:cubicBezTo>
                <a:cubicBezTo>
                  <a:pt x="7359715" y="2845032"/>
                  <a:pt x="7345090" y="2830398"/>
                  <a:pt x="7363371" y="2830398"/>
                </a:cubicBezTo>
                <a:cubicBezTo>
                  <a:pt x="7352402" y="2837714"/>
                  <a:pt x="7363371" y="2841372"/>
                  <a:pt x="7363371" y="2848690"/>
                </a:cubicBezTo>
                <a:cubicBezTo>
                  <a:pt x="7356059" y="2841372"/>
                  <a:pt x="7345090" y="2848690"/>
                  <a:pt x="7330467" y="2852348"/>
                </a:cubicBezTo>
                <a:cubicBezTo>
                  <a:pt x="7334123" y="2845032"/>
                  <a:pt x="7337777" y="2837714"/>
                  <a:pt x="7326811" y="2837714"/>
                </a:cubicBezTo>
                <a:cubicBezTo>
                  <a:pt x="7323155" y="2841372"/>
                  <a:pt x="7326811" y="2848690"/>
                  <a:pt x="7315843" y="2848690"/>
                </a:cubicBezTo>
                <a:cubicBezTo>
                  <a:pt x="7319499" y="2845032"/>
                  <a:pt x="7319499" y="2841372"/>
                  <a:pt x="7315843" y="2841372"/>
                </a:cubicBezTo>
                <a:cubicBezTo>
                  <a:pt x="7308531" y="2845032"/>
                  <a:pt x="7297562" y="2852348"/>
                  <a:pt x="7286593" y="2856006"/>
                </a:cubicBezTo>
                <a:cubicBezTo>
                  <a:pt x="7275625" y="2848690"/>
                  <a:pt x="7250032" y="2870638"/>
                  <a:pt x="7228095" y="2874296"/>
                </a:cubicBezTo>
                <a:cubicBezTo>
                  <a:pt x="7231751" y="2874296"/>
                  <a:pt x="7228095" y="2877954"/>
                  <a:pt x="7231751" y="2881612"/>
                </a:cubicBezTo>
                <a:cubicBezTo>
                  <a:pt x="7224439" y="2881612"/>
                  <a:pt x="7217129" y="2881612"/>
                  <a:pt x="7213472" y="2888928"/>
                </a:cubicBezTo>
                <a:cubicBezTo>
                  <a:pt x="7198847" y="2881612"/>
                  <a:pt x="7191535" y="2896244"/>
                  <a:pt x="7176911" y="2903560"/>
                </a:cubicBezTo>
                <a:cubicBezTo>
                  <a:pt x="7180567" y="2896244"/>
                  <a:pt x="7165942" y="2907218"/>
                  <a:pt x="7165942" y="2899902"/>
                </a:cubicBezTo>
                <a:cubicBezTo>
                  <a:pt x="7169599" y="2892586"/>
                  <a:pt x="7176911" y="2888928"/>
                  <a:pt x="7184223" y="2885270"/>
                </a:cubicBezTo>
                <a:cubicBezTo>
                  <a:pt x="7173255" y="2877954"/>
                  <a:pt x="7151317" y="2888928"/>
                  <a:pt x="7140349" y="2899902"/>
                </a:cubicBezTo>
                <a:cubicBezTo>
                  <a:pt x="7147661" y="2899902"/>
                  <a:pt x="7154974" y="2892586"/>
                  <a:pt x="7162286" y="2896244"/>
                </a:cubicBezTo>
                <a:cubicBezTo>
                  <a:pt x="7144005" y="2910876"/>
                  <a:pt x="7118413" y="2914534"/>
                  <a:pt x="7100133" y="2932824"/>
                </a:cubicBezTo>
                <a:cubicBezTo>
                  <a:pt x="7100133" y="2932824"/>
                  <a:pt x="7103787" y="2932824"/>
                  <a:pt x="7107444" y="2936482"/>
                </a:cubicBezTo>
                <a:cubicBezTo>
                  <a:pt x="7107444" y="2936482"/>
                  <a:pt x="7107444" y="2936482"/>
                  <a:pt x="7100133" y="2947458"/>
                </a:cubicBezTo>
                <a:cubicBezTo>
                  <a:pt x="7089165" y="2947458"/>
                  <a:pt x="7096477" y="2936482"/>
                  <a:pt x="7085509" y="2936482"/>
                </a:cubicBezTo>
                <a:cubicBezTo>
                  <a:pt x="7067228" y="2936482"/>
                  <a:pt x="7070884" y="2951115"/>
                  <a:pt x="7056259" y="2947458"/>
                </a:cubicBezTo>
                <a:cubicBezTo>
                  <a:pt x="7052603" y="2958431"/>
                  <a:pt x="7074541" y="2954773"/>
                  <a:pt x="7081853" y="2951115"/>
                </a:cubicBezTo>
                <a:cubicBezTo>
                  <a:pt x="7074541" y="2962089"/>
                  <a:pt x="7056259" y="2954773"/>
                  <a:pt x="7059915" y="2965748"/>
                </a:cubicBezTo>
                <a:cubicBezTo>
                  <a:pt x="7045291" y="2962089"/>
                  <a:pt x="7059915" y="2947458"/>
                  <a:pt x="7037979" y="2947458"/>
                </a:cubicBezTo>
                <a:cubicBezTo>
                  <a:pt x="7030667" y="2958431"/>
                  <a:pt x="6990449" y="2969406"/>
                  <a:pt x="7001417" y="2984037"/>
                </a:cubicBezTo>
                <a:cubicBezTo>
                  <a:pt x="7012386" y="2976721"/>
                  <a:pt x="7023354" y="2969406"/>
                  <a:pt x="7034323" y="2965748"/>
                </a:cubicBezTo>
                <a:cubicBezTo>
                  <a:pt x="7034323" y="2973064"/>
                  <a:pt x="7019698" y="2973064"/>
                  <a:pt x="7027011" y="2976721"/>
                </a:cubicBezTo>
                <a:cubicBezTo>
                  <a:pt x="7017871" y="2978551"/>
                  <a:pt x="7005989" y="2984953"/>
                  <a:pt x="6995021" y="2990897"/>
                </a:cubicBezTo>
                <a:lnTo>
                  <a:pt x="6977359" y="2998512"/>
                </a:lnTo>
                <a:lnTo>
                  <a:pt x="6967141" y="2997756"/>
                </a:lnTo>
                <a:cubicBezTo>
                  <a:pt x="6964857" y="2997756"/>
                  <a:pt x="6964857" y="2996840"/>
                  <a:pt x="6968514" y="2991354"/>
                </a:cubicBezTo>
                <a:cubicBezTo>
                  <a:pt x="6975826" y="2984037"/>
                  <a:pt x="6972170" y="2998670"/>
                  <a:pt x="6979483" y="2991354"/>
                </a:cubicBezTo>
                <a:cubicBezTo>
                  <a:pt x="6990449" y="2980379"/>
                  <a:pt x="6972170" y="2991354"/>
                  <a:pt x="6975826" y="2984037"/>
                </a:cubicBezTo>
                <a:cubicBezTo>
                  <a:pt x="6990449" y="2980379"/>
                  <a:pt x="6979483" y="2973064"/>
                  <a:pt x="6997761" y="2965748"/>
                </a:cubicBezTo>
                <a:cubicBezTo>
                  <a:pt x="6986793" y="2962089"/>
                  <a:pt x="6979483" y="2969406"/>
                  <a:pt x="6972170" y="2973064"/>
                </a:cubicBezTo>
                <a:cubicBezTo>
                  <a:pt x="6972170" y="2976721"/>
                  <a:pt x="6972170" y="2987695"/>
                  <a:pt x="6961201" y="2987695"/>
                </a:cubicBezTo>
                <a:cubicBezTo>
                  <a:pt x="6957545" y="2984037"/>
                  <a:pt x="6964857" y="2976721"/>
                  <a:pt x="6957545" y="2976721"/>
                </a:cubicBezTo>
                <a:cubicBezTo>
                  <a:pt x="6950233" y="2980379"/>
                  <a:pt x="6942921" y="2984037"/>
                  <a:pt x="6946577" y="2991354"/>
                </a:cubicBezTo>
                <a:cubicBezTo>
                  <a:pt x="6957545" y="2984037"/>
                  <a:pt x="6957545" y="2995012"/>
                  <a:pt x="6968514" y="2991354"/>
                </a:cubicBezTo>
                <a:cubicBezTo>
                  <a:pt x="6961201" y="3002327"/>
                  <a:pt x="6950233" y="2995012"/>
                  <a:pt x="6939265" y="2998670"/>
                </a:cubicBezTo>
                <a:cubicBezTo>
                  <a:pt x="6939265" y="3002327"/>
                  <a:pt x="6931953" y="3009643"/>
                  <a:pt x="6935609" y="3009643"/>
                </a:cubicBezTo>
                <a:cubicBezTo>
                  <a:pt x="6942921" y="3005985"/>
                  <a:pt x="6950233" y="3002327"/>
                  <a:pt x="6957545" y="3002327"/>
                </a:cubicBezTo>
                <a:cubicBezTo>
                  <a:pt x="6957545" y="3013301"/>
                  <a:pt x="6950233" y="3005985"/>
                  <a:pt x="6946577" y="3016960"/>
                </a:cubicBezTo>
                <a:cubicBezTo>
                  <a:pt x="6957545" y="3013301"/>
                  <a:pt x="6968514" y="3005985"/>
                  <a:pt x="6979483" y="3002327"/>
                </a:cubicBezTo>
                <a:cubicBezTo>
                  <a:pt x="6979483" y="3005985"/>
                  <a:pt x="6975826" y="3009643"/>
                  <a:pt x="6975826" y="3009643"/>
                </a:cubicBezTo>
                <a:cubicBezTo>
                  <a:pt x="6986793" y="3005985"/>
                  <a:pt x="6990449" y="3002327"/>
                  <a:pt x="6986793" y="2998670"/>
                </a:cubicBezTo>
                <a:cubicBezTo>
                  <a:pt x="7001417" y="2995012"/>
                  <a:pt x="7012386" y="2991354"/>
                  <a:pt x="7019698" y="2984037"/>
                </a:cubicBezTo>
                <a:cubicBezTo>
                  <a:pt x="7016042" y="2991354"/>
                  <a:pt x="7027011" y="2987695"/>
                  <a:pt x="7027011" y="2980379"/>
                </a:cubicBezTo>
                <a:cubicBezTo>
                  <a:pt x="7030667" y="2980379"/>
                  <a:pt x="7034323" y="2984037"/>
                  <a:pt x="7034323" y="2984037"/>
                </a:cubicBezTo>
                <a:cubicBezTo>
                  <a:pt x="7037979" y="2984037"/>
                  <a:pt x="7045291" y="2980379"/>
                  <a:pt x="7045291" y="2973064"/>
                </a:cubicBezTo>
                <a:cubicBezTo>
                  <a:pt x="7063572" y="2976721"/>
                  <a:pt x="7070884" y="2969406"/>
                  <a:pt x="7081853" y="2962089"/>
                </a:cubicBezTo>
                <a:cubicBezTo>
                  <a:pt x="7078197" y="2965748"/>
                  <a:pt x="7092821" y="2962089"/>
                  <a:pt x="7089165" y="2965748"/>
                </a:cubicBezTo>
                <a:cubicBezTo>
                  <a:pt x="7103787" y="2947458"/>
                  <a:pt x="7140349" y="2954773"/>
                  <a:pt x="7147661" y="2936482"/>
                </a:cubicBezTo>
                <a:cubicBezTo>
                  <a:pt x="7154974" y="2940142"/>
                  <a:pt x="7158630" y="2929166"/>
                  <a:pt x="7165942" y="2925508"/>
                </a:cubicBezTo>
                <a:cubicBezTo>
                  <a:pt x="7176911" y="2925508"/>
                  <a:pt x="7176911" y="2929166"/>
                  <a:pt x="7180567" y="2932824"/>
                </a:cubicBezTo>
                <a:cubicBezTo>
                  <a:pt x="7184223" y="2914534"/>
                  <a:pt x="7217129" y="2921850"/>
                  <a:pt x="7231751" y="2914534"/>
                </a:cubicBezTo>
                <a:cubicBezTo>
                  <a:pt x="7231751" y="2910876"/>
                  <a:pt x="7228095" y="2907218"/>
                  <a:pt x="7231751" y="2903560"/>
                </a:cubicBezTo>
                <a:cubicBezTo>
                  <a:pt x="7242719" y="2903560"/>
                  <a:pt x="7246375" y="2899902"/>
                  <a:pt x="7261001" y="2896244"/>
                </a:cubicBezTo>
                <a:cubicBezTo>
                  <a:pt x="7264657" y="2899902"/>
                  <a:pt x="7250032" y="2903560"/>
                  <a:pt x="7257344" y="2907218"/>
                </a:cubicBezTo>
                <a:cubicBezTo>
                  <a:pt x="7271969" y="2881612"/>
                  <a:pt x="7315843" y="2877954"/>
                  <a:pt x="7337777" y="2870638"/>
                </a:cubicBezTo>
                <a:cubicBezTo>
                  <a:pt x="7334123" y="2866980"/>
                  <a:pt x="7330467" y="2866980"/>
                  <a:pt x="7334123" y="2859664"/>
                </a:cubicBezTo>
                <a:cubicBezTo>
                  <a:pt x="7345090" y="2859664"/>
                  <a:pt x="7352402" y="2852348"/>
                  <a:pt x="7359715" y="2852348"/>
                </a:cubicBezTo>
                <a:cubicBezTo>
                  <a:pt x="7356059" y="2856006"/>
                  <a:pt x="7356059" y="2863322"/>
                  <a:pt x="7356059" y="2866980"/>
                </a:cubicBezTo>
                <a:cubicBezTo>
                  <a:pt x="7388964" y="2856006"/>
                  <a:pt x="7425983" y="2834743"/>
                  <a:pt x="7459401" y="2824797"/>
                </a:cubicBezTo>
                <a:lnTo>
                  <a:pt x="7484617" y="2820554"/>
                </a:lnTo>
                <a:lnTo>
                  <a:pt x="7484617" y="2822784"/>
                </a:lnTo>
                <a:lnTo>
                  <a:pt x="7476709" y="2826740"/>
                </a:lnTo>
                <a:cubicBezTo>
                  <a:pt x="7482194" y="2826740"/>
                  <a:pt x="7483108" y="2827654"/>
                  <a:pt x="7483565" y="2829026"/>
                </a:cubicBezTo>
                <a:lnTo>
                  <a:pt x="7484617" y="2830313"/>
                </a:lnTo>
                <a:lnTo>
                  <a:pt x="7484617" y="2950175"/>
                </a:lnTo>
                <a:lnTo>
                  <a:pt x="7479453" y="2951573"/>
                </a:lnTo>
                <a:cubicBezTo>
                  <a:pt x="7460258" y="2957517"/>
                  <a:pt x="7443806" y="2965747"/>
                  <a:pt x="7440150" y="2980379"/>
                </a:cubicBezTo>
                <a:cubicBezTo>
                  <a:pt x="7429181" y="2984037"/>
                  <a:pt x="7440150" y="2973064"/>
                  <a:pt x="7429181" y="2973064"/>
                </a:cubicBezTo>
                <a:cubicBezTo>
                  <a:pt x="7421869" y="2980379"/>
                  <a:pt x="7410901" y="2984037"/>
                  <a:pt x="7399932" y="2987695"/>
                </a:cubicBezTo>
                <a:cubicBezTo>
                  <a:pt x="7403589" y="2995012"/>
                  <a:pt x="7392620" y="2995012"/>
                  <a:pt x="7396276" y="2998670"/>
                </a:cubicBezTo>
                <a:cubicBezTo>
                  <a:pt x="7403589" y="2998670"/>
                  <a:pt x="7414557" y="2998670"/>
                  <a:pt x="7418213" y="2991354"/>
                </a:cubicBezTo>
                <a:cubicBezTo>
                  <a:pt x="7414557" y="2991354"/>
                  <a:pt x="7410901" y="2991354"/>
                  <a:pt x="7410901" y="2987695"/>
                </a:cubicBezTo>
                <a:cubicBezTo>
                  <a:pt x="7418213" y="2987695"/>
                  <a:pt x="7425525" y="2980379"/>
                  <a:pt x="7432837" y="2984037"/>
                </a:cubicBezTo>
                <a:cubicBezTo>
                  <a:pt x="7425525" y="2991354"/>
                  <a:pt x="7436493" y="2995012"/>
                  <a:pt x="7432837" y="3002327"/>
                </a:cubicBezTo>
                <a:cubicBezTo>
                  <a:pt x="7421869" y="3005985"/>
                  <a:pt x="7429181" y="2998670"/>
                  <a:pt x="7421869" y="2995012"/>
                </a:cubicBezTo>
                <a:cubicBezTo>
                  <a:pt x="7414557" y="3013301"/>
                  <a:pt x="7381651" y="2998670"/>
                  <a:pt x="7388963" y="3016960"/>
                </a:cubicBezTo>
                <a:cubicBezTo>
                  <a:pt x="7385307" y="3016960"/>
                  <a:pt x="7381651" y="3020619"/>
                  <a:pt x="7377995" y="3024277"/>
                </a:cubicBezTo>
                <a:cubicBezTo>
                  <a:pt x="7367027" y="3024277"/>
                  <a:pt x="7370683" y="3013301"/>
                  <a:pt x="7363371" y="3020619"/>
                </a:cubicBezTo>
                <a:cubicBezTo>
                  <a:pt x="7359715" y="3024277"/>
                  <a:pt x="7367027" y="3024277"/>
                  <a:pt x="7367027" y="3027936"/>
                </a:cubicBezTo>
                <a:cubicBezTo>
                  <a:pt x="7352402" y="3027936"/>
                  <a:pt x="7345090" y="3035252"/>
                  <a:pt x="7330467" y="3035252"/>
                </a:cubicBezTo>
                <a:cubicBezTo>
                  <a:pt x="7341434" y="3038909"/>
                  <a:pt x="7319499" y="3042567"/>
                  <a:pt x="7330467" y="3042567"/>
                </a:cubicBezTo>
                <a:cubicBezTo>
                  <a:pt x="7337777" y="3035252"/>
                  <a:pt x="7348746" y="3038909"/>
                  <a:pt x="7359715" y="3035252"/>
                </a:cubicBezTo>
                <a:cubicBezTo>
                  <a:pt x="7345090" y="3038909"/>
                  <a:pt x="7341434" y="3046225"/>
                  <a:pt x="7326811" y="3053542"/>
                </a:cubicBezTo>
                <a:cubicBezTo>
                  <a:pt x="7326811" y="3049883"/>
                  <a:pt x="7334123" y="3046225"/>
                  <a:pt x="7323155" y="3046225"/>
                </a:cubicBezTo>
                <a:cubicBezTo>
                  <a:pt x="7323155" y="3049883"/>
                  <a:pt x="7319499" y="3049883"/>
                  <a:pt x="7315843" y="3053542"/>
                </a:cubicBezTo>
                <a:cubicBezTo>
                  <a:pt x="7319499" y="3057200"/>
                  <a:pt x="7315843" y="3060857"/>
                  <a:pt x="7319499" y="3064515"/>
                </a:cubicBezTo>
                <a:cubicBezTo>
                  <a:pt x="7330467" y="3057200"/>
                  <a:pt x="7341434" y="3057200"/>
                  <a:pt x="7348746" y="3046225"/>
                </a:cubicBezTo>
                <a:cubicBezTo>
                  <a:pt x="7359715" y="3046225"/>
                  <a:pt x="7359715" y="3053542"/>
                  <a:pt x="7363371" y="3053542"/>
                </a:cubicBezTo>
                <a:cubicBezTo>
                  <a:pt x="7381651" y="3042567"/>
                  <a:pt x="7385307" y="3027936"/>
                  <a:pt x="7410901" y="3027936"/>
                </a:cubicBezTo>
                <a:cubicBezTo>
                  <a:pt x="7414557" y="3031594"/>
                  <a:pt x="7396276" y="3038909"/>
                  <a:pt x="7407245" y="3038909"/>
                </a:cubicBezTo>
                <a:cubicBezTo>
                  <a:pt x="7410901" y="3027936"/>
                  <a:pt x="7414557" y="3027936"/>
                  <a:pt x="7425525" y="3024277"/>
                </a:cubicBezTo>
                <a:cubicBezTo>
                  <a:pt x="7432837" y="3027936"/>
                  <a:pt x="7407245" y="3038909"/>
                  <a:pt x="7421869" y="3038909"/>
                </a:cubicBezTo>
                <a:cubicBezTo>
                  <a:pt x="7425525" y="3031594"/>
                  <a:pt x="7432837" y="3031594"/>
                  <a:pt x="7432837" y="3016960"/>
                </a:cubicBezTo>
                <a:cubicBezTo>
                  <a:pt x="7454773" y="3020619"/>
                  <a:pt x="7421869" y="3027936"/>
                  <a:pt x="7440150" y="3031594"/>
                </a:cubicBezTo>
                <a:cubicBezTo>
                  <a:pt x="7447462" y="3020619"/>
                  <a:pt x="7458429" y="3020619"/>
                  <a:pt x="7451119" y="3016960"/>
                </a:cubicBezTo>
                <a:cubicBezTo>
                  <a:pt x="7465741" y="3020619"/>
                  <a:pt x="7476709" y="3016960"/>
                  <a:pt x="7473053" y="3005985"/>
                </a:cubicBezTo>
                <a:cubicBezTo>
                  <a:pt x="7476709" y="3005985"/>
                  <a:pt x="7480365" y="3005985"/>
                  <a:pt x="7480365" y="3002327"/>
                </a:cubicBezTo>
                <a:lnTo>
                  <a:pt x="7484617" y="3006581"/>
                </a:lnTo>
                <a:lnTo>
                  <a:pt x="7484617" y="3750900"/>
                </a:lnTo>
                <a:lnTo>
                  <a:pt x="7458429" y="3766866"/>
                </a:lnTo>
                <a:cubicBezTo>
                  <a:pt x="7451119" y="3766866"/>
                  <a:pt x="7440150" y="3763208"/>
                  <a:pt x="7440150" y="3774182"/>
                </a:cubicBezTo>
                <a:cubicBezTo>
                  <a:pt x="7432837" y="3774182"/>
                  <a:pt x="7436493" y="3770524"/>
                  <a:pt x="7429181" y="3770524"/>
                </a:cubicBezTo>
                <a:cubicBezTo>
                  <a:pt x="7425525" y="3781498"/>
                  <a:pt x="7403589" y="3792472"/>
                  <a:pt x="7388963" y="3788814"/>
                </a:cubicBezTo>
                <a:cubicBezTo>
                  <a:pt x="7385307" y="3792472"/>
                  <a:pt x="7385307" y="3796130"/>
                  <a:pt x="7381651" y="3799788"/>
                </a:cubicBezTo>
                <a:cubicBezTo>
                  <a:pt x="7359715" y="3803446"/>
                  <a:pt x="7341434" y="3807104"/>
                  <a:pt x="7319499" y="3814420"/>
                </a:cubicBezTo>
                <a:cubicBezTo>
                  <a:pt x="7301218" y="3821738"/>
                  <a:pt x="7282937" y="3832712"/>
                  <a:pt x="7264657" y="3840028"/>
                </a:cubicBezTo>
                <a:cubicBezTo>
                  <a:pt x="7224439" y="3858318"/>
                  <a:pt x="7187879" y="3880266"/>
                  <a:pt x="7147661" y="3891240"/>
                </a:cubicBezTo>
                <a:cubicBezTo>
                  <a:pt x="7133037" y="3905874"/>
                  <a:pt x="7118413" y="3909532"/>
                  <a:pt x="7100133" y="3916848"/>
                </a:cubicBezTo>
                <a:cubicBezTo>
                  <a:pt x="7100133" y="3916848"/>
                  <a:pt x="7096477" y="3920506"/>
                  <a:pt x="7096477" y="3924164"/>
                </a:cubicBezTo>
                <a:cubicBezTo>
                  <a:pt x="7081853" y="3924164"/>
                  <a:pt x="7063572" y="3935138"/>
                  <a:pt x="7059915" y="3942454"/>
                </a:cubicBezTo>
                <a:cubicBezTo>
                  <a:pt x="7052603" y="3935138"/>
                  <a:pt x="7048947" y="3946112"/>
                  <a:pt x="7041635" y="3953428"/>
                </a:cubicBezTo>
                <a:cubicBezTo>
                  <a:pt x="7030667" y="3957086"/>
                  <a:pt x="7019698" y="3960744"/>
                  <a:pt x="7008729" y="3964402"/>
                </a:cubicBezTo>
                <a:cubicBezTo>
                  <a:pt x="6994105" y="3971718"/>
                  <a:pt x="6983139" y="3975376"/>
                  <a:pt x="6972170" y="3982692"/>
                </a:cubicBezTo>
                <a:cubicBezTo>
                  <a:pt x="6950233" y="3993668"/>
                  <a:pt x="6931953" y="4008300"/>
                  <a:pt x="6906359" y="4015616"/>
                </a:cubicBezTo>
                <a:cubicBezTo>
                  <a:pt x="6906359" y="4019274"/>
                  <a:pt x="6902703" y="4019274"/>
                  <a:pt x="6902703" y="4022932"/>
                </a:cubicBezTo>
                <a:cubicBezTo>
                  <a:pt x="6738180" y="4103410"/>
                  <a:pt x="6580967" y="4194861"/>
                  <a:pt x="6423755" y="4286313"/>
                </a:cubicBezTo>
                <a:cubicBezTo>
                  <a:pt x="6270200" y="4381423"/>
                  <a:pt x="6116643" y="4476533"/>
                  <a:pt x="5959431" y="4571643"/>
                </a:cubicBezTo>
                <a:cubicBezTo>
                  <a:pt x="5963087" y="4575301"/>
                  <a:pt x="5955775" y="4582617"/>
                  <a:pt x="5948463" y="4582617"/>
                </a:cubicBezTo>
                <a:cubicBezTo>
                  <a:pt x="5948463" y="4578959"/>
                  <a:pt x="5955775" y="4575301"/>
                  <a:pt x="5952119" y="4575301"/>
                </a:cubicBezTo>
                <a:cubicBezTo>
                  <a:pt x="5937494" y="4578959"/>
                  <a:pt x="5944807" y="4582617"/>
                  <a:pt x="5937494" y="4589933"/>
                </a:cubicBezTo>
                <a:cubicBezTo>
                  <a:pt x="5933838" y="4589933"/>
                  <a:pt x="5930183" y="4589933"/>
                  <a:pt x="5926527" y="4589933"/>
                </a:cubicBezTo>
                <a:cubicBezTo>
                  <a:pt x="5908247" y="4604567"/>
                  <a:pt x="5889966" y="4615541"/>
                  <a:pt x="5871685" y="4630173"/>
                </a:cubicBezTo>
                <a:cubicBezTo>
                  <a:pt x="5853405" y="4641147"/>
                  <a:pt x="5838780" y="4652121"/>
                  <a:pt x="5816843" y="4666753"/>
                </a:cubicBezTo>
                <a:cubicBezTo>
                  <a:pt x="5816843" y="4666753"/>
                  <a:pt x="5816843" y="4663095"/>
                  <a:pt x="5813189" y="4666753"/>
                </a:cubicBezTo>
                <a:cubicBezTo>
                  <a:pt x="5813189" y="4670411"/>
                  <a:pt x="5809533" y="4670411"/>
                  <a:pt x="5809533" y="4674069"/>
                </a:cubicBezTo>
                <a:cubicBezTo>
                  <a:pt x="5787595" y="4685043"/>
                  <a:pt x="5769315" y="4699676"/>
                  <a:pt x="5747378" y="4714308"/>
                </a:cubicBezTo>
                <a:cubicBezTo>
                  <a:pt x="5729097" y="4725282"/>
                  <a:pt x="5710817" y="4739914"/>
                  <a:pt x="5692537" y="4750888"/>
                </a:cubicBezTo>
                <a:cubicBezTo>
                  <a:pt x="5670601" y="4765520"/>
                  <a:pt x="5652320" y="4780154"/>
                  <a:pt x="5634039" y="4791128"/>
                </a:cubicBezTo>
                <a:cubicBezTo>
                  <a:pt x="5615759" y="4805760"/>
                  <a:pt x="5593821" y="4816734"/>
                  <a:pt x="5575543" y="4831366"/>
                </a:cubicBezTo>
                <a:cubicBezTo>
                  <a:pt x="5568231" y="4838682"/>
                  <a:pt x="5557262" y="4842340"/>
                  <a:pt x="5549949" y="4849656"/>
                </a:cubicBezTo>
                <a:cubicBezTo>
                  <a:pt x="5542637" y="4856972"/>
                  <a:pt x="5531669" y="4864290"/>
                  <a:pt x="5524357" y="4867948"/>
                </a:cubicBezTo>
                <a:cubicBezTo>
                  <a:pt x="5506076" y="4882580"/>
                  <a:pt x="5487795" y="4893554"/>
                  <a:pt x="5469515" y="4900870"/>
                </a:cubicBezTo>
                <a:cubicBezTo>
                  <a:pt x="5462202" y="4915502"/>
                  <a:pt x="5443923" y="4915502"/>
                  <a:pt x="5436611" y="4930134"/>
                </a:cubicBezTo>
                <a:cubicBezTo>
                  <a:pt x="5411017" y="4937450"/>
                  <a:pt x="5396393" y="4966716"/>
                  <a:pt x="5370800" y="4970374"/>
                </a:cubicBezTo>
                <a:cubicBezTo>
                  <a:pt x="5367144" y="4974032"/>
                  <a:pt x="5363488" y="4977690"/>
                  <a:pt x="5359831" y="4981348"/>
                </a:cubicBezTo>
                <a:cubicBezTo>
                  <a:pt x="5363488" y="4985006"/>
                  <a:pt x="5370800" y="4988664"/>
                  <a:pt x="5374456" y="4974032"/>
                </a:cubicBezTo>
                <a:cubicBezTo>
                  <a:pt x="5381769" y="4974032"/>
                  <a:pt x="5381769" y="4977690"/>
                  <a:pt x="5385425" y="4977690"/>
                </a:cubicBezTo>
                <a:cubicBezTo>
                  <a:pt x="5385425" y="4985006"/>
                  <a:pt x="5374456" y="4977690"/>
                  <a:pt x="5374456" y="4988664"/>
                </a:cubicBezTo>
                <a:cubicBezTo>
                  <a:pt x="5392737" y="4985006"/>
                  <a:pt x="5370800" y="4992322"/>
                  <a:pt x="5378113" y="4995980"/>
                </a:cubicBezTo>
                <a:cubicBezTo>
                  <a:pt x="5385425" y="4995980"/>
                  <a:pt x="5389081" y="4988664"/>
                  <a:pt x="5392737" y="4985006"/>
                </a:cubicBezTo>
                <a:cubicBezTo>
                  <a:pt x="5381769" y="4981348"/>
                  <a:pt x="5396393" y="4974032"/>
                  <a:pt x="5385425" y="4970374"/>
                </a:cubicBezTo>
                <a:cubicBezTo>
                  <a:pt x="5392737" y="4974032"/>
                  <a:pt x="5411017" y="4970374"/>
                  <a:pt x="5407361" y="4959400"/>
                </a:cubicBezTo>
                <a:cubicBezTo>
                  <a:pt x="5414674" y="4959400"/>
                  <a:pt x="5414674" y="4955742"/>
                  <a:pt x="5421986" y="4955742"/>
                </a:cubicBezTo>
                <a:cubicBezTo>
                  <a:pt x="5429299" y="4963058"/>
                  <a:pt x="5400049" y="4977690"/>
                  <a:pt x="5414674" y="4981348"/>
                </a:cubicBezTo>
                <a:cubicBezTo>
                  <a:pt x="5389081" y="4988664"/>
                  <a:pt x="5374456" y="5010612"/>
                  <a:pt x="5356175" y="5025244"/>
                </a:cubicBezTo>
                <a:cubicBezTo>
                  <a:pt x="5367144" y="5028902"/>
                  <a:pt x="5370800" y="5006954"/>
                  <a:pt x="5381769" y="5017928"/>
                </a:cubicBezTo>
                <a:cubicBezTo>
                  <a:pt x="5385425" y="5010612"/>
                  <a:pt x="5385425" y="5006954"/>
                  <a:pt x="5385425" y="4999638"/>
                </a:cubicBezTo>
                <a:cubicBezTo>
                  <a:pt x="5400049" y="4995980"/>
                  <a:pt x="5389081" y="4995980"/>
                  <a:pt x="5396393" y="5003296"/>
                </a:cubicBezTo>
                <a:cubicBezTo>
                  <a:pt x="5400049" y="4995980"/>
                  <a:pt x="5407361" y="4995980"/>
                  <a:pt x="5400049" y="4992322"/>
                </a:cubicBezTo>
                <a:cubicBezTo>
                  <a:pt x="5414674" y="4985006"/>
                  <a:pt x="5403705" y="5003296"/>
                  <a:pt x="5411017" y="5006954"/>
                </a:cubicBezTo>
                <a:cubicBezTo>
                  <a:pt x="5414674" y="4999638"/>
                  <a:pt x="5429299" y="4999638"/>
                  <a:pt x="5436611" y="4992322"/>
                </a:cubicBezTo>
                <a:cubicBezTo>
                  <a:pt x="5432955" y="4988664"/>
                  <a:pt x="5429299" y="4988664"/>
                  <a:pt x="5425643" y="4985006"/>
                </a:cubicBezTo>
                <a:cubicBezTo>
                  <a:pt x="5425643" y="4992322"/>
                  <a:pt x="5418330" y="4992322"/>
                  <a:pt x="5418330" y="4999638"/>
                </a:cubicBezTo>
                <a:cubicBezTo>
                  <a:pt x="5411017" y="4999638"/>
                  <a:pt x="5407361" y="4988664"/>
                  <a:pt x="5414674" y="4988664"/>
                </a:cubicBezTo>
                <a:cubicBezTo>
                  <a:pt x="5411017" y="4992322"/>
                  <a:pt x="5414674" y="4999638"/>
                  <a:pt x="5414674" y="4992322"/>
                </a:cubicBezTo>
                <a:cubicBezTo>
                  <a:pt x="5418330" y="4988664"/>
                  <a:pt x="5418330" y="4981348"/>
                  <a:pt x="5418330" y="4981348"/>
                </a:cubicBezTo>
                <a:cubicBezTo>
                  <a:pt x="5425643" y="4977690"/>
                  <a:pt x="5443923" y="4970374"/>
                  <a:pt x="5440267" y="4966716"/>
                </a:cubicBezTo>
                <a:cubicBezTo>
                  <a:pt x="5432955" y="4966716"/>
                  <a:pt x="5429299" y="4974032"/>
                  <a:pt x="5421986" y="4974032"/>
                </a:cubicBezTo>
                <a:cubicBezTo>
                  <a:pt x="5421986" y="4966716"/>
                  <a:pt x="5432955" y="4966716"/>
                  <a:pt x="5429299" y="4959400"/>
                </a:cubicBezTo>
                <a:cubicBezTo>
                  <a:pt x="5440267" y="4970374"/>
                  <a:pt x="5473171" y="4944766"/>
                  <a:pt x="5462202" y="4937450"/>
                </a:cubicBezTo>
                <a:cubicBezTo>
                  <a:pt x="5473171" y="4933792"/>
                  <a:pt x="5473171" y="4944766"/>
                  <a:pt x="5480483" y="4933792"/>
                </a:cubicBezTo>
                <a:cubicBezTo>
                  <a:pt x="5480483" y="4930134"/>
                  <a:pt x="5476827" y="4930134"/>
                  <a:pt x="5476827" y="4926476"/>
                </a:cubicBezTo>
                <a:cubicBezTo>
                  <a:pt x="5484139" y="4926476"/>
                  <a:pt x="5484139" y="4922818"/>
                  <a:pt x="5484139" y="4915502"/>
                </a:cubicBezTo>
                <a:cubicBezTo>
                  <a:pt x="5491451" y="4915502"/>
                  <a:pt x="5498763" y="4915502"/>
                  <a:pt x="5506076" y="4911844"/>
                </a:cubicBezTo>
                <a:lnTo>
                  <a:pt x="5493132" y="4940339"/>
                </a:lnTo>
                <a:lnTo>
                  <a:pt x="5491451" y="4941108"/>
                </a:lnTo>
                <a:lnTo>
                  <a:pt x="5491808" y="4943252"/>
                </a:lnTo>
                <a:lnTo>
                  <a:pt x="5487795" y="4952084"/>
                </a:lnTo>
                <a:cubicBezTo>
                  <a:pt x="5491451" y="4950254"/>
                  <a:pt x="5492365" y="4948425"/>
                  <a:pt x="5492365" y="4946595"/>
                </a:cubicBezTo>
                <a:lnTo>
                  <a:pt x="5491808" y="4943252"/>
                </a:lnTo>
                <a:lnTo>
                  <a:pt x="5493132" y="4940339"/>
                </a:lnTo>
                <a:lnTo>
                  <a:pt x="5502419" y="4936080"/>
                </a:lnTo>
                <a:cubicBezTo>
                  <a:pt x="5505162" y="4933792"/>
                  <a:pt x="5507905" y="4931963"/>
                  <a:pt x="5513388" y="4933792"/>
                </a:cubicBezTo>
                <a:cubicBezTo>
                  <a:pt x="5509732" y="4937450"/>
                  <a:pt x="5517044" y="4937450"/>
                  <a:pt x="5524357" y="4937450"/>
                </a:cubicBezTo>
                <a:cubicBezTo>
                  <a:pt x="5528013" y="4926476"/>
                  <a:pt x="5538981" y="4930134"/>
                  <a:pt x="5542637" y="4926476"/>
                </a:cubicBezTo>
                <a:cubicBezTo>
                  <a:pt x="5542637" y="4922818"/>
                  <a:pt x="5546293" y="4919160"/>
                  <a:pt x="5542637" y="4915502"/>
                </a:cubicBezTo>
                <a:cubicBezTo>
                  <a:pt x="5538981" y="4915502"/>
                  <a:pt x="5531669" y="4930134"/>
                  <a:pt x="5531669" y="4919160"/>
                </a:cubicBezTo>
                <a:cubicBezTo>
                  <a:pt x="5535325" y="4919160"/>
                  <a:pt x="5542637" y="4908186"/>
                  <a:pt x="5538981" y="4908186"/>
                </a:cubicBezTo>
                <a:cubicBezTo>
                  <a:pt x="5538981" y="4911844"/>
                  <a:pt x="5524357" y="4919160"/>
                  <a:pt x="5524357" y="4911844"/>
                </a:cubicBezTo>
                <a:cubicBezTo>
                  <a:pt x="5528013" y="4897212"/>
                  <a:pt x="5542637" y="4900870"/>
                  <a:pt x="5542637" y="4886238"/>
                </a:cubicBezTo>
                <a:cubicBezTo>
                  <a:pt x="5546293" y="4886238"/>
                  <a:pt x="5546293" y="4889896"/>
                  <a:pt x="5549949" y="4893554"/>
                </a:cubicBezTo>
                <a:cubicBezTo>
                  <a:pt x="5557262" y="4886238"/>
                  <a:pt x="5571887" y="4882580"/>
                  <a:pt x="5571887" y="4871606"/>
                </a:cubicBezTo>
                <a:cubicBezTo>
                  <a:pt x="5590165" y="4871606"/>
                  <a:pt x="5586509" y="4856972"/>
                  <a:pt x="5601134" y="4849656"/>
                </a:cubicBezTo>
                <a:cubicBezTo>
                  <a:pt x="5597477" y="4849656"/>
                  <a:pt x="5612103" y="4849656"/>
                  <a:pt x="5608446" y="4842340"/>
                </a:cubicBezTo>
                <a:cubicBezTo>
                  <a:pt x="5615759" y="4838682"/>
                  <a:pt x="5612103" y="4845998"/>
                  <a:pt x="5619415" y="4845998"/>
                </a:cubicBezTo>
                <a:cubicBezTo>
                  <a:pt x="5619415" y="4835024"/>
                  <a:pt x="5637695" y="4831366"/>
                  <a:pt x="5645007" y="4820392"/>
                </a:cubicBezTo>
                <a:cubicBezTo>
                  <a:pt x="5645007" y="4827708"/>
                  <a:pt x="5648664" y="4827708"/>
                  <a:pt x="5655976" y="4827708"/>
                </a:cubicBezTo>
                <a:cubicBezTo>
                  <a:pt x="5666945" y="4824050"/>
                  <a:pt x="5655976" y="4820392"/>
                  <a:pt x="5659633" y="4816734"/>
                </a:cubicBezTo>
                <a:cubicBezTo>
                  <a:pt x="5659633" y="4820392"/>
                  <a:pt x="5663289" y="4824050"/>
                  <a:pt x="5666945" y="4824050"/>
                </a:cubicBezTo>
                <a:cubicBezTo>
                  <a:pt x="5666945" y="4813076"/>
                  <a:pt x="5677913" y="4824050"/>
                  <a:pt x="5677913" y="4816734"/>
                </a:cubicBezTo>
                <a:cubicBezTo>
                  <a:pt x="5681569" y="4813076"/>
                  <a:pt x="5670601" y="4813076"/>
                  <a:pt x="5674257" y="4809418"/>
                </a:cubicBezTo>
                <a:cubicBezTo>
                  <a:pt x="5688881" y="4805760"/>
                  <a:pt x="5696194" y="4787470"/>
                  <a:pt x="5710817" y="4783812"/>
                </a:cubicBezTo>
                <a:cubicBezTo>
                  <a:pt x="5707161" y="4787470"/>
                  <a:pt x="5707161" y="4791128"/>
                  <a:pt x="5710817" y="4791128"/>
                </a:cubicBezTo>
                <a:cubicBezTo>
                  <a:pt x="5718129" y="4780154"/>
                  <a:pt x="5721785" y="4776496"/>
                  <a:pt x="5729097" y="4783812"/>
                </a:cubicBezTo>
                <a:cubicBezTo>
                  <a:pt x="5740065" y="4769178"/>
                  <a:pt x="5751034" y="4754546"/>
                  <a:pt x="5765659" y="4761862"/>
                </a:cubicBezTo>
                <a:cubicBezTo>
                  <a:pt x="5769315" y="4750888"/>
                  <a:pt x="5776627" y="4754546"/>
                  <a:pt x="5783939" y="4747230"/>
                </a:cubicBezTo>
                <a:cubicBezTo>
                  <a:pt x="5780283" y="4743572"/>
                  <a:pt x="5787595" y="4739914"/>
                  <a:pt x="5787595" y="4732598"/>
                </a:cubicBezTo>
                <a:cubicBezTo>
                  <a:pt x="5794908" y="4736256"/>
                  <a:pt x="5794908" y="4736256"/>
                  <a:pt x="5802221" y="4732598"/>
                </a:cubicBezTo>
                <a:cubicBezTo>
                  <a:pt x="5802221" y="4736256"/>
                  <a:pt x="5794908" y="4739914"/>
                  <a:pt x="5787595" y="4743572"/>
                </a:cubicBezTo>
                <a:cubicBezTo>
                  <a:pt x="5798564" y="4747230"/>
                  <a:pt x="5794908" y="4758204"/>
                  <a:pt x="5794908" y="4765520"/>
                </a:cubicBezTo>
                <a:cubicBezTo>
                  <a:pt x="5802221" y="4761862"/>
                  <a:pt x="5809533" y="4758204"/>
                  <a:pt x="5809533" y="4747230"/>
                </a:cubicBezTo>
                <a:cubicBezTo>
                  <a:pt x="5820499" y="4743572"/>
                  <a:pt x="5835124" y="4743572"/>
                  <a:pt x="5842436" y="4725282"/>
                </a:cubicBezTo>
                <a:cubicBezTo>
                  <a:pt x="5849749" y="4721624"/>
                  <a:pt x="5846092" y="4736256"/>
                  <a:pt x="5849749" y="4728940"/>
                </a:cubicBezTo>
                <a:cubicBezTo>
                  <a:pt x="5853405" y="4725282"/>
                  <a:pt x="5849749" y="4725282"/>
                  <a:pt x="5849749" y="4725282"/>
                </a:cubicBezTo>
                <a:cubicBezTo>
                  <a:pt x="5871685" y="4725282"/>
                  <a:pt x="5893622" y="4696018"/>
                  <a:pt x="5919215" y="4688702"/>
                </a:cubicBezTo>
                <a:cubicBezTo>
                  <a:pt x="5908247" y="4688702"/>
                  <a:pt x="5908247" y="4688702"/>
                  <a:pt x="5897279" y="4685043"/>
                </a:cubicBezTo>
                <a:cubicBezTo>
                  <a:pt x="5897279" y="4692360"/>
                  <a:pt x="5889966" y="4685043"/>
                  <a:pt x="5889966" y="4696018"/>
                </a:cubicBezTo>
                <a:cubicBezTo>
                  <a:pt x="5889966" y="4696018"/>
                  <a:pt x="5893622" y="4692360"/>
                  <a:pt x="5893622" y="4696018"/>
                </a:cubicBezTo>
                <a:cubicBezTo>
                  <a:pt x="5875341" y="4710650"/>
                  <a:pt x="5864373" y="4706992"/>
                  <a:pt x="5849749" y="4717966"/>
                </a:cubicBezTo>
                <a:cubicBezTo>
                  <a:pt x="5853405" y="4714308"/>
                  <a:pt x="5860717" y="4706992"/>
                  <a:pt x="5849749" y="4706992"/>
                </a:cubicBezTo>
                <a:cubicBezTo>
                  <a:pt x="5853405" y="4699676"/>
                  <a:pt x="5860717" y="4699676"/>
                  <a:pt x="5864373" y="4703334"/>
                </a:cubicBezTo>
                <a:cubicBezTo>
                  <a:pt x="5868029" y="4696018"/>
                  <a:pt x="5886310" y="4677727"/>
                  <a:pt x="5897279" y="4674069"/>
                </a:cubicBezTo>
                <a:cubicBezTo>
                  <a:pt x="5897279" y="4677727"/>
                  <a:pt x="5893622" y="4685043"/>
                  <a:pt x="5900935" y="4681385"/>
                </a:cubicBezTo>
                <a:cubicBezTo>
                  <a:pt x="5904591" y="4685043"/>
                  <a:pt x="5908247" y="4674069"/>
                  <a:pt x="5911903" y="4670411"/>
                </a:cubicBezTo>
                <a:cubicBezTo>
                  <a:pt x="5911903" y="4670411"/>
                  <a:pt x="5908247" y="4670411"/>
                  <a:pt x="5904591" y="4670411"/>
                </a:cubicBezTo>
                <a:cubicBezTo>
                  <a:pt x="5922871" y="4663095"/>
                  <a:pt x="5941151" y="4648463"/>
                  <a:pt x="5955775" y="4637489"/>
                </a:cubicBezTo>
                <a:cubicBezTo>
                  <a:pt x="5966743" y="4633831"/>
                  <a:pt x="5963087" y="4641147"/>
                  <a:pt x="5970399" y="4641147"/>
                </a:cubicBezTo>
                <a:cubicBezTo>
                  <a:pt x="5970399" y="4637489"/>
                  <a:pt x="5970399" y="4633831"/>
                  <a:pt x="5974055" y="4630173"/>
                </a:cubicBezTo>
                <a:cubicBezTo>
                  <a:pt x="5977712" y="4630173"/>
                  <a:pt x="5977712" y="4633831"/>
                  <a:pt x="5977712" y="4637489"/>
                </a:cubicBezTo>
                <a:cubicBezTo>
                  <a:pt x="5981368" y="4630173"/>
                  <a:pt x="5988681" y="4633831"/>
                  <a:pt x="5988681" y="4626515"/>
                </a:cubicBezTo>
                <a:cubicBezTo>
                  <a:pt x="5985024" y="4626515"/>
                  <a:pt x="5981368" y="4626515"/>
                  <a:pt x="5981368" y="4622857"/>
                </a:cubicBezTo>
                <a:cubicBezTo>
                  <a:pt x="5988681" y="4622857"/>
                  <a:pt x="5992337" y="4615541"/>
                  <a:pt x="5999649" y="4615541"/>
                </a:cubicBezTo>
                <a:cubicBezTo>
                  <a:pt x="5999649" y="4619199"/>
                  <a:pt x="5995993" y="4622857"/>
                  <a:pt x="6003305" y="4622857"/>
                </a:cubicBezTo>
                <a:cubicBezTo>
                  <a:pt x="6003305" y="4619199"/>
                  <a:pt x="6010617" y="4619199"/>
                  <a:pt x="6010617" y="4611883"/>
                </a:cubicBezTo>
                <a:cubicBezTo>
                  <a:pt x="6006961" y="4611883"/>
                  <a:pt x="6003305" y="4608225"/>
                  <a:pt x="6003305" y="4608225"/>
                </a:cubicBezTo>
                <a:cubicBezTo>
                  <a:pt x="6021585" y="4611883"/>
                  <a:pt x="6025242" y="4593591"/>
                  <a:pt x="6036210" y="4589933"/>
                </a:cubicBezTo>
                <a:cubicBezTo>
                  <a:pt x="6039867" y="4593591"/>
                  <a:pt x="6032554" y="4600909"/>
                  <a:pt x="6036210" y="4600909"/>
                </a:cubicBezTo>
                <a:cubicBezTo>
                  <a:pt x="6065457" y="4593591"/>
                  <a:pt x="6091051" y="4560669"/>
                  <a:pt x="6131269" y="4560669"/>
                </a:cubicBezTo>
                <a:cubicBezTo>
                  <a:pt x="6131269" y="4557011"/>
                  <a:pt x="6123956" y="4557011"/>
                  <a:pt x="6127612" y="4549695"/>
                </a:cubicBezTo>
                <a:cubicBezTo>
                  <a:pt x="6138581" y="4546037"/>
                  <a:pt x="6127612" y="4557011"/>
                  <a:pt x="6138581" y="4557011"/>
                </a:cubicBezTo>
                <a:cubicBezTo>
                  <a:pt x="6145893" y="4549695"/>
                  <a:pt x="6134925" y="4553353"/>
                  <a:pt x="6138581" y="4546037"/>
                </a:cubicBezTo>
                <a:cubicBezTo>
                  <a:pt x="6145893" y="4546037"/>
                  <a:pt x="6142237" y="4549695"/>
                  <a:pt x="6153205" y="4549695"/>
                </a:cubicBezTo>
                <a:cubicBezTo>
                  <a:pt x="6156861" y="4542379"/>
                  <a:pt x="6167828" y="4542379"/>
                  <a:pt x="6175140" y="4531405"/>
                </a:cubicBezTo>
                <a:cubicBezTo>
                  <a:pt x="6171484" y="4531405"/>
                  <a:pt x="6167828" y="4527747"/>
                  <a:pt x="6167828" y="4527747"/>
                </a:cubicBezTo>
                <a:cubicBezTo>
                  <a:pt x="6171484" y="4527747"/>
                  <a:pt x="6175140" y="4524089"/>
                  <a:pt x="6175140" y="4520431"/>
                </a:cubicBezTo>
                <a:cubicBezTo>
                  <a:pt x="6193421" y="4520431"/>
                  <a:pt x="6197077" y="4505797"/>
                  <a:pt x="6208045" y="4502139"/>
                </a:cubicBezTo>
                <a:cubicBezTo>
                  <a:pt x="6211701" y="4513113"/>
                  <a:pt x="6197077" y="4513113"/>
                  <a:pt x="6193421" y="4520431"/>
                </a:cubicBezTo>
                <a:cubicBezTo>
                  <a:pt x="6193421" y="4520431"/>
                  <a:pt x="6193421" y="4520431"/>
                  <a:pt x="6197077" y="4524089"/>
                </a:cubicBezTo>
                <a:cubicBezTo>
                  <a:pt x="6208045" y="4513113"/>
                  <a:pt x="6222670" y="4509455"/>
                  <a:pt x="6237295" y="4502139"/>
                </a:cubicBezTo>
                <a:cubicBezTo>
                  <a:pt x="6226327" y="4502139"/>
                  <a:pt x="6219014" y="4502139"/>
                  <a:pt x="6211701" y="4509455"/>
                </a:cubicBezTo>
                <a:cubicBezTo>
                  <a:pt x="6215358" y="4505797"/>
                  <a:pt x="6208045" y="4505797"/>
                  <a:pt x="6208045" y="4502139"/>
                </a:cubicBezTo>
                <a:cubicBezTo>
                  <a:pt x="6226327" y="4502139"/>
                  <a:pt x="6219014" y="4494823"/>
                  <a:pt x="6229983" y="4491165"/>
                </a:cubicBezTo>
                <a:cubicBezTo>
                  <a:pt x="6233639" y="4494823"/>
                  <a:pt x="6244607" y="4494823"/>
                  <a:pt x="6251919" y="4491165"/>
                </a:cubicBezTo>
                <a:cubicBezTo>
                  <a:pt x="6244607" y="4483849"/>
                  <a:pt x="6240951" y="4487507"/>
                  <a:pt x="6237295" y="4483849"/>
                </a:cubicBezTo>
                <a:cubicBezTo>
                  <a:pt x="6244607" y="4483849"/>
                  <a:pt x="6248263" y="4476533"/>
                  <a:pt x="6259231" y="4480191"/>
                </a:cubicBezTo>
                <a:cubicBezTo>
                  <a:pt x="6255575" y="4476533"/>
                  <a:pt x="6270200" y="4465559"/>
                  <a:pt x="6273857" y="4472875"/>
                </a:cubicBezTo>
                <a:cubicBezTo>
                  <a:pt x="6284823" y="4458243"/>
                  <a:pt x="6303103" y="4454585"/>
                  <a:pt x="6317729" y="4447269"/>
                </a:cubicBezTo>
                <a:cubicBezTo>
                  <a:pt x="6325041" y="4439953"/>
                  <a:pt x="6317729" y="4432637"/>
                  <a:pt x="6325041" y="4428979"/>
                </a:cubicBezTo>
                <a:cubicBezTo>
                  <a:pt x="6325041" y="4439953"/>
                  <a:pt x="6332353" y="4428979"/>
                  <a:pt x="6343321" y="4436295"/>
                </a:cubicBezTo>
                <a:cubicBezTo>
                  <a:pt x="6346977" y="4425319"/>
                  <a:pt x="6354290" y="4418003"/>
                  <a:pt x="6361602" y="4414345"/>
                </a:cubicBezTo>
                <a:cubicBezTo>
                  <a:pt x="6368915" y="4410687"/>
                  <a:pt x="6376227" y="4407029"/>
                  <a:pt x="6376227" y="4396055"/>
                </a:cubicBezTo>
                <a:cubicBezTo>
                  <a:pt x="6383539" y="4399713"/>
                  <a:pt x="6387195" y="4388739"/>
                  <a:pt x="6390851" y="4388739"/>
                </a:cubicBezTo>
                <a:cubicBezTo>
                  <a:pt x="6390851" y="4407029"/>
                  <a:pt x="6431067" y="4370449"/>
                  <a:pt x="6438379" y="4363133"/>
                </a:cubicBezTo>
                <a:cubicBezTo>
                  <a:pt x="6449348" y="4370449"/>
                  <a:pt x="6427411" y="4374107"/>
                  <a:pt x="6431067" y="4377765"/>
                </a:cubicBezTo>
                <a:cubicBezTo>
                  <a:pt x="6438379" y="4377765"/>
                  <a:pt x="6445691" y="4377765"/>
                  <a:pt x="6453004" y="4377765"/>
                </a:cubicBezTo>
                <a:cubicBezTo>
                  <a:pt x="6442035" y="4370449"/>
                  <a:pt x="6453004" y="4374107"/>
                  <a:pt x="6456660" y="4370449"/>
                </a:cubicBezTo>
                <a:cubicBezTo>
                  <a:pt x="6453004" y="4363133"/>
                  <a:pt x="6456660" y="4363133"/>
                  <a:pt x="6456660" y="4355817"/>
                </a:cubicBezTo>
                <a:cubicBezTo>
                  <a:pt x="6467629" y="4355817"/>
                  <a:pt x="6456660" y="4366791"/>
                  <a:pt x="6460317" y="4366791"/>
                </a:cubicBezTo>
                <a:cubicBezTo>
                  <a:pt x="6471285" y="4370449"/>
                  <a:pt x="6482253" y="4363133"/>
                  <a:pt x="6482253" y="4374107"/>
                </a:cubicBezTo>
                <a:cubicBezTo>
                  <a:pt x="6485909" y="4366791"/>
                  <a:pt x="6482253" y="4359475"/>
                  <a:pt x="6485909" y="4352159"/>
                </a:cubicBezTo>
                <a:cubicBezTo>
                  <a:pt x="6493221" y="4355817"/>
                  <a:pt x="6504190" y="4348501"/>
                  <a:pt x="6515159" y="4352159"/>
                </a:cubicBezTo>
                <a:cubicBezTo>
                  <a:pt x="6511503" y="4344843"/>
                  <a:pt x="6493221" y="4344843"/>
                  <a:pt x="6493221" y="4341185"/>
                </a:cubicBezTo>
                <a:cubicBezTo>
                  <a:pt x="6504190" y="4330209"/>
                  <a:pt x="6515159" y="4348501"/>
                  <a:pt x="6529781" y="4330209"/>
                </a:cubicBezTo>
                <a:cubicBezTo>
                  <a:pt x="6507846" y="4333867"/>
                  <a:pt x="6507846" y="4326551"/>
                  <a:pt x="6485909" y="4330209"/>
                </a:cubicBezTo>
                <a:cubicBezTo>
                  <a:pt x="6493221" y="4326551"/>
                  <a:pt x="6507846" y="4315577"/>
                  <a:pt x="6511503" y="4319235"/>
                </a:cubicBezTo>
                <a:cubicBezTo>
                  <a:pt x="6511503" y="4319235"/>
                  <a:pt x="6507846" y="4322893"/>
                  <a:pt x="6507846" y="4326551"/>
                </a:cubicBezTo>
                <a:cubicBezTo>
                  <a:pt x="6518813" y="4330209"/>
                  <a:pt x="6529781" y="4326551"/>
                  <a:pt x="6537093" y="4322893"/>
                </a:cubicBezTo>
                <a:cubicBezTo>
                  <a:pt x="6537093" y="4326551"/>
                  <a:pt x="6533437" y="4330209"/>
                  <a:pt x="6544406" y="4333867"/>
                </a:cubicBezTo>
                <a:cubicBezTo>
                  <a:pt x="6548062" y="4330209"/>
                  <a:pt x="6551718" y="4330209"/>
                  <a:pt x="6555375" y="4326551"/>
                </a:cubicBezTo>
                <a:cubicBezTo>
                  <a:pt x="6551718" y="4322893"/>
                  <a:pt x="6544406" y="4330209"/>
                  <a:pt x="6548062" y="4322893"/>
                </a:cubicBezTo>
                <a:cubicBezTo>
                  <a:pt x="6559031" y="4319235"/>
                  <a:pt x="6566343" y="4319235"/>
                  <a:pt x="6569999" y="4308261"/>
                </a:cubicBezTo>
                <a:cubicBezTo>
                  <a:pt x="6580967" y="4311919"/>
                  <a:pt x="6599248" y="4300945"/>
                  <a:pt x="6591936" y="4293629"/>
                </a:cubicBezTo>
                <a:cubicBezTo>
                  <a:pt x="6595592" y="4293629"/>
                  <a:pt x="6599248" y="4297287"/>
                  <a:pt x="6602905" y="4297287"/>
                </a:cubicBezTo>
                <a:cubicBezTo>
                  <a:pt x="6602905" y="4286313"/>
                  <a:pt x="6610217" y="4289971"/>
                  <a:pt x="6617529" y="4282655"/>
                </a:cubicBezTo>
                <a:cubicBezTo>
                  <a:pt x="6624841" y="4286313"/>
                  <a:pt x="6621185" y="4289971"/>
                  <a:pt x="6632153" y="4289971"/>
                </a:cubicBezTo>
                <a:cubicBezTo>
                  <a:pt x="6639464" y="4278997"/>
                  <a:pt x="6646777" y="4268023"/>
                  <a:pt x="6657745" y="4268023"/>
                </a:cubicBezTo>
                <a:cubicBezTo>
                  <a:pt x="6657745" y="4275339"/>
                  <a:pt x="6643120" y="4278997"/>
                  <a:pt x="6646777" y="4282655"/>
                </a:cubicBezTo>
                <a:cubicBezTo>
                  <a:pt x="6654089" y="4278997"/>
                  <a:pt x="6661401" y="4282655"/>
                  <a:pt x="6661401" y="4282655"/>
                </a:cubicBezTo>
                <a:cubicBezTo>
                  <a:pt x="6672369" y="4271681"/>
                  <a:pt x="6679681" y="4268023"/>
                  <a:pt x="6679681" y="4257049"/>
                </a:cubicBezTo>
                <a:cubicBezTo>
                  <a:pt x="6701619" y="4257049"/>
                  <a:pt x="6712587" y="4224125"/>
                  <a:pt x="6738180" y="4231441"/>
                </a:cubicBezTo>
                <a:cubicBezTo>
                  <a:pt x="6738180" y="4224125"/>
                  <a:pt x="6738180" y="4224125"/>
                  <a:pt x="6745493" y="4220467"/>
                </a:cubicBezTo>
                <a:cubicBezTo>
                  <a:pt x="6752803" y="4220467"/>
                  <a:pt x="6749149" y="4235099"/>
                  <a:pt x="6760115" y="4227783"/>
                </a:cubicBezTo>
                <a:cubicBezTo>
                  <a:pt x="6763771" y="4220467"/>
                  <a:pt x="6752803" y="4224125"/>
                  <a:pt x="6756459" y="4216809"/>
                </a:cubicBezTo>
                <a:cubicBezTo>
                  <a:pt x="6771083" y="4209493"/>
                  <a:pt x="6782052" y="4209493"/>
                  <a:pt x="6785708" y="4194861"/>
                </a:cubicBezTo>
                <a:cubicBezTo>
                  <a:pt x="6796677" y="4194861"/>
                  <a:pt x="6782052" y="4205835"/>
                  <a:pt x="6789365" y="4205835"/>
                </a:cubicBezTo>
                <a:cubicBezTo>
                  <a:pt x="6800333" y="4198519"/>
                  <a:pt x="6814957" y="4194861"/>
                  <a:pt x="6814957" y="4183887"/>
                </a:cubicBezTo>
                <a:cubicBezTo>
                  <a:pt x="6825926" y="4180229"/>
                  <a:pt x="6836894" y="4180229"/>
                  <a:pt x="6840551" y="4172913"/>
                </a:cubicBezTo>
                <a:cubicBezTo>
                  <a:pt x="6847863" y="4172913"/>
                  <a:pt x="6847863" y="4176571"/>
                  <a:pt x="6855175" y="4176571"/>
                </a:cubicBezTo>
                <a:cubicBezTo>
                  <a:pt x="6858831" y="4165597"/>
                  <a:pt x="6869797" y="4172913"/>
                  <a:pt x="6873454" y="4165597"/>
                </a:cubicBezTo>
                <a:cubicBezTo>
                  <a:pt x="6869797" y="4161938"/>
                  <a:pt x="6873454" y="4158280"/>
                  <a:pt x="6873454" y="4150964"/>
                </a:cubicBezTo>
                <a:cubicBezTo>
                  <a:pt x="6884423" y="4154622"/>
                  <a:pt x="6869797" y="4169255"/>
                  <a:pt x="6884423" y="4169255"/>
                </a:cubicBezTo>
                <a:cubicBezTo>
                  <a:pt x="6884423" y="4165597"/>
                  <a:pt x="6888079" y="4165597"/>
                  <a:pt x="6891735" y="4161938"/>
                </a:cubicBezTo>
                <a:cubicBezTo>
                  <a:pt x="6888079" y="4161938"/>
                  <a:pt x="6884423" y="4158280"/>
                  <a:pt x="6888079" y="4154622"/>
                </a:cubicBezTo>
                <a:cubicBezTo>
                  <a:pt x="6899047" y="4154622"/>
                  <a:pt x="6891735" y="4161938"/>
                  <a:pt x="6902703" y="4158280"/>
                </a:cubicBezTo>
                <a:cubicBezTo>
                  <a:pt x="6906359" y="4150964"/>
                  <a:pt x="6899047" y="4147306"/>
                  <a:pt x="6895391" y="4143648"/>
                </a:cubicBezTo>
                <a:cubicBezTo>
                  <a:pt x="6906359" y="4147306"/>
                  <a:pt x="6895391" y="4136332"/>
                  <a:pt x="6902703" y="4136332"/>
                </a:cubicBezTo>
                <a:cubicBezTo>
                  <a:pt x="6902703" y="4143648"/>
                  <a:pt x="6906359" y="4139990"/>
                  <a:pt x="6913671" y="4139990"/>
                </a:cubicBezTo>
                <a:cubicBezTo>
                  <a:pt x="6910015" y="4143648"/>
                  <a:pt x="6906359" y="4143648"/>
                  <a:pt x="6906359" y="4147306"/>
                </a:cubicBezTo>
                <a:cubicBezTo>
                  <a:pt x="6917327" y="4150964"/>
                  <a:pt x="6920984" y="4139990"/>
                  <a:pt x="6928296" y="4136332"/>
                </a:cubicBezTo>
                <a:cubicBezTo>
                  <a:pt x="6920984" y="4136332"/>
                  <a:pt x="6920984" y="4143648"/>
                  <a:pt x="6913671" y="4139990"/>
                </a:cubicBezTo>
                <a:cubicBezTo>
                  <a:pt x="6917327" y="4125358"/>
                  <a:pt x="6931953" y="4129016"/>
                  <a:pt x="6928296" y="4118042"/>
                </a:cubicBezTo>
                <a:cubicBezTo>
                  <a:pt x="6931953" y="4125358"/>
                  <a:pt x="6935609" y="4121700"/>
                  <a:pt x="6939265" y="4125358"/>
                </a:cubicBezTo>
                <a:cubicBezTo>
                  <a:pt x="6939265" y="4129016"/>
                  <a:pt x="6935609" y="4136332"/>
                  <a:pt x="6939265" y="4136332"/>
                </a:cubicBezTo>
                <a:cubicBezTo>
                  <a:pt x="6946577" y="4136332"/>
                  <a:pt x="6964857" y="4132674"/>
                  <a:pt x="6961201" y="4121700"/>
                </a:cubicBezTo>
                <a:cubicBezTo>
                  <a:pt x="6957545" y="4129016"/>
                  <a:pt x="6946577" y="4129016"/>
                  <a:pt x="6946577" y="4125358"/>
                </a:cubicBezTo>
                <a:cubicBezTo>
                  <a:pt x="6953889" y="4114384"/>
                  <a:pt x="6968514" y="4110726"/>
                  <a:pt x="6975826" y="4096094"/>
                </a:cubicBezTo>
                <a:cubicBezTo>
                  <a:pt x="6990449" y="4099752"/>
                  <a:pt x="6994105" y="4081462"/>
                  <a:pt x="7001417" y="4096094"/>
                </a:cubicBezTo>
                <a:cubicBezTo>
                  <a:pt x="7008729" y="4085120"/>
                  <a:pt x="7016042" y="4085120"/>
                  <a:pt x="7019698" y="4074144"/>
                </a:cubicBezTo>
                <a:cubicBezTo>
                  <a:pt x="7023354" y="4085120"/>
                  <a:pt x="7034323" y="4066828"/>
                  <a:pt x="7041635" y="4070486"/>
                </a:cubicBezTo>
                <a:cubicBezTo>
                  <a:pt x="7041635" y="4077802"/>
                  <a:pt x="7030667" y="4074144"/>
                  <a:pt x="7027011" y="4081462"/>
                </a:cubicBezTo>
                <a:cubicBezTo>
                  <a:pt x="7045291" y="4085120"/>
                  <a:pt x="7016042" y="4092436"/>
                  <a:pt x="7023354" y="4096094"/>
                </a:cubicBezTo>
                <a:cubicBezTo>
                  <a:pt x="7034323" y="4096094"/>
                  <a:pt x="7037979" y="4092436"/>
                  <a:pt x="7041635" y="4092436"/>
                </a:cubicBezTo>
                <a:cubicBezTo>
                  <a:pt x="7045291" y="4085120"/>
                  <a:pt x="7048947" y="4081462"/>
                  <a:pt x="7052603" y="4074144"/>
                </a:cubicBezTo>
                <a:cubicBezTo>
                  <a:pt x="7059915" y="4070486"/>
                  <a:pt x="7063572" y="4063170"/>
                  <a:pt x="7067228" y="4059512"/>
                </a:cubicBezTo>
                <a:cubicBezTo>
                  <a:pt x="7074541" y="4059512"/>
                  <a:pt x="7067228" y="4070486"/>
                  <a:pt x="7070884" y="4070486"/>
                </a:cubicBezTo>
                <a:cubicBezTo>
                  <a:pt x="7070884" y="4077802"/>
                  <a:pt x="7056259" y="4081462"/>
                  <a:pt x="7059915" y="4085120"/>
                </a:cubicBezTo>
                <a:cubicBezTo>
                  <a:pt x="7070884" y="4077802"/>
                  <a:pt x="7081853" y="4070486"/>
                  <a:pt x="7096477" y="4070486"/>
                </a:cubicBezTo>
                <a:cubicBezTo>
                  <a:pt x="7103787" y="4063170"/>
                  <a:pt x="7107444" y="4052196"/>
                  <a:pt x="7122069" y="4059512"/>
                </a:cubicBezTo>
                <a:cubicBezTo>
                  <a:pt x="7136693" y="4048538"/>
                  <a:pt x="7129381" y="4030248"/>
                  <a:pt x="7147661" y="4033906"/>
                </a:cubicBezTo>
                <a:cubicBezTo>
                  <a:pt x="7136693" y="4037564"/>
                  <a:pt x="7140349" y="4041222"/>
                  <a:pt x="7140349" y="4048538"/>
                </a:cubicBezTo>
                <a:cubicBezTo>
                  <a:pt x="7154974" y="4033906"/>
                  <a:pt x="7187879" y="4030248"/>
                  <a:pt x="7187879" y="4015616"/>
                </a:cubicBezTo>
                <a:cubicBezTo>
                  <a:pt x="7176911" y="4011958"/>
                  <a:pt x="7187879" y="4022932"/>
                  <a:pt x="7176911" y="4019274"/>
                </a:cubicBezTo>
                <a:cubicBezTo>
                  <a:pt x="7180567" y="4015616"/>
                  <a:pt x="7180567" y="4011958"/>
                  <a:pt x="7184223" y="4008300"/>
                </a:cubicBezTo>
                <a:cubicBezTo>
                  <a:pt x="7191535" y="4015616"/>
                  <a:pt x="7202504" y="4008300"/>
                  <a:pt x="7209816" y="4004642"/>
                </a:cubicBezTo>
                <a:cubicBezTo>
                  <a:pt x="7209816" y="3993668"/>
                  <a:pt x="7220783" y="3993668"/>
                  <a:pt x="7228095" y="3986350"/>
                </a:cubicBezTo>
                <a:cubicBezTo>
                  <a:pt x="7239063" y="3982692"/>
                  <a:pt x="7239063" y="3990008"/>
                  <a:pt x="7246375" y="3986350"/>
                </a:cubicBezTo>
                <a:cubicBezTo>
                  <a:pt x="7253688" y="3971718"/>
                  <a:pt x="7217129" y="3982692"/>
                  <a:pt x="7235407" y="3971718"/>
                </a:cubicBezTo>
                <a:cubicBezTo>
                  <a:pt x="7239063" y="3979034"/>
                  <a:pt x="7268313" y="3979034"/>
                  <a:pt x="7279281" y="3968060"/>
                </a:cubicBezTo>
                <a:cubicBezTo>
                  <a:pt x="7275625" y="3968060"/>
                  <a:pt x="7275625" y="3964402"/>
                  <a:pt x="7275625" y="3964402"/>
                </a:cubicBezTo>
                <a:cubicBezTo>
                  <a:pt x="7282937" y="3960744"/>
                  <a:pt x="7279281" y="3968060"/>
                  <a:pt x="7286593" y="3968060"/>
                </a:cubicBezTo>
                <a:cubicBezTo>
                  <a:pt x="7301218" y="3960744"/>
                  <a:pt x="7293905" y="3953428"/>
                  <a:pt x="7308531" y="3957086"/>
                </a:cubicBezTo>
                <a:cubicBezTo>
                  <a:pt x="7312187" y="3949770"/>
                  <a:pt x="7304874" y="3949770"/>
                  <a:pt x="7308531" y="3946112"/>
                </a:cubicBezTo>
                <a:cubicBezTo>
                  <a:pt x="7315843" y="3946112"/>
                  <a:pt x="7312187" y="3949770"/>
                  <a:pt x="7319499" y="3949770"/>
                </a:cubicBezTo>
                <a:cubicBezTo>
                  <a:pt x="7326811" y="3938796"/>
                  <a:pt x="7334123" y="3935138"/>
                  <a:pt x="7345090" y="3935138"/>
                </a:cubicBezTo>
                <a:cubicBezTo>
                  <a:pt x="7352402" y="3927822"/>
                  <a:pt x="7337777" y="3931480"/>
                  <a:pt x="7345090" y="3924164"/>
                </a:cubicBezTo>
                <a:cubicBezTo>
                  <a:pt x="7352402" y="3920506"/>
                  <a:pt x="7356059" y="3916848"/>
                  <a:pt x="7363371" y="3913190"/>
                </a:cubicBezTo>
                <a:cubicBezTo>
                  <a:pt x="7359715" y="3920506"/>
                  <a:pt x="7356059" y="3924164"/>
                  <a:pt x="7359715" y="3924164"/>
                </a:cubicBezTo>
                <a:cubicBezTo>
                  <a:pt x="7396276" y="3905874"/>
                  <a:pt x="7418213" y="3891240"/>
                  <a:pt x="7454773" y="3880266"/>
                </a:cubicBezTo>
                <a:cubicBezTo>
                  <a:pt x="7454773" y="3876608"/>
                  <a:pt x="7451119" y="3876608"/>
                  <a:pt x="7454773" y="3872950"/>
                </a:cubicBezTo>
                <a:cubicBezTo>
                  <a:pt x="7462085" y="3876608"/>
                  <a:pt x="7462085" y="3869292"/>
                  <a:pt x="7469397" y="3869292"/>
                </a:cubicBezTo>
                <a:cubicBezTo>
                  <a:pt x="7469397" y="3872950"/>
                  <a:pt x="7469397" y="3872950"/>
                  <a:pt x="7473053" y="3876608"/>
                </a:cubicBezTo>
                <a:lnTo>
                  <a:pt x="7484617" y="3869583"/>
                </a:lnTo>
                <a:lnTo>
                  <a:pt x="7484617" y="4451256"/>
                </a:lnTo>
                <a:lnTo>
                  <a:pt x="7476709" y="4450927"/>
                </a:lnTo>
                <a:cubicBezTo>
                  <a:pt x="7465741" y="4461901"/>
                  <a:pt x="7454773" y="4461901"/>
                  <a:pt x="7447462" y="4476533"/>
                </a:cubicBezTo>
                <a:cubicBezTo>
                  <a:pt x="7458429" y="4472875"/>
                  <a:pt x="7454773" y="4487507"/>
                  <a:pt x="7454773" y="4480191"/>
                </a:cubicBezTo>
                <a:cubicBezTo>
                  <a:pt x="7451119" y="4476533"/>
                  <a:pt x="7447462" y="4476533"/>
                  <a:pt x="7440150" y="4476533"/>
                </a:cubicBezTo>
                <a:lnTo>
                  <a:pt x="7387985" y="4513376"/>
                </a:lnTo>
                <a:lnTo>
                  <a:pt x="7388963" y="4509455"/>
                </a:lnTo>
                <a:cubicBezTo>
                  <a:pt x="7374339" y="4513113"/>
                  <a:pt x="7363371" y="4524089"/>
                  <a:pt x="7359715" y="4531405"/>
                </a:cubicBezTo>
                <a:cubicBezTo>
                  <a:pt x="7359715" y="4527747"/>
                  <a:pt x="7363371" y="4524089"/>
                  <a:pt x="7356059" y="4524089"/>
                </a:cubicBezTo>
                <a:cubicBezTo>
                  <a:pt x="7356059" y="4535063"/>
                  <a:pt x="7345090" y="4531405"/>
                  <a:pt x="7341434" y="4535063"/>
                </a:cubicBezTo>
                <a:cubicBezTo>
                  <a:pt x="7345090" y="4535063"/>
                  <a:pt x="7348746" y="4538721"/>
                  <a:pt x="7345090" y="4538721"/>
                </a:cubicBezTo>
                <a:cubicBezTo>
                  <a:pt x="7334123" y="4538721"/>
                  <a:pt x="7337777" y="4549695"/>
                  <a:pt x="7330467" y="4549695"/>
                </a:cubicBezTo>
                <a:cubicBezTo>
                  <a:pt x="7330467" y="4546037"/>
                  <a:pt x="7330467" y="4546037"/>
                  <a:pt x="7326811" y="4546037"/>
                </a:cubicBezTo>
                <a:cubicBezTo>
                  <a:pt x="7312187" y="4549695"/>
                  <a:pt x="7301218" y="4553353"/>
                  <a:pt x="7290249" y="4560669"/>
                </a:cubicBezTo>
                <a:cubicBezTo>
                  <a:pt x="7279281" y="4564327"/>
                  <a:pt x="7271969" y="4571643"/>
                  <a:pt x="7264657" y="4578959"/>
                </a:cubicBezTo>
                <a:cubicBezTo>
                  <a:pt x="7257344" y="4578959"/>
                  <a:pt x="7246375" y="4575301"/>
                  <a:pt x="7246375" y="4589933"/>
                </a:cubicBezTo>
                <a:cubicBezTo>
                  <a:pt x="7242719" y="4589933"/>
                  <a:pt x="7242719" y="4586275"/>
                  <a:pt x="7239063" y="4586275"/>
                </a:cubicBezTo>
                <a:cubicBezTo>
                  <a:pt x="7235407" y="4593591"/>
                  <a:pt x="7217129" y="4604567"/>
                  <a:pt x="7202504" y="4604567"/>
                </a:cubicBezTo>
                <a:cubicBezTo>
                  <a:pt x="7198847" y="4608225"/>
                  <a:pt x="7198847" y="4611883"/>
                  <a:pt x="7195191" y="4611883"/>
                </a:cubicBezTo>
                <a:cubicBezTo>
                  <a:pt x="7122069" y="4630173"/>
                  <a:pt x="7063572" y="4681385"/>
                  <a:pt x="6997761" y="4706992"/>
                </a:cubicBezTo>
                <a:cubicBezTo>
                  <a:pt x="6994105" y="4714308"/>
                  <a:pt x="7001417" y="4714308"/>
                  <a:pt x="6997761" y="4717966"/>
                </a:cubicBezTo>
                <a:cubicBezTo>
                  <a:pt x="6990449" y="4717966"/>
                  <a:pt x="6997761" y="4710650"/>
                  <a:pt x="6994105" y="4710650"/>
                </a:cubicBezTo>
                <a:cubicBezTo>
                  <a:pt x="6990449" y="4710650"/>
                  <a:pt x="6990449" y="4710650"/>
                  <a:pt x="6986793" y="4710650"/>
                </a:cubicBezTo>
                <a:cubicBezTo>
                  <a:pt x="6975826" y="4721624"/>
                  <a:pt x="6964857" y="4728940"/>
                  <a:pt x="6950233" y="4732598"/>
                </a:cubicBezTo>
                <a:cubicBezTo>
                  <a:pt x="6950233" y="4736256"/>
                  <a:pt x="6950233" y="4739914"/>
                  <a:pt x="6946577" y="4736256"/>
                </a:cubicBezTo>
                <a:cubicBezTo>
                  <a:pt x="6946577" y="4739914"/>
                  <a:pt x="6942921" y="4743572"/>
                  <a:pt x="6942921" y="4743572"/>
                </a:cubicBezTo>
                <a:cubicBezTo>
                  <a:pt x="6928296" y="4743572"/>
                  <a:pt x="6913671" y="4758204"/>
                  <a:pt x="6910015" y="4765520"/>
                </a:cubicBezTo>
                <a:cubicBezTo>
                  <a:pt x="6902703" y="4754546"/>
                  <a:pt x="6902703" y="4769178"/>
                  <a:pt x="6895391" y="4772836"/>
                </a:cubicBezTo>
                <a:cubicBezTo>
                  <a:pt x="6873454" y="4780154"/>
                  <a:pt x="6855175" y="4791128"/>
                  <a:pt x="6833238" y="4805760"/>
                </a:cubicBezTo>
                <a:lnTo>
                  <a:pt x="6793470" y="4828141"/>
                </a:lnTo>
                <a:lnTo>
                  <a:pt x="6793021" y="4827708"/>
                </a:lnTo>
                <a:lnTo>
                  <a:pt x="6793172" y="4828309"/>
                </a:lnTo>
                <a:lnTo>
                  <a:pt x="6774739" y="4838682"/>
                </a:lnTo>
                <a:cubicBezTo>
                  <a:pt x="6774739" y="4838682"/>
                  <a:pt x="6771083" y="4842340"/>
                  <a:pt x="6771083" y="4845998"/>
                </a:cubicBezTo>
                <a:cubicBezTo>
                  <a:pt x="6756459" y="4853314"/>
                  <a:pt x="6741836" y="4860630"/>
                  <a:pt x="6727211" y="4871606"/>
                </a:cubicBezTo>
                <a:cubicBezTo>
                  <a:pt x="6727211" y="4875264"/>
                  <a:pt x="6727211" y="4875264"/>
                  <a:pt x="6727211" y="4878922"/>
                </a:cubicBezTo>
                <a:cubicBezTo>
                  <a:pt x="6723555" y="4878922"/>
                  <a:pt x="6723555" y="4875264"/>
                  <a:pt x="6723555" y="4871606"/>
                </a:cubicBezTo>
                <a:cubicBezTo>
                  <a:pt x="6719899" y="4875264"/>
                  <a:pt x="6716243" y="4875264"/>
                  <a:pt x="6712587" y="4878922"/>
                </a:cubicBezTo>
                <a:cubicBezTo>
                  <a:pt x="6716243" y="4878922"/>
                  <a:pt x="6716243" y="4878922"/>
                  <a:pt x="6716243" y="4882580"/>
                </a:cubicBezTo>
                <a:cubicBezTo>
                  <a:pt x="6716243" y="4886238"/>
                  <a:pt x="6708931" y="4886238"/>
                  <a:pt x="6712587" y="4889896"/>
                </a:cubicBezTo>
                <a:cubicBezTo>
                  <a:pt x="6716243" y="4886238"/>
                  <a:pt x="6719899" y="4882580"/>
                  <a:pt x="6730867" y="4886238"/>
                </a:cubicBezTo>
                <a:cubicBezTo>
                  <a:pt x="6730867" y="4882580"/>
                  <a:pt x="6734524" y="4871606"/>
                  <a:pt x="6741836" y="4878922"/>
                </a:cubicBezTo>
                <a:cubicBezTo>
                  <a:pt x="6749149" y="4878922"/>
                  <a:pt x="6741836" y="4856972"/>
                  <a:pt x="6752803" y="4864290"/>
                </a:cubicBezTo>
                <a:cubicBezTo>
                  <a:pt x="6749149" y="4867948"/>
                  <a:pt x="6752803" y="4871606"/>
                  <a:pt x="6752803" y="4878922"/>
                </a:cubicBezTo>
                <a:cubicBezTo>
                  <a:pt x="6756459" y="4867948"/>
                  <a:pt x="6774739" y="4871606"/>
                  <a:pt x="6774739" y="4860630"/>
                </a:cubicBezTo>
                <a:cubicBezTo>
                  <a:pt x="6767427" y="4853314"/>
                  <a:pt x="6774739" y="4867948"/>
                  <a:pt x="6767427" y="4860630"/>
                </a:cubicBezTo>
                <a:cubicBezTo>
                  <a:pt x="6767427" y="4856972"/>
                  <a:pt x="6771083" y="4853314"/>
                  <a:pt x="6771083" y="4849656"/>
                </a:cubicBezTo>
                <a:cubicBezTo>
                  <a:pt x="6774739" y="4860630"/>
                  <a:pt x="6778396" y="4856972"/>
                  <a:pt x="6785708" y="4856972"/>
                </a:cubicBezTo>
                <a:cubicBezTo>
                  <a:pt x="6782052" y="4842340"/>
                  <a:pt x="6789365" y="4845998"/>
                  <a:pt x="6793021" y="4842340"/>
                </a:cubicBezTo>
                <a:cubicBezTo>
                  <a:pt x="6796677" y="4842340"/>
                  <a:pt x="6796677" y="4845998"/>
                  <a:pt x="6800333" y="4845998"/>
                </a:cubicBezTo>
                <a:cubicBezTo>
                  <a:pt x="6802161" y="4840511"/>
                  <a:pt x="6798505" y="4838682"/>
                  <a:pt x="6795306" y="4836853"/>
                </a:cubicBezTo>
                <a:lnTo>
                  <a:pt x="6793172" y="4828309"/>
                </a:lnTo>
                <a:lnTo>
                  <a:pt x="6793470" y="4828141"/>
                </a:lnTo>
                <a:lnTo>
                  <a:pt x="6805818" y="4840055"/>
                </a:lnTo>
                <a:cubicBezTo>
                  <a:pt x="6811301" y="4842340"/>
                  <a:pt x="6816787" y="4842340"/>
                  <a:pt x="6818613" y="4838682"/>
                </a:cubicBezTo>
                <a:cubicBezTo>
                  <a:pt x="6814957" y="4838682"/>
                  <a:pt x="6814957" y="4835024"/>
                  <a:pt x="6814957" y="4831366"/>
                </a:cubicBezTo>
                <a:cubicBezTo>
                  <a:pt x="6818613" y="4835024"/>
                  <a:pt x="6818613" y="4838682"/>
                  <a:pt x="6822269" y="4838682"/>
                </a:cubicBezTo>
                <a:cubicBezTo>
                  <a:pt x="6829582" y="4835024"/>
                  <a:pt x="6825926" y="4827708"/>
                  <a:pt x="6833238" y="4835024"/>
                </a:cubicBezTo>
                <a:cubicBezTo>
                  <a:pt x="6833238" y="4831366"/>
                  <a:pt x="6829582" y="4827708"/>
                  <a:pt x="6829582" y="4824050"/>
                </a:cubicBezTo>
                <a:cubicBezTo>
                  <a:pt x="6836894" y="4824050"/>
                  <a:pt x="6833238" y="4827708"/>
                  <a:pt x="6836894" y="4831366"/>
                </a:cubicBezTo>
                <a:cubicBezTo>
                  <a:pt x="6840551" y="4824050"/>
                  <a:pt x="6844207" y="4820392"/>
                  <a:pt x="6851519" y="4824050"/>
                </a:cubicBezTo>
                <a:cubicBezTo>
                  <a:pt x="6855175" y="4820392"/>
                  <a:pt x="6844207" y="4816734"/>
                  <a:pt x="6847863" y="4813076"/>
                </a:cubicBezTo>
                <a:cubicBezTo>
                  <a:pt x="6851519" y="4813076"/>
                  <a:pt x="6855175" y="4809418"/>
                  <a:pt x="6858831" y="4809418"/>
                </a:cubicBezTo>
                <a:cubicBezTo>
                  <a:pt x="6855175" y="4813076"/>
                  <a:pt x="6855175" y="4816734"/>
                  <a:pt x="6858831" y="4820392"/>
                </a:cubicBezTo>
                <a:cubicBezTo>
                  <a:pt x="6877110" y="4809418"/>
                  <a:pt x="6888079" y="4805760"/>
                  <a:pt x="6906359" y="4802102"/>
                </a:cubicBezTo>
                <a:cubicBezTo>
                  <a:pt x="6906359" y="4798444"/>
                  <a:pt x="6902703" y="4798444"/>
                  <a:pt x="6906359" y="4794786"/>
                </a:cubicBezTo>
                <a:cubicBezTo>
                  <a:pt x="6910015" y="4798444"/>
                  <a:pt x="6910015" y="4794786"/>
                  <a:pt x="6913671" y="4794786"/>
                </a:cubicBezTo>
                <a:cubicBezTo>
                  <a:pt x="6913671" y="4798444"/>
                  <a:pt x="6913671" y="4798444"/>
                  <a:pt x="6913671" y="4802102"/>
                </a:cubicBezTo>
                <a:cubicBezTo>
                  <a:pt x="6920984" y="4798444"/>
                  <a:pt x="6924640" y="4802102"/>
                  <a:pt x="6928296" y="4791128"/>
                </a:cubicBezTo>
                <a:cubicBezTo>
                  <a:pt x="6931953" y="4794786"/>
                  <a:pt x="6931953" y="4798444"/>
                  <a:pt x="6931953" y="4798444"/>
                </a:cubicBezTo>
                <a:cubicBezTo>
                  <a:pt x="6935609" y="4787470"/>
                  <a:pt x="6946577" y="4798444"/>
                  <a:pt x="6950233" y="4791128"/>
                </a:cubicBezTo>
                <a:cubicBezTo>
                  <a:pt x="6950233" y="4787470"/>
                  <a:pt x="6950233" y="4787470"/>
                  <a:pt x="6946577" y="4787470"/>
                </a:cubicBezTo>
                <a:cubicBezTo>
                  <a:pt x="6946577" y="4787470"/>
                  <a:pt x="6942921" y="4787470"/>
                  <a:pt x="6939265" y="4787470"/>
                </a:cubicBezTo>
                <a:cubicBezTo>
                  <a:pt x="6942921" y="4783812"/>
                  <a:pt x="6946577" y="4780154"/>
                  <a:pt x="6946577" y="4769178"/>
                </a:cubicBezTo>
                <a:cubicBezTo>
                  <a:pt x="6953889" y="4772836"/>
                  <a:pt x="6942921" y="4780154"/>
                  <a:pt x="6946577" y="4783812"/>
                </a:cubicBezTo>
                <a:cubicBezTo>
                  <a:pt x="6957545" y="4776496"/>
                  <a:pt x="6975826" y="4747230"/>
                  <a:pt x="6990449" y="4750888"/>
                </a:cubicBezTo>
                <a:cubicBezTo>
                  <a:pt x="6990449" y="4747230"/>
                  <a:pt x="6994105" y="4747230"/>
                  <a:pt x="6997761" y="4747230"/>
                </a:cubicBezTo>
                <a:cubicBezTo>
                  <a:pt x="7001417" y="4758204"/>
                  <a:pt x="6986793" y="4758204"/>
                  <a:pt x="6994105" y="4765520"/>
                </a:cubicBezTo>
                <a:cubicBezTo>
                  <a:pt x="7001417" y="4765520"/>
                  <a:pt x="7012386" y="4758204"/>
                  <a:pt x="7019698" y="4750888"/>
                </a:cubicBezTo>
                <a:cubicBezTo>
                  <a:pt x="7023354" y="4754546"/>
                  <a:pt x="7012386" y="4761862"/>
                  <a:pt x="7016042" y="4769178"/>
                </a:cubicBezTo>
                <a:cubicBezTo>
                  <a:pt x="7023354" y="4765520"/>
                  <a:pt x="7030667" y="4754546"/>
                  <a:pt x="7030667" y="4750888"/>
                </a:cubicBezTo>
                <a:cubicBezTo>
                  <a:pt x="7030667" y="4754546"/>
                  <a:pt x="7030667" y="4754546"/>
                  <a:pt x="7034323" y="4754546"/>
                </a:cubicBezTo>
                <a:cubicBezTo>
                  <a:pt x="7045291" y="4743572"/>
                  <a:pt x="7056259" y="4739914"/>
                  <a:pt x="7063572" y="4714308"/>
                </a:cubicBezTo>
                <a:cubicBezTo>
                  <a:pt x="7070884" y="4717966"/>
                  <a:pt x="7070884" y="4721624"/>
                  <a:pt x="7070884" y="4728940"/>
                </a:cubicBezTo>
                <a:cubicBezTo>
                  <a:pt x="7067228" y="4725282"/>
                  <a:pt x="7067228" y="4721624"/>
                  <a:pt x="7063572" y="4721624"/>
                </a:cubicBezTo>
                <a:cubicBezTo>
                  <a:pt x="7063572" y="4725282"/>
                  <a:pt x="7063572" y="4725282"/>
                  <a:pt x="7063572" y="4728940"/>
                </a:cubicBezTo>
                <a:lnTo>
                  <a:pt x="7070884" y="4728940"/>
                </a:lnTo>
                <a:lnTo>
                  <a:pt x="7074541" y="4728940"/>
                </a:lnTo>
                <a:cubicBezTo>
                  <a:pt x="7074541" y="4725282"/>
                  <a:pt x="7074541" y="4721624"/>
                  <a:pt x="7074541" y="4721624"/>
                </a:cubicBezTo>
                <a:cubicBezTo>
                  <a:pt x="7078197" y="4717966"/>
                  <a:pt x="7081853" y="4728940"/>
                  <a:pt x="7085509" y="4725282"/>
                </a:cubicBezTo>
                <a:cubicBezTo>
                  <a:pt x="7085509" y="4721624"/>
                  <a:pt x="7085509" y="4721624"/>
                  <a:pt x="7085509" y="4717966"/>
                </a:cubicBezTo>
                <a:cubicBezTo>
                  <a:pt x="7078197" y="4721624"/>
                  <a:pt x="7081853" y="4721624"/>
                  <a:pt x="7078197" y="4714308"/>
                </a:cubicBezTo>
                <a:cubicBezTo>
                  <a:pt x="7074541" y="4717966"/>
                  <a:pt x="7070884" y="4717966"/>
                  <a:pt x="7067228" y="4717966"/>
                </a:cubicBezTo>
                <a:cubicBezTo>
                  <a:pt x="7070884" y="4710650"/>
                  <a:pt x="7059915" y="4714308"/>
                  <a:pt x="7063572" y="4710650"/>
                </a:cubicBezTo>
                <a:cubicBezTo>
                  <a:pt x="7067228" y="4706992"/>
                  <a:pt x="7063572" y="4710650"/>
                  <a:pt x="7070884" y="4714308"/>
                </a:cubicBezTo>
                <a:cubicBezTo>
                  <a:pt x="7081853" y="4714308"/>
                  <a:pt x="7081853" y="4703334"/>
                  <a:pt x="7089165" y="4699676"/>
                </a:cubicBezTo>
                <a:cubicBezTo>
                  <a:pt x="7089165" y="4706992"/>
                  <a:pt x="7085509" y="4717966"/>
                  <a:pt x="7089165" y="4725282"/>
                </a:cubicBezTo>
                <a:cubicBezTo>
                  <a:pt x="7096477" y="4728940"/>
                  <a:pt x="7100133" y="4714308"/>
                  <a:pt x="7103787" y="4714308"/>
                </a:cubicBezTo>
                <a:cubicBezTo>
                  <a:pt x="7111100" y="4721624"/>
                  <a:pt x="7114756" y="4714308"/>
                  <a:pt x="7118413" y="4714308"/>
                </a:cubicBezTo>
                <a:cubicBezTo>
                  <a:pt x="7114756" y="4706992"/>
                  <a:pt x="7125725" y="4696018"/>
                  <a:pt x="7129381" y="4703334"/>
                </a:cubicBezTo>
                <a:cubicBezTo>
                  <a:pt x="7125725" y="4703334"/>
                  <a:pt x="7122069" y="4706992"/>
                  <a:pt x="7125725" y="4714308"/>
                </a:cubicBezTo>
                <a:cubicBezTo>
                  <a:pt x="7129381" y="4706992"/>
                  <a:pt x="7133037" y="4706992"/>
                  <a:pt x="7133037" y="4706992"/>
                </a:cubicBezTo>
                <a:cubicBezTo>
                  <a:pt x="7133037" y="4703334"/>
                  <a:pt x="7133037" y="4699676"/>
                  <a:pt x="7129381" y="4699676"/>
                </a:cubicBezTo>
                <a:cubicBezTo>
                  <a:pt x="7140349" y="4692360"/>
                  <a:pt x="7136693" y="4696018"/>
                  <a:pt x="7144005" y="4685043"/>
                </a:cubicBezTo>
                <a:cubicBezTo>
                  <a:pt x="7158630" y="4699676"/>
                  <a:pt x="7154974" y="4674069"/>
                  <a:pt x="7165942" y="4688702"/>
                </a:cubicBezTo>
                <a:cubicBezTo>
                  <a:pt x="7169599" y="4681385"/>
                  <a:pt x="7173255" y="4685043"/>
                  <a:pt x="7173255" y="4677727"/>
                </a:cubicBezTo>
                <a:cubicBezTo>
                  <a:pt x="7176911" y="4688702"/>
                  <a:pt x="7176911" y="4696018"/>
                  <a:pt x="7173255" y="4706992"/>
                </a:cubicBezTo>
                <a:cubicBezTo>
                  <a:pt x="7187879" y="4699676"/>
                  <a:pt x="7202504" y="4699676"/>
                  <a:pt x="7202504" y="4677727"/>
                </a:cubicBezTo>
                <a:cubicBezTo>
                  <a:pt x="7213472" y="4677727"/>
                  <a:pt x="7231751" y="4677727"/>
                  <a:pt x="7235407" y="4659437"/>
                </a:cubicBezTo>
                <a:cubicBezTo>
                  <a:pt x="7217129" y="4644805"/>
                  <a:pt x="7209816" y="4681385"/>
                  <a:pt x="7198847" y="4670411"/>
                </a:cubicBezTo>
                <a:cubicBezTo>
                  <a:pt x="7198847" y="4674069"/>
                  <a:pt x="7198847" y="4681385"/>
                  <a:pt x="7195191" y="4681385"/>
                </a:cubicBezTo>
                <a:cubicBezTo>
                  <a:pt x="7195191" y="4677727"/>
                  <a:pt x="7195191" y="4674069"/>
                  <a:pt x="7191535" y="4674069"/>
                </a:cubicBezTo>
                <a:cubicBezTo>
                  <a:pt x="7187879" y="4677727"/>
                  <a:pt x="7187879" y="4696018"/>
                  <a:pt x="7176911" y="4696018"/>
                </a:cubicBezTo>
                <a:cubicBezTo>
                  <a:pt x="7180567" y="4685043"/>
                  <a:pt x="7184223" y="4663095"/>
                  <a:pt x="7195191" y="4659437"/>
                </a:cubicBezTo>
                <a:cubicBezTo>
                  <a:pt x="7195191" y="4663095"/>
                  <a:pt x="7187879" y="4670411"/>
                  <a:pt x="7195191" y="4674069"/>
                </a:cubicBezTo>
                <a:cubicBezTo>
                  <a:pt x="7198847" y="4663095"/>
                  <a:pt x="7206160" y="4659437"/>
                  <a:pt x="7206160" y="4644805"/>
                </a:cubicBezTo>
                <a:cubicBezTo>
                  <a:pt x="7213472" y="4648463"/>
                  <a:pt x="7220783" y="4648463"/>
                  <a:pt x="7228095" y="4648463"/>
                </a:cubicBezTo>
                <a:cubicBezTo>
                  <a:pt x="7231751" y="4637489"/>
                  <a:pt x="7239063" y="4641147"/>
                  <a:pt x="7235407" y="4626515"/>
                </a:cubicBezTo>
                <a:cubicBezTo>
                  <a:pt x="7242719" y="4630173"/>
                  <a:pt x="7235407" y="4633831"/>
                  <a:pt x="7242719" y="4637489"/>
                </a:cubicBezTo>
                <a:cubicBezTo>
                  <a:pt x="7250032" y="4637489"/>
                  <a:pt x="7246375" y="4637489"/>
                  <a:pt x="7250032" y="4644805"/>
                </a:cubicBezTo>
                <a:cubicBezTo>
                  <a:pt x="7250032" y="4644805"/>
                  <a:pt x="7250032" y="4644805"/>
                  <a:pt x="7253688" y="4630173"/>
                </a:cubicBezTo>
                <a:cubicBezTo>
                  <a:pt x="7261001" y="4633831"/>
                  <a:pt x="7264657" y="4633831"/>
                  <a:pt x="7264657" y="4630173"/>
                </a:cubicBezTo>
                <a:cubicBezTo>
                  <a:pt x="7261001" y="4622857"/>
                  <a:pt x="7261001" y="4626515"/>
                  <a:pt x="7257344" y="4626515"/>
                </a:cubicBezTo>
                <a:cubicBezTo>
                  <a:pt x="7261001" y="4622857"/>
                  <a:pt x="7261001" y="4619199"/>
                  <a:pt x="7261001" y="4615541"/>
                </a:cubicBezTo>
                <a:cubicBezTo>
                  <a:pt x="7264657" y="4615541"/>
                  <a:pt x="7268313" y="4608225"/>
                  <a:pt x="7271969" y="4615541"/>
                </a:cubicBezTo>
                <a:cubicBezTo>
                  <a:pt x="7271969" y="4619199"/>
                  <a:pt x="7268313" y="4622857"/>
                  <a:pt x="7275625" y="4626515"/>
                </a:cubicBezTo>
                <a:cubicBezTo>
                  <a:pt x="7275625" y="4619199"/>
                  <a:pt x="7279281" y="4611883"/>
                  <a:pt x="7282937" y="4600909"/>
                </a:cubicBezTo>
                <a:cubicBezTo>
                  <a:pt x="7290249" y="4611883"/>
                  <a:pt x="7290249" y="4586275"/>
                  <a:pt x="7297562" y="4597249"/>
                </a:cubicBezTo>
                <a:cubicBezTo>
                  <a:pt x="7297562" y="4604567"/>
                  <a:pt x="7293905" y="4600909"/>
                  <a:pt x="7297562" y="4608225"/>
                </a:cubicBezTo>
                <a:cubicBezTo>
                  <a:pt x="7293905" y="4604567"/>
                  <a:pt x="7290249" y="4611883"/>
                  <a:pt x="7290249" y="4611883"/>
                </a:cubicBezTo>
                <a:cubicBezTo>
                  <a:pt x="7290249" y="4615541"/>
                  <a:pt x="7290249" y="4615541"/>
                  <a:pt x="7293905" y="4619199"/>
                </a:cubicBezTo>
                <a:cubicBezTo>
                  <a:pt x="7293905" y="4619199"/>
                  <a:pt x="7293905" y="4619199"/>
                  <a:pt x="7297562" y="4608225"/>
                </a:cubicBezTo>
                <a:cubicBezTo>
                  <a:pt x="7301218" y="4619199"/>
                  <a:pt x="7304874" y="4608225"/>
                  <a:pt x="7312187" y="4611883"/>
                </a:cubicBezTo>
                <a:cubicBezTo>
                  <a:pt x="7304874" y="4622857"/>
                  <a:pt x="7290249" y="4619199"/>
                  <a:pt x="7293905" y="4641147"/>
                </a:cubicBezTo>
                <a:cubicBezTo>
                  <a:pt x="7304874" y="4644805"/>
                  <a:pt x="7315843" y="4611883"/>
                  <a:pt x="7323155" y="4633831"/>
                </a:cubicBezTo>
                <a:cubicBezTo>
                  <a:pt x="7326811" y="4633831"/>
                  <a:pt x="7326811" y="4630173"/>
                  <a:pt x="7330467" y="4626515"/>
                </a:cubicBezTo>
                <a:cubicBezTo>
                  <a:pt x="7326811" y="4626515"/>
                  <a:pt x="7326811" y="4622857"/>
                  <a:pt x="7326811" y="4622857"/>
                </a:cubicBezTo>
                <a:cubicBezTo>
                  <a:pt x="7341434" y="4622857"/>
                  <a:pt x="7356059" y="4608225"/>
                  <a:pt x="7374339" y="4611883"/>
                </a:cubicBezTo>
                <a:cubicBezTo>
                  <a:pt x="7370683" y="4611883"/>
                  <a:pt x="7374339" y="4608225"/>
                  <a:pt x="7374339" y="4604567"/>
                </a:cubicBezTo>
                <a:cubicBezTo>
                  <a:pt x="7377995" y="4611883"/>
                  <a:pt x="7377995" y="4600909"/>
                  <a:pt x="7381651" y="4604567"/>
                </a:cubicBezTo>
                <a:cubicBezTo>
                  <a:pt x="7381651" y="4611883"/>
                  <a:pt x="7374339" y="4611883"/>
                  <a:pt x="7377995" y="4615541"/>
                </a:cubicBezTo>
                <a:cubicBezTo>
                  <a:pt x="7385307" y="4615541"/>
                  <a:pt x="7392620" y="4615541"/>
                  <a:pt x="7399932" y="4611883"/>
                </a:cubicBezTo>
                <a:cubicBezTo>
                  <a:pt x="7403589" y="4615541"/>
                  <a:pt x="7399932" y="4619199"/>
                  <a:pt x="7403589" y="4622857"/>
                </a:cubicBezTo>
                <a:cubicBezTo>
                  <a:pt x="7407245" y="4619199"/>
                  <a:pt x="7403589" y="4615541"/>
                  <a:pt x="7407245" y="4615541"/>
                </a:cubicBezTo>
                <a:cubicBezTo>
                  <a:pt x="7410901" y="4615541"/>
                  <a:pt x="7410901" y="4619199"/>
                  <a:pt x="7414557" y="4622857"/>
                </a:cubicBezTo>
                <a:cubicBezTo>
                  <a:pt x="7418213" y="4619199"/>
                  <a:pt x="7418213" y="4622857"/>
                  <a:pt x="7418213" y="4615541"/>
                </a:cubicBezTo>
                <a:cubicBezTo>
                  <a:pt x="7421869" y="4619199"/>
                  <a:pt x="7421869" y="4626515"/>
                  <a:pt x="7425525" y="4633831"/>
                </a:cubicBezTo>
                <a:cubicBezTo>
                  <a:pt x="7429181" y="4630173"/>
                  <a:pt x="7432837" y="4622857"/>
                  <a:pt x="7436493" y="4630173"/>
                </a:cubicBezTo>
                <a:lnTo>
                  <a:pt x="7436493" y="4633100"/>
                </a:lnTo>
                <a:lnTo>
                  <a:pt x="7435510" y="4633690"/>
                </a:lnTo>
                <a:lnTo>
                  <a:pt x="7430095" y="4632916"/>
                </a:lnTo>
                <a:cubicBezTo>
                  <a:pt x="7428267" y="4633831"/>
                  <a:pt x="7427353" y="4635660"/>
                  <a:pt x="7429181" y="4637489"/>
                </a:cubicBezTo>
                <a:lnTo>
                  <a:pt x="7435510" y="4633690"/>
                </a:lnTo>
                <a:lnTo>
                  <a:pt x="7436493" y="4633831"/>
                </a:lnTo>
                <a:lnTo>
                  <a:pt x="7436493" y="4633100"/>
                </a:lnTo>
                <a:lnTo>
                  <a:pt x="7447462" y="4626515"/>
                </a:lnTo>
                <a:cubicBezTo>
                  <a:pt x="7451119" y="4637489"/>
                  <a:pt x="7454773" y="4630173"/>
                  <a:pt x="7454773" y="4637489"/>
                </a:cubicBezTo>
                <a:cubicBezTo>
                  <a:pt x="7454773" y="4633831"/>
                  <a:pt x="7454773" y="4630173"/>
                  <a:pt x="7458429" y="4630173"/>
                </a:cubicBezTo>
                <a:cubicBezTo>
                  <a:pt x="7454773" y="4637489"/>
                  <a:pt x="7458429" y="4644805"/>
                  <a:pt x="7462085" y="4648463"/>
                </a:cubicBezTo>
                <a:cubicBezTo>
                  <a:pt x="7458429" y="4652121"/>
                  <a:pt x="7454773" y="4652121"/>
                  <a:pt x="7451119" y="4655779"/>
                </a:cubicBezTo>
                <a:cubicBezTo>
                  <a:pt x="7454773" y="4659437"/>
                  <a:pt x="7447462" y="4663095"/>
                  <a:pt x="7454773" y="4666753"/>
                </a:cubicBezTo>
                <a:cubicBezTo>
                  <a:pt x="7458429" y="4655779"/>
                  <a:pt x="7465741" y="4655779"/>
                  <a:pt x="7473053" y="4652121"/>
                </a:cubicBezTo>
                <a:cubicBezTo>
                  <a:pt x="7469397" y="4644805"/>
                  <a:pt x="7473053" y="4633831"/>
                  <a:pt x="7480365" y="4641147"/>
                </a:cubicBezTo>
                <a:cubicBezTo>
                  <a:pt x="7476709" y="4644805"/>
                  <a:pt x="7473053" y="4641147"/>
                  <a:pt x="7473053" y="4648463"/>
                </a:cubicBezTo>
                <a:cubicBezTo>
                  <a:pt x="7473053" y="4652121"/>
                  <a:pt x="7480365" y="4655779"/>
                  <a:pt x="7480365" y="4655779"/>
                </a:cubicBezTo>
                <a:cubicBezTo>
                  <a:pt x="7480365" y="4655779"/>
                  <a:pt x="7476709" y="4644805"/>
                  <a:pt x="7484022" y="4648463"/>
                </a:cubicBezTo>
                <a:cubicBezTo>
                  <a:pt x="7482194" y="4648463"/>
                  <a:pt x="7482194" y="4650292"/>
                  <a:pt x="7483108" y="4651664"/>
                </a:cubicBezTo>
                <a:lnTo>
                  <a:pt x="7484617" y="4651815"/>
                </a:lnTo>
                <a:lnTo>
                  <a:pt x="7484617" y="4772814"/>
                </a:lnTo>
                <a:lnTo>
                  <a:pt x="7473053" y="4776496"/>
                </a:lnTo>
                <a:cubicBezTo>
                  <a:pt x="7473053" y="4787470"/>
                  <a:pt x="7465741" y="4802102"/>
                  <a:pt x="7454773" y="4802102"/>
                </a:cubicBezTo>
                <a:cubicBezTo>
                  <a:pt x="7458429" y="4809418"/>
                  <a:pt x="7462085" y="4816734"/>
                  <a:pt x="7462085" y="4820392"/>
                </a:cubicBezTo>
                <a:cubicBezTo>
                  <a:pt x="7465741" y="4820392"/>
                  <a:pt x="7465741" y="4820392"/>
                  <a:pt x="7469397" y="4816734"/>
                </a:cubicBezTo>
                <a:cubicBezTo>
                  <a:pt x="7465741" y="4809418"/>
                  <a:pt x="7465741" y="4805760"/>
                  <a:pt x="7465741" y="4802102"/>
                </a:cubicBezTo>
                <a:cubicBezTo>
                  <a:pt x="7469397" y="4803931"/>
                  <a:pt x="7473053" y="4804846"/>
                  <a:pt x="7476709" y="4804389"/>
                </a:cubicBezTo>
                <a:lnTo>
                  <a:pt x="7484617" y="4800103"/>
                </a:lnTo>
                <a:lnTo>
                  <a:pt x="7484617" y="4889099"/>
                </a:lnTo>
                <a:lnTo>
                  <a:pt x="7483108" y="4888983"/>
                </a:lnTo>
                <a:lnTo>
                  <a:pt x="7476824" y="4904253"/>
                </a:lnTo>
                <a:lnTo>
                  <a:pt x="7465741" y="4908186"/>
                </a:lnTo>
                <a:cubicBezTo>
                  <a:pt x="7469397" y="4915502"/>
                  <a:pt x="7462085" y="4919160"/>
                  <a:pt x="7458429" y="4919160"/>
                </a:cubicBezTo>
                <a:cubicBezTo>
                  <a:pt x="7458429" y="4911844"/>
                  <a:pt x="7465741" y="4908186"/>
                  <a:pt x="7465741" y="4900870"/>
                </a:cubicBezTo>
                <a:cubicBezTo>
                  <a:pt x="7458429" y="4904528"/>
                  <a:pt x="7458429" y="4922818"/>
                  <a:pt x="7451119" y="4926476"/>
                </a:cubicBezTo>
                <a:cubicBezTo>
                  <a:pt x="7447462" y="4922818"/>
                  <a:pt x="7447462" y="4922818"/>
                  <a:pt x="7447462" y="4919160"/>
                </a:cubicBezTo>
                <a:cubicBezTo>
                  <a:pt x="7443806" y="4922818"/>
                  <a:pt x="7436493" y="4930134"/>
                  <a:pt x="7436493" y="4919160"/>
                </a:cubicBezTo>
                <a:cubicBezTo>
                  <a:pt x="7436493" y="4922818"/>
                  <a:pt x="7432837" y="4919160"/>
                  <a:pt x="7432837" y="4922818"/>
                </a:cubicBezTo>
                <a:cubicBezTo>
                  <a:pt x="7432837" y="4926476"/>
                  <a:pt x="7432837" y="4930134"/>
                  <a:pt x="7432837" y="4937450"/>
                </a:cubicBezTo>
                <a:cubicBezTo>
                  <a:pt x="7432837" y="4937450"/>
                  <a:pt x="7436493" y="4937450"/>
                  <a:pt x="7436493" y="4937450"/>
                </a:cubicBezTo>
                <a:cubicBezTo>
                  <a:pt x="7440150" y="4941108"/>
                  <a:pt x="7443806" y="4944766"/>
                  <a:pt x="7447462" y="4944766"/>
                </a:cubicBezTo>
                <a:cubicBezTo>
                  <a:pt x="7443806" y="4948424"/>
                  <a:pt x="7440150" y="4952084"/>
                  <a:pt x="7443806" y="4959400"/>
                </a:cubicBezTo>
                <a:cubicBezTo>
                  <a:pt x="7447462" y="4948424"/>
                  <a:pt x="7454773" y="4926476"/>
                  <a:pt x="7462085" y="4937450"/>
                </a:cubicBezTo>
                <a:cubicBezTo>
                  <a:pt x="7465741" y="4937450"/>
                  <a:pt x="7469397" y="4933792"/>
                  <a:pt x="7469397" y="4933792"/>
                </a:cubicBezTo>
                <a:cubicBezTo>
                  <a:pt x="7469397" y="4930134"/>
                  <a:pt x="7469397" y="4930134"/>
                  <a:pt x="7469397" y="4926476"/>
                </a:cubicBezTo>
                <a:cubicBezTo>
                  <a:pt x="7473053" y="4930134"/>
                  <a:pt x="7476709" y="4930134"/>
                  <a:pt x="7476709" y="4930134"/>
                </a:cubicBezTo>
                <a:lnTo>
                  <a:pt x="7484617" y="4923805"/>
                </a:lnTo>
                <a:lnTo>
                  <a:pt x="7484617" y="5031965"/>
                </a:lnTo>
                <a:lnTo>
                  <a:pt x="7476252" y="5040335"/>
                </a:lnTo>
                <a:cubicBezTo>
                  <a:pt x="7470311" y="5043536"/>
                  <a:pt x="7463913" y="5045365"/>
                  <a:pt x="7458429" y="5047194"/>
                </a:cubicBezTo>
                <a:cubicBezTo>
                  <a:pt x="7458429" y="5047194"/>
                  <a:pt x="7458429" y="5043536"/>
                  <a:pt x="7454773" y="5039878"/>
                </a:cubicBezTo>
                <a:cubicBezTo>
                  <a:pt x="7454773" y="5047194"/>
                  <a:pt x="7443806" y="5047194"/>
                  <a:pt x="7447462" y="5054510"/>
                </a:cubicBezTo>
                <a:cubicBezTo>
                  <a:pt x="7443806" y="5054510"/>
                  <a:pt x="7440150" y="5050852"/>
                  <a:pt x="7440150" y="5047194"/>
                </a:cubicBezTo>
                <a:cubicBezTo>
                  <a:pt x="7425525" y="5058168"/>
                  <a:pt x="7410901" y="5069142"/>
                  <a:pt x="7407245" y="5094748"/>
                </a:cubicBezTo>
                <a:cubicBezTo>
                  <a:pt x="7399932" y="5091090"/>
                  <a:pt x="7392620" y="5094748"/>
                  <a:pt x="7396276" y="5105722"/>
                </a:cubicBezTo>
                <a:cubicBezTo>
                  <a:pt x="7377995" y="5094748"/>
                  <a:pt x="7356059" y="5098406"/>
                  <a:pt x="7345090" y="5109380"/>
                </a:cubicBezTo>
                <a:cubicBezTo>
                  <a:pt x="7348746" y="5113038"/>
                  <a:pt x="7348746" y="5105722"/>
                  <a:pt x="7352402" y="5109380"/>
                </a:cubicBezTo>
                <a:cubicBezTo>
                  <a:pt x="7352402" y="5116696"/>
                  <a:pt x="7348746" y="5116696"/>
                  <a:pt x="7348746" y="5124014"/>
                </a:cubicBezTo>
                <a:cubicBezTo>
                  <a:pt x="7348746" y="5124014"/>
                  <a:pt x="7345090" y="5124014"/>
                  <a:pt x="7341434" y="5131330"/>
                </a:cubicBezTo>
                <a:cubicBezTo>
                  <a:pt x="7337777" y="5124014"/>
                  <a:pt x="7334123" y="5124014"/>
                  <a:pt x="7330467" y="5124014"/>
                </a:cubicBezTo>
                <a:cubicBezTo>
                  <a:pt x="7334123" y="5127672"/>
                  <a:pt x="7334123" y="5134988"/>
                  <a:pt x="7330467" y="5138646"/>
                </a:cubicBezTo>
                <a:cubicBezTo>
                  <a:pt x="7308531" y="5127672"/>
                  <a:pt x="7290249" y="5134988"/>
                  <a:pt x="7275625" y="5153278"/>
                </a:cubicBezTo>
                <a:cubicBezTo>
                  <a:pt x="7264657" y="5142304"/>
                  <a:pt x="7264657" y="5160594"/>
                  <a:pt x="7261001" y="5160594"/>
                </a:cubicBezTo>
                <a:cubicBezTo>
                  <a:pt x="7268313" y="5178884"/>
                  <a:pt x="7246375" y="5175226"/>
                  <a:pt x="7257344" y="5189858"/>
                </a:cubicBezTo>
                <a:cubicBezTo>
                  <a:pt x="7242719" y="5182542"/>
                  <a:pt x="7228095" y="5189858"/>
                  <a:pt x="7217129" y="5197174"/>
                </a:cubicBezTo>
                <a:cubicBezTo>
                  <a:pt x="7206160" y="5208148"/>
                  <a:pt x="7198847" y="5215466"/>
                  <a:pt x="7187879" y="5215466"/>
                </a:cubicBezTo>
                <a:cubicBezTo>
                  <a:pt x="7184223" y="5226440"/>
                  <a:pt x="7176911" y="5237414"/>
                  <a:pt x="7165942" y="5237414"/>
                </a:cubicBezTo>
                <a:cubicBezTo>
                  <a:pt x="7158630" y="5255704"/>
                  <a:pt x="7144005" y="5259362"/>
                  <a:pt x="7129381" y="5263020"/>
                </a:cubicBezTo>
                <a:cubicBezTo>
                  <a:pt x="7122069" y="5273994"/>
                  <a:pt x="7114756" y="5277652"/>
                  <a:pt x="7107444" y="5288626"/>
                </a:cubicBezTo>
                <a:cubicBezTo>
                  <a:pt x="7107444" y="5288626"/>
                  <a:pt x="7103787" y="5277652"/>
                  <a:pt x="7100133" y="5281310"/>
                </a:cubicBezTo>
                <a:cubicBezTo>
                  <a:pt x="7107444" y="5295942"/>
                  <a:pt x="7096477" y="5299601"/>
                  <a:pt x="7089165" y="5303259"/>
                </a:cubicBezTo>
                <a:cubicBezTo>
                  <a:pt x="7089165" y="5299601"/>
                  <a:pt x="7092821" y="5295942"/>
                  <a:pt x="7089165" y="5292284"/>
                </a:cubicBezTo>
                <a:cubicBezTo>
                  <a:pt x="7085509" y="5310575"/>
                  <a:pt x="7070884" y="5317891"/>
                  <a:pt x="7056259" y="5314233"/>
                </a:cubicBezTo>
                <a:cubicBezTo>
                  <a:pt x="7059915" y="5310575"/>
                  <a:pt x="7067228" y="5292284"/>
                  <a:pt x="7074541" y="5306917"/>
                </a:cubicBezTo>
                <a:cubicBezTo>
                  <a:pt x="7078197" y="5303259"/>
                  <a:pt x="7078197" y="5295942"/>
                  <a:pt x="7081853" y="5288626"/>
                </a:cubicBezTo>
                <a:cubicBezTo>
                  <a:pt x="7081853" y="5284968"/>
                  <a:pt x="7078197" y="5288626"/>
                  <a:pt x="7078197" y="5284968"/>
                </a:cubicBezTo>
                <a:cubicBezTo>
                  <a:pt x="7078197" y="5277652"/>
                  <a:pt x="7089165" y="5284968"/>
                  <a:pt x="7085509" y="5273994"/>
                </a:cubicBezTo>
                <a:cubicBezTo>
                  <a:pt x="7081853" y="5277652"/>
                  <a:pt x="7070884" y="5277652"/>
                  <a:pt x="7070884" y="5292284"/>
                </a:cubicBezTo>
                <a:cubicBezTo>
                  <a:pt x="7052603" y="5281310"/>
                  <a:pt x="7045291" y="5314233"/>
                  <a:pt x="7027011" y="5310575"/>
                </a:cubicBezTo>
                <a:cubicBezTo>
                  <a:pt x="7027011" y="5317891"/>
                  <a:pt x="7019698" y="5314233"/>
                  <a:pt x="7023354" y="5321549"/>
                </a:cubicBezTo>
                <a:cubicBezTo>
                  <a:pt x="7019698" y="5314233"/>
                  <a:pt x="7019698" y="5321549"/>
                  <a:pt x="7016042" y="5317891"/>
                </a:cubicBezTo>
                <a:cubicBezTo>
                  <a:pt x="7019698" y="5317891"/>
                  <a:pt x="7019698" y="5314233"/>
                  <a:pt x="7016042" y="5314233"/>
                </a:cubicBezTo>
                <a:cubicBezTo>
                  <a:pt x="7016042" y="5321549"/>
                  <a:pt x="7005073" y="5317891"/>
                  <a:pt x="7001417" y="5325207"/>
                </a:cubicBezTo>
                <a:cubicBezTo>
                  <a:pt x="7005073" y="5328865"/>
                  <a:pt x="7008729" y="5325207"/>
                  <a:pt x="7008729" y="5332523"/>
                </a:cubicBezTo>
                <a:cubicBezTo>
                  <a:pt x="6997761" y="5325207"/>
                  <a:pt x="7001417" y="5336181"/>
                  <a:pt x="6997761" y="5332523"/>
                </a:cubicBezTo>
                <a:cubicBezTo>
                  <a:pt x="7001417" y="5328865"/>
                  <a:pt x="6994105" y="5332523"/>
                  <a:pt x="6994105" y="5325207"/>
                </a:cubicBezTo>
                <a:cubicBezTo>
                  <a:pt x="6986793" y="5332523"/>
                  <a:pt x="6983139" y="5332523"/>
                  <a:pt x="6979483" y="5339839"/>
                </a:cubicBezTo>
                <a:cubicBezTo>
                  <a:pt x="6986793" y="5343497"/>
                  <a:pt x="6986793" y="5354471"/>
                  <a:pt x="6983139" y="5347155"/>
                </a:cubicBezTo>
                <a:cubicBezTo>
                  <a:pt x="6983139" y="5343497"/>
                  <a:pt x="6979483" y="5343497"/>
                  <a:pt x="6975826" y="5339839"/>
                </a:cubicBezTo>
                <a:cubicBezTo>
                  <a:pt x="6972170" y="5345326"/>
                  <a:pt x="6968514" y="5348984"/>
                  <a:pt x="6964401" y="5352642"/>
                </a:cubicBezTo>
                <a:lnTo>
                  <a:pt x="6954801" y="5361317"/>
                </a:lnTo>
                <a:lnTo>
                  <a:pt x="6953889" y="5354471"/>
                </a:lnTo>
                <a:cubicBezTo>
                  <a:pt x="6946577" y="5358129"/>
                  <a:pt x="6942921" y="5361787"/>
                  <a:pt x="6942921" y="5369103"/>
                </a:cubicBezTo>
                <a:cubicBezTo>
                  <a:pt x="6942921" y="5365445"/>
                  <a:pt x="6942921" y="5365445"/>
                  <a:pt x="6939265" y="5361787"/>
                </a:cubicBezTo>
                <a:cubicBezTo>
                  <a:pt x="6939265" y="5369103"/>
                  <a:pt x="6935609" y="5365445"/>
                  <a:pt x="6935609" y="5369103"/>
                </a:cubicBezTo>
                <a:cubicBezTo>
                  <a:pt x="6935609" y="5369103"/>
                  <a:pt x="6935609" y="5372761"/>
                  <a:pt x="6935609" y="5372761"/>
                </a:cubicBezTo>
                <a:cubicBezTo>
                  <a:pt x="6928296" y="5369103"/>
                  <a:pt x="6931953" y="5380077"/>
                  <a:pt x="6931953" y="5380077"/>
                </a:cubicBezTo>
                <a:cubicBezTo>
                  <a:pt x="6931953" y="5376419"/>
                  <a:pt x="6928296" y="5372761"/>
                  <a:pt x="6928296" y="5372761"/>
                </a:cubicBezTo>
                <a:cubicBezTo>
                  <a:pt x="6917327" y="5376419"/>
                  <a:pt x="6906359" y="5376419"/>
                  <a:pt x="6899047" y="5387395"/>
                </a:cubicBezTo>
                <a:cubicBezTo>
                  <a:pt x="6895391" y="5387395"/>
                  <a:pt x="6891735" y="5380077"/>
                  <a:pt x="6891735" y="5391053"/>
                </a:cubicBezTo>
                <a:cubicBezTo>
                  <a:pt x="6891735" y="5391053"/>
                  <a:pt x="6891735" y="5387395"/>
                  <a:pt x="6888079" y="5387395"/>
                </a:cubicBezTo>
                <a:cubicBezTo>
                  <a:pt x="6888079" y="5394711"/>
                  <a:pt x="6880766" y="5398369"/>
                  <a:pt x="6869797" y="5394711"/>
                </a:cubicBezTo>
                <a:cubicBezTo>
                  <a:pt x="6869797" y="5394711"/>
                  <a:pt x="6869797" y="5398369"/>
                  <a:pt x="6869797" y="5402027"/>
                </a:cubicBezTo>
                <a:cubicBezTo>
                  <a:pt x="6851519" y="5398369"/>
                  <a:pt x="6836894" y="5405685"/>
                  <a:pt x="6822269" y="5413001"/>
                </a:cubicBezTo>
                <a:cubicBezTo>
                  <a:pt x="6803989" y="5420317"/>
                  <a:pt x="6793021" y="5431291"/>
                  <a:pt x="6774739" y="5434949"/>
                </a:cubicBezTo>
                <a:cubicBezTo>
                  <a:pt x="6771083" y="5442265"/>
                  <a:pt x="6763771" y="5442265"/>
                  <a:pt x="6756459" y="5445923"/>
                </a:cubicBezTo>
                <a:cubicBezTo>
                  <a:pt x="6756459" y="5445923"/>
                  <a:pt x="6756459" y="5449581"/>
                  <a:pt x="6756459" y="5453239"/>
                </a:cubicBezTo>
                <a:cubicBezTo>
                  <a:pt x="6749149" y="5449581"/>
                  <a:pt x="6741836" y="5453239"/>
                  <a:pt x="6741836" y="5460555"/>
                </a:cubicBezTo>
                <a:cubicBezTo>
                  <a:pt x="6734524" y="5449581"/>
                  <a:pt x="6738180" y="5460555"/>
                  <a:pt x="6734524" y="5464213"/>
                </a:cubicBezTo>
                <a:cubicBezTo>
                  <a:pt x="6712587" y="5464213"/>
                  <a:pt x="6701619" y="5486163"/>
                  <a:pt x="6679681" y="5489821"/>
                </a:cubicBezTo>
                <a:cubicBezTo>
                  <a:pt x="6679681" y="5493479"/>
                  <a:pt x="6679681" y="5493479"/>
                  <a:pt x="6679681" y="5493479"/>
                </a:cubicBezTo>
                <a:cubicBezTo>
                  <a:pt x="6613873" y="5530059"/>
                  <a:pt x="6551718" y="5570299"/>
                  <a:pt x="6493221" y="5610537"/>
                </a:cubicBezTo>
                <a:cubicBezTo>
                  <a:pt x="6431067" y="5650777"/>
                  <a:pt x="6372571" y="5691015"/>
                  <a:pt x="6306760" y="5727595"/>
                </a:cubicBezTo>
                <a:cubicBezTo>
                  <a:pt x="6310416" y="5731253"/>
                  <a:pt x="6306760" y="5734913"/>
                  <a:pt x="6303103" y="5734913"/>
                </a:cubicBezTo>
                <a:cubicBezTo>
                  <a:pt x="6303103" y="5731253"/>
                  <a:pt x="6306760" y="5731253"/>
                  <a:pt x="6303103" y="5731253"/>
                </a:cubicBezTo>
                <a:cubicBezTo>
                  <a:pt x="6295791" y="5727595"/>
                  <a:pt x="6303103" y="5734913"/>
                  <a:pt x="6299447" y="5738571"/>
                </a:cubicBezTo>
                <a:cubicBezTo>
                  <a:pt x="6299447" y="5738571"/>
                  <a:pt x="6295791" y="5734913"/>
                  <a:pt x="6295791" y="5734913"/>
                </a:cubicBezTo>
                <a:cubicBezTo>
                  <a:pt x="6281169" y="5749545"/>
                  <a:pt x="6266544" y="5756861"/>
                  <a:pt x="6251919" y="5771493"/>
                </a:cubicBezTo>
                <a:cubicBezTo>
                  <a:pt x="6251919" y="5767835"/>
                  <a:pt x="6248263" y="5764177"/>
                  <a:pt x="6248263" y="5767835"/>
                </a:cubicBezTo>
                <a:cubicBezTo>
                  <a:pt x="6248263" y="5767835"/>
                  <a:pt x="6248263" y="5767835"/>
                  <a:pt x="6248263" y="5775151"/>
                </a:cubicBezTo>
                <a:cubicBezTo>
                  <a:pt x="6215358" y="5789783"/>
                  <a:pt x="6186109" y="5819047"/>
                  <a:pt x="6153205" y="5833680"/>
                </a:cubicBezTo>
                <a:cubicBezTo>
                  <a:pt x="6142237" y="5848312"/>
                  <a:pt x="6127612" y="5859286"/>
                  <a:pt x="6109331" y="5862944"/>
                </a:cubicBezTo>
                <a:cubicBezTo>
                  <a:pt x="6109331" y="5870260"/>
                  <a:pt x="6098363" y="5866602"/>
                  <a:pt x="6098363" y="5877576"/>
                </a:cubicBezTo>
                <a:cubicBezTo>
                  <a:pt x="6083739" y="5873918"/>
                  <a:pt x="6083739" y="5892208"/>
                  <a:pt x="6069113" y="5888550"/>
                </a:cubicBezTo>
                <a:cubicBezTo>
                  <a:pt x="6061801" y="5899524"/>
                  <a:pt x="6050833" y="5906840"/>
                  <a:pt x="6039867" y="5910500"/>
                </a:cubicBezTo>
                <a:cubicBezTo>
                  <a:pt x="6032554" y="5917816"/>
                  <a:pt x="6021585" y="5925132"/>
                  <a:pt x="6014273" y="5936106"/>
                </a:cubicBezTo>
                <a:cubicBezTo>
                  <a:pt x="6010617" y="5932448"/>
                  <a:pt x="6010617" y="5932448"/>
                  <a:pt x="6006961" y="5932448"/>
                </a:cubicBezTo>
                <a:cubicBezTo>
                  <a:pt x="5995993" y="5947080"/>
                  <a:pt x="5970399" y="5950738"/>
                  <a:pt x="5963087" y="5965370"/>
                </a:cubicBezTo>
                <a:cubicBezTo>
                  <a:pt x="5952119" y="5961712"/>
                  <a:pt x="5952119" y="5980002"/>
                  <a:pt x="5944807" y="5972686"/>
                </a:cubicBezTo>
                <a:cubicBezTo>
                  <a:pt x="5944807" y="5972686"/>
                  <a:pt x="5944807" y="5972686"/>
                  <a:pt x="5944807" y="5980002"/>
                </a:cubicBezTo>
                <a:cubicBezTo>
                  <a:pt x="5933838" y="5976344"/>
                  <a:pt x="5933838" y="5983660"/>
                  <a:pt x="5926527" y="5987318"/>
                </a:cubicBezTo>
                <a:cubicBezTo>
                  <a:pt x="5915559" y="5994634"/>
                  <a:pt x="5893622" y="5998294"/>
                  <a:pt x="5893622" y="6009268"/>
                </a:cubicBezTo>
                <a:cubicBezTo>
                  <a:pt x="5864373" y="6023900"/>
                  <a:pt x="5842436" y="6049506"/>
                  <a:pt x="5809533" y="6060480"/>
                </a:cubicBezTo>
                <a:cubicBezTo>
                  <a:pt x="5809533" y="6064138"/>
                  <a:pt x="5813189" y="6064138"/>
                  <a:pt x="5813189" y="6067796"/>
                </a:cubicBezTo>
                <a:cubicBezTo>
                  <a:pt x="5794908" y="6075112"/>
                  <a:pt x="5776627" y="6078770"/>
                  <a:pt x="5765659" y="6097062"/>
                </a:cubicBezTo>
                <a:cubicBezTo>
                  <a:pt x="5762003" y="6097062"/>
                  <a:pt x="5758347" y="6093404"/>
                  <a:pt x="5754691" y="6093404"/>
                </a:cubicBezTo>
                <a:cubicBezTo>
                  <a:pt x="5751034" y="6100720"/>
                  <a:pt x="5743722" y="6104378"/>
                  <a:pt x="5736409" y="6104378"/>
                </a:cubicBezTo>
                <a:cubicBezTo>
                  <a:pt x="5736409" y="6108036"/>
                  <a:pt x="5740065" y="6108036"/>
                  <a:pt x="5740065" y="6108036"/>
                </a:cubicBezTo>
                <a:cubicBezTo>
                  <a:pt x="5740065" y="6111694"/>
                  <a:pt x="5729097" y="6104378"/>
                  <a:pt x="5729097" y="6111694"/>
                </a:cubicBezTo>
                <a:cubicBezTo>
                  <a:pt x="5718129" y="6126326"/>
                  <a:pt x="5699848" y="6133642"/>
                  <a:pt x="5681569" y="6140958"/>
                </a:cubicBezTo>
                <a:cubicBezTo>
                  <a:pt x="5685225" y="6140958"/>
                  <a:pt x="5685225" y="6140958"/>
                  <a:pt x="5685225" y="6144616"/>
                </a:cubicBezTo>
                <a:cubicBezTo>
                  <a:pt x="5663289" y="6151932"/>
                  <a:pt x="5648664" y="6166564"/>
                  <a:pt x="5630383" y="6177540"/>
                </a:cubicBezTo>
                <a:cubicBezTo>
                  <a:pt x="5626727" y="6177540"/>
                  <a:pt x="5626727" y="6173882"/>
                  <a:pt x="5623071" y="6173882"/>
                </a:cubicBezTo>
                <a:cubicBezTo>
                  <a:pt x="5626727" y="6184856"/>
                  <a:pt x="5615759" y="6181198"/>
                  <a:pt x="5619415" y="6188514"/>
                </a:cubicBezTo>
                <a:cubicBezTo>
                  <a:pt x="5608446" y="6184856"/>
                  <a:pt x="5608446" y="6195830"/>
                  <a:pt x="5597477" y="6192172"/>
                </a:cubicBezTo>
                <a:cubicBezTo>
                  <a:pt x="5597477" y="6203146"/>
                  <a:pt x="5579197" y="6206804"/>
                  <a:pt x="5571887" y="6214120"/>
                </a:cubicBezTo>
                <a:cubicBezTo>
                  <a:pt x="5560918" y="6203146"/>
                  <a:pt x="5557262" y="6228752"/>
                  <a:pt x="5546293" y="6225094"/>
                </a:cubicBezTo>
                <a:cubicBezTo>
                  <a:pt x="5546293" y="6228752"/>
                  <a:pt x="5549949" y="6228752"/>
                  <a:pt x="5549949" y="6232410"/>
                </a:cubicBezTo>
                <a:cubicBezTo>
                  <a:pt x="5546293" y="6232410"/>
                  <a:pt x="5538981" y="6228752"/>
                  <a:pt x="5542637" y="6239726"/>
                </a:cubicBezTo>
                <a:cubicBezTo>
                  <a:pt x="5528013" y="6236068"/>
                  <a:pt x="5520701" y="6247042"/>
                  <a:pt x="5513388" y="6250700"/>
                </a:cubicBezTo>
                <a:cubicBezTo>
                  <a:pt x="5506076" y="6250700"/>
                  <a:pt x="5513388" y="6243384"/>
                  <a:pt x="5506076" y="6243384"/>
                </a:cubicBezTo>
                <a:cubicBezTo>
                  <a:pt x="5502419" y="6254358"/>
                  <a:pt x="5498763" y="6261676"/>
                  <a:pt x="5487795" y="6268992"/>
                </a:cubicBezTo>
                <a:cubicBezTo>
                  <a:pt x="5484139" y="6265334"/>
                  <a:pt x="5491451" y="6265334"/>
                  <a:pt x="5487795" y="6258018"/>
                </a:cubicBezTo>
                <a:cubicBezTo>
                  <a:pt x="5484139" y="6258018"/>
                  <a:pt x="5484139" y="6254358"/>
                  <a:pt x="5480483" y="6254358"/>
                </a:cubicBezTo>
                <a:cubicBezTo>
                  <a:pt x="5480483" y="6261676"/>
                  <a:pt x="5476827" y="6268992"/>
                  <a:pt x="5469515" y="6265334"/>
                </a:cubicBezTo>
                <a:cubicBezTo>
                  <a:pt x="5473171" y="6265334"/>
                  <a:pt x="5476827" y="6261676"/>
                  <a:pt x="5473171" y="6258018"/>
                </a:cubicBezTo>
                <a:cubicBezTo>
                  <a:pt x="5469515" y="6261676"/>
                  <a:pt x="5462202" y="6265334"/>
                  <a:pt x="5462202" y="6272650"/>
                </a:cubicBezTo>
                <a:cubicBezTo>
                  <a:pt x="5458547" y="6272650"/>
                  <a:pt x="5458547" y="6268992"/>
                  <a:pt x="5454891" y="6268992"/>
                </a:cubicBezTo>
                <a:cubicBezTo>
                  <a:pt x="5451235" y="6272650"/>
                  <a:pt x="5443923" y="6272650"/>
                  <a:pt x="5451235" y="6283624"/>
                </a:cubicBezTo>
                <a:cubicBezTo>
                  <a:pt x="5436611" y="6279966"/>
                  <a:pt x="5436611" y="6290940"/>
                  <a:pt x="5432955" y="6294598"/>
                </a:cubicBezTo>
                <a:cubicBezTo>
                  <a:pt x="5432955" y="6301914"/>
                  <a:pt x="5440267" y="6298256"/>
                  <a:pt x="5440267" y="6305572"/>
                </a:cubicBezTo>
                <a:cubicBezTo>
                  <a:pt x="5432955" y="6305572"/>
                  <a:pt x="5429299" y="6294598"/>
                  <a:pt x="5425643" y="6298256"/>
                </a:cubicBezTo>
                <a:cubicBezTo>
                  <a:pt x="5429299" y="6301914"/>
                  <a:pt x="5432955" y="6312888"/>
                  <a:pt x="5425643" y="6309230"/>
                </a:cubicBezTo>
                <a:cubicBezTo>
                  <a:pt x="5425643" y="6305572"/>
                  <a:pt x="5425643" y="6301914"/>
                  <a:pt x="5421986" y="6301914"/>
                </a:cubicBezTo>
                <a:cubicBezTo>
                  <a:pt x="5411017" y="6305572"/>
                  <a:pt x="5403705" y="6309230"/>
                  <a:pt x="5396393" y="6320204"/>
                </a:cubicBezTo>
                <a:cubicBezTo>
                  <a:pt x="5396393" y="6320204"/>
                  <a:pt x="5396393" y="6316546"/>
                  <a:pt x="5396393" y="6316546"/>
                </a:cubicBezTo>
                <a:cubicBezTo>
                  <a:pt x="5389081" y="6320204"/>
                  <a:pt x="5370800" y="6327520"/>
                  <a:pt x="5378113" y="6334836"/>
                </a:cubicBezTo>
                <a:cubicBezTo>
                  <a:pt x="5374456" y="6334836"/>
                  <a:pt x="5374456" y="6334836"/>
                  <a:pt x="5370800" y="6338494"/>
                </a:cubicBezTo>
                <a:cubicBezTo>
                  <a:pt x="5370800" y="6334836"/>
                  <a:pt x="5370800" y="6331178"/>
                  <a:pt x="5367144" y="6331178"/>
                </a:cubicBezTo>
                <a:cubicBezTo>
                  <a:pt x="5370800" y="6338494"/>
                  <a:pt x="5363488" y="6331178"/>
                  <a:pt x="5367144" y="6338494"/>
                </a:cubicBezTo>
                <a:lnTo>
                  <a:pt x="5370800" y="6338494"/>
                </a:lnTo>
                <a:lnTo>
                  <a:pt x="5374456" y="6338494"/>
                </a:lnTo>
                <a:cubicBezTo>
                  <a:pt x="5374456" y="6349470"/>
                  <a:pt x="5359831" y="6331178"/>
                  <a:pt x="5359831" y="6342152"/>
                </a:cubicBezTo>
                <a:cubicBezTo>
                  <a:pt x="5352519" y="6338494"/>
                  <a:pt x="5356175" y="6345812"/>
                  <a:pt x="5352519" y="6345812"/>
                </a:cubicBezTo>
                <a:cubicBezTo>
                  <a:pt x="5348863" y="6338494"/>
                  <a:pt x="5356175" y="6338494"/>
                  <a:pt x="5348863" y="6338494"/>
                </a:cubicBezTo>
                <a:cubicBezTo>
                  <a:pt x="5341553" y="6342152"/>
                  <a:pt x="5334241" y="6345812"/>
                  <a:pt x="5334241" y="6356786"/>
                </a:cubicBezTo>
                <a:cubicBezTo>
                  <a:pt x="5330585" y="6353128"/>
                  <a:pt x="5330585" y="6349470"/>
                  <a:pt x="5330585" y="6349470"/>
                </a:cubicBezTo>
                <a:cubicBezTo>
                  <a:pt x="5330585" y="6353128"/>
                  <a:pt x="5326928" y="6349470"/>
                  <a:pt x="5326928" y="6353128"/>
                </a:cubicBezTo>
                <a:cubicBezTo>
                  <a:pt x="5326928" y="6356786"/>
                  <a:pt x="5326928" y="6356786"/>
                  <a:pt x="5330585" y="6360444"/>
                </a:cubicBezTo>
                <a:cubicBezTo>
                  <a:pt x="5323272" y="6360444"/>
                  <a:pt x="5319616" y="6360444"/>
                  <a:pt x="5319616" y="6364102"/>
                </a:cubicBezTo>
                <a:cubicBezTo>
                  <a:pt x="5319616" y="6364102"/>
                  <a:pt x="5326928" y="6371418"/>
                  <a:pt x="5319616" y="6371418"/>
                </a:cubicBezTo>
                <a:cubicBezTo>
                  <a:pt x="5315959" y="6356786"/>
                  <a:pt x="5315959" y="6375076"/>
                  <a:pt x="5308647" y="6371418"/>
                </a:cubicBezTo>
                <a:cubicBezTo>
                  <a:pt x="5304991" y="6367760"/>
                  <a:pt x="5308647" y="6364102"/>
                  <a:pt x="5304991" y="6360444"/>
                </a:cubicBezTo>
                <a:cubicBezTo>
                  <a:pt x="5304991" y="6371418"/>
                  <a:pt x="5297679" y="6367760"/>
                  <a:pt x="5297679" y="6371418"/>
                </a:cubicBezTo>
                <a:cubicBezTo>
                  <a:pt x="5304991" y="6375076"/>
                  <a:pt x="5297679" y="6382392"/>
                  <a:pt x="5294023" y="6382392"/>
                </a:cubicBezTo>
                <a:cubicBezTo>
                  <a:pt x="5297679" y="6378734"/>
                  <a:pt x="5294023" y="6371418"/>
                  <a:pt x="5290367" y="6371418"/>
                </a:cubicBezTo>
                <a:cubicBezTo>
                  <a:pt x="5286711" y="6371418"/>
                  <a:pt x="5294023" y="6378734"/>
                  <a:pt x="5290367" y="6378734"/>
                </a:cubicBezTo>
                <a:cubicBezTo>
                  <a:pt x="5279398" y="6364102"/>
                  <a:pt x="5268429" y="6378734"/>
                  <a:pt x="5264773" y="6382392"/>
                </a:cubicBezTo>
                <a:cubicBezTo>
                  <a:pt x="5268429" y="6382392"/>
                  <a:pt x="5268429" y="6382392"/>
                  <a:pt x="5268429" y="6386050"/>
                </a:cubicBezTo>
                <a:cubicBezTo>
                  <a:pt x="5261117" y="6382392"/>
                  <a:pt x="5268429" y="6389708"/>
                  <a:pt x="5264773" y="6389708"/>
                </a:cubicBezTo>
                <a:cubicBezTo>
                  <a:pt x="5264773" y="6389708"/>
                  <a:pt x="5264773" y="6389708"/>
                  <a:pt x="5257461" y="6386050"/>
                </a:cubicBezTo>
                <a:cubicBezTo>
                  <a:pt x="5257461" y="6382392"/>
                  <a:pt x="5250149" y="6382392"/>
                  <a:pt x="5250149" y="6378734"/>
                </a:cubicBezTo>
                <a:cubicBezTo>
                  <a:pt x="5257461" y="6375076"/>
                  <a:pt x="5257461" y="6378734"/>
                  <a:pt x="5261117" y="6367760"/>
                </a:cubicBezTo>
                <a:cubicBezTo>
                  <a:pt x="5272086" y="6375076"/>
                  <a:pt x="5264773" y="6367760"/>
                  <a:pt x="5275742" y="6371418"/>
                </a:cubicBezTo>
                <a:cubicBezTo>
                  <a:pt x="5272086" y="6367760"/>
                  <a:pt x="5272086" y="6360444"/>
                  <a:pt x="5275742" y="6360444"/>
                </a:cubicBezTo>
                <a:cubicBezTo>
                  <a:pt x="5275742" y="6364102"/>
                  <a:pt x="5275742" y="6367760"/>
                  <a:pt x="5279398" y="6367760"/>
                </a:cubicBezTo>
                <a:cubicBezTo>
                  <a:pt x="5279398" y="6364102"/>
                  <a:pt x="5286711" y="6375076"/>
                  <a:pt x="5286711" y="6367760"/>
                </a:cubicBezTo>
                <a:cubicBezTo>
                  <a:pt x="5283055" y="6360444"/>
                  <a:pt x="5275742" y="6356786"/>
                  <a:pt x="5275742" y="6353128"/>
                </a:cubicBezTo>
                <a:cubicBezTo>
                  <a:pt x="5283055" y="6353128"/>
                  <a:pt x="5279398" y="6364102"/>
                  <a:pt x="5286711" y="6364102"/>
                </a:cubicBezTo>
                <a:cubicBezTo>
                  <a:pt x="5286711" y="6353128"/>
                  <a:pt x="5301335" y="6364102"/>
                  <a:pt x="5297679" y="6353128"/>
                </a:cubicBezTo>
                <a:cubicBezTo>
                  <a:pt x="5297679" y="6338494"/>
                  <a:pt x="5312303" y="6338494"/>
                  <a:pt x="5319616" y="6331178"/>
                </a:cubicBezTo>
                <a:cubicBezTo>
                  <a:pt x="5315959" y="6331178"/>
                  <a:pt x="5315959" y="6331178"/>
                  <a:pt x="5315959" y="6327520"/>
                </a:cubicBezTo>
                <a:cubicBezTo>
                  <a:pt x="5312303" y="6327520"/>
                  <a:pt x="5315959" y="6331178"/>
                  <a:pt x="5308647" y="6327520"/>
                </a:cubicBezTo>
                <a:cubicBezTo>
                  <a:pt x="5308647" y="6320204"/>
                  <a:pt x="5319616" y="6331178"/>
                  <a:pt x="5323272" y="6327520"/>
                </a:cubicBezTo>
                <a:cubicBezTo>
                  <a:pt x="5319616" y="6323862"/>
                  <a:pt x="5315959" y="6320204"/>
                  <a:pt x="5323272" y="6320204"/>
                </a:cubicBezTo>
                <a:cubicBezTo>
                  <a:pt x="5323272" y="6327520"/>
                  <a:pt x="5326928" y="6320204"/>
                  <a:pt x="5330585" y="6327520"/>
                </a:cubicBezTo>
                <a:cubicBezTo>
                  <a:pt x="5334241" y="6316546"/>
                  <a:pt x="5356175" y="6312888"/>
                  <a:pt x="5348863" y="6298256"/>
                </a:cubicBezTo>
                <a:cubicBezTo>
                  <a:pt x="5352519" y="6298256"/>
                  <a:pt x="5352519" y="6301914"/>
                  <a:pt x="5356175" y="6301914"/>
                </a:cubicBezTo>
                <a:cubicBezTo>
                  <a:pt x="5359831" y="6298256"/>
                  <a:pt x="5367144" y="6298256"/>
                  <a:pt x="5370800" y="6290940"/>
                </a:cubicBezTo>
                <a:cubicBezTo>
                  <a:pt x="5370800" y="6294598"/>
                  <a:pt x="5370800" y="6298256"/>
                  <a:pt x="5374456" y="6298256"/>
                </a:cubicBezTo>
                <a:cubicBezTo>
                  <a:pt x="5374456" y="6294598"/>
                  <a:pt x="5378113" y="6294598"/>
                  <a:pt x="5374456" y="6287282"/>
                </a:cubicBezTo>
                <a:cubicBezTo>
                  <a:pt x="5374456" y="6287282"/>
                  <a:pt x="5370800" y="6287282"/>
                  <a:pt x="5367144" y="6283624"/>
                </a:cubicBezTo>
                <a:cubicBezTo>
                  <a:pt x="5370800" y="6283624"/>
                  <a:pt x="5370800" y="6279966"/>
                  <a:pt x="5374456" y="6279966"/>
                </a:cubicBezTo>
                <a:cubicBezTo>
                  <a:pt x="5374456" y="6287282"/>
                  <a:pt x="5378113" y="6290940"/>
                  <a:pt x="5385425" y="6290940"/>
                </a:cubicBezTo>
                <a:cubicBezTo>
                  <a:pt x="5381769" y="6276308"/>
                  <a:pt x="5403705" y="6287282"/>
                  <a:pt x="5396393" y="6272650"/>
                </a:cubicBezTo>
                <a:cubicBezTo>
                  <a:pt x="5400049" y="6272650"/>
                  <a:pt x="5400049" y="6272650"/>
                  <a:pt x="5403705" y="6276308"/>
                </a:cubicBezTo>
                <a:cubicBezTo>
                  <a:pt x="5400049" y="6268992"/>
                  <a:pt x="5411017" y="6268992"/>
                  <a:pt x="5403705" y="6265334"/>
                </a:cubicBezTo>
                <a:cubicBezTo>
                  <a:pt x="5403705" y="6265334"/>
                  <a:pt x="5400049" y="6268992"/>
                  <a:pt x="5400049" y="6265334"/>
                </a:cubicBezTo>
                <a:cubicBezTo>
                  <a:pt x="5403705" y="6261676"/>
                  <a:pt x="5414674" y="6265334"/>
                  <a:pt x="5418330" y="6261676"/>
                </a:cubicBezTo>
                <a:cubicBezTo>
                  <a:pt x="5414674" y="6261676"/>
                  <a:pt x="5418330" y="6258018"/>
                  <a:pt x="5414674" y="6258018"/>
                </a:cubicBezTo>
                <a:cubicBezTo>
                  <a:pt x="5411017" y="6254358"/>
                  <a:pt x="5411017" y="6258018"/>
                  <a:pt x="5407361" y="6254358"/>
                </a:cubicBezTo>
                <a:cubicBezTo>
                  <a:pt x="5411017" y="6239726"/>
                  <a:pt x="5436611" y="6247042"/>
                  <a:pt x="5436611" y="6228752"/>
                </a:cubicBezTo>
                <a:cubicBezTo>
                  <a:pt x="5443923" y="6232410"/>
                  <a:pt x="5432955" y="6232410"/>
                  <a:pt x="5440267" y="6236068"/>
                </a:cubicBezTo>
                <a:cubicBezTo>
                  <a:pt x="5447579" y="6232410"/>
                  <a:pt x="5451235" y="6225094"/>
                  <a:pt x="5462202" y="6225094"/>
                </a:cubicBezTo>
                <a:cubicBezTo>
                  <a:pt x="5458547" y="6206804"/>
                  <a:pt x="5484139" y="6221436"/>
                  <a:pt x="5476827" y="6203146"/>
                </a:cubicBezTo>
                <a:cubicBezTo>
                  <a:pt x="5487795" y="6210462"/>
                  <a:pt x="5484139" y="6195830"/>
                  <a:pt x="5495107" y="6203146"/>
                </a:cubicBezTo>
                <a:cubicBezTo>
                  <a:pt x="5491451" y="6192172"/>
                  <a:pt x="5498763" y="6195830"/>
                  <a:pt x="5502419" y="6192172"/>
                </a:cubicBezTo>
                <a:cubicBezTo>
                  <a:pt x="5509732" y="6199488"/>
                  <a:pt x="5520701" y="6188514"/>
                  <a:pt x="5513388" y="6177540"/>
                </a:cubicBezTo>
                <a:cubicBezTo>
                  <a:pt x="5520701" y="6177540"/>
                  <a:pt x="5520701" y="6181198"/>
                  <a:pt x="5520701" y="6184856"/>
                </a:cubicBezTo>
                <a:cubicBezTo>
                  <a:pt x="5520701" y="6177540"/>
                  <a:pt x="5531669" y="6184856"/>
                  <a:pt x="5531669" y="6181198"/>
                </a:cubicBezTo>
                <a:cubicBezTo>
                  <a:pt x="5538981" y="6181198"/>
                  <a:pt x="5531669" y="6170224"/>
                  <a:pt x="5535325" y="6166564"/>
                </a:cubicBezTo>
                <a:cubicBezTo>
                  <a:pt x="5538981" y="6170224"/>
                  <a:pt x="5542637" y="6170224"/>
                  <a:pt x="5546293" y="6170224"/>
                </a:cubicBezTo>
                <a:cubicBezTo>
                  <a:pt x="5542637" y="6162906"/>
                  <a:pt x="5549949" y="6162906"/>
                  <a:pt x="5546293" y="6151932"/>
                </a:cubicBezTo>
                <a:cubicBezTo>
                  <a:pt x="5546293" y="6151932"/>
                  <a:pt x="5542637" y="6151932"/>
                  <a:pt x="5542637" y="6148274"/>
                </a:cubicBezTo>
                <a:cubicBezTo>
                  <a:pt x="5542637" y="6148274"/>
                  <a:pt x="5546293" y="6148274"/>
                  <a:pt x="5546293" y="6148274"/>
                </a:cubicBezTo>
                <a:cubicBezTo>
                  <a:pt x="5546293" y="6144616"/>
                  <a:pt x="5538981" y="6144616"/>
                  <a:pt x="5538981" y="6140958"/>
                </a:cubicBezTo>
                <a:cubicBezTo>
                  <a:pt x="5549949" y="6140958"/>
                  <a:pt x="5542637" y="6133642"/>
                  <a:pt x="5557262" y="6137300"/>
                </a:cubicBezTo>
                <a:cubicBezTo>
                  <a:pt x="5557262" y="6140958"/>
                  <a:pt x="5546293" y="6140958"/>
                  <a:pt x="5557262" y="6144616"/>
                </a:cubicBezTo>
                <a:cubicBezTo>
                  <a:pt x="5557262" y="6151932"/>
                  <a:pt x="5546293" y="6148274"/>
                  <a:pt x="5553605" y="6155590"/>
                </a:cubicBezTo>
                <a:cubicBezTo>
                  <a:pt x="5557262" y="6151932"/>
                  <a:pt x="5557262" y="6148274"/>
                  <a:pt x="5564574" y="6151932"/>
                </a:cubicBezTo>
                <a:cubicBezTo>
                  <a:pt x="5560918" y="6144616"/>
                  <a:pt x="5568231" y="6148274"/>
                  <a:pt x="5568231" y="6144616"/>
                </a:cubicBezTo>
                <a:cubicBezTo>
                  <a:pt x="5564574" y="6140958"/>
                  <a:pt x="5564574" y="6144616"/>
                  <a:pt x="5560918" y="6144616"/>
                </a:cubicBezTo>
                <a:cubicBezTo>
                  <a:pt x="5560918" y="6140958"/>
                  <a:pt x="5557262" y="6137300"/>
                  <a:pt x="5557262" y="6137300"/>
                </a:cubicBezTo>
                <a:cubicBezTo>
                  <a:pt x="5553605" y="6129984"/>
                  <a:pt x="5557262" y="6129984"/>
                  <a:pt x="5560918" y="6129984"/>
                </a:cubicBezTo>
                <a:cubicBezTo>
                  <a:pt x="5560918" y="6133642"/>
                  <a:pt x="5560918" y="6137300"/>
                  <a:pt x="5564574" y="6137300"/>
                </a:cubicBezTo>
                <a:cubicBezTo>
                  <a:pt x="5564574" y="6137300"/>
                  <a:pt x="5568231" y="6137300"/>
                  <a:pt x="5568231" y="6137300"/>
                </a:cubicBezTo>
                <a:cubicBezTo>
                  <a:pt x="5568231" y="6129984"/>
                  <a:pt x="5560918" y="6129984"/>
                  <a:pt x="5564574" y="6126326"/>
                </a:cubicBezTo>
                <a:cubicBezTo>
                  <a:pt x="5575543" y="6126326"/>
                  <a:pt x="5579197" y="6108036"/>
                  <a:pt x="5593821" y="6122668"/>
                </a:cubicBezTo>
                <a:cubicBezTo>
                  <a:pt x="5593821" y="6119010"/>
                  <a:pt x="5601134" y="6115352"/>
                  <a:pt x="5597477" y="6111694"/>
                </a:cubicBezTo>
                <a:cubicBezTo>
                  <a:pt x="5590165" y="6108036"/>
                  <a:pt x="5590165" y="6119010"/>
                  <a:pt x="5586509" y="6111694"/>
                </a:cubicBezTo>
                <a:cubicBezTo>
                  <a:pt x="5593821" y="6111694"/>
                  <a:pt x="5601134" y="6097062"/>
                  <a:pt x="5608446" y="6111694"/>
                </a:cubicBezTo>
                <a:cubicBezTo>
                  <a:pt x="5612103" y="6111694"/>
                  <a:pt x="5612103" y="6111694"/>
                  <a:pt x="5612103" y="6108036"/>
                </a:cubicBezTo>
                <a:cubicBezTo>
                  <a:pt x="5612103" y="6104378"/>
                  <a:pt x="5608446" y="6104378"/>
                  <a:pt x="5608446" y="6097062"/>
                </a:cubicBezTo>
                <a:cubicBezTo>
                  <a:pt x="5619415" y="6089746"/>
                  <a:pt x="5641351" y="6082430"/>
                  <a:pt x="5645007" y="6071454"/>
                </a:cubicBezTo>
                <a:cubicBezTo>
                  <a:pt x="5663289" y="6067796"/>
                  <a:pt x="5674257" y="6053164"/>
                  <a:pt x="5688881" y="6045848"/>
                </a:cubicBezTo>
                <a:cubicBezTo>
                  <a:pt x="5688881" y="6045848"/>
                  <a:pt x="5688881" y="6045848"/>
                  <a:pt x="5685225" y="6042190"/>
                </a:cubicBezTo>
                <a:cubicBezTo>
                  <a:pt x="5703504" y="6049506"/>
                  <a:pt x="5714473" y="6027558"/>
                  <a:pt x="5729097" y="6023900"/>
                </a:cubicBezTo>
                <a:cubicBezTo>
                  <a:pt x="5729097" y="6020242"/>
                  <a:pt x="5729097" y="6020242"/>
                  <a:pt x="5725441" y="6016584"/>
                </a:cubicBezTo>
                <a:cubicBezTo>
                  <a:pt x="5740065" y="6012926"/>
                  <a:pt x="5743722" y="6005610"/>
                  <a:pt x="5758347" y="6001952"/>
                </a:cubicBezTo>
                <a:cubicBezTo>
                  <a:pt x="5754691" y="6001952"/>
                  <a:pt x="5751034" y="6001952"/>
                  <a:pt x="5754691" y="5998294"/>
                </a:cubicBezTo>
                <a:cubicBezTo>
                  <a:pt x="5762003" y="6001952"/>
                  <a:pt x="5772971" y="6001952"/>
                  <a:pt x="5765659" y="5990976"/>
                </a:cubicBezTo>
                <a:cubicBezTo>
                  <a:pt x="5783939" y="5994634"/>
                  <a:pt x="5783939" y="5972686"/>
                  <a:pt x="5798564" y="5976344"/>
                </a:cubicBezTo>
                <a:cubicBezTo>
                  <a:pt x="5794908" y="5969028"/>
                  <a:pt x="5805877" y="5969028"/>
                  <a:pt x="5805877" y="5976344"/>
                </a:cubicBezTo>
                <a:cubicBezTo>
                  <a:pt x="5802221" y="5972686"/>
                  <a:pt x="5798564" y="5980002"/>
                  <a:pt x="5802221" y="5983660"/>
                </a:cubicBezTo>
                <a:cubicBezTo>
                  <a:pt x="5809533" y="5983660"/>
                  <a:pt x="5809533" y="5987318"/>
                  <a:pt x="5816843" y="5990976"/>
                </a:cubicBezTo>
                <a:cubicBezTo>
                  <a:pt x="5820499" y="5983660"/>
                  <a:pt x="5809533" y="5972686"/>
                  <a:pt x="5809533" y="5969028"/>
                </a:cubicBezTo>
                <a:cubicBezTo>
                  <a:pt x="5816843" y="5965370"/>
                  <a:pt x="5820499" y="5958054"/>
                  <a:pt x="5827811" y="5950738"/>
                </a:cubicBezTo>
                <a:cubicBezTo>
                  <a:pt x="5831467" y="5954396"/>
                  <a:pt x="5831467" y="5954396"/>
                  <a:pt x="5835124" y="5958054"/>
                </a:cubicBezTo>
                <a:cubicBezTo>
                  <a:pt x="5846092" y="5932448"/>
                  <a:pt x="5878997" y="5932448"/>
                  <a:pt x="5886310" y="5910500"/>
                </a:cubicBezTo>
                <a:cubicBezTo>
                  <a:pt x="5893622" y="5914158"/>
                  <a:pt x="5893622" y="5910500"/>
                  <a:pt x="5897279" y="5914158"/>
                </a:cubicBezTo>
                <a:cubicBezTo>
                  <a:pt x="5897279" y="5910500"/>
                  <a:pt x="5897279" y="5910500"/>
                  <a:pt x="5897279" y="5906840"/>
                </a:cubicBezTo>
                <a:cubicBezTo>
                  <a:pt x="5930183" y="5892208"/>
                  <a:pt x="5952119" y="5866602"/>
                  <a:pt x="5985024" y="5851970"/>
                </a:cubicBezTo>
                <a:cubicBezTo>
                  <a:pt x="5981368" y="5844654"/>
                  <a:pt x="5992337" y="5844654"/>
                  <a:pt x="5999649" y="5848312"/>
                </a:cubicBezTo>
                <a:cubicBezTo>
                  <a:pt x="5999649" y="5833680"/>
                  <a:pt x="6010617" y="5840996"/>
                  <a:pt x="6014273" y="5837338"/>
                </a:cubicBezTo>
                <a:cubicBezTo>
                  <a:pt x="6010617" y="5830022"/>
                  <a:pt x="6036210" y="5819047"/>
                  <a:pt x="6043523" y="5808073"/>
                </a:cubicBezTo>
                <a:cubicBezTo>
                  <a:pt x="6043523" y="5811731"/>
                  <a:pt x="6043523" y="5811731"/>
                  <a:pt x="6047179" y="5815389"/>
                </a:cubicBezTo>
                <a:cubicBezTo>
                  <a:pt x="6047179" y="5800757"/>
                  <a:pt x="6065457" y="5808073"/>
                  <a:pt x="6061801" y="5797099"/>
                </a:cubicBezTo>
                <a:cubicBezTo>
                  <a:pt x="6065457" y="5797099"/>
                  <a:pt x="6065457" y="5797099"/>
                  <a:pt x="6069113" y="5800757"/>
                </a:cubicBezTo>
                <a:cubicBezTo>
                  <a:pt x="6069113" y="5800757"/>
                  <a:pt x="6069113" y="5797099"/>
                  <a:pt x="6069113" y="5793441"/>
                </a:cubicBezTo>
                <a:cubicBezTo>
                  <a:pt x="6076426" y="5793441"/>
                  <a:pt x="6069113" y="5786125"/>
                  <a:pt x="6076426" y="5793441"/>
                </a:cubicBezTo>
                <a:cubicBezTo>
                  <a:pt x="6080082" y="5786125"/>
                  <a:pt x="6087395" y="5789783"/>
                  <a:pt x="6087395" y="5778809"/>
                </a:cubicBezTo>
                <a:cubicBezTo>
                  <a:pt x="6087395" y="5782467"/>
                  <a:pt x="6087395" y="5782467"/>
                  <a:pt x="6091051" y="5782467"/>
                </a:cubicBezTo>
                <a:cubicBezTo>
                  <a:pt x="6094707" y="5778809"/>
                  <a:pt x="6102019" y="5778809"/>
                  <a:pt x="6102019" y="5771493"/>
                </a:cubicBezTo>
                <a:cubicBezTo>
                  <a:pt x="6102019" y="5775151"/>
                  <a:pt x="6109331" y="5778809"/>
                  <a:pt x="6109331" y="5775151"/>
                </a:cubicBezTo>
                <a:cubicBezTo>
                  <a:pt x="6109331" y="5771493"/>
                  <a:pt x="6102019" y="5771493"/>
                  <a:pt x="6105675" y="5764177"/>
                </a:cubicBezTo>
                <a:cubicBezTo>
                  <a:pt x="6116643" y="5767835"/>
                  <a:pt x="6120300" y="5764177"/>
                  <a:pt x="6123956" y="5756861"/>
                </a:cubicBezTo>
                <a:cubicBezTo>
                  <a:pt x="6131269" y="5760519"/>
                  <a:pt x="6131269" y="5749545"/>
                  <a:pt x="6138581" y="5742229"/>
                </a:cubicBezTo>
                <a:cubicBezTo>
                  <a:pt x="6142237" y="5742229"/>
                  <a:pt x="6156861" y="5742229"/>
                  <a:pt x="6153205" y="5734913"/>
                </a:cubicBezTo>
                <a:cubicBezTo>
                  <a:pt x="6178797" y="5734913"/>
                  <a:pt x="6182453" y="5709305"/>
                  <a:pt x="6208045" y="5705647"/>
                </a:cubicBezTo>
                <a:cubicBezTo>
                  <a:pt x="6211701" y="5691015"/>
                  <a:pt x="6237295" y="5687357"/>
                  <a:pt x="6244607" y="5672725"/>
                </a:cubicBezTo>
                <a:cubicBezTo>
                  <a:pt x="6248263" y="5672725"/>
                  <a:pt x="6248263" y="5676383"/>
                  <a:pt x="6248263" y="5676383"/>
                </a:cubicBezTo>
                <a:cubicBezTo>
                  <a:pt x="6255575" y="5661751"/>
                  <a:pt x="6266544" y="5661751"/>
                  <a:pt x="6277513" y="5658093"/>
                </a:cubicBezTo>
                <a:cubicBezTo>
                  <a:pt x="6281169" y="5650777"/>
                  <a:pt x="6284823" y="5647119"/>
                  <a:pt x="6288479" y="5643459"/>
                </a:cubicBezTo>
                <a:cubicBezTo>
                  <a:pt x="6295791" y="5639801"/>
                  <a:pt x="6303103" y="5639801"/>
                  <a:pt x="6310416" y="5643459"/>
                </a:cubicBezTo>
                <a:cubicBezTo>
                  <a:pt x="6310416" y="5636143"/>
                  <a:pt x="6306760" y="5636143"/>
                  <a:pt x="6306760" y="5632485"/>
                </a:cubicBezTo>
                <a:cubicBezTo>
                  <a:pt x="6314072" y="5636143"/>
                  <a:pt x="6310416" y="5625169"/>
                  <a:pt x="6317729" y="5625169"/>
                </a:cubicBezTo>
                <a:lnTo>
                  <a:pt x="6317729" y="5621511"/>
                </a:lnTo>
                <a:cubicBezTo>
                  <a:pt x="6343321" y="5617853"/>
                  <a:pt x="6354290" y="5592247"/>
                  <a:pt x="6379883" y="5588589"/>
                </a:cubicBezTo>
                <a:cubicBezTo>
                  <a:pt x="6379883" y="5584931"/>
                  <a:pt x="6379883" y="5581273"/>
                  <a:pt x="6376227" y="5577615"/>
                </a:cubicBezTo>
                <a:cubicBezTo>
                  <a:pt x="6240951" y="5658093"/>
                  <a:pt x="6112987" y="5745887"/>
                  <a:pt x="5981368" y="5833680"/>
                </a:cubicBezTo>
                <a:cubicBezTo>
                  <a:pt x="5853405" y="5921474"/>
                  <a:pt x="5721785" y="6009268"/>
                  <a:pt x="5582853" y="6089746"/>
                </a:cubicBezTo>
                <a:cubicBezTo>
                  <a:pt x="5571887" y="6093404"/>
                  <a:pt x="5560918" y="6108036"/>
                  <a:pt x="5549949" y="6108036"/>
                </a:cubicBezTo>
                <a:cubicBezTo>
                  <a:pt x="5549949" y="6115352"/>
                  <a:pt x="5538981" y="6115352"/>
                  <a:pt x="5538981" y="6122668"/>
                </a:cubicBezTo>
                <a:cubicBezTo>
                  <a:pt x="5535325" y="6122668"/>
                  <a:pt x="5531669" y="6119010"/>
                  <a:pt x="5531669" y="6122668"/>
                </a:cubicBezTo>
                <a:cubicBezTo>
                  <a:pt x="5535325" y="6129984"/>
                  <a:pt x="5520701" y="6129984"/>
                  <a:pt x="5517044" y="6129984"/>
                </a:cubicBezTo>
                <a:cubicBezTo>
                  <a:pt x="5509732" y="6129984"/>
                  <a:pt x="5509732" y="6148274"/>
                  <a:pt x="5502419" y="6140958"/>
                </a:cubicBezTo>
                <a:cubicBezTo>
                  <a:pt x="5506076" y="6140958"/>
                  <a:pt x="5506076" y="6137300"/>
                  <a:pt x="5509732" y="6133642"/>
                </a:cubicBezTo>
                <a:cubicBezTo>
                  <a:pt x="5495107" y="6126326"/>
                  <a:pt x="5498763" y="6155590"/>
                  <a:pt x="5480483" y="6148274"/>
                </a:cubicBezTo>
                <a:cubicBezTo>
                  <a:pt x="5480483" y="6166564"/>
                  <a:pt x="5451235" y="6159248"/>
                  <a:pt x="5458547" y="6177540"/>
                </a:cubicBezTo>
                <a:cubicBezTo>
                  <a:pt x="5454891" y="6173882"/>
                  <a:pt x="5454891" y="6177540"/>
                  <a:pt x="5451235" y="6173882"/>
                </a:cubicBezTo>
                <a:cubicBezTo>
                  <a:pt x="5454891" y="6181198"/>
                  <a:pt x="5443923" y="6188514"/>
                  <a:pt x="5436611" y="6177540"/>
                </a:cubicBezTo>
                <a:cubicBezTo>
                  <a:pt x="5432955" y="6184856"/>
                  <a:pt x="5429299" y="6199488"/>
                  <a:pt x="5418330" y="6195830"/>
                </a:cubicBezTo>
                <a:cubicBezTo>
                  <a:pt x="5411017" y="6206804"/>
                  <a:pt x="5396393" y="6203146"/>
                  <a:pt x="5392737" y="6217778"/>
                </a:cubicBezTo>
                <a:cubicBezTo>
                  <a:pt x="5389081" y="6210462"/>
                  <a:pt x="5385425" y="6217778"/>
                  <a:pt x="5389081" y="6221436"/>
                </a:cubicBezTo>
                <a:cubicBezTo>
                  <a:pt x="5385425" y="6221436"/>
                  <a:pt x="5385425" y="6217778"/>
                  <a:pt x="5385425" y="6217778"/>
                </a:cubicBezTo>
                <a:cubicBezTo>
                  <a:pt x="5381769" y="6221436"/>
                  <a:pt x="5370800" y="6221436"/>
                  <a:pt x="5378113" y="6232410"/>
                </a:cubicBezTo>
                <a:cubicBezTo>
                  <a:pt x="5374456" y="6232410"/>
                  <a:pt x="5370800" y="6232410"/>
                  <a:pt x="5367144" y="6236068"/>
                </a:cubicBezTo>
                <a:cubicBezTo>
                  <a:pt x="5352519" y="6225094"/>
                  <a:pt x="5345207" y="6254358"/>
                  <a:pt x="5326928" y="6250700"/>
                </a:cubicBezTo>
                <a:cubicBezTo>
                  <a:pt x="5326928" y="6268992"/>
                  <a:pt x="5297679" y="6254358"/>
                  <a:pt x="5301335" y="6276308"/>
                </a:cubicBezTo>
                <a:cubicBezTo>
                  <a:pt x="5294023" y="6272650"/>
                  <a:pt x="5297679" y="6279966"/>
                  <a:pt x="5294023" y="6276308"/>
                </a:cubicBezTo>
                <a:cubicBezTo>
                  <a:pt x="5294023" y="6265334"/>
                  <a:pt x="5304991" y="6265334"/>
                  <a:pt x="5308647" y="6254358"/>
                </a:cubicBezTo>
                <a:cubicBezTo>
                  <a:pt x="5308647" y="6250700"/>
                  <a:pt x="5304991" y="6247042"/>
                  <a:pt x="5304991" y="6247042"/>
                </a:cubicBezTo>
                <a:cubicBezTo>
                  <a:pt x="5301335" y="6247042"/>
                  <a:pt x="5297679" y="6247042"/>
                  <a:pt x="5301335" y="6254358"/>
                </a:cubicBezTo>
                <a:cubicBezTo>
                  <a:pt x="5294023" y="6254358"/>
                  <a:pt x="5297679" y="6243384"/>
                  <a:pt x="5290367" y="6243384"/>
                </a:cubicBezTo>
                <a:cubicBezTo>
                  <a:pt x="5294023" y="6250700"/>
                  <a:pt x="5283055" y="6254358"/>
                  <a:pt x="5294023" y="6258018"/>
                </a:cubicBezTo>
                <a:cubicBezTo>
                  <a:pt x="5283055" y="6258018"/>
                  <a:pt x="5286711" y="6268992"/>
                  <a:pt x="5283055" y="6265334"/>
                </a:cubicBezTo>
                <a:cubicBezTo>
                  <a:pt x="5290367" y="6268992"/>
                  <a:pt x="5286711" y="6272650"/>
                  <a:pt x="5290367" y="6276308"/>
                </a:cubicBezTo>
                <a:cubicBezTo>
                  <a:pt x="5279398" y="6276308"/>
                  <a:pt x="5279398" y="6279966"/>
                  <a:pt x="5279398" y="6287282"/>
                </a:cubicBezTo>
                <a:cubicBezTo>
                  <a:pt x="5275742" y="6287282"/>
                  <a:pt x="5275742" y="6283624"/>
                  <a:pt x="5272086" y="6283624"/>
                </a:cubicBezTo>
                <a:cubicBezTo>
                  <a:pt x="5268429" y="6287282"/>
                  <a:pt x="5261117" y="6294598"/>
                  <a:pt x="5253805" y="6290940"/>
                </a:cubicBezTo>
                <a:cubicBezTo>
                  <a:pt x="5261117" y="6290940"/>
                  <a:pt x="5261117" y="6283624"/>
                  <a:pt x="5264773" y="6279966"/>
                </a:cubicBezTo>
                <a:cubicBezTo>
                  <a:pt x="5257461" y="6279966"/>
                  <a:pt x="5257461" y="6272650"/>
                  <a:pt x="5250149" y="6272650"/>
                </a:cubicBezTo>
                <a:cubicBezTo>
                  <a:pt x="5257461" y="6279966"/>
                  <a:pt x="5250149" y="6279966"/>
                  <a:pt x="5253805" y="6283624"/>
                </a:cubicBezTo>
                <a:cubicBezTo>
                  <a:pt x="5246493" y="6272650"/>
                  <a:pt x="5224557" y="6283624"/>
                  <a:pt x="5228212" y="6294598"/>
                </a:cubicBezTo>
                <a:cubicBezTo>
                  <a:pt x="5224557" y="6294598"/>
                  <a:pt x="5228212" y="6287282"/>
                  <a:pt x="5220901" y="6287282"/>
                </a:cubicBezTo>
                <a:cubicBezTo>
                  <a:pt x="5220901" y="6290940"/>
                  <a:pt x="5220901" y="6290940"/>
                  <a:pt x="5220901" y="6290940"/>
                </a:cubicBezTo>
                <a:cubicBezTo>
                  <a:pt x="5224557" y="6298256"/>
                  <a:pt x="5224557" y="6301914"/>
                  <a:pt x="5231868" y="6301914"/>
                </a:cubicBezTo>
                <a:cubicBezTo>
                  <a:pt x="5228212" y="6301914"/>
                  <a:pt x="5228212" y="6305572"/>
                  <a:pt x="5224557" y="6309230"/>
                </a:cubicBezTo>
                <a:cubicBezTo>
                  <a:pt x="5228212" y="6312888"/>
                  <a:pt x="5231868" y="6305572"/>
                  <a:pt x="5235525" y="6309230"/>
                </a:cubicBezTo>
                <a:cubicBezTo>
                  <a:pt x="5228212" y="6305572"/>
                  <a:pt x="5231868" y="6320204"/>
                  <a:pt x="5224557" y="6312888"/>
                </a:cubicBezTo>
                <a:cubicBezTo>
                  <a:pt x="5220901" y="6305572"/>
                  <a:pt x="5224557" y="6305572"/>
                  <a:pt x="5220901" y="6301914"/>
                </a:cubicBezTo>
                <a:cubicBezTo>
                  <a:pt x="5213589" y="6298256"/>
                  <a:pt x="5217245" y="6305572"/>
                  <a:pt x="5209933" y="6305572"/>
                </a:cubicBezTo>
                <a:cubicBezTo>
                  <a:pt x="5209933" y="6301914"/>
                  <a:pt x="5202621" y="6301914"/>
                  <a:pt x="5202621" y="6298256"/>
                </a:cubicBezTo>
                <a:cubicBezTo>
                  <a:pt x="5206277" y="6294598"/>
                  <a:pt x="5206277" y="6287282"/>
                  <a:pt x="5202621" y="6283624"/>
                </a:cubicBezTo>
                <a:cubicBezTo>
                  <a:pt x="5198965" y="6283624"/>
                  <a:pt x="5202621" y="6294598"/>
                  <a:pt x="5198965" y="6294598"/>
                </a:cubicBezTo>
                <a:cubicBezTo>
                  <a:pt x="5198965" y="6287282"/>
                  <a:pt x="5187996" y="6294598"/>
                  <a:pt x="5191653" y="6287282"/>
                </a:cubicBezTo>
                <a:cubicBezTo>
                  <a:pt x="5187996" y="6287282"/>
                  <a:pt x="5184340" y="6294598"/>
                  <a:pt x="5195309" y="6298256"/>
                </a:cubicBezTo>
                <a:cubicBezTo>
                  <a:pt x="5187996" y="6287282"/>
                  <a:pt x="5195309" y="6298256"/>
                  <a:pt x="5198965" y="6298256"/>
                </a:cubicBezTo>
                <a:cubicBezTo>
                  <a:pt x="5198965" y="6298256"/>
                  <a:pt x="5198965" y="6294598"/>
                  <a:pt x="5202621" y="6298256"/>
                </a:cubicBezTo>
                <a:cubicBezTo>
                  <a:pt x="5202621" y="6301914"/>
                  <a:pt x="5202621" y="6301914"/>
                  <a:pt x="5206277" y="6305572"/>
                </a:cubicBezTo>
                <a:cubicBezTo>
                  <a:pt x="5202621" y="6309230"/>
                  <a:pt x="5198965" y="6298256"/>
                  <a:pt x="5191653" y="6298256"/>
                </a:cubicBezTo>
                <a:cubicBezTo>
                  <a:pt x="5191653" y="6301914"/>
                  <a:pt x="5191653" y="6301914"/>
                  <a:pt x="5191653" y="6305572"/>
                </a:cubicBezTo>
                <a:cubicBezTo>
                  <a:pt x="5195309" y="6309230"/>
                  <a:pt x="5195309" y="6301914"/>
                  <a:pt x="5198965" y="6309230"/>
                </a:cubicBezTo>
                <a:cubicBezTo>
                  <a:pt x="5191653" y="6309230"/>
                  <a:pt x="5191653" y="6320204"/>
                  <a:pt x="5180684" y="6316546"/>
                </a:cubicBezTo>
                <a:cubicBezTo>
                  <a:pt x="5184340" y="6309230"/>
                  <a:pt x="5180684" y="6301914"/>
                  <a:pt x="5187996" y="6294598"/>
                </a:cubicBezTo>
                <a:cubicBezTo>
                  <a:pt x="5184340" y="6294598"/>
                  <a:pt x="5184340" y="6294598"/>
                  <a:pt x="5184340" y="6290940"/>
                </a:cubicBezTo>
                <a:cubicBezTo>
                  <a:pt x="5177028" y="6298256"/>
                  <a:pt x="5177028" y="6309230"/>
                  <a:pt x="5169715" y="6312888"/>
                </a:cubicBezTo>
                <a:cubicBezTo>
                  <a:pt x="5166059" y="6312888"/>
                  <a:pt x="5166059" y="6309230"/>
                  <a:pt x="5166059" y="6309230"/>
                </a:cubicBezTo>
                <a:cubicBezTo>
                  <a:pt x="5166059" y="6309230"/>
                  <a:pt x="5162403" y="6309230"/>
                  <a:pt x="5162403" y="6312888"/>
                </a:cubicBezTo>
                <a:cubicBezTo>
                  <a:pt x="5162403" y="6312888"/>
                  <a:pt x="5166059" y="6316546"/>
                  <a:pt x="5166059" y="6316546"/>
                </a:cubicBezTo>
                <a:cubicBezTo>
                  <a:pt x="5166059" y="6320204"/>
                  <a:pt x="5162403" y="6327520"/>
                  <a:pt x="5155091" y="6320204"/>
                </a:cubicBezTo>
                <a:cubicBezTo>
                  <a:pt x="5155091" y="6327520"/>
                  <a:pt x="5155091" y="6345812"/>
                  <a:pt x="5147779" y="6338494"/>
                </a:cubicBezTo>
                <a:cubicBezTo>
                  <a:pt x="5147779" y="6338494"/>
                  <a:pt x="5147779" y="6327520"/>
                  <a:pt x="5147779" y="6316546"/>
                </a:cubicBezTo>
                <a:cubicBezTo>
                  <a:pt x="5144123" y="6320204"/>
                  <a:pt x="5144123" y="6334836"/>
                  <a:pt x="5136810" y="6334836"/>
                </a:cubicBezTo>
                <a:cubicBezTo>
                  <a:pt x="5140467" y="6334836"/>
                  <a:pt x="5140467" y="6342152"/>
                  <a:pt x="5144123" y="6345812"/>
                </a:cubicBezTo>
                <a:cubicBezTo>
                  <a:pt x="5144123" y="6345812"/>
                  <a:pt x="5144123" y="6349470"/>
                  <a:pt x="5140467" y="6345812"/>
                </a:cubicBezTo>
                <a:cubicBezTo>
                  <a:pt x="5144123" y="6342152"/>
                  <a:pt x="5136810" y="6334836"/>
                  <a:pt x="5133154" y="6331178"/>
                </a:cubicBezTo>
                <a:cubicBezTo>
                  <a:pt x="5133154" y="6342152"/>
                  <a:pt x="5129498" y="6338494"/>
                  <a:pt x="5122185" y="6334836"/>
                </a:cubicBezTo>
                <a:cubicBezTo>
                  <a:pt x="5122185" y="6353128"/>
                  <a:pt x="5111217" y="6349470"/>
                  <a:pt x="5107563" y="6360444"/>
                </a:cubicBezTo>
                <a:cubicBezTo>
                  <a:pt x="5100251" y="6353128"/>
                  <a:pt x="5111217" y="6349470"/>
                  <a:pt x="5103907" y="6342152"/>
                </a:cubicBezTo>
                <a:cubicBezTo>
                  <a:pt x="5096595" y="6342152"/>
                  <a:pt x="5100251" y="6356786"/>
                  <a:pt x="5085626" y="6349470"/>
                </a:cubicBezTo>
                <a:cubicBezTo>
                  <a:pt x="5085626" y="6360444"/>
                  <a:pt x="5078313" y="6360444"/>
                  <a:pt x="5074657" y="6364102"/>
                </a:cubicBezTo>
                <a:cubicBezTo>
                  <a:pt x="5074657" y="6367760"/>
                  <a:pt x="5078313" y="6371418"/>
                  <a:pt x="5078313" y="6375076"/>
                </a:cubicBezTo>
                <a:cubicBezTo>
                  <a:pt x="5074657" y="6375076"/>
                  <a:pt x="5071001" y="6375076"/>
                  <a:pt x="5071001" y="6375076"/>
                </a:cubicBezTo>
                <a:cubicBezTo>
                  <a:pt x="5078313" y="6378734"/>
                  <a:pt x="5078313" y="6382392"/>
                  <a:pt x="5078313" y="6382392"/>
                </a:cubicBezTo>
                <a:cubicBezTo>
                  <a:pt x="5067345" y="6382392"/>
                  <a:pt x="5071001" y="6375076"/>
                  <a:pt x="5071001" y="6367760"/>
                </a:cubicBezTo>
                <a:cubicBezTo>
                  <a:pt x="5067345" y="6375076"/>
                  <a:pt x="5071001" y="6364102"/>
                  <a:pt x="5063689" y="6364102"/>
                </a:cubicBezTo>
                <a:cubicBezTo>
                  <a:pt x="5067345" y="6371418"/>
                  <a:pt x="5067345" y="6375076"/>
                  <a:pt x="5060033" y="6367760"/>
                </a:cubicBezTo>
                <a:cubicBezTo>
                  <a:pt x="5060033" y="6364102"/>
                  <a:pt x="5060033" y="6356786"/>
                  <a:pt x="5063689" y="6356786"/>
                </a:cubicBezTo>
                <a:cubicBezTo>
                  <a:pt x="5063689" y="6356786"/>
                  <a:pt x="5063689" y="6353128"/>
                  <a:pt x="5060033" y="6353128"/>
                </a:cubicBezTo>
                <a:cubicBezTo>
                  <a:pt x="5056377" y="6353128"/>
                  <a:pt x="5060033" y="6364102"/>
                  <a:pt x="5052721" y="6356786"/>
                </a:cubicBezTo>
                <a:cubicBezTo>
                  <a:pt x="5056377" y="6349470"/>
                  <a:pt x="5063689" y="6349470"/>
                  <a:pt x="5067345" y="6342152"/>
                </a:cubicBezTo>
                <a:cubicBezTo>
                  <a:pt x="5063689" y="6338494"/>
                  <a:pt x="5060033" y="6338494"/>
                  <a:pt x="5060033" y="6334836"/>
                </a:cubicBezTo>
                <a:cubicBezTo>
                  <a:pt x="5063689" y="6338494"/>
                  <a:pt x="5063689" y="6331178"/>
                  <a:pt x="5067345" y="6334836"/>
                </a:cubicBezTo>
                <a:cubicBezTo>
                  <a:pt x="5071001" y="6338494"/>
                  <a:pt x="5071001" y="6342152"/>
                  <a:pt x="5071001" y="6342152"/>
                </a:cubicBezTo>
                <a:cubicBezTo>
                  <a:pt x="5074657" y="6338494"/>
                  <a:pt x="5078313" y="6331178"/>
                  <a:pt x="5071001" y="6327520"/>
                </a:cubicBezTo>
                <a:cubicBezTo>
                  <a:pt x="5078313" y="6327520"/>
                  <a:pt x="5078313" y="6323862"/>
                  <a:pt x="5081969" y="6327520"/>
                </a:cubicBezTo>
                <a:cubicBezTo>
                  <a:pt x="5085626" y="6334836"/>
                  <a:pt x="5074657" y="6327520"/>
                  <a:pt x="5078313" y="6334836"/>
                </a:cubicBezTo>
                <a:cubicBezTo>
                  <a:pt x="5085626" y="6334836"/>
                  <a:pt x="5085626" y="6331178"/>
                  <a:pt x="5096595" y="6338494"/>
                </a:cubicBezTo>
                <a:cubicBezTo>
                  <a:pt x="5096595" y="6334836"/>
                  <a:pt x="5096595" y="6334836"/>
                  <a:pt x="5096595" y="6334836"/>
                </a:cubicBezTo>
                <a:cubicBezTo>
                  <a:pt x="5092938" y="6331178"/>
                  <a:pt x="5092938" y="6331178"/>
                  <a:pt x="5089282" y="6331178"/>
                </a:cubicBezTo>
                <a:cubicBezTo>
                  <a:pt x="5089282" y="6327520"/>
                  <a:pt x="5085626" y="6327520"/>
                  <a:pt x="5085626" y="6323862"/>
                </a:cubicBezTo>
                <a:cubicBezTo>
                  <a:pt x="5081969" y="6316546"/>
                  <a:pt x="5089282" y="6320204"/>
                  <a:pt x="5089282" y="6312888"/>
                </a:cubicBezTo>
                <a:cubicBezTo>
                  <a:pt x="5081969" y="6309230"/>
                  <a:pt x="5081969" y="6320204"/>
                  <a:pt x="5078313" y="6312888"/>
                </a:cubicBezTo>
                <a:cubicBezTo>
                  <a:pt x="5085626" y="6309230"/>
                  <a:pt x="5092938" y="6301914"/>
                  <a:pt x="5096595" y="6305572"/>
                </a:cubicBezTo>
                <a:cubicBezTo>
                  <a:pt x="5092938" y="6301914"/>
                  <a:pt x="5092938" y="6309230"/>
                  <a:pt x="5092938" y="6312888"/>
                </a:cubicBezTo>
                <a:cubicBezTo>
                  <a:pt x="5103907" y="6312888"/>
                  <a:pt x="5107563" y="6298256"/>
                  <a:pt x="5114873" y="6301914"/>
                </a:cubicBezTo>
                <a:cubicBezTo>
                  <a:pt x="5114873" y="6298256"/>
                  <a:pt x="5111217" y="6298256"/>
                  <a:pt x="5107563" y="6298256"/>
                </a:cubicBezTo>
                <a:cubicBezTo>
                  <a:pt x="5107563" y="6290940"/>
                  <a:pt x="5111217" y="6287282"/>
                  <a:pt x="5111217" y="6287282"/>
                </a:cubicBezTo>
                <a:cubicBezTo>
                  <a:pt x="5125841" y="6290940"/>
                  <a:pt x="5129498" y="6279966"/>
                  <a:pt x="5133154" y="6268992"/>
                </a:cubicBezTo>
                <a:cubicBezTo>
                  <a:pt x="5136810" y="6272650"/>
                  <a:pt x="5129498" y="6276308"/>
                  <a:pt x="5136810" y="6276308"/>
                </a:cubicBezTo>
                <a:cubicBezTo>
                  <a:pt x="5140467" y="6279966"/>
                  <a:pt x="5136810" y="6268992"/>
                  <a:pt x="5140467" y="6268992"/>
                </a:cubicBezTo>
                <a:cubicBezTo>
                  <a:pt x="5144123" y="6268992"/>
                  <a:pt x="5144123" y="6272650"/>
                  <a:pt x="5147779" y="6276308"/>
                </a:cubicBezTo>
                <a:cubicBezTo>
                  <a:pt x="5147779" y="6272650"/>
                  <a:pt x="5147779" y="6268992"/>
                  <a:pt x="5147779" y="6268992"/>
                </a:cubicBezTo>
                <a:cubicBezTo>
                  <a:pt x="5158747" y="6272650"/>
                  <a:pt x="5151435" y="6250700"/>
                  <a:pt x="5155091" y="6247042"/>
                </a:cubicBezTo>
                <a:cubicBezTo>
                  <a:pt x="5166059" y="6250700"/>
                  <a:pt x="5169715" y="6239726"/>
                  <a:pt x="5162403" y="6232410"/>
                </a:cubicBezTo>
                <a:cubicBezTo>
                  <a:pt x="5162403" y="6232410"/>
                  <a:pt x="5162403" y="6243384"/>
                  <a:pt x="5158747" y="6236068"/>
                </a:cubicBezTo>
                <a:cubicBezTo>
                  <a:pt x="5162403" y="6236068"/>
                  <a:pt x="5155091" y="6232410"/>
                  <a:pt x="5155091" y="6228752"/>
                </a:cubicBezTo>
                <a:cubicBezTo>
                  <a:pt x="5158747" y="6228752"/>
                  <a:pt x="5162403" y="6228752"/>
                  <a:pt x="5166059" y="6232410"/>
                </a:cubicBezTo>
                <a:cubicBezTo>
                  <a:pt x="5169715" y="6239726"/>
                  <a:pt x="5169715" y="6239726"/>
                  <a:pt x="5166059" y="6243384"/>
                </a:cubicBezTo>
                <a:cubicBezTo>
                  <a:pt x="5177028" y="6243384"/>
                  <a:pt x="5184340" y="6236068"/>
                  <a:pt x="5184340" y="6228752"/>
                </a:cubicBezTo>
                <a:cubicBezTo>
                  <a:pt x="5184340" y="6228752"/>
                  <a:pt x="5191653" y="6228752"/>
                  <a:pt x="5191653" y="6228752"/>
                </a:cubicBezTo>
                <a:cubicBezTo>
                  <a:pt x="5187996" y="6217778"/>
                  <a:pt x="5202621" y="6225094"/>
                  <a:pt x="5202621" y="6217778"/>
                </a:cubicBezTo>
                <a:cubicBezTo>
                  <a:pt x="5198965" y="6217778"/>
                  <a:pt x="5195309" y="6206804"/>
                  <a:pt x="5198965" y="6206804"/>
                </a:cubicBezTo>
                <a:cubicBezTo>
                  <a:pt x="5202621" y="6210462"/>
                  <a:pt x="5206277" y="6214120"/>
                  <a:pt x="5209933" y="6217778"/>
                </a:cubicBezTo>
                <a:cubicBezTo>
                  <a:pt x="5209933" y="6206804"/>
                  <a:pt x="5220901" y="6217778"/>
                  <a:pt x="5217245" y="6206804"/>
                </a:cubicBezTo>
                <a:cubicBezTo>
                  <a:pt x="5213589" y="6206804"/>
                  <a:pt x="5213589" y="6203146"/>
                  <a:pt x="5213589" y="6199488"/>
                </a:cubicBezTo>
                <a:cubicBezTo>
                  <a:pt x="5217245" y="6199488"/>
                  <a:pt x="5220901" y="6188514"/>
                  <a:pt x="5224557" y="6199488"/>
                </a:cubicBezTo>
                <a:cubicBezTo>
                  <a:pt x="5224557" y="6192172"/>
                  <a:pt x="5228212" y="6181198"/>
                  <a:pt x="5239181" y="6181198"/>
                </a:cubicBezTo>
                <a:cubicBezTo>
                  <a:pt x="5239181" y="6177540"/>
                  <a:pt x="5239181" y="6177540"/>
                  <a:pt x="5239181" y="6173882"/>
                </a:cubicBezTo>
                <a:cubicBezTo>
                  <a:pt x="5246493" y="6173882"/>
                  <a:pt x="5239181" y="6181198"/>
                  <a:pt x="5242837" y="6181198"/>
                </a:cubicBezTo>
                <a:cubicBezTo>
                  <a:pt x="5250149" y="6177540"/>
                  <a:pt x="5246493" y="6166564"/>
                  <a:pt x="5253805" y="6162906"/>
                </a:cubicBezTo>
                <a:cubicBezTo>
                  <a:pt x="5250149" y="6159248"/>
                  <a:pt x="5253805" y="6166564"/>
                  <a:pt x="5246493" y="6162906"/>
                </a:cubicBezTo>
                <a:cubicBezTo>
                  <a:pt x="5253805" y="6162906"/>
                  <a:pt x="5253805" y="6151932"/>
                  <a:pt x="5261117" y="6155590"/>
                </a:cubicBezTo>
                <a:cubicBezTo>
                  <a:pt x="5257461" y="6155590"/>
                  <a:pt x="5253805" y="6159248"/>
                  <a:pt x="5257461" y="6162906"/>
                </a:cubicBezTo>
                <a:cubicBezTo>
                  <a:pt x="5261117" y="6159248"/>
                  <a:pt x="5268429" y="6159248"/>
                  <a:pt x="5268429" y="6151932"/>
                </a:cubicBezTo>
                <a:cubicBezTo>
                  <a:pt x="5264773" y="6151932"/>
                  <a:pt x="5261117" y="6155590"/>
                  <a:pt x="5261117" y="6148274"/>
                </a:cubicBezTo>
                <a:cubicBezTo>
                  <a:pt x="5264773" y="6148274"/>
                  <a:pt x="5264773" y="6140958"/>
                  <a:pt x="5268429" y="6148274"/>
                </a:cubicBezTo>
                <a:cubicBezTo>
                  <a:pt x="5264773" y="6140958"/>
                  <a:pt x="5268429" y="6144616"/>
                  <a:pt x="5268429" y="6137300"/>
                </a:cubicBezTo>
                <a:cubicBezTo>
                  <a:pt x="5264773" y="6137300"/>
                  <a:pt x="5264773" y="6137300"/>
                  <a:pt x="5257461" y="6133642"/>
                </a:cubicBezTo>
                <a:cubicBezTo>
                  <a:pt x="5261117" y="6140958"/>
                  <a:pt x="5257461" y="6137300"/>
                  <a:pt x="5257461" y="6144616"/>
                </a:cubicBezTo>
                <a:cubicBezTo>
                  <a:pt x="5239181" y="6133642"/>
                  <a:pt x="5242837" y="6162906"/>
                  <a:pt x="5228212" y="6155590"/>
                </a:cubicBezTo>
                <a:cubicBezTo>
                  <a:pt x="5224557" y="6166564"/>
                  <a:pt x="5213589" y="6159248"/>
                  <a:pt x="5213589" y="6170224"/>
                </a:cubicBezTo>
                <a:cubicBezTo>
                  <a:pt x="5206277" y="6173882"/>
                  <a:pt x="5195309" y="6177540"/>
                  <a:pt x="5187996" y="6188514"/>
                </a:cubicBezTo>
                <a:cubicBezTo>
                  <a:pt x="5187996" y="6184856"/>
                  <a:pt x="5184340" y="6184856"/>
                  <a:pt x="5180684" y="6181198"/>
                </a:cubicBezTo>
                <a:cubicBezTo>
                  <a:pt x="5180684" y="6181198"/>
                  <a:pt x="5173371" y="6181198"/>
                  <a:pt x="5177028" y="6184856"/>
                </a:cubicBezTo>
                <a:cubicBezTo>
                  <a:pt x="5169715" y="6184856"/>
                  <a:pt x="5166059" y="6177540"/>
                  <a:pt x="5162403" y="6173882"/>
                </a:cubicBezTo>
                <a:cubicBezTo>
                  <a:pt x="5166059" y="6173882"/>
                  <a:pt x="5166059" y="6166564"/>
                  <a:pt x="5162403" y="6162906"/>
                </a:cubicBezTo>
                <a:cubicBezTo>
                  <a:pt x="5166059" y="6162906"/>
                  <a:pt x="5166059" y="6166564"/>
                  <a:pt x="5169715" y="6166564"/>
                </a:cubicBezTo>
                <a:cubicBezTo>
                  <a:pt x="5177028" y="6162906"/>
                  <a:pt x="5169715" y="6155590"/>
                  <a:pt x="5184340" y="6159248"/>
                </a:cubicBezTo>
                <a:cubicBezTo>
                  <a:pt x="5184340" y="6155590"/>
                  <a:pt x="5180684" y="6155590"/>
                  <a:pt x="5180684" y="6151932"/>
                </a:cubicBezTo>
                <a:cubicBezTo>
                  <a:pt x="5184340" y="6148274"/>
                  <a:pt x="5187996" y="6148274"/>
                  <a:pt x="5180684" y="6144616"/>
                </a:cubicBezTo>
                <a:cubicBezTo>
                  <a:pt x="5180684" y="6144616"/>
                  <a:pt x="5187996" y="6144616"/>
                  <a:pt x="5191653" y="6144616"/>
                </a:cubicBezTo>
                <a:cubicBezTo>
                  <a:pt x="5191653" y="6129984"/>
                  <a:pt x="5209933" y="6133642"/>
                  <a:pt x="5213589" y="6129984"/>
                </a:cubicBezTo>
                <a:lnTo>
                  <a:pt x="5209173" y="6118942"/>
                </a:lnTo>
                <a:lnTo>
                  <a:pt x="5209933" y="6119010"/>
                </a:lnTo>
                <a:cubicBezTo>
                  <a:pt x="5209933" y="6119010"/>
                  <a:pt x="5209933" y="6115352"/>
                  <a:pt x="5206277" y="6111694"/>
                </a:cubicBezTo>
                <a:lnTo>
                  <a:pt x="5209173" y="6118942"/>
                </a:lnTo>
                <a:lnTo>
                  <a:pt x="5204905" y="6118553"/>
                </a:lnTo>
                <a:cubicBezTo>
                  <a:pt x="5204448" y="6117181"/>
                  <a:pt x="5204448" y="6115352"/>
                  <a:pt x="5202621" y="6115352"/>
                </a:cubicBezTo>
                <a:cubicBezTo>
                  <a:pt x="5187996" y="6122668"/>
                  <a:pt x="5177028" y="6133642"/>
                  <a:pt x="5162403" y="6137300"/>
                </a:cubicBezTo>
                <a:cubicBezTo>
                  <a:pt x="5158747" y="6129984"/>
                  <a:pt x="5166059" y="6129984"/>
                  <a:pt x="5166059" y="6126326"/>
                </a:cubicBezTo>
                <a:cubicBezTo>
                  <a:pt x="5162403" y="6122668"/>
                  <a:pt x="5158747" y="6126326"/>
                  <a:pt x="5158747" y="6119010"/>
                </a:cubicBezTo>
                <a:cubicBezTo>
                  <a:pt x="5158747" y="6119010"/>
                  <a:pt x="5162403" y="6122668"/>
                  <a:pt x="5162403" y="6122668"/>
                </a:cubicBezTo>
                <a:cubicBezTo>
                  <a:pt x="5166059" y="6115352"/>
                  <a:pt x="5162403" y="6111694"/>
                  <a:pt x="5166059" y="6108036"/>
                </a:cubicBezTo>
                <a:cubicBezTo>
                  <a:pt x="5162403" y="6115352"/>
                  <a:pt x="5169715" y="6115352"/>
                  <a:pt x="5169715" y="6119010"/>
                </a:cubicBezTo>
                <a:cubicBezTo>
                  <a:pt x="5169715" y="6119010"/>
                  <a:pt x="5166059" y="6119010"/>
                  <a:pt x="5166059" y="6119010"/>
                </a:cubicBezTo>
                <a:cubicBezTo>
                  <a:pt x="5166059" y="6122668"/>
                  <a:pt x="5166059" y="6126326"/>
                  <a:pt x="5173371" y="6129984"/>
                </a:cubicBezTo>
                <a:cubicBezTo>
                  <a:pt x="5162403" y="6119010"/>
                  <a:pt x="5177028" y="6126326"/>
                  <a:pt x="5177028" y="6119010"/>
                </a:cubicBezTo>
                <a:cubicBezTo>
                  <a:pt x="5169715" y="6115352"/>
                  <a:pt x="5173371" y="6108036"/>
                  <a:pt x="5173371" y="6108036"/>
                </a:cubicBezTo>
                <a:cubicBezTo>
                  <a:pt x="5180684" y="6104378"/>
                  <a:pt x="5191653" y="6078770"/>
                  <a:pt x="5202621" y="6086088"/>
                </a:cubicBezTo>
                <a:cubicBezTo>
                  <a:pt x="5202621" y="6082430"/>
                  <a:pt x="5195309" y="6082430"/>
                  <a:pt x="5195309" y="6075112"/>
                </a:cubicBezTo>
                <a:cubicBezTo>
                  <a:pt x="5209933" y="6082430"/>
                  <a:pt x="5209933" y="6078770"/>
                  <a:pt x="5213589" y="6078770"/>
                </a:cubicBezTo>
                <a:cubicBezTo>
                  <a:pt x="5213589" y="6082430"/>
                  <a:pt x="5217245" y="6086088"/>
                  <a:pt x="5213589" y="6086088"/>
                </a:cubicBezTo>
                <a:cubicBezTo>
                  <a:pt x="5213589" y="6086088"/>
                  <a:pt x="5213589" y="6082430"/>
                  <a:pt x="5209933" y="6082430"/>
                </a:cubicBezTo>
                <a:cubicBezTo>
                  <a:pt x="5209933" y="6086088"/>
                  <a:pt x="5206277" y="6089746"/>
                  <a:pt x="5209933" y="6093404"/>
                </a:cubicBezTo>
                <a:cubicBezTo>
                  <a:pt x="5209933" y="6089746"/>
                  <a:pt x="5228212" y="6089746"/>
                  <a:pt x="5217245" y="6071454"/>
                </a:cubicBezTo>
                <a:cubicBezTo>
                  <a:pt x="5220901" y="6071454"/>
                  <a:pt x="5220901" y="6067796"/>
                  <a:pt x="5224557" y="6067796"/>
                </a:cubicBezTo>
                <a:cubicBezTo>
                  <a:pt x="5228212" y="6075112"/>
                  <a:pt x="5220901" y="6075112"/>
                  <a:pt x="5228212" y="6078770"/>
                </a:cubicBezTo>
                <a:cubicBezTo>
                  <a:pt x="5235525" y="6082430"/>
                  <a:pt x="5228212" y="6067796"/>
                  <a:pt x="5235525" y="6067796"/>
                </a:cubicBezTo>
                <a:cubicBezTo>
                  <a:pt x="5224557" y="6060480"/>
                  <a:pt x="5242837" y="6056822"/>
                  <a:pt x="5235525" y="6049506"/>
                </a:cubicBezTo>
                <a:cubicBezTo>
                  <a:pt x="5242837" y="6053164"/>
                  <a:pt x="5239181" y="6053164"/>
                  <a:pt x="5242837" y="6056822"/>
                </a:cubicBezTo>
                <a:cubicBezTo>
                  <a:pt x="5246493" y="6056822"/>
                  <a:pt x="5250149" y="6053164"/>
                  <a:pt x="5246493" y="6049506"/>
                </a:cubicBezTo>
                <a:cubicBezTo>
                  <a:pt x="5253805" y="6053164"/>
                  <a:pt x="5246493" y="6045848"/>
                  <a:pt x="5253805" y="6049506"/>
                </a:cubicBezTo>
                <a:cubicBezTo>
                  <a:pt x="5257461" y="6045848"/>
                  <a:pt x="5257461" y="6042190"/>
                  <a:pt x="5253805" y="6034874"/>
                </a:cubicBezTo>
                <a:cubicBezTo>
                  <a:pt x="5257461" y="6031216"/>
                  <a:pt x="5261117" y="6042190"/>
                  <a:pt x="5261117" y="6038532"/>
                </a:cubicBezTo>
                <a:cubicBezTo>
                  <a:pt x="5257461" y="6034874"/>
                  <a:pt x="5257461" y="6031216"/>
                  <a:pt x="5264773" y="6027558"/>
                </a:cubicBezTo>
                <a:cubicBezTo>
                  <a:pt x="5268429" y="6031216"/>
                  <a:pt x="5268429" y="6027558"/>
                  <a:pt x="5272086" y="6027558"/>
                </a:cubicBezTo>
                <a:cubicBezTo>
                  <a:pt x="5279398" y="6034874"/>
                  <a:pt x="5268429" y="6031216"/>
                  <a:pt x="5272086" y="6038532"/>
                </a:cubicBezTo>
                <a:cubicBezTo>
                  <a:pt x="5279398" y="6038532"/>
                  <a:pt x="5279398" y="6027558"/>
                  <a:pt x="5272086" y="6020242"/>
                </a:cubicBezTo>
                <a:cubicBezTo>
                  <a:pt x="5279398" y="6027558"/>
                  <a:pt x="5290367" y="6027558"/>
                  <a:pt x="5283055" y="6016584"/>
                </a:cubicBezTo>
                <a:cubicBezTo>
                  <a:pt x="5286711" y="6016584"/>
                  <a:pt x="5286711" y="6020242"/>
                  <a:pt x="5290367" y="6023900"/>
                </a:cubicBezTo>
                <a:cubicBezTo>
                  <a:pt x="5297679" y="6009268"/>
                  <a:pt x="5304991" y="6012926"/>
                  <a:pt x="5312303" y="5998294"/>
                </a:cubicBezTo>
                <a:cubicBezTo>
                  <a:pt x="5315959" y="5998294"/>
                  <a:pt x="5315959" y="6001952"/>
                  <a:pt x="5319616" y="6005610"/>
                </a:cubicBezTo>
                <a:cubicBezTo>
                  <a:pt x="5323272" y="5998294"/>
                  <a:pt x="5319616" y="5987318"/>
                  <a:pt x="5330585" y="5994634"/>
                </a:cubicBezTo>
                <a:cubicBezTo>
                  <a:pt x="5326928" y="5987318"/>
                  <a:pt x="5334241" y="5987318"/>
                  <a:pt x="5334241" y="5983660"/>
                </a:cubicBezTo>
                <a:cubicBezTo>
                  <a:pt x="5334241" y="5983660"/>
                  <a:pt x="5334241" y="5987318"/>
                  <a:pt x="5337897" y="5987318"/>
                </a:cubicBezTo>
                <a:cubicBezTo>
                  <a:pt x="5337897" y="5980002"/>
                  <a:pt x="5341553" y="5961712"/>
                  <a:pt x="5348863" y="5972686"/>
                </a:cubicBezTo>
                <a:cubicBezTo>
                  <a:pt x="5348863" y="5965370"/>
                  <a:pt x="5352519" y="5958054"/>
                  <a:pt x="5352519" y="5950738"/>
                </a:cubicBezTo>
                <a:cubicBezTo>
                  <a:pt x="5367144" y="5958054"/>
                  <a:pt x="5370800" y="5932448"/>
                  <a:pt x="5374456" y="5947080"/>
                </a:cubicBezTo>
                <a:cubicBezTo>
                  <a:pt x="5381769" y="5947080"/>
                  <a:pt x="5374456" y="5939764"/>
                  <a:pt x="5381769" y="5939764"/>
                </a:cubicBezTo>
                <a:cubicBezTo>
                  <a:pt x="5389081" y="5943422"/>
                  <a:pt x="5374456" y="5943422"/>
                  <a:pt x="5381769" y="5947080"/>
                </a:cubicBezTo>
                <a:cubicBezTo>
                  <a:pt x="5389081" y="5947080"/>
                  <a:pt x="5396393" y="5943422"/>
                  <a:pt x="5389081" y="5936106"/>
                </a:cubicBezTo>
                <a:cubicBezTo>
                  <a:pt x="5389081" y="5936106"/>
                  <a:pt x="5381769" y="5939764"/>
                  <a:pt x="5381769" y="5936106"/>
                </a:cubicBezTo>
                <a:cubicBezTo>
                  <a:pt x="5385425" y="5936106"/>
                  <a:pt x="5392737" y="5928790"/>
                  <a:pt x="5400049" y="5932448"/>
                </a:cubicBezTo>
                <a:cubicBezTo>
                  <a:pt x="5403705" y="5925132"/>
                  <a:pt x="5396393" y="5928790"/>
                  <a:pt x="5396393" y="5921474"/>
                </a:cubicBezTo>
                <a:cubicBezTo>
                  <a:pt x="5403705" y="5925132"/>
                  <a:pt x="5400049" y="5921474"/>
                  <a:pt x="5403705" y="5917816"/>
                </a:cubicBezTo>
                <a:cubicBezTo>
                  <a:pt x="5400049" y="5917816"/>
                  <a:pt x="5396393" y="5914158"/>
                  <a:pt x="5392737" y="5914158"/>
                </a:cubicBezTo>
                <a:cubicBezTo>
                  <a:pt x="5392737" y="5917816"/>
                  <a:pt x="5392737" y="5921474"/>
                  <a:pt x="5381769" y="5917816"/>
                </a:cubicBezTo>
                <a:cubicBezTo>
                  <a:pt x="5385425" y="5910500"/>
                  <a:pt x="5392737" y="5917816"/>
                  <a:pt x="5392737" y="5910500"/>
                </a:cubicBezTo>
                <a:cubicBezTo>
                  <a:pt x="5396393" y="5910500"/>
                  <a:pt x="5403705" y="5921474"/>
                  <a:pt x="5407361" y="5914158"/>
                </a:cubicBezTo>
                <a:cubicBezTo>
                  <a:pt x="5407361" y="5906840"/>
                  <a:pt x="5400049" y="5906840"/>
                  <a:pt x="5403705" y="5903182"/>
                </a:cubicBezTo>
                <a:cubicBezTo>
                  <a:pt x="5403705" y="5903182"/>
                  <a:pt x="5403705" y="5899524"/>
                  <a:pt x="5407361" y="5903182"/>
                </a:cubicBezTo>
                <a:cubicBezTo>
                  <a:pt x="5407361" y="5906840"/>
                  <a:pt x="5407361" y="5914158"/>
                  <a:pt x="5411017" y="5914158"/>
                </a:cubicBezTo>
                <a:cubicBezTo>
                  <a:pt x="5414674" y="5910500"/>
                  <a:pt x="5414674" y="5917816"/>
                  <a:pt x="5418330" y="5921474"/>
                </a:cubicBezTo>
                <a:cubicBezTo>
                  <a:pt x="5425643" y="5921474"/>
                  <a:pt x="5418330" y="5914158"/>
                  <a:pt x="5421986" y="5906840"/>
                </a:cubicBezTo>
                <a:cubicBezTo>
                  <a:pt x="5429299" y="5910500"/>
                  <a:pt x="5440267" y="5903182"/>
                  <a:pt x="5429299" y="5892208"/>
                </a:cubicBezTo>
                <a:cubicBezTo>
                  <a:pt x="5436611" y="5892208"/>
                  <a:pt x="5436611" y="5903182"/>
                  <a:pt x="5440267" y="5906840"/>
                </a:cubicBezTo>
                <a:cubicBezTo>
                  <a:pt x="5440267" y="5903182"/>
                  <a:pt x="5440267" y="5895866"/>
                  <a:pt x="5436611" y="5892208"/>
                </a:cubicBezTo>
                <a:cubicBezTo>
                  <a:pt x="5443923" y="5892208"/>
                  <a:pt x="5447579" y="5888550"/>
                  <a:pt x="5447579" y="5881234"/>
                </a:cubicBezTo>
                <a:cubicBezTo>
                  <a:pt x="5451235" y="5884892"/>
                  <a:pt x="5447579" y="5892208"/>
                  <a:pt x="5458547" y="5892208"/>
                </a:cubicBezTo>
                <a:cubicBezTo>
                  <a:pt x="5458547" y="5888550"/>
                  <a:pt x="5458547" y="5884892"/>
                  <a:pt x="5454891" y="5881234"/>
                </a:cubicBezTo>
                <a:cubicBezTo>
                  <a:pt x="5462202" y="5888550"/>
                  <a:pt x="5465858" y="5881234"/>
                  <a:pt x="5473171" y="5881234"/>
                </a:cubicBezTo>
                <a:cubicBezTo>
                  <a:pt x="5473171" y="5881234"/>
                  <a:pt x="5469515" y="5877576"/>
                  <a:pt x="5469515" y="5877576"/>
                </a:cubicBezTo>
                <a:cubicBezTo>
                  <a:pt x="5476827" y="5877576"/>
                  <a:pt x="5484139" y="5870260"/>
                  <a:pt x="5480483" y="5859286"/>
                </a:cubicBezTo>
                <a:cubicBezTo>
                  <a:pt x="5484139" y="5866602"/>
                  <a:pt x="5491451" y="5859286"/>
                  <a:pt x="5487795" y="5851970"/>
                </a:cubicBezTo>
                <a:cubicBezTo>
                  <a:pt x="5502419" y="5862944"/>
                  <a:pt x="5495107" y="5844654"/>
                  <a:pt x="5502419" y="5848312"/>
                </a:cubicBezTo>
                <a:cubicBezTo>
                  <a:pt x="5498763" y="5840996"/>
                  <a:pt x="5506076" y="5844654"/>
                  <a:pt x="5506076" y="5844654"/>
                </a:cubicBezTo>
                <a:cubicBezTo>
                  <a:pt x="5502419" y="5840996"/>
                  <a:pt x="5502419" y="5840996"/>
                  <a:pt x="5498763" y="5840996"/>
                </a:cubicBezTo>
                <a:cubicBezTo>
                  <a:pt x="5502419" y="5833680"/>
                  <a:pt x="5502419" y="5830022"/>
                  <a:pt x="5506076" y="5830022"/>
                </a:cubicBezTo>
                <a:cubicBezTo>
                  <a:pt x="5506076" y="5837338"/>
                  <a:pt x="5498763" y="5837338"/>
                  <a:pt x="5506076" y="5840996"/>
                </a:cubicBezTo>
                <a:cubicBezTo>
                  <a:pt x="5509732" y="5833680"/>
                  <a:pt x="5524357" y="5840996"/>
                  <a:pt x="5528013" y="5833680"/>
                </a:cubicBezTo>
                <a:cubicBezTo>
                  <a:pt x="5531669" y="5830022"/>
                  <a:pt x="5531669" y="5826364"/>
                  <a:pt x="5524357" y="5822706"/>
                </a:cubicBezTo>
                <a:cubicBezTo>
                  <a:pt x="5517044" y="5822706"/>
                  <a:pt x="5528013" y="5833680"/>
                  <a:pt x="5520701" y="5833680"/>
                </a:cubicBezTo>
                <a:cubicBezTo>
                  <a:pt x="5520701" y="5826364"/>
                  <a:pt x="5513388" y="5822706"/>
                  <a:pt x="5513388" y="5819047"/>
                </a:cubicBezTo>
                <a:cubicBezTo>
                  <a:pt x="5520701" y="5826364"/>
                  <a:pt x="5520701" y="5819047"/>
                  <a:pt x="5528013" y="5819047"/>
                </a:cubicBezTo>
                <a:cubicBezTo>
                  <a:pt x="5528013" y="5822706"/>
                  <a:pt x="5531669" y="5830022"/>
                  <a:pt x="5535325" y="5830022"/>
                </a:cubicBezTo>
                <a:cubicBezTo>
                  <a:pt x="5535325" y="5826364"/>
                  <a:pt x="5531669" y="5822706"/>
                  <a:pt x="5535325" y="5822706"/>
                </a:cubicBezTo>
                <a:cubicBezTo>
                  <a:pt x="5535325" y="5822706"/>
                  <a:pt x="5538981" y="5826364"/>
                  <a:pt x="5538981" y="5830022"/>
                </a:cubicBezTo>
                <a:cubicBezTo>
                  <a:pt x="5542637" y="5826364"/>
                  <a:pt x="5542637" y="5819047"/>
                  <a:pt x="5546293" y="5819047"/>
                </a:cubicBezTo>
                <a:cubicBezTo>
                  <a:pt x="5557262" y="5826364"/>
                  <a:pt x="5560918" y="5808073"/>
                  <a:pt x="5568231" y="5808073"/>
                </a:cubicBezTo>
                <a:cubicBezTo>
                  <a:pt x="5568231" y="5808073"/>
                  <a:pt x="5568231" y="5804415"/>
                  <a:pt x="5564574" y="5800757"/>
                </a:cubicBezTo>
                <a:cubicBezTo>
                  <a:pt x="5568231" y="5800757"/>
                  <a:pt x="5571887" y="5804415"/>
                  <a:pt x="5571887" y="5797099"/>
                </a:cubicBezTo>
                <a:cubicBezTo>
                  <a:pt x="5582853" y="5808073"/>
                  <a:pt x="5579197" y="5793441"/>
                  <a:pt x="5582853" y="5789783"/>
                </a:cubicBezTo>
                <a:cubicBezTo>
                  <a:pt x="5586509" y="5793441"/>
                  <a:pt x="5586509" y="5786125"/>
                  <a:pt x="5590165" y="5793441"/>
                </a:cubicBezTo>
                <a:cubicBezTo>
                  <a:pt x="5590165" y="5800757"/>
                  <a:pt x="5590165" y="5800757"/>
                  <a:pt x="5586509" y="5804415"/>
                </a:cubicBezTo>
                <a:cubicBezTo>
                  <a:pt x="5597477" y="5811731"/>
                  <a:pt x="5601134" y="5804415"/>
                  <a:pt x="5604790" y="5797099"/>
                </a:cubicBezTo>
                <a:cubicBezTo>
                  <a:pt x="5601134" y="5793441"/>
                  <a:pt x="5601134" y="5800757"/>
                  <a:pt x="5593821" y="5797099"/>
                </a:cubicBezTo>
                <a:cubicBezTo>
                  <a:pt x="5597477" y="5786125"/>
                  <a:pt x="5608446" y="5786125"/>
                  <a:pt x="5612103" y="5775151"/>
                </a:cubicBezTo>
                <a:cubicBezTo>
                  <a:pt x="5612103" y="5771493"/>
                  <a:pt x="5608446" y="5771493"/>
                  <a:pt x="5604790" y="5771493"/>
                </a:cubicBezTo>
                <a:cubicBezTo>
                  <a:pt x="5604790" y="5771493"/>
                  <a:pt x="5604790" y="5771493"/>
                  <a:pt x="5604790" y="5760519"/>
                </a:cubicBezTo>
                <a:cubicBezTo>
                  <a:pt x="5612103" y="5760519"/>
                  <a:pt x="5608446" y="5767835"/>
                  <a:pt x="5615759" y="5771493"/>
                </a:cubicBezTo>
                <a:cubicBezTo>
                  <a:pt x="5626727" y="5771493"/>
                  <a:pt x="5615759" y="5760519"/>
                  <a:pt x="5626727" y="5764177"/>
                </a:cubicBezTo>
                <a:cubicBezTo>
                  <a:pt x="5623071" y="5756861"/>
                  <a:pt x="5615759" y="5756861"/>
                  <a:pt x="5615759" y="5760519"/>
                </a:cubicBezTo>
                <a:cubicBezTo>
                  <a:pt x="5612103" y="5753203"/>
                  <a:pt x="5623071" y="5760519"/>
                  <a:pt x="5619415" y="5749545"/>
                </a:cubicBezTo>
                <a:cubicBezTo>
                  <a:pt x="5626727" y="5753203"/>
                  <a:pt x="5626727" y="5764177"/>
                  <a:pt x="5634039" y="5767835"/>
                </a:cubicBezTo>
                <a:cubicBezTo>
                  <a:pt x="5637695" y="5760519"/>
                  <a:pt x="5652320" y="5756861"/>
                  <a:pt x="5641351" y="5738571"/>
                </a:cubicBezTo>
                <a:cubicBezTo>
                  <a:pt x="5637695" y="5745887"/>
                  <a:pt x="5634039" y="5749545"/>
                  <a:pt x="5630383" y="5753203"/>
                </a:cubicBezTo>
                <a:cubicBezTo>
                  <a:pt x="5626727" y="5745887"/>
                  <a:pt x="5637695" y="5749545"/>
                  <a:pt x="5630383" y="5742229"/>
                </a:cubicBezTo>
                <a:cubicBezTo>
                  <a:pt x="5634039" y="5742229"/>
                  <a:pt x="5637695" y="5738571"/>
                  <a:pt x="5641351" y="5735369"/>
                </a:cubicBezTo>
                <a:lnTo>
                  <a:pt x="5650317" y="5732005"/>
                </a:lnTo>
                <a:lnTo>
                  <a:pt x="5653692" y="5733540"/>
                </a:lnTo>
                <a:cubicBezTo>
                  <a:pt x="5655063" y="5733997"/>
                  <a:pt x="5655976" y="5734913"/>
                  <a:pt x="5655976" y="5738571"/>
                </a:cubicBezTo>
                <a:cubicBezTo>
                  <a:pt x="5655976" y="5745887"/>
                  <a:pt x="5648664" y="5731253"/>
                  <a:pt x="5648664" y="5738571"/>
                </a:cubicBezTo>
                <a:cubicBezTo>
                  <a:pt x="5648664" y="5745887"/>
                  <a:pt x="5652320" y="5738571"/>
                  <a:pt x="5655976" y="5745887"/>
                </a:cubicBezTo>
                <a:cubicBezTo>
                  <a:pt x="5648664" y="5745887"/>
                  <a:pt x="5655976" y="5753203"/>
                  <a:pt x="5648664" y="5756861"/>
                </a:cubicBezTo>
                <a:cubicBezTo>
                  <a:pt x="5655976" y="5760519"/>
                  <a:pt x="5655976" y="5756861"/>
                  <a:pt x="5659633" y="5753203"/>
                </a:cubicBezTo>
                <a:cubicBezTo>
                  <a:pt x="5659633" y="5749545"/>
                  <a:pt x="5655976" y="5742229"/>
                  <a:pt x="5659633" y="5742229"/>
                </a:cubicBezTo>
                <a:cubicBezTo>
                  <a:pt x="5663289" y="5745887"/>
                  <a:pt x="5663289" y="5749545"/>
                  <a:pt x="5666945" y="5753203"/>
                </a:cubicBezTo>
                <a:cubicBezTo>
                  <a:pt x="5666945" y="5749545"/>
                  <a:pt x="5670601" y="5745887"/>
                  <a:pt x="5666945" y="5742229"/>
                </a:cubicBezTo>
                <a:cubicBezTo>
                  <a:pt x="5663289" y="5745887"/>
                  <a:pt x="5659633" y="5734913"/>
                  <a:pt x="5655976" y="5738571"/>
                </a:cubicBezTo>
                <a:cubicBezTo>
                  <a:pt x="5655976" y="5731253"/>
                  <a:pt x="5663289" y="5738571"/>
                  <a:pt x="5666945" y="5734913"/>
                </a:cubicBezTo>
                <a:cubicBezTo>
                  <a:pt x="5666945" y="5731253"/>
                  <a:pt x="5666945" y="5727595"/>
                  <a:pt x="5663289" y="5727595"/>
                </a:cubicBezTo>
                <a:cubicBezTo>
                  <a:pt x="5663289" y="5731253"/>
                  <a:pt x="5659633" y="5731253"/>
                  <a:pt x="5655976" y="5731253"/>
                </a:cubicBezTo>
                <a:cubicBezTo>
                  <a:pt x="5652320" y="5723937"/>
                  <a:pt x="5659633" y="5727595"/>
                  <a:pt x="5655976" y="5720279"/>
                </a:cubicBezTo>
                <a:cubicBezTo>
                  <a:pt x="5652320" y="5720279"/>
                  <a:pt x="5648664" y="5727595"/>
                  <a:pt x="5645007" y="5727595"/>
                </a:cubicBezTo>
                <a:cubicBezTo>
                  <a:pt x="5645007" y="5723937"/>
                  <a:pt x="5645007" y="5723937"/>
                  <a:pt x="5641351" y="5720279"/>
                </a:cubicBezTo>
                <a:cubicBezTo>
                  <a:pt x="5641351" y="5723937"/>
                  <a:pt x="5637695" y="5723937"/>
                  <a:pt x="5641351" y="5731253"/>
                </a:cubicBezTo>
                <a:cubicBezTo>
                  <a:pt x="5637695" y="5731253"/>
                  <a:pt x="5630383" y="5731253"/>
                  <a:pt x="5630383" y="5738571"/>
                </a:cubicBezTo>
                <a:cubicBezTo>
                  <a:pt x="5630383" y="5731253"/>
                  <a:pt x="5626727" y="5734913"/>
                  <a:pt x="5626727" y="5738571"/>
                </a:cubicBezTo>
                <a:cubicBezTo>
                  <a:pt x="5626727" y="5738571"/>
                  <a:pt x="5623071" y="5738571"/>
                  <a:pt x="5623071" y="5734913"/>
                </a:cubicBezTo>
                <a:cubicBezTo>
                  <a:pt x="5623071" y="5738571"/>
                  <a:pt x="5619415" y="5738571"/>
                  <a:pt x="5623071" y="5745887"/>
                </a:cubicBezTo>
                <a:cubicBezTo>
                  <a:pt x="5612103" y="5738571"/>
                  <a:pt x="5612103" y="5745887"/>
                  <a:pt x="5608446" y="5749545"/>
                </a:cubicBezTo>
                <a:cubicBezTo>
                  <a:pt x="5608446" y="5745887"/>
                  <a:pt x="5601134" y="5745887"/>
                  <a:pt x="5601134" y="5745887"/>
                </a:cubicBezTo>
                <a:cubicBezTo>
                  <a:pt x="5601134" y="5756861"/>
                  <a:pt x="5579197" y="5749545"/>
                  <a:pt x="5586509" y="5764177"/>
                </a:cubicBezTo>
                <a:cubicBezTo>
                  <a:pt x="5579197" y="5760519"/>
                  <a:pt x="5579197" y="5767835"/>
                  <a:pt x="5579197" y="5771493"/>
                </a:cubicBezTo>
                <a:cubicBezTo>
                  <a:pt x="5575543" y="5771493"/>
                  <a:pt x="5571887" y="5767835"/>
                  <a:pt x="5568231" y="5764177"/>
                </a:cubicBezTo>
                <a:cubicBezTo>
                  <a:pt x="5575543" y="5778809"/>
                  <a:pt x="5553605" y="5767835"/>
                  <a:pt x="5549949" y="5775151"/>
                </a:cubicBezTo>
                <a:cubicBezTo>
                  <a:pt x="5553605" y="5778809"/>
                  <a:pt x="5553605" y="5778809"/>
                  <a:pt x="5553605" y="5782467"/>
                </a:cubicBezTo>
                <a:cubicBezTo>
                  <a:pt x="5549949" y="5782467"/>
                  <a:pt x="5549949" y="5786125"/>
                  <a:pt x="5542637" y="5786125"/>
                </a:cubicBezTo>
                <a:cubicBezTo>
                  <a:pt x="5538981" y="5782467"/>
                  <a:pt x="5546293" y="5782467"/>
                  <a:pt x="5538981" y="5778809"/>
                </a:cubicBezTo>
                <a:cubicBezTo>
                  <a:pt x="5546293" y="5800757"/>
                  <a:pt x="5524357" y="5797099"/>
                  <a:pt x="5517044" y="5800757"/>
                </a:cubicBezTo>
                <a:cubicBezTo>
                  <a:pt x="5520701" y="5804415"/>
                  <a:pt x="5520701" y="5808073"/>
                  <a:pt x="5520701" y="5811731"/>
                </a:cubicBezTo>
                <a:cubicBezTo>
                  <a:pt x="5517044" y="5808073"/>
                  <a:pt x="5517044" y="5815389"/>
                  <a:pt x="5513388" y="5815389"/>
                </a:cubicBezTo>
                <a:cubicBezTo>
                  <a:pt x="5513388" y="5811731"/>
                  <a:pt x="5509732" y="5808073"/>
                  <a:pt x="5509732" y="5804415"/>
                </a:cubicBezTo>
                <a:cubicBezTo>
                  <a:pt x="5491451" y="5811731"/>
                  <a:pt x="5480483" y="5837338"/>
                  <a:pt x="5458547" y="5833680"/>
                </a:cubicBezTo>
                <a:cubicBezTo>
                  <a:pt x="5462202" y="5830022"/>
                  <a:pt x="5465858" y="5830022"/>
                  <a:pt x="5465858" y="5826364"/>
                </a:cubicBezTo>
                <a:cubicBezTo>
                  <a:pt x="5458547" y="5826364"/>
                  <a:pt x="5458547" y="5822706"/>
                  <a:pt x="5454891" y="5822706"/>
                </a:cubicBezTo>
                <a:cubicBezTo>
                  <a:pt x="5458547" y="5833680"/>
                  <a:pt x="5447579" y="5822706"/>
                  <a:pt x="5447579" y="5826364"/>
                </a:cubicBezTo>
                <a:cubicBezTo>
                  <a:pt x="5443923" y="5830022"/>
                  <a:pt x="5451235" y="5833680"/>
                  <a:pt x="5447579" y="5837338"/>
                </a:cubicBezTo>
                <a:cubicBezTo>
                  <a:pt x="5440267" y="5833680"/>
                  <a:pt x="5440267" y="5837338"/>
                  <a:pt x="5436611" y="5833680"/>
                </a:cubicBezTo>
                <a:cubicBezTo>
                  <a:pt x="5436611" y="5837338"/>
                  <a:pt x="5440267" y="5840996"/>
                  <a:pt x="5440267" y="5840996"/>
                </a:cubicBezTo>
                <a:cubicBezTo>
                  <a:pt x="5436611" y="5840996"/>
                  <a:pt x="5432955" y="5855628"/>
                  <a:pt x="5429299" y="5848312"/>
                </a:cubicBezTo>
                <a:cubicBezTo>
                  <a:pt x="5429299" y="5844654"/>
                  <a:pt x="5436611" y="5848312"/>
                  <a:pt x="5432955" y="5840996"/>
                </a:cubicBezTo>
                <a:cubicBezTo>
                  <a:pt x="5425643" y="5844654"/>
                  <a:pt x="5429299" y="5837338"/>
                  <a:pt x="5421986" y="5833680"/>
                </a:cubicBezTo>
                <a:cubicBezTo>
                  <a:pt x="5418330" y="5837338"/>
                  <a:pt x="5421986" y="5840996"/>
                  <a:pt x="5425643" y="5840996"/>
                </a:cubicBezTo>
                <a:cubicBezTo>
                  <a:pt x="5421986" y="5848312"/>
                  <a:pt x="5411017" y="5851970"/>
                  <a:pt x="5403705" y="5855628"/>
                </a:cubicBezTo>
                <a:cubicBezTo>
                  <a:pt x="5407361" y="5859286"/>
                  <a:pt x="5403705" y="5862944"/>
                  <a:pt x="5403705" y="5870260"/>
                </a:cubicBezTo>
                <a:cubicBezTo>
                  <a:pt x="5400049" y="5866602"/>
                  <a:pt x="5400049" y="5859286"/>
                  <a:pt x="5396393" y="5859286"/>
                </a:cubicBezTo>
                <a:cubicBezTo>
                  <a:pt x="5396393" y="5870260"/>
                  <a:pt x="5396393" y="5873918"/>
                  <a:pt x="5392737" y="5877576"/>
                </a:cubicBezTo>
                <a:cubicBezTo>
                  <a:pt x="5396393" y="5877576"/>
                  <a:pt x="5396393" y="5877576"/>
                  <a:pt x="5400049" y="5877576"/>
                </a:cubicBezTo>
                <a:cubicBezTo>
                  <a:pt x="5392737" y="5877576"/>
                  <a:pt x="5396393" y="5884892"/>
                  <a:pt x="5400049" y="5888550"/>
                </a:cubicBezTo>
                <a:cubicBezTo>
                  <a:pt x="5396393" y="5888550"/>
                  <a:pt x="5396393" y="5892208"/>
                  <a:pt x="5389081" y="5892208"/>
                </a:cubicBezTo>
                <a:cubicBezTo>
                  <a:pt x="5385425" y="5884892"/>
                  <a:pt x="5392737" y="5888550"/>
                  <a:pt x="5392737" y="5884892"/>
                </a:cubicBezTo>
                <a:cubicBezTo>
                  <a:pt x="5385425" y="5884892"/>
                  <a:pt x="5389081" y="5881234"/>
                  <a:pt x="5389081" y="5877576"/>
                </a:cubicBezTo>
                <a:cubicBezTo>
                  <a:pt x="5385425" y="5881234"/>
                  <a:pt x="5381769" y="5881234"/>
                  <a:pt x="5378113" y="5877576"/>
                </a:cubicBezTo>
                <a:cubicBezTo>
                  <a:pt x="5381769" y="5881234"/>
                  <a:pt x="5381769" y="5873918"/>
                  <a:pt x="5378113" y="5873918"/>
                </a:cubicBezTo>
                <a:cubicBezTo>
                  <a:pt x="5370800" y="5873918"/>
                  <a:pt x="5370800" y="5888550"/>
                  <a:pt x="5367144" y="5892208"/>
                </a:cubicBezTo>
                <a:cubicBezTo>
                  <a:pt x="5367144" y="5884892"/>
                  <a:pt x="5367144" y="5881234"/>
                  <a:pt x="5359831" y="5881234"/>
                </a:cubicBezTo>
                <a:cubicBezTo>
                  <a:pt x="5363488" y="5888550"/>
                  <a:pt x="5363488" y="5903182"/>
                  <a:pt x="5356175" y="5899524"/>
                </a:cubicBezTo>
                <a:cubicBezTo>
                  <a:pt x="5356175" y="5899524"/>
                  <a:pt x="5359831" y="5895866"/>
                  <a:pt x="5356175" y="5892208"/>
                </a:cubicBezTo>
                <a:cubicBezTo>
                  <a:pt x="5352519" y="5895866"/>
                  <a:pt x="5348863" y="5895866"/>
                  <a:pt x="5345207" y="5903182"/>
                </a:cubicBezTo>
                <a:cubicBezTo>
                  <a:pt x="5341553" y="5903182"/>
                  <a:pt x="5337897" y="5899524"/>
                  <a:pt x="5337897" y="5899524"/>
                </a:cubicBezTo>
                <a:cubicBezTo>
                  <a:pt x="5334241" y="5903182"/>
                  <a:pt x="5337897" y="5903182"/>
                  <a:pt x="5337897" y="5910500"/>
                </a:cubicBezTo>
                <a:cubicBezTo>
                  <a:pt x="5334241" y="5906840"/>
                  <a:pt x="5334241" y="5910500"/>
                  <a:pt x="5330585" y="5906840"/>
                </a:cubicBezTo>
                <a:cubicBezTo>
                  <a:pt x="5330585" y="5906840"/>
                  <a:pt x="5330585" y="5903182"/>
                  <a:pt x="5326928" y="5903182"/>
                </a:cubicBezTo>
                <a:cubicBezTo>
                  <a:pt x="5315959" y="5906840"/>
                  <a:pt x="5315959" y="5917816"/>
                  <a:pt x="5308647" y="5928790"/>
                </a:cubicBezTo>
                <a:cubicBezTo>
                  <a:pt x="5308647" y="5921474"/>
                  <a:pt x="5304991" y="5917816"/>
                  <a:pt x="5301335" y="5914158"/>
                </a:cubicBezTo>
                <a:cubicBezTo>
                  <a:pt x="5301335" y="5917816"/>
                  <a:pt x="5294023" y="5917816"/>
                  <a:pt x="5297679" y="5925132"/>
                </a:cubicBezTo>
                <a:lnTo>
                  <a:pt x="5286711" y="5925132"/>
                </a:lnTo>
                <a:cubicBezTo>
                  <a:pt x="5286711" y="5932448"/>
                  <a:pt x="5294023" y="5925132"/>
                  <a:pt x="5297679" y="5932448"/>
                </a:cubicBezTo>
                <a:cubicBezTo>
                  <a:pt x="5283055" y="5936106"/>
                  <a:pt x="5279398" y="5950738"/>
                  <a:pt x="5275742" y="5958054"/>
                </a:cubicBezTo>
                <a:cubicBezTo>
                  <a:pt x="5272086" y="5950738"/>
                  <a:pt x="5275742" y="5954396"/>
                  <a:pt x="5275742" y="5950738"/>
                </a:cubicBezTo>
                <a:cubicBezTo>
                  <a:pt x="5272086" y="5950738"/>
                  <a:pt x="5272086" y="5943422"/>
                  <a:pt x="5268429" y="5943422"/>
                </a:cubicBezTo>
                <a:cubicBezTo>
                  <a:pt x="5268429" y="5965370"/>
                  <a:pt x="5250149" y="5958054"/>
                  <a:pt x="5242837" y="5969028"/>
                </a:cubicBezTo>
                <a:cubicBezTo>
                  <a:pt x="5242837" y="5965370"/>
                  <a:pt x="5239181" y="5961712"/>
                  <a:pt x="5235525" y="5961712"/>
                </a:cubicBezTo>
                <a:cubicBezTo>
                  <a:pt x="5235525" y="5969028"/>
                  <a:pt x="5239181" y="5972686"/>
                  <a:pt x="5235525" y="5976344"/>
                </a:cubicBezTo>
                <a:cubicBezTo>
                  <a:pt x="5235525" y="5972686"/>
                  <a:pt x="5231868" y="5972686"/>
                  <a:pt x="5231868" y="5972686"/>
                </a:cubicBezTo>
                <a:cubicBezTo>
                  <a:pt x="5228212" y="5983660"/>
                  <a:pt x="5213589" y="5980002"/>
                  <a:pt x="5213589" y="5994634"/>
                </a:cubicBezTo>
                <a:cubicBezTo>
                  <a:pt x="5213589" y="5990976"/>
                  <a:pt x="5209933" y="5987318"/>
                  <a:pt x="5209933" y="5987318"/>
                </a:cubicBezTo>
                <a:cubicBezTo>
                  <a:pt x="5198965" y="5998294"/>
                  <a:pt x="5198965" y="5994634"/>
                  <a:pt x="5187996" y="5998294"/>
                </a:cubicBezTo>
                <a:cubicBezTo>
                  <a:pt x="5187996" y="5994634"/>
                  <a:pt x="5184340" y="5990976"/>
                  <a:pt x="5184340" y="5990976"/>
                </a:cubicBezTo>
                <a:cubicBezTo>
                  <a:pt x="5184340" y="5998294"/>
                  <a:pt x="5177028" y="5987318"/>
                  <a:pt x="5177028" y="5994634"/>
                </a:cubicBezTo>
                <a:cubicBezTo>
                  <a:pt x="5177028" y="5998294"/>
                  <a:pt x="5177028" y="6001952"/>
                  <a:pt x="5180684" y="6005610"/>
                </a:cubicBezTo>
                <a:cubicBezTo>
                  <a:pt x="5177028" y="6005610"/>
                  <a:pt x="5173371" y="6005610"/>
                  <a:pt x="5173371" y="6005610"/>
                </a:cubicBezTo>
                <a:cubicBezTo>
                  <a:pt x="5173371" y="6009268"/>
                  <a:pt x="5177028" y="6009268"/>
                  <a:pt x="5177028" y="6012926"/>
                </a:cubicBezTo>
                <a:cubicBezTo>
                  <a:pt x="5169715" y="6012926"/>
                  <a:pt x="5173371" y="6009268"/>
                  <a:pt x="5166059" y="6012926"/>
                </a:cubicBezTo>
                <a:cubicBezTo>
                  <a:pt x="5169715" y="6016584"/>
                  <a:pt x="5173371" y="6016584"/>
                  <a:pt x="5173371" y="6020242"/>
                </a:cubicBezTo>
                <a:cubicBezTo>
                  <a:pt x="5158747" y="6016584"/>
                  <a:pt x="5151435" y="6034874"/>
                  <a:pt x="5144123" y="6016584"/>
                </a:cubicBezTo>
                <a:cubicBezTo>
                  <a:pt x="5136810" y="6016584"/>
                  <a:pt x="5136810" y="6023900"/>
                  <a:pt x="5133154" y="6027558"/>
                </a:cubicBezTo>
                <a:cubicBezTo>
                  <a:pt x="5133154" y="6023900"/>
                  <a:pt x="5133154" y="6020242"/>
                  <a:pt x="5129498" y="6020242"/>
                </a:cubicBezTo>
                <a:cubicBezTo>
                  <a:pt x="5129498" y="6027558"/>
                  <a:pt x="5122185" y="6016584"/>
                  <a:pt x="5118529" y="6023900"/>
                </a:cubicBezTo>
                <a:cubicBezTo>
                  <a:pt x="5122185" y="6031216"/>
                  <a:pt x="5129498" y="6034874"/>
                  <a:pt x="5133154" y="6042190"/>
                </a:cubicBezTo>
                <a:cubicBezTo>
                  <a:pt x="5125841" y="6034874"/>
                  <a:pt x="5111217" y="6034874"/>
                  <a:pt x="5118529" y="6045848"/>
                </a:cubicBezTo>
                <a:cubicBezTo>
                  <a:pt x="5089282" y="6060480"/>
                  <a:pt x="5067345" y="6078770"/>
                  <a:pt x="5038096" y="6093404"/>
                </a:cubicBezTo>
                <a:cubicBezTo>
                  <a:pt x="5034440" y="6086088"/>
                  <a:pt x="5045408" y="6093404"/>
                  <a:pt x="5045408" y="6086088"/>
                </a:cubicBezTo>
                <a:cubicBezTo>
                  <a:pt x="5041752" y="6082430"/>
                  <a:pt x="5045408" y="6082430"/>
                  <a:pt x="5041752" y="6078770"/>
                </a:cubicBezTo>
                <a:cubicBezTo>
                  <a:pt x="5038096" y="6082430"/>
                  <a:pt x="5038096" y="6082430"/>
                  <a:pt x="5038096" y="6082430"/>
                </a:cubicBezTo>
                <a:cubicBezTo>
                  <a:pt x="5038096" y="6086088"/>
                  <a:pt x="5038096" y="6086088"/>
                  <a:pt x="5038096" y="6089746"/>
                </a:cubicBezTo>
                <a:cubicBezTo>
                  <a:pt x="5034440" y="6089746"/>
                  <a:pt x="5034440" y="6086088"/>
                  <a:pt x="5034440" y="6086088"/>
                </a:cubicBezTo>
                <a:cubicBezTo>
                  <a:pt x="5030783" y="6086088"/>
                  <a:pt x="5030783" y="6089746"/>
                  <a:pt x="5027127" y="6089746"/>
                </a:cubicBezTo>
                <a:cubicBezTo>
                  <a:pt x="5027127" y="6093404"/>
                  <a:pt x="5027127" y="6093404"/>
                  <a:pt x="5030783" y="6093404"/>
                </a:cubicBezTo>
                <a:cubicBezTo>
                  <a:pt x="5038096" y="6093404"/>
                  <a:pt x="5041752" y="6100720"/>
                  <a:pt x="5045408" y="6100720"/>
                </a:cubicBezTo>
                <a:cubicBezTo>
                  <a:pt x="5041752" y="6100720"/>
                  <a:pt x="5041752" y="6108036"/>
                  <a:pt x="5038096" y="6104378"/>
                </a:cubicBezTo>
                <a:cubicBezTo>
                  <a:pt x="5038096" y="6100720"/>
                  <a:pt x="5038096" y="6097062"/>
                  <a:pt x="5034440" y="6097062"/>
                </a:cubicBezTo>
                <a:cubicBezTo>
                  <a:pt x="5030783" y="6104378"/>
                  <a:pt x="5012503" y="6097062"/>
                  <a:pt x="5016159" y="6111694"/>
                </a:cubicBezTo>
                <a:cubicBezTo>
                  <a:pt x="5008847" y="6108036"/>
                  <a:pt x="5008847" y="6108036"/>
                  <a:pt x="5012503" y="6111694"/>
                </a:cubicBezTo>
                <a:cubicBezTo>
                  <a:pt x="5005191" y="6111694"/>
                  <a:pt x="5005191" y="6111694"/>
                  <a:pt x="5001535" y="6115352"/>
                </a:cubicBezTo>
                <a:cubicBezTo>
                  <a:pt x="5001535" y="6111694"/>
                  <a:pt x="5001535" y="6111694"/>
                  <a:pt x="5001535" y="6111694"/>
                </a:cubicBezTo>
                <a:cubicBezTo>
                  <a:pt x="4994222" y="6122668"/>
                  <a:pt x="4983255" y="6129984"/>
                  <a:pt x="4972287" y="6140958"/>
                </a:cubicBezTo>
                <a:cubicBezTo>
                  <a:pt x="4957663" y="6151932"/>
                  <a:pt x="4946694" y="6162906"/>
                  <a:pt x="4932069" y="6177540"/>
                </a:cubicBezTo>
                <a:cubicBezTo>
                  <a:pt x="4917445" y="6188514"/>
                  <a:pt x="4906477" y="6199488"/>
                  <a:pt x="4891851" y="6210462"/>
                </a:cubicBezTo>
                <a:cubicBezTo>
                  <a:pt x="4891851" y="6214120"/>
                  <a:pt x="4891851" y="6214120"/>
                  <a:pt x="4891851" y="6214120"/>
                </a:cubicBezTo>
                <a:cubicBezTo>
                  <a:pt x="4877227" y="6228752"/>
                  <a:pt x="4858948" y="6239726"/>
                  <a:pt x="4844323" y="6254358"/>
                </a:cubicBezTo>
                <a:cubicBezTo>
                  <a:pt x="4829699" y="6265334"/>
                  <a:pt x="4815075" y="6279966"/>
                  <a:pt x="4800450" y="6298256"/>
                </a:cubicBezTo>
                <a:cubicBezTo>
                  <a:pt x="4796793" y="6298256"/>
                  <a:pt x="4793137" y="6298256"/>
                  <a:pt x="4785825" y="6301914"/>
                </a:cubicBezTo>
                <a:cubicBezTo>
                  <a:pt x="4782169" y="6309230"/>
                  <a:pt x="4778513" y="6316546"/>
                  <a:pt x="4771201" y="6320204"/>
                </a:cubicBezTo>
                <a:cubicBezTo>
                  <a:pt x="4767545" y="6323862"/>
                  <a:pt x="4760232" y="6327520"/>
                  <a:pt x="4756578" y="6331178"/>
                </a:cubicBezTo>
                <a:cubicBezTo>
                  <a:pt x="4752921" y="6334836"/>
                  <a:pt x="4760232" y="6334836"/>
                  <a:pt x="4760232" y="6334836"/>
                </a:cubicBezTo>
                <a:cubicBezTo>
                  <a:pt x="4752921" y="6342152"/>
                  <a:pt x="4738297" y="6342152"/>
                  <a:pt x="4734641" y="6353128"/>
                </a:cubicBezTo>
                <a:cubicBezTo>
                  <a:pt x="4723673" y="6367760"/>
                  <a:pt x="4709048" y="6382392"/>
                  <a:pt x="4694423" y="6397024"/>
                </a:cubicBezTo>
                <a:cubicBezTo>
                  <a:pt x="4683455" y="6407998"/>
                  <a:pt x="4668831" y="6418972"/>
                  <a:pt x="4654205" y="6429946"/>
                </a:cubicBezTo>
                <a:cubicBezTo>
                  <a:pt x="4657862" y="6429946"/>
                  <a:pt x="4654205" y="6433605"/>
                  <a:pt x="4657862" y="6437263"/>
                </a:cubicBezTo>
                <a:cubicBezTo>
                  <a:pt x="4646893" y="6444579"/>
                  <a:pt x="4639583" y="6451895"/>
                  <a:pt x="4628615" y="6459211"/>
                </a:cubicBezTo>
                <a:cubicBezTo>
                  <a:pt x="4621302" y="6466527"/>
                  <a:pt x="4613990" y="6473843"/>
                  <a:pt x="4603021" y="6484817"/>
                </a:cubicBezTo>
                <a:cubicBezTo>
                  <a:pt x="4588397" y="6503107"/>
                  <a:pt x="4573772" y="6517741"/>
                  <a:pt x="4555491" y="6536031"/>
                </a:cubicBezTo>
                <a:cubicBezTo>
                  <a:pt x="4551835" y="6539689"/>
                  <a:pt x="4551835" y="6532373"/>
                  <a:pt x="4544523" y="6536031"/>
                </a:cubicBezTo>
                <a:cubicBezTo>
                  <a:pt x="4544523" y="6550663"/>
                  <a:pt x="4533555" y="6550663"/>
                  <a:pt x="4533555" y="6565295"/>
                </a:cubicBezTo>
                <a:cubicBezTo>
                  <a:pt x="4518932" y="6565295"/>
                  <a:pt x="4515275" y="6579927"/>
                  <a:pt x="4500651" y="6583585"/>
                </a:cubicBezTo>
                <a:cubicBezTo>
                  <a:pt x="4496995" y="6605535"/>
                  <a:pt x="4467745" y="6623825"/>
                  <a:pt x="4453121" y="6645773"/>
                </a:cubicBezTo>
                <a:cubicBezTo>
                  <a:pt x="4445809" y="6642115"/>
                  <a:pt x="4438497" y="6649431"/>
                  <a:pt x="4434841" y="6660405"/>
                </a:cubicBezTo>
                <a:cubicBezTo>
                  <a:pt x="4427528" y="6667721"/>
                  <a:pt x="4420215" y="6678695"/>
                  <a:pt x="4412903" y="6682353"/>
                </a:cubicBezTo>
                <a:cubicBezTo>
                  <a:pt x="4409247" y="6689669"/>
                  <a:pt x="4416559" y="6686011"/>
                  <a:pt x="4416559" y="6693329"/>
                </a:cubicBezTo>
                <a:cubicBezTo>
                  <a:pt x="4409247" y="6696987"/>
                  <a:pt x="4398281" y="6696987"/>
                  <a:pt x="4398281" y="6711619"/>
                </a:cubicBezTo>
                <a:cubicBezTo>
                  <a:pt x="4380000" y="6722593"/>
                  <a:pt x="4369031" y="6740883"/>
                  <a:pt x="4354407" y="6759173"/>
                </a:cubicBezTo>
                <a:cubicBezTo>
                  <a:pt x="4347095" y="6762831"/>
                  <a:pt x="4354407" y="6744541"/>
                  <a:pt x="4343439" y="6748199"/>
                </a:cubicBezTo>
                <a:cubicBezTo>
                  <a:pt x="4339783" y="6762831"/>
                  <a:pt x="4336126" y="6770147"/>
                  <a:pt x="4332470" y="6781123"/>
                </a:cubicBezTo>
                <a:cubicBezTo>
                  <a:pt x="4325157" y="6792097"/>
                  <a:pt x="4321501" y="6799413"/>
                  <a:pt x="4314189" y="6810387"/>
                </a:cubicBezTo>
                <a:cubicBezTo>
                  <a:pt x="4306877" y="6806729"/>
                  <a:pt x="4317845" y="6799413"/>
                  <a:pt x="4317845" y="6792097"/>
                </a:cubicBezTo>
                <a:cubicBezTo>
                  <a:pt x="4310533" y="6795755"/>
                  <a:pt x="4310533" y="6784781"/>
                  <a:pt x="4306877" y="6792097"/>
                </a:cubicBezTo>
                <a:cubicBezTo>
                  <a:pt x="4303221" y="6803071"/>
                  <a:pt x="4295909" y="6817703"/>
                  <a:pt x="4288598" y="6821361"/>
                </a:cubicBezTo>
                <a:cubicBezTo>
                  <a:pt x="4288598" y="6817703"/>
                  <a:pt x="4299565" y="6806729"/>
                  <a:pt x="4292253" y="6806729"/>
                </a:cubicBezTo>
                <a:cubicBezTo>
                  <a:pt x="4284942" y="6817703"/>
                  <a:pt x="4273973" y="6825019"/>
                  <a:pt x="4273973" y="6839651"/>
                </a:cubicBezTo>
                <a:cubicBezTo>
                  <a:pt x="4266661" y="6843309"/>
                  <a:pt x="4266661" y="6835993"/>
                  <a:pt x="4263005" y="6839651"/>
                </a:cubicBezTo>
                <a:cubicBezTo>
                  <a:pt x="4261177" y="6845138"/>
                  <a:pt x="4257521" y="6848796"/>
                  <a:pt x="4254779" y="6852911"/>
                </a:cubicBezTo>
                <a:lnTo>
                  <a:pt x="4253907" y="6858000"/>
                </a:lnTo>
                <a:lnTo>
                  <a:pt x="4208223" y="6858000"/>
                </a:lnTo>
                <a:lnTo>
                  <a:pt x="4208163" y="6857941"/>
                </a:lnTo>
                <a:lnTo>
                  <a:pt x="4208044" y="6858000"/>
                </a:lnTo>
                <a:lnTo>
                  <a:pt x="4203249" y="6858000"/>
                </a:lnTo>
                <a:lnTo>
                  <a:pt x="4222787" y="6828677"/>
                </a:lnTo>
                <a:cubicBezTo>
                  <a:pt x="4233755" y="6821361"/>
                  <a:pt x="4241068" y="6810387"/>
                  <a:pt x="4244724" y="6795755"/>
                </a:cubicBezTo>
                <a:cubicBezTo>
                  <a:pt x="4255693" y="6788439"/>
                  <a:pt x="4244724" y="6799413"/>
                  <a:pt x="4248381" y="6799413"/>
                </a:cubicBezTo>
                <a:cubicBezTo>
                  <a:pt x="4263005" y="6788439"/>
                  <a:pt x="4270317" y="6770147"/>
                  <a:pt x="4284942" y="6759173"/>
                </a:cubicBezTo>
                <a:cubicBezTo>
                  <a:pt x="4284942" y="6748199"/>
                  <a:pt x="4292253" y="6740883"/>
                  <a:pt x="4303221" y="6737225"/>
                </a:cubicBezTo>
                <a:cubicBezTo>
                  <a:pt x="4310533" y="6729909"/>
                  <a:pt x="4317845" y="6722593"/>
                  <a:pt x="4314189" y="6711619"/>
                </a:cubicBezTo>
                <a:cubicBezTo>
                  <a:pt x="4325157" y="6718935"/>
                  <a:pt x="4325157" y="6693329"/>
                  <a:pt x="4339783" y="6693329"/>
                </a:cubicBezTo>
                <a:cubicBezTo>
                  <a:pt x="4339783" y="6682353"/>
                  <a:pt x="4350751" y="6678695"/>
                  <a:pt x="4354407" y="6671379"/>
                </a:cubicBezTo>
                <a:cubicBezTo>
                  <a:pt x="4361719" y="6678695"/>
                  <a:pt x="4380000" y="6653089"/>
                  <a:pt x="4380000" y="6634799"/>
                </a:cubicBezTo>
                <a:cubicBezTo>
                  <a:pt x="4387312" y="6631141"/>
                  <a:pt x="4383656" y="6638457"/>
                  <a:pt x="4387312" y="6638457"/>
                </a:cubicBezTo>
                <a:cubicBezTo>
                  <a:pt x="4387312" y="6631141"/>
                  <a:pt x="4398281" y="6634799"/>
                  <a:pt x="4401937" y="6627483"/>
                </a:cubicBezTo>
                <a:cubicBezTo>
                  <a:pt x="4412903" y="6623825"/>
                  <a:pt x="4409247" y="6605535"/>
                  <a:pt x="4412903" y="6601875"/>
                </a:cubicBezTo>
                <a:cubicBezTo>
                  <a:pt x="4416559" y="6605535"/>
                  <a:pt x="4420215" y="6601875"/>
                  <a:pt x="4427528" y="6601875"/>
                </a:cubicBezTo>
                <a:cubicBezTo>
                  <a:pt x="4427528" y="6587243"/>
                  <a:pt x="4434841" y="6579927"/>
                  <a:pt x="4438497" y="6565295"/>
                </a:cubicBezTo>
                <a:cubicBezTo>
                  <a:pt x="4431184" y="6568953"/>
                  <a:pt x="4431184" y="6572611"/>
                  <a:pt x="4431184" y="6565295"/>
                </a:cubicBezTo>
                <a:cubicBezTo>
                  <a:pt x="4431184" y="6565295"/>
                  <a:pt x="4434841" y="6565295"/>
                  <a:pt x="4434841" y="6561637"/>
                </a:cubicBezTo>
                <a:cubicBezTo>
                  <a:pt x="4434841" y="6557979"/>
                  <a:pt x="4427528" y="6561637"/>
                  <a:pt x="4427528" y="6557979"/>
                </a:cubicBezTo>
                <a:cubicBezTo>
                  <a:pt x="4442153" y="6550663"/>
                  <a:pt x="4434841" y="6543347"/>
                  <a:pt x="4453121" y="6536031"/>
                </a:cubicBezTo>
                <a:cubicBezTo>
                  <a:pt x="4453121" y="6539689"/>
                  <a:pt x="4438497" y="6550663"/>
                  <a:pt x="4453121" y="6547005"/>
                </a:cubicBezTo>
                <a:cubicBezTo>
                  <a:pt x="4453121" y="6557979"/>
                  <a:pt x="4438497" y="6561637"/>
                  <a:pt x="4442153" y="6565295"/>
                </a:cubicBezTo>
                <a:cubicBezTo>
                  <a:pt x="4449465" y="6561637"/>
                  <a:pt x="4449465" y="6554321"/>
                  <a:pt x="4460433" y="6554321"/>
                </a:cubicBezTo>
                <a:cubicBezTo>
                  <a:pt x="4460433" y="6543347"/>
                  <a:pt x="4471402" y="6543347"/>
                  <a:pt x="4471402" y="6536031"/>
                </a:cubicBezTo>
                <a:cubicBezTo>
                  <a:pt x="4464089" y="6532373"/>
                  <a:pt x="4464089" y="6539689"/>
                  <a:pt x="4460433" y="6543347"/>
                </a:cubicBezTo>
                <a:cubicBezTo>
                  <a:pt x="4464089" y="6532373"/>
                  <a:pt x="4456777" y="6536031"/>
                  <a:pt x="4453121" y="6536031"/>
                </a:cubicBezTo>
                <a:cubicBezTo>
                  <a:pt x="4453121" y="6525057"/>
                  <a:pt x="4460433" y="6521399"/>
                  <a:pt x="4464089" y="6521399"/>
                </a:cubicBezTo>
                <a:cubicBezTo>
                  <a:pt x="4464089" y="6525057"/>
                  <a:pt x="4464089" y="6528715"/>
                  <a:pt x="4467745" y="6528715"/>
                </a:cubicBezTo>
                <a:cubicBezTo>
                  <a:pt x="4467745" y="6525057"/>
                  <a:pt x="4471402" y="6528715"/>
                  <a:pt x="4471402" y="6525057"/>
                </a:cubicBezTo>
                <a:cubicBezTo>
                  <a:pt x="4475058" y="6514081"/>
                  <a:pt x="4467745" y="6521399"/>
                  <a:pt x="4467745" y="6510423"/>
                </a:cubicBezTo>
                <a:cubicBezTo>
                  <a:pt x="4486027" y="6503107"/>
                  <a:pt x="4496995" y="6473843"/>
                  <a:pt x="4518932" y="6477501"/>
                </a:cubicBezTo>
                <a:cubicBezTo>
                  <a:pt x="4522588" y="6473843"/>
                  <a:pt x="4529899" y="6466527"/>
                  <a:pt x="4522588" y="6462869"/>
                </a:cubicBezTo>
                <a:cubicBezTo>
                  <a:pt x="4518932" y="6462869"/>
                  <a:pt x="4515275" y="6477501"/>
                  <a:pt x="4511619" y="6466527"/>
                </a:cubicBezTo>
                <a:cubicBezTo>
                  <a:pt x="4522588" y="6462869"/>
                  <a:pt x="4540867" y="6429946"/>
                  <a:pt x="4544523" y="6448237"/>
                </a:cubicBezTo>
                <a:cubicBezTo>
                  <a:pt x="4548179" y="6448237"/>
                  <a:pt x="4548179" y="6444579"/>
                  <a:pt x="4551835" y="6444579"/>
                </a:cubicBezTo>
                <a:cubicBezTo>
                  <a:pt x="4555491" y="6433605"/>
                  <a:pt x="4544523" y="6440921"/>
                  <a:pt x="4548179" y="6429946"/>
                </a:cubicBezTo>
                <a:cubicBezTo>
                  <a:pt x="4551835" y="6426288"/>
                  <a:pt x="4559147" y="6418972"/>
                  <a:pt x="4566460" y="6411656"/>
                </a:cubicBezTo>
                <a:cubicBezTo>
                  <a:pt x="4573772" y="6407998"/>
                  <a:pt x="4581085" y="6400682"/>
                  <a:pt x="4584741" y="6393366"/>
                </a:cubicBezTo>
                <a:cubicBezTo>
                  <a:pt x="4599365" y="6382392"/>
                  <a:pt x="4610333" y="6367760"/>
                  <a:pt x="4617646" y="6356786"/>
                </a:cubicBezTo>
                <a:cubicBezTo>
                  <a:pt x="4650549" y="6338494"/>
                  <a:pt x="4672487" y="6305572"/>
                  <a:pt x="4701735" y="6283624"/>
                </a:cubicBezTo>
                <a:cubicBezTo>
                  <a:pt x="4698079" y="6283624"/>
                  <a:pt x="4694423" y="6283624"/>
                  <a:pt x="4694423" y="6279966"/>
                </a:cubicBezTo>
                <a:cubicBezTo>
                  <a:pt x="4723673" y="6272650"/>
                  <a:pt x="4749265" y="6232410"/>
                  <a:pt x="4774857" y="6214120"/>
                </a:cubicBezTo>
                <a:cubicBezTo>
                  <a:pt x="4774857" y="6210462"/>
                  <a:pt x="4771201" y="6210462"/>
                  <a:pt x="4771201" y="6206804"/>
                </a:cubicBezTo>
                <a:cubicBezTo>
                  <a:pt x="4782169" y="6199488"/>
                  <a:pt x="4789481" y="6192172"/>
                  <a:pt x="4800450" y="6184856"/>
                </a:cubicBezTo>
                <a:cubicBezTo>
                  <a:pt x="4807762" y="6177540"/>
                  <a:pt x="4815075" y="6170224"/>
                  <a:pt x="4826043" y="6162906"/>
                </a:cubicBezTo>
                <a:cubicBezTo>
                  <a:pt x="4822387" y="6162906"/>
                  <a:pt x="4822387" y="6162906"/>
                  <a:pt x="4822387" y="6159248"/>
                </a:cubicBezTo>
                <a:cubicBezTo>
                  <a:pt x="4837011" y="6155590"/>
                  <a:pt x="4851636" y="6148274"/>
                  <a:pt x="4847980" y="6137300"/>
                </a:cubicBezTo>
                <a:cubicBezTo>
                  <a:pt x="4862605" y="6129984"/>
                  <a:pt x="4869917" y="6122668"/>
                  <a:pt x="4880883" y="6111694"/>
                </a:cubicBezTo>
                <a:cubicBezTo>
                  <a:pt x="4888195" y="6100720"/>
                  <a:pt x="4899164" y="6093404"/>
                  <a:pt x="4910133" y="6089746"/>
                </a:cubicBezTo>
                <a:cubicBezTo>
                  <a:pt x="4906477" y="6082430"/>
                  <a:pt x="4924757" y="6071454"/>
                  <a:pt x="4921101" y="6082430"/>
                </a:cubicBezTo>
                <a:cubicBezTo>
                  <a:pt x="4913789" y="6078770"/>
                  <a:pt x="4910133" y="6093404"/>
                  <a:pt x="4913789" y="6097062"/>
                </a:cubicBezTo>
                <a:cubicBezTo>
                  <a:pt x="4924757" y="6089746"/>
                  <a:pt x="4921101" y="6097062"/>
                  <a:pt x="4932069" y="6097062"/>
                </a:cubicBezTo>
                <a:cubicBezTo>
                  <a:pt x="4943038" y="6082430"/>
                  <a:pt x="4928413" y="6075112"/>
                  <a:pt x="4928413" y="6071454"/>
                </a:cubicBezTo>
                <a:cubicBezTo>
                  <a:pt x="4935725" y="6067796"/>
                  <a:pt x="4939381" y="6060480"/>
                  <a:pt x="4946694" y="6053164"/>
                </a:cubicBezTo>
                <a:cubicBezTo>
                  <a:pt x="4939381" y="6049506"/>
                  <a:pt x="4939381" y="6060480"/>
                  <a:pt x="4928413" y="6053164"/>
                </a:cubicBezTo>
                <a:cubicBezTo>
                  <a:pt x="4928413" y="6056822"/>
                  <a:pt x="4924757" y="6056822"/>
                  <a:pt x="4921101" y="6056822"/>
                </a:cubicBezTo>
                <a:cubicBezTo>
                  <a:pt x="4910133" y="6064138"/>
                  <a:pt x="4899164" y="6071454"/>
                  <a:pt x="4891851" y="6082430"/>
                </a:cubicBezTo>
                <a:cubicBezTo>
                  <a:pt x="4760232" y="6195830"/>
                  <a:pt x="4635927" y="6316546"/>
                  <a:pt x="4511619" y="6437263"/>
                </a:cubicBezTo>
                <a:cubicBezTo>
                  <a:pt x="4493339" y="6455553"/>
                  <a:pt x="4471402" y="6484817"/>
                  <a:pt x="4453121" y="6492133"/>
                </a:cubicBezTo>
                <a:cubicBezTo>
                  <a:pt x="4449465" y="6510423"/>
                  <a:pt x="4438497" y="6514081"/>
                  <a:pt x="4431184" y="6532373"/>
                </a:cubicBezTo>
                <a:cubicBezTo>
                  <a:pt x="4427528" y="6532373"/>
                  <a:pt x="4420215" y="6528715"/>
                  <a:pt x="4420215" y="6536031"/>
                </a:cubicBezTo>
                <a:cubicBezTo>
                  <a:pt x="4423872" y="6543347"/>
                  <a:pt x="4401937" y="6554321"/>
                  <a:pt x="4398281" y="6557979"/>
                </a:cubicBezTo>
                <a:cubicBezTo>
                  <a:pt x="4383656" y="6568953"/>
                  <a:pt x="4380000" y="6590901"/>
                  <a:pt x="4372687" y="6590901"/>
                </a:cubicBezTo>
                <a:cubicBezTo>
                  <a:pt x="4376344" y="6583585"/>
                  <a:pt x="4376344" y="6576269"/>
                  <a:pt x="4383656" y="6572611"/>
                </a:cubicBezTo>
                <a:cubicBezTo>
                  <a:pt x="4361719" y="6572611"/>
                  <a:pt x="4358063" y="6620167"/>
                  <a:pt x="4336126" y="6620167"/>
                </a:cubicBezTo>
                <a:cubicBezTo>
                  <a:pt x="4332470" y="6634799"/>
                  <a:pt x="4321501" y="6645773"/>
                  <a:pt x="4310533" y="6656747"/>
                </a:cubicBezTo>
                <a:cubicBezTo>
                  <a:pt x="4299565" y="6667721"/>
                  <a:pt x="4292253" y="6675037"/>
                  <a:pt x="4292253" y="6686011"/>
                </a:cubicBezTo>
                <a:cubicBezTo>
                  <a:pt x="4288598" y="6686011"/>
                  <a:pt x="4288598" y="6693329"/>
                  <a:pt x="4281285" y="6693329"/>
                </a:cubicBezTo>
                <a:cubicBezTo>
                  <a:pt x="4284942" y="6700645"/>
                  <a:pt x="4270317" y="6718935"/>
                  <a:pt x="4263005" y="6707961"/>
                </a:cubicBezTo>
                <a:cubicBezTo>
                  <a:pt x="4248381" y="6726251"/>
                  <a:pt x="4244724" y="6748199"/>
                  <a:pt x="4230099" y="6759173"/>
                </a:cubicBezTo>
                <a:cubicBezTo>
                  <a:pt x="4226443" y="6755515"/>
                  <a:pt x="4230099" y="6744541"/>
                  <a:pt x="4226443" y="6744541"/>
                </a:cubicBezTo>
                <a:cubicBezTo>
                  <a:pt x="4222787" y="6748199"/>
                  <a:pt x="4219131" y="6759173"/>
                  <a:pt x="4226443" y="6759173"/>
                </a:cubicBezTo>
                <a:cubicBezTo>
                  <a:pt x="4222787" y="6770147"/>
                  <a:pt x="4211819" y="6777463"/>
                  <a:pt x="4204507" y="6784781"/>
                </a:cubicBezTo>
                <a:cubicBezTo>
                  <a:pt x="4197194" y="6792097"/>
                  <a:pt x="4189882" y="6803071"/>
                  <a:pt x="4186226" y="6814045"/>
                </a:cubicBezTo>
                <a:cubicBezTo>
                  <a:pt x="4182570" y="6810387"/>
                  <a:pt x="4175257" y="6821361"/>
                  <a:pt x="4178913" y="6828677"/>
                </a:cubicBezTo>
                <a:cubicBezTo>
                  <a:pt x="4175257" y="6828677"/>
                  <a:pt x="4175257" y="6825019"/>
                  <a:pt x="4171603" y="6825019"/>
                </a:cubicBezTo>
                <a:cubicBezTo>
                  <a:pt x="4167947" y="6835993"/>
                  <a:pt x="4153322" y="6839651"/>
                  <a:pt x="4160635" y="6850625"/>
                </a:cubicBezTo>
                <a:lnTo>
                  <a:pt x="4153264" y="6858000"/>
                </a:lnTo>
                <a:lnTo>
                  <a:pt x="3997324" y="6858000"/>
                </a:lnTo>
                <a:lnTo>
                  <a:pt x="3999766" y="6853826"/>
                </a:lnTo>
                <a:cubicBezTo>
                  <a:pt x="4003422" y="6846967"/>
                  <a:pt x="4007078" y="6841480"/>
                  <a:pt x="4010734" y="6843309"/>
                </a:cubicBezTo>
                <a:cubicBezTo>
                  <a:pt x="4007078" y="6843309"/>
                  <a:pt x="3999766" y="6857941"/>
                  <a:pt x="4003422" y="6854283"/>
                </a:cubicBezTo>
                <a:cubicBezTo>
                  <a:pt x="4010734" y="6846967"/>
                  <a:pt x="4018047" y="6843309"/>
                  <a:pt x="4018047" y="6828677"/>
                </a:cubicBezTo>
                <a:cubicBezTo>
                  <a:pt x="4014391" y="6832335"/>
                  <a:pt x="4010734" y="6839651"/>
                  <a:pt x="4010734" y="6832335"/>
                </a:cubicBezTo>
                <a:cubicBezTo>
                  <a:pt x="4014391" y="6825019"/>
                  <a:pt x="4018047" y="6817703"/>
                  <a:pt x="4021703" y="6825019"/>
                </a:cubicBezTo>
                <a:cubicBezTo>
                  <a:pt x="4014391" y="6814045"/>
                  <a:pt x="4025359" y="6814045"/>
                  <a:pt x="4025359" y="6803071"/>
                </a:cubicBezTo>
                <a:cubicBezTo>
                  <a:pt x="4021703" y="6806729"/>
                  <a:pt x="4018047" y="6810387"/>
                  <a:pt x="4010734" y="6810387"/>
                </a:cubicBezTo>
                <a:cubicBezTo>
                  <a:pt x="4010734" y="6817703"/>
                  <a:pt x="4007078" y="6817703"/>
                  <a:pt x="4007078" y="6825019"/>
                </a:cubicBezTo>
                <a:cubicBezTo>
                  <a:pt x="3996109" y="6825019"/>
                  <a:pt x="3990625" y="6835993"/>
                  <a:pt x="3984684" y="6848339"/>
                </a:cubicBezTo>
                <a:lnTo>
                  <a:pt x="3979420" y="6858000"/>
                </a:lnTo>
                <a:lnTo>
                  <a:pt x="3937553" y="6858000"/>
                </a:lnTo>
                <a:lnTo>
                  <a:pt x="3948580" y="6846967"/>
                </a:lnTo>
                <a:cubicBezTo>
                  <a:pt x="3948580" y="6835993"/>
                  <a:pt x="3952236" y="6821361"/>
                  <a:pt x="3941267" y="6821361"/>
                </a:cubicBezTo>
                <a:cubicBezTo>
                  <a:pt x="3944923" y="6828677"/>
                  <a:pt x="3948580" y="6828677"/>
                  <a:pt x="3941267" y="6835993"/>
                </a:cubicBezTo>
                <a:cubicBezTo>
                  <a:pt x="3933957" y="6843309"/>
                  <a:pt x="3941267" y="6828677"/>
                  <a:pt x="3933957" y="6835993"/>
                </a:cubicBezTo>
                <a:lnTo>
                  <a:pt x="3917961" y="6858000"/>
                </a:lnTo>
                <a:lnTo>
                  <a:pt x="3893172" y="6858000"/>
                </a:lnTo>
                <a:lnTo>
                  <a:pt x="3893739" y="6850625"/>
                </a:lnTo>
                <a:cubicBezTo>
                  <a:pt x="3908364" y="6835993"/>
                  <a:pt x="3926645" y="6788439"/>
                  <a:pt x="3941267" y="6784781"/>
                </a:cubicBezTo>
                <a:cubicBezTo>
                  <a:pt x="3941267" y="6777463"/>
                  <a:pt x="3933957" y="6784781"/>
                  <a:pt x="3933957" y="6773805"/>
                </a:cubicBezTo>
                <a:cubicBezTo>
                  <a:pt x="3952236" y="6773805"/>
                  <a:pt x="3952236" y="6770147"/>
                  <a:pt x="3959548" y="6759173"/>
                </a:cubicBezTo>
                <a:cubicBezTo>
                  <a:pt x="3955892" y="6766489"/>
                  <a:pt x="3963204" y="6770147"/>
                  <a:pt x="3955892" y="6777463"/>
                </a:cubicBezTo>
                <a:cubicBezTo>
                  <a:pt x="3955892" y="6773805"/>
                  <a:pt x="3955892" y="6770147"/>
                  <a:pt x="3952236" y="6773805"/>
                </a:cubicBezTo>
                <a:cubicBezTo>
                  <a:pt x="3952236" y="6777463"/>
                  <a:pt x="3944923" y="6788439"/>
                  <a:pt x="3952236" y="6792097"/>
                </a:cubicBezTo>
                <a:cubicBezTo>
                  <a:pt x="3952236" y="6781123"/>
                  <a:pt x="3974173" y="6766489"/>
                  <a:pt x="3963204" y="6748199"/>
                </a:cubicBezTo>
                <a:cubicBezTo>
                  <a:pt x="3970517" y="6744541"/>
                  <a:pt x="3970517" y="6733567"/>
                  <a:pt x="3977829" y="6729909"/>
                </a:cubicBezTo>
                <a:cubicBezTo>
                  <a:pt x="3981485" y="6740883"/>
                  <a:pt x="3970517" y="6748199"/>
                  <a:pt x="3981485" y="6748199"/>
                </a:cubicBezTo>
                <a:cubicBezTo>
                  <a:pt x="3988797" y="6744541"/>
                  <a:pt x="3981485" y="6729909"/>
                  <a:pt x="3988797" y="6726251"/>
                </a:cubicBezTo>
                <a:cubicBezTo>
                  <a:pt x="3985141" y="6722593"/>
                  <a:pt x="3985141" y="6715277"/>
                  <a:pt x="3992453" y="6707961"/>
                </a:cubicBezTo>
                <a:cubicBezTo>
                  <a:pt x="3996110" y="6700645"/>
                  <a:pt x="3999766" y="6693329"/>
                  <a:pt x="3999766" y="6689669"/>
                </a:cubicBezTo>
                <a:cubicBezTo>
                  <a:pt x="4003422" y="6693329"/>
                  <a:pt x="3999766" y="6696987"/>
                  <a:pt x="4003422" y="6696987"/>
                </a:cubicBezTo>
                <a:cubicBezTo>
                  <a:pt x="4010734" y="6693329"/>
                  <a:pt x="4014391" y="6686011"/>
                  <a:pt x="4010734" y="6682353"/>
                </a:cubicBezTo>
                <a:cubicBezTo>
                  <a:pt x="4021703" y="6678695"/>
                  <a:pt x="4018047" y="6671379"/>
                  <a:pt x="4025359" y="6675037"/>
                </a:cubicBezTo>
                <a:cubicBezTo>
                  <a:pt x="4029015" y="6664063"/>
                  <a:pt x="4032671" y="6656747"/>
                  <a:pt x="4025359" y="6653089"/>
                </a:cubicBezTo>
                <a:cubicBezTo>
                  <a:pt x="4032671" y="6642115"/>
                  <a:pt x="4032671" y="6656747"/>
                  <a:pt x="4039983" y="6649431"/>
                </a:cubicBezTo>
                <a:cubicBezTo>
                  <a:pt x="4032671" y="6645773"/>
                  <a:pt x="4032671" y="6638457"/>
                  <a:pt x="4043639" y="6631141"/>
                </a:cubicBezTo>
                <a:cubicBezTo>
                  <a:pt x="4047296" y="6627483"/>
                  <a:pt x="4043639" y="6638457"/>
                  <a:pt x="4047296" y="6638457"/>
                </a:cubicBezTo>
                <a:cubicBezTo>
                  <a:pt x="4054608" y="6631141"/>
                  <a:pt x="4047296" y="6631141"/>
                  <a:pt x="4047296" y="6627483"/>
                </a:cubicBezTo>
                <a:cubicBezTo>
                  <a:pt x="4050952" y="6623825"/>
                  <a:pt x="4050952" y="6620167"/>
                  <a:pt x="4058262" y="6620167"/>
                </a:cubicBezTo>
                <a:cubicBezTo>
                  <a:pt x="4065575" y="6623825"/>
                  <a:pt x="4047296" y="6631141"/>
                  <a:pt x="4054608" y="6634799"/>
                </a:cubicBezTo>
                <a:cubicBezTo>
                  <a:pt x="4065575" y="6627483"/>
                  <a:pt x="4069231" y="6612851"/>
                  <a:pt x="4058262" y="6609193"/>
                </a:cubicBezTo>
                <a:cubicBezTo>
                  <a:pt x="4069231" y="6609193"/>
                  <a:pt x="4083855" y="6601875"/>
                  <a:pt x="4076543" y="6594559"/>
                </a:cubicBezTo>
                <a:cubicBezTo>
                  <a:pt x="4080199" y="6587243"/>
                  <a:pt x="4080199" y="6594559"/>
                  <a:pt x="4083855" y="6594559"/>
                </a:cubicBezTo>
                <a:cubicBezTo>
                  <a:pt x="4087511" y="6587243"/>
                  <a:pt x="4091168" y="6583585"/>
                  <a:pt x="4094824" y="6576269"/>
                </a:cubicBezTo>
                <a:cubicBezTo>
                  <a:pt x="4098480" y="6572611"/>
                  <a:pt x="4102136" y="6568953"/>
                  <a:pt x="4105792" y="6565295"/>
                </a:cubicBezTo>
                <a:cubicBezTo>
                  <a:pt x="4109449" y="6557979"/>
                  <a:pt x="4116761" y="6547005"/>
                  <a:pt x="4124073" y="6536031"/>
                </a:cubicBezTo>
                <a:cubicBezTo>
                  <a:pt x="4131385" y="6528715"/>
                  <a:pt x="4127729" y="6536031"/>
                  <a:pt x="4135041" y="6536031"/>
                </a:cubicBezTo>
                <a:cubicBezTo>
                  <a:pt x="4142354" y="6521399"/>
                  <a:pt x="4138698" y="6510423"/>
                  <a:pt x="4149666" y="6510423"/>
                </a:cubicBezTo>
                <a:cubicBezTo>
                  <a:pt x="4149666" y="6499449"/>
                  <a:pt x="4160635" y="6495791"/>
                  <a:pt x="4160635" y="6492133"/>
                </a:cubicBezTo>
                <a:cubicBezTo>
                  <a:pt x="4160635" y="6492133"/>
                  <a:pt x="4164291" y="6492133"/>
                  <a:pt x="4167947" y="6492133"/>
                </a:cubicBezTo>
                <a:cubicBezTo>
                  <a:pt x="4167947" y="6484817"/>
                  <a:pt x="4178913" y="6448237"/>
                  <a:pt x="4189882" y="6459211"/>
                </a:cubicBezTo>
                <a:cubicBezTo>
                  <a:pt x="4189882" y="6444579"/>
                  <a:pt x="4197194" y="6429946"/>
                  <a:pt x="4197194" y="6422630"/>
                </a:cubicBezTo>
                <a:cubicBezTo>
                  <a:pt x="4215475" y="6422630"/>
                  <a:pt x="4233755" y="6375076"/>
                  <a:pt x="4237412" y="6393366"/>
                </a:cubicBezTo>
                <a:cubicBezTo>
                  <a:pt x="4244724" y="6389708"/>
                  <a:pt x="4237412" y="6382392"/>
                  <a:pt x="4248381" y="6378734"/>
                </a:cubicBezTo>
                <a:cubicBezTo>
                  <a:pt x="4255693" y="6378734"/>
                  <a:pt x="4237412" y="6389708"/>
                  <a:pt x="4248381" y="6389708"/>
                </a:cubicBezTo>
                <a:cubicBezTo>
                  <a:pt x="4255693" y="6386050"/>
                  <a:pt x="4270317" y="6371418"/>
                  <a:pt x="4259349" y="6364102"/>
                </a:cubicBezTo>
                <a:cubicBezTo>
                  <a:pt x="4259349" y="6367760"/>
                  <a:pt x="4248381" y="6378734"/>
                  <a:pt x="4244724" y="6375076"/>
                </a:cubicBezTo>
                <a:cubicBezTo>
                  <a:pt x="4259349" y="6364102"/>
                  <a:pt x="4270317" y="6345812"/>
                  <a:pt x="4281285" y="6345812"/>
                </a:cubicBezTo>
                <a:cubicBezTo>
                  <a:pt x="4284942" y="6334836"/>
                  <a:pt x="4273973" y="6345812"/>
                  <a:pt x="4277629" y="6334836"/>
                </a:cubicBezTo>
                <a:cubicBezTo>
                  <a:pt x="4288598" y="6331178"/>
                  <a:pt x="4284942" y="6327520"/>
                  <a:pt x="4292253" y="6323862"/>
                </a:cubicBezTo>
                <a:cubicBezTo>
                  <a:pt x="4284942" y="6323862"/>
                  <a:pt x="4281285" y="6323862"/>
                  <a:pt x="4277629" y="6323862"/>
                </a:cubicBezTo>
                <a:cubicBezTo>
                  <a:pt x="4273973" y="6331178"/>
                  <a:pt x="4270317" y="6338494"/>
                  <a:pt x="4259349" y="6338494"/>
                </a:cubicBezTo>
                <a:cubicBezTo>
                  <a:pt x="4259349" y="6331178"/>
                  <a:pt x="4270317" y="6331178"/>
                  <a:pt x="4273973" y="6320204"/>
                </a:cubicBezTo>
                <a:cubicBezTo>
                  <a:pt x="4284942" y="6316546"/>
                  <a:pt x="4292253" y="6323862"/>
                  <a:pt x="4295909" y="6312888"/>
                </a:cubicBezTo>
                <a:cubicBezTo>
                  <a:pt x="4295909" y="6305572"/>
                  <a:pt x="4292253" y="6305572"/>
                  <a:pt x="4292253" y="6298256"/>
                </a:cubicBezTo>
                <a:cubicBezTo>
                  <a:pt x="4295909" y="6298256"/>
                  <a:pt x="4295909" y="6298256"/>
                  <a:pt x="4295909" y="6298256"/>
                </a:cubicBezTo>
                <a:cubicBezTo>
                  <a:pt x="4299565" y="6294598"/>
                  <a:pt x="4299565" y="6294598"/>
                  <a:pt x="4299565" y="6294598"/>
                </a:cubicBezTo>
                <a:cubicBezTo>
                  <a:pt x="4299565" y="6301914"/>
                  <a:pt x="4299565" y="6309230"/>
                  <a:pt x="4303221" y="6312888"/>
                </a:cubicBezTo>
                <a:cubicBezTo>
                  <a:pt x="4310533" y="6301914"/>
                  <a:pt x="4306877" y="6312888"/>
                  <a:pt x="4310533" y="6316546"/>
                </a:cubicBezTo>
                <a:cubicBezTo>
                  <a:pt x="4321501" y="6309230"/>
                  <a:pt x="4314189" y="6301914"/>
                  <a:pt x="4317845" y="6294598"/>
                </a:cubicBezTo>
                <a:cubicBezTo>
                  <a:pt x="4332470" y="6287282"/>
                  <a:pt x="4350751" y="6268992"/>
                  <a:pt x="4343439" y="6258018"/>
                </a:cubicBezTo>
                <a:cubicBezTo>
                  <a:pt x="4354407" y="6254358"/>
                  <a:pt x="4347095" y="6268992"/>
                  <a:pt x="4354407" y="6272650"/>
                </a:cubicBezTo>
                <a:cubicBezTo>
                  <a:pt x="4350751" y="6265334"/>
                  <a:pt x="4354407" y="6254358"/>
                  <a:pt x="4354407" y="6250700"/>
                </a:cubicBezTo>
                <a:cubicBezTo>
                  <a:pt x="4361719" y="6247042"/>
                  <a:pt x="4369031" y="6239726"/>
                  <a:pt x="4369031" y="6228752"/>
                </a:cubicBezTo>
                <a:cubicBezTo>
                  <a:pt x="4380000" y="6225094"/>
                  <a:pt x="4369031" y="6243384"/>
                  <a:pt x="4383656" y="6236068"/>
                </a:cubicBezTo>
                <a:cubicBezTo>
                  <a:pt x="4383656" y="6228752"/>
                  <a:pt x="4387312" y="6225094"/>
                  <a:pt x="4387312" y="6217778"/>
                </a:cubicBezTo>
                <a:cubicBezTo>
                  <a:pt x="4390969" y="6221436"/>
                  <a:pt x="4394625" y="6221436"/>
                  <a:pt x="4398281" y="6217778"/>
                </a:cubicBezTo>
                <a:cubicBezTo>
                  <a:pt x="4398281" y="6214120"/>
                  <a:pt x="4405593" y="6210462"/>
                  <a:pt x="4409247" y="6210462"/>
                </a:cubicBezTo>
                <a:cubicBezTo>
                  <a:pt x="4409247" y="6206804"/>
                  <a:pt x="4405593" y="6206804"/>
                  <a:pt x="4409247" y="6199488"/>
                </a:cubicBezTo>
                <a:cubicBezTo>
                  <a:pt x="4420215" y="6195830"/>
                  <a:pt x="4434841" y="6181198"/>
                  <a:pt x="4431184" y="6166564"/>
                </a:cubicBezTo>
                <a:cubicBezTo>
                  <a:pt x="4438497" y="6170224"/>
                  <a:pt x="4449465" y="6155590"/>
                  <a:pt x="4445809" y="6151932"/>
                </a:cubicBezTo>
                <a:cubicBezTo>
                  <a:pt x="4464089" y="6151932"/>
                  <a:pt x="4464089" y="6129984"/>
                  <a:pt x="4475058" y="6126326"/>
                </a:cubicBezTo>
                <a:cubicBezTo>
                  <a:pt x="4471402" y="6122668"/>
                  <a:pt x="4475058" y="6126326"/>
                  <a:pt x="4478714" y="6119010"/>
                </a:cubicBezTo>
                <a:cubicBezTo>
                  <a:pt x="4475058" y="6119010"/>
                  <a:pt x="4475058" y="6119010"/>
                  <a:pt x="4471402" y="6119010"/>
                </a:cubicBezTo>
                <a:cubicBezTo>
                  <a:pt x="4475058" y="6111694"/>
                  <a:pt x="4478714" y="6100720"/>
                  <a:pt x="4486027" y="6100720"/>
                </a:cubicBezTo>
                <a:cubicBezTo>
                  <a:pt x="4482371" y="6108036"/>
                  <a:pt x="4471402" y="6115352"/>
                  <a:pt x="4482371" y="6115352"/>
                </a:cubicBezTo>
                <a:cubicBezTo>
                  <a:pt x="4489683" y="6100720"/>
                  <a:pt x="4511619" y="6100720"/>
                  <a:pt x="4522588" y="6086088"/>
                </a:cubicBezTo>
                <a:cubicBezTo>
                  <a:pt x="4526242" y="6078770"/>
                  <a:pt x="4526242" y="6075112"/>
                  <a:pt x="4518932" y="6071454"/>
                </a:cubicBezTo>
                <a:cubicBezTo>
                  <a:pt x="4504307" y="6078770"/>
                  <a:pt x="4522588" y="6086088"/>
                  <a:pt x="4507963" y="6093404"/>
                </a:cubicBezTo>
                <a:cubicBezTo>
                  <a:pt x="4511619" y="6078770"/>
                  <a:pt x="4500651" y="6082430"/>
                  <a:pt x="4500651" y="6075112"/>
                </a:cubicBezTo>
                <a:cubicBezTo>
                  <a:pt x="4507963" y="6078770"/>
                  <a:pt x="4515275" y="6067796"/>
                  <a:pt x="4522588" y="6064138"/>
                </a:cubicBezTo>
                <a:cubicBezTo>
                  <a:pt x="4526242" y="6071454"/>
                  <a:pt x="4522588" y="6078770"/>
                  <a:pt x="4533555" y="6075112"/>
                </a:cubicBezTo>
                <a:cubicBezTo>
                  <a:pt x="4537211" y="6071454"/>
                  <a:pt x="4529899" y="6064138"/>
                  <a:pt x="4537211" y="6060480"/>
                </a:cubicBezTo>
                <a:cubicBezTo>
                  <a:pt x="4537211" y="6064138"/>
                  <a:pt x="4537211" y="6067796"/>
                  <a:pt x="4540867" y="6071454"/>
                </a:cubicBezTo>
                <a:cubicBezTo>
                  <a:pt x="4544523" y="6060480"/>
                  <a:pt x="4551835" y="6053164"/>
                  <a:pt x="4555491" y="6045848"/>
                </a:cubicBezTo>
                <a:cubicBezTo>
                  <a:pt x="4570116" y="6049506"/>
                  <a:pt x="4581085" y="6023900"/>
                  <a:pt x="4595709" y="6016584"/>
                </a:cubicBezTo>
                <a:cubicBezTo>
                  <a:pt x="4592053" y="6016584"/>
                  <a:pt x="4595709" y="6009268"/>
                  <a:pt x="4592053" y="6009268"/>
                </a:cubicBezTo>
                <a:cubicBezTo>
                  <a:pt x="4599365" y="6005610"/>
                  <a:pt x="4603021" y="6005610"/>
                  <a:pt x="4603021" y="5998294"/>
                </a:cubicBezTo>
                <a:cubicBezTo>
                  <a:pt x="4617646" y="6001952"/>
                  <a:pt x="4617646" y="5983660"/>
                  <a:pt x="4628615" y="5972686"/>
                </a:cubicBezTo>
                <a:cubicBezTo>
                  <a:pt x="4628615" y="5980002"/>
                  <a:pt x="4635927" y="5969028"/>
                  <a:pt x="4635927" y="5976344"/>
                </a:cubicBezTo>
                <a:cubicBezTo>
                  <a:pt x="4635927" y="5983660"/>
                  <a:pt x="4632271" y="5987318"/>
                  <a:pt x="4628615" y="5990976"/>
                </a:cubicBezTo>
                <a:cubicBezTo>
                  <a:pt x="4639583" y="5998294"/>
                  <a:pt x="4654205" y="5980002"/>
                  <a:pt x="4657862" y="5969028"/>
                </a:cubicBezTo>
                <a:cubicBezTo>
                  <a:pt x="4650549" y="5969028"/>
                  <a:pt x="4650549" y="5980002"/>
                  <a:pt x="4643237" y="5976344"/>
                </a:cubicBezTo>
                <a:cubicBezTo>
                  <a:pt x="4654205" y="5961712"/>
                  <a:pt x="4668831" y="5950738"/>
                  <a:pt x="4679799" y="5928790"/>
                </a:cubicBezTo>
                <a:cubicBezTo>
                  <a:pt x="4679799" y="5928790"/>
                  <a:pt x="4676143" y="5928790"/>
                  <a:pt x="4672487" y="5928790"/>
                </a:cubicBezTo>
                <a:cubicBezTo>
                  <a:pt x="4672487" y="5928790"/>
                  <a:pt x="4672487" y="5928790"/>
                  <a:pt x="4676143" y="5914158"/>
                </a:cubicBezTo>
                <a:cubicBezTo>
                  <a:pt x="4687111" y="5914158"/>
                  <a:pt x="4679799" y="5925132"/>
                  <a:pt x="4690767" y="5921474"/>
                </a:cubicBezTo>
                <a:cubicBezTo>
                  <a:pt x="4705392" y="5914158"/>
                  <a:pt x="4694423" y="5903182"/>
                  <a:pt x="4709048" y="5903182"/>
                </a:cubicBezTo>
                <a:cubicBezTo>
                  <a:pt x="4709048" y="5892208"/>
                  <a:pt x="4694423" y="5903182"/>
                  <a:pt x="4690767" y="5906840"/>
                </a:cubicBezTo>
                <a:cubicBezTo>
                  <a:pt x="4690767" y="5895866"/>
                  <a:pt x="4709048" y="5895866"/>
                  <a:pt x="4701735" y="5888550"/>
                </a:cubicBezTo>
                <a:cubicBezTo>
                  <a:pt x="4712704" y="5888550"/>
                  <a:pt x="4709048" y="5903182"/>
                  <a:pt x="4723673" y="5899524"/>
                </a:cubicBezTo>
                <a:cubicBezTo>
                  <a:pt x="4727329" y="5888550"/>
                  <a:pt x="4756578" y="5870260"/>
                  <a:pt x="4741953" y="5859286"/>
                </a:cubicBezTo>
                <a:cubicBezTo>
                  <a:pt x="4738297" y="5866602"/>
                  <a:pt x="4730985" y="5873918"/>
                  <a:pt x="4723673" y="5881234"/>
                </a:cubicBezTo>
                <a:cubicBezTo>
                  <a:pt x="4720017" y="5877576"/>
                  <a:pt x="4734641" y="5873918"/>
                  <a:pt x="4723673" y="5870260"/>
                </a:cubicBezTo>
                <a:cubicBezTo>
                  <a:pt x="4738297" y="5862944"/>
                  <a:pt x="4752921" y="5837338"/>
                  <a:pt x="4763889" y="5833680"/>
                </a:cubicBezTo>
                <a:cubicBezTo>
                  <a:pt x="4760232" y="5837338"/>
                  <a:pt x="4760232" y="5837338"/>
                  <a:pt x="4756578" y="5840996"/>
                </a:cubicBezTo>
                <a:cubicBezTo>
                  <a:pt x="4767545" y="5840996"/>
                  <a:pt x="4771201" y="5833680"/>
                  <a:pt x="4767545" y="5844654"/>
                </a:cubicBezTo>
                <a:cubicBezTo>
                  <a:pt x="4763889" y="5855628"/>
                  <a:pt x="4763889" y="5837338"/>
                  <a:pt x="4760232" y="5844654"/>
                </a:cubicBezTo>
                <a:cubicBezTo>
                  <a:pt x="4752921" y="5859286"/>
                  <a:pt x="4763889" y="5844654"/>
                  <a:pt x="4763889" y="5851970"/>
                </a:cubicBezTo>
                <a:cubicBezTo>
                  <a:pt x="4756578" y="5859286"/>
                  <a:pt x="4763889" y="5866602"/>
                  <a:pt x="4752921" y="5873918"/>
                </a:cubicBezTo>
                <a:cubicBezTo>
                  <a:pt x="4760232" y="5873918"/>
                  <a:pt x="4763889" y="5866602"/>
                  <a:pt x="4771201" y="5862944"/>
                </a:cubicBezTo>
                <a:cubicBezTo>
                  <a:pt x="4771201" y="5859286"/>
                  <a:pt x="4767545" y="5848312"/>
                  <a:pt x="4774857" y="5848312"/>
                </a:cubicBezTo>
                <a:cubicBezTo>
                  <a:pt x="4778513" y="5851970"/>
                  <a:pt x="4774857" y="5855628"/>
                  <a:pt x="4782169" y="5859286"/>
                </a:cubicBezTo>
                <a:cubicBezTo>
                  <a:pt x="4785825" y="5851970"/>
                  <a:pt x="4793137" y="5844654"/>
                  <a:pt x="4785825" y="5840996"/>
                </a:cubicBezTo>
                <a:cubicBezTo>
                  <a:pt x="4778513" y="5848312"/>
                  <a:pt x="4774857" y="5837338"/>
                  <a:pt x="4771201" y="5844654"/>
                </a:cubicBezTo>
                <a:cubicBezTo>
                  <a:pt x="4771201" y="5833680"/>
                  <a:pt x="4782169" y="5837338"/>
                  <a:pt x="4789481" y="5830022"/>
                </a:cubicBezTo>
                <a:cubicBezTo>
                  <a:pt x="4789481" y="5826364"/>
                  <a:pt x="4793137" y="5822706"/>
                  <a:pt x="4789481" y="5819047"/>
                </a:cubicBezTo>
                <a:cubicBezTo>
                  <a:pt x="4785825" y="5826364"/>
                  <a:pt x="4778513" y="5830022"/>
                  <a:pt x="4771201" y="5833680"/>
                </a:cubicBezTo>
                <a:cubicBezTo>
                  <a:pt x="4771201" y="5822706"/>
                  <a:pt x="4778513" y="5826364"/>
                  <a:pt x="4778513" y="5815389"/>
                </a:cubicBezTo>
                <a:cubicBezTo>
                  <a:pt x="4771201" y="5822706"/>
                  <a:pt x="4763889" y="5830022"/>
                  <a:pt x="4752921" y="5837338"/>
                </a:cubicBezTo>
                <a:cubicBezTo>
                  <a:pt x="4756578" y="5833680"/>
                  <a:pt x="4756578" y="5830022"/>
                  <a:pt x="4752921" y="5826364"/>
                </a:cubicBezTo>
                <a:cubicBezTo>
                  <a:pt x="4749265" y="5833680"/>
                  <a:pt x="4745609" y="5837338"/>
                  <a:pt x="4749265" y="5840996"/>
                </a:cubicBezTo>
                <a:cubicBezTo>
                  <a:pt x="4738297" y="5848312"/>
                  <a:pt x="4730985" y="5851970"/>
                  <a:pt x="4727329" y="5859286"/>
                </a:cubicBezTo>
                <a:cubicBezTo>
                  <a:pt x="4730985" y="5855628"/>
                  <a:pt x="4720017" y="5862944"/>
                  <a:pt x="4723673" y="5866602"/>
                </a:cubicBezTo>
                <a:cubicBezTo>
                  <a:pt x="4720017" y="5866602"/>
                  <a:pt x="4716360" y="5866602"/>
                  <a:pt x="4716360" y="5862944"/>
                </a:cubicBezTo>
                <a:cubicBezTo>
                  <a:pt x="4712704" y="5866602"/>
                  <a:pt x="4709048" y="5870260"/>
                  <a:pt x="4709048" y="5877576"/>
                </a:cubicBezTo>
                <a:cubicBezTo>
                  <a:pt x="4694423" y="5877576"/>
                  <a:pt x="4690767" y="5888550"/>
                  <a:pt x="4683455" y="5899524"/>
                </a:cubicBezTo>
                <a:cubicBezTo>
                  <a:pt x="4687111" y="5892208"/>
                  <a:pt x="4676143" y="5895866"/>
                  <a:pt x="4676143" y="5892208"/>
                </a:cubicBezTo>
                <a:cubicBezTo>
                  <a:pt x="4672487" y="5914158"/>
                  <a:pt x="4639583" y="5917816"/>
                  <a:pt x="4643237" y="5936106"/>
                </a:cubicBezTo>
                <a:cubicBezTo>
                  <a:pt x="4632271" y="5932448"/>
                  <a:pt x="4632271" y="5943422"/>
                  <a:pt x="4628615" y="5950738"/>
                </a:cubicBezTo>
                <a:cubicBezTo>
                  <a:pt x="4621302" y="5954396"/>
                  <a:pt x="4621302" y="5947080"/>
                  <a:pt x="4613990" y="5950738"/>
                </a:cubicBezTo>
                <a:cubicBezTo>
                  <a:pt x="4613990" y="5958054"/>
                  <a:pt x="4610333" y="5961712"/>
                  <a:pt x="4603021" y="5965370"/>
                </a:cubicBezTo>
                <a:cubicBezTo>
                  <a:pt x="4595709" y="5969028"/>
                  <a:pt x="4584741" y="5972686"/>
                  <a:pt x="4581085" y="5980002"/>
                </a:cubicBezTo>
                <a:cubicBezTo>
                  <a:pt x="4581085" y="5983660"/>
                  <a:pt x="4584741" y="5983660"/>
                  <a:pt x="4584741" y="5987318"/>
                </a:cubicBezTo>
                <a:cubicBezTo>
                  <a:pt x="4573772" y="5990976"/>
                  <a:pt x="4573772" y="5994634"/>
                  <a:pt x="4562803" y="6005610"/>
                </a:cubicBezTo>
                <a:cubicBezTo>
                  <a:pt x="4559147" y="6001952"/>
                  <a:pt x="4570116" y="5990976"/>
                  <a:pt x="4562803" y="5990976"/>
                </a:cubicBezTo>
                <a:cubicBezTo>
                  <a:pt x="4559147" y="6020242"/>
                  <a:pt x="4526242" y="6031216"/>
                  <a:pt x="4511619" y="6045848"/>
                </a:cubicBezTo>
                <a:cubicBezTo>
                  <a:pt x="4515275" y="6049506"/>
                  <a:pt x="4518932" y="6049506"/>
                  <a:pt x="4518932" y="6056822"/>
                </a:cubicBezTo>
                <a:cubicBezTo>
                  <a:pt x="4507963" y="6056822"/>
                  <a:pt x="4507963" y="6067796"/>
                  <a:pt x="4500651" y="6071454"/>
                </a:cubicBezTo>
                <a:cubicBezTo>
                  <a:pt x="4500651" y="6064138"/>
                  <a:pt x="4500651" y="6060480"/>
                  <a:pt x="4496995" y="6056822"/>
                </a:cubicBezTo>
                <a:cubicBezTo>
                  <a:pt x="4482371" y="6067796"/>
                  <a:pt x="4467745" y="6086088"/>
                  <a:pt x="4453121" y="6104378"/>
                </a:cubicBezTo>
                <a:cubicBezTo>
                  <a:pt x="4438497" y="6119010"/>
                  <a:pt x="4427528" y="6133642"/>
                  <a:pt x="4409247" y="6140958"/>
                </a:cubicBezTo>
                <a:cubicBezTo>
                  <a:pt x="4412903" y="6137300"/>
                  <a:pt x="4420215" y="6133642"/>
                  <a:pt x="4420215" y="6126326"/>
                </a:cubicBezTo>
                <a:cubicBezTo>
                  <a:pt x="4412903" y="6129984"/>
                  <a:pt x="4412903" y="6126326"/>
                  <a:pt x="4409247" y="6126326"/>
                </a:cubicBezTo>
                <a:cubicBezTo>
                  <a:pt x="4409247" y="6144616"/>
                  <a:pt x="4394625" y="6137300"/>
                  <a:pt x="4390969" y="6140958"/>
                </a:cubicBezTo>
                <a:cubicBezTo>
                  <a:pt x="4387312" y="6151932"/>
                  <a:pt x="4394625" y="6148274"/>
                  <a:pt x="4390969" y="6159248"/>
                </a:cubicBezTo>
                <a:cubicBezTo>
                  <a:pt x="4380000" y="6155590"/>
                  <a:pt x="4380000" y="6162906"/>
                  <a:pt x="4372687" y="6162906"/>
                </a:cubicBezTo>
                <a:cubicBezTo>
                  <a:pt x="4369031" y="6170224"/>
                  <a:pt x="4372687" y="6170224"/>
                  <a:pt x="4376344" y="6170224"/>
                </a:cubicBezTo>
                <a:cubicBezTo>
                  <a:pt x="4372687" y="6173882"/>
                  <a:pt x="4369031" y="6181198"/>
                  <a:pt x="4365375" y="6184856"/>
                </a:cubicBezTo>
                <a:cubicBezTo>
                  <a:pt x="4361719" y="6188514"/>
                  <a:pt x="4358063" y="6192172"/>
                  <a:pt x="4354407" y="6192172"/>
                </a:cubicBezTo>
                <a:cubicBezTo>
                  <a:pt x="4358063" y="6184856"/>
                  <a:pt x="4365375" y="6184856"/>
                  <a:pt x="4365375" y="6173882"/>
                </a:cubicBezTo>
                <a:cubicBezTo>
                  <a:pt x="4350751" y="6188514"/>
                  <a:pt x="4358063" y="6173882"/>
                  <a:pt x="4347095" y="6173882"/>
                </a:cubicBezTo>
                <a:cubicBezTo>
                  <a:pt x="4343439" y="6181198"/>
                  <a:pt x="4347095" y="6184856"/>
                  <a:pt x="4347095" y="6184856"/>
                </a:cubicBezTo>
                <a:cubicBezTo>
                  <a:pt x="4343439" y="6199488"/>
                  <a:pt x="4325157" y="6210462"/>
                  <a:pt x="4310533" y="6221436"/>
                </a:cubicBezTo>
                <a:cubicBezTo>
                  <a:pt x="4317845" y="6228752"/>
                  <a:pt x="4310533" y="6236068"/>
                  <a:pt x="4306877" y="6243384"/>
                </a:cubicBezTo>
                <a:cubicBezTo>
                  <a:pt x="4299565" y="6247042"/>
                  <a:pt x="4306877" y="6232410"/>
                  <a:pt x="4295909" y="6239726"/>
                </a:cubicBezTo>
                <a:cubicBezTo>
                  <a:pt x="4295909" y="6250700"/>
                  <a:pt x="4292253" y="6258018"/>
                  <a:pt x="4288598" y="6265334"/>
                </a:cubicBezTo>
                <a:cubicBezTo>
                  <a:pt x="4292253" y="6265334"/>
                  <a:pt x="4295909" y="6261676"/>
                  <a:pt x="4295909" y="6265334"/>
                </a:cubicBezTo>
                <a:cubicBezTo>
                  <a:pt x="4288598" y="6268992"/>
                  <a:pt x="4288598" y="6276308"/>
                  <a:pt x="4292253" y="6279966"/>
                </a:cubicBezTo>
                <a:cubicBezTo>
                  <a:pt x="4284942" y="6283624"/>
                  <a:pt x="4284942" y="6290940"/>
                  <a:pt x="4277629" y="6294598"/>
                </a:cubicBezTo>
                <a:cubicBezTo>
                  <a:pt x="4273973" y="6283624"/>
                  <a:pt x="4281285" y="6283624"/>
                  <a:pt x="4284942" y="6279966"/>
                </a:cubicBezTo>
                <a:cubicBezTo>
                  <a:pt x="4273973" y="6283624"/>
                  <a:pt x="4281285" y="6276308"/>
                  <a:pt x="4281285" y="6272650"/>
                </a:cubicBezTo>
                <a:cubicBezTo>
                  <a:pt x="4273973" y="6279966"/>
                  <a:pt x="4270317" y="6283624"/>
                  <a:pt x="4263005" y="6283624"/>
                </a:cubicBezTo>
                <a:cubicBezTo>
                  <a:pt x="4266661" y="6283624"/>
                  <a:pt x="4270317" y="6272650"/>
                  <a:pt x="4266661" y="6272650"/>
                </a:cubicBezTo>
                <a:cubicBezTo>
                  <a:pt x="4252037" y="6279966"/>
                  <a:pt x="4252037" y="6301914"/>
                  <a:pt x="4241068" y="6312888"/>
                </a:cubicBezTo>
                <a:cubicBezTo>
                  <a:pt x="4241068" y="6305572"/>
                  <a:pt x="4244724" y="6294598"/>
                  <a:pt x="4233755" y="6301914"/>
                </a:cubicBezTo>
                <a:cubicBezTo>
                  <a:pt x="4237412" y="6312888"/>
                  <a:pt x="4233755" y="6334836"/>
                  <a:pt x="4222787" y="6334836"/>
                </a:cubicBezTo>
                <a:cubicBezTo>
                  <a:pt x="4222787" y="6334836"/>
                  <a:pt x="4230099" y="6323862"/>
                  <a:pt x="4222787" y="6323862"/>
                </a:cubicBezTo>
                <a:cubicBezTo>
                  <a:pt x="4219131" y="6331178"/>
                  <a:pt x="4208163" y="6338494"/>
                  <a:pt x="4204507" y="6349470"/>
                </a:cubicBezTo>
                <a:cubicBezTo>
                  <a:pt x="4197194" y="6353128"/>
                  <a:pt x="4193538" y="6353128"/>
                  <a:pt x="4193538" y="6349470"/>
                </a:cubicBezTo>
                <a:cubicBezTo>
                  <a:pt x="4189882" y="6360444"/>
                  <a:pt x="4189882" y="6356786"/>
                  <a:pt x="4189882" y="6367760"/>
                </a:cubicBezTo>
                <a:cubicBezTo>
                  <a:pt x="4186226" y="6367760"/>
                  <a:pt x="4186226" y="6371418"/>
                  <a:pt x="4178913" y="6371418"/>
                </a:cubicBezTo>
                <a:cubicBezTo>
                  <a:pt x="4178913" y="6371418"/>
                  <a:pt x="4178913" y="6367760"/>
                  <a:pt x="4175257" y="6367760"/>
                </a:cubicBezTo>
                <a:cubicBezTo>
                  <a:pt x="4164291" y="6375076"/>
                  <a:pt x="4160635" y="6382392"/>
                  <a:pt x="4156979" y="6393366"/>
                </a:cubicBezTo>
                <a:cubicBezTo>
                  <a:pt x="4149666" y="6400682"/>
                  <a:pt x="4146010" y="6411656"/>
                  <a:pt x="4142354" y="6422630"/>
                </a:cubicBezTo>
                <a:cubicBezTo>
                  <a:pt x="4138698" y="6415314"/>
                  <a:pt x="4138698" y="6411656"/>
                  <a:pt x="4135041" y="6407998"/>
                </a:cubicBezTo>
                <a:lnTo>
                  <a:pt x="4121081" y="6428951"/>
                </a:lnTo>
                <a:lnTo>
                  <a:pt x="4109449" y="6437263"/>
                </a:lnTo>
                <a:cubicBezTo>
                  <a:pt x="4105792" y="6451895"/>
                  <a:pt x="4116761" y="6433605"/>
                  <a:pt x="4120417" y="6440921"/>
                </a:cubicBezTo>
                <a:cubicBezTo>
                  <a:pt x="4098480" y="6455553"/>
                  <a:pt x="4087511" y="6484817"/>
                  <a:pt x="4080199" y="6503107"/>
                </a:cubicBezTo>
                <a:cubicBezTo>
                  <a:pt x="4076543" y="6495791"/>
                  <a:pt x="4083855" y="6495791"/>
                  <a:pt x="4083855" y="6488475"/>
                </a:cubicBezTo>
                <a:cubicBezTo>
                  <a:pt x="4076543" y="6492133"/>
                  <a:pt x="4080199" y="6484817"/>
                  <a:pt x="4072887" y="6488475"/>
                </a:cubicBezTo>
                <a:cubicBezTo>
                  <a:pt x="4069231" y="6521399"/>
                  <a:pt x="4039983" y="6528715"/>
                  <a:pt x="4025359" y="6550663"/>
                </a:cubicBezTo>
                <a:cubicBezTo>
                  <a:pt x="4029015" y="6543347"/>
                  <a:pt x="4025359" y="6543347"/>
                  <a:pt x="4021703" y="6543347"/>
                </a:cubicBezTo>
                <a:cubicBezTo>
                  <a:pt x="4021703" y="6554321"/>
                  <a:pt x="4018047" y="6565295"/>
                  <a:pt x="4014391" y="6572611"/>
                </a:cubicBezTo>
                <a:cubicBezTo>
                  <a:pt x="4014391" y="6568953"/>
                  <a:pt x="4010734" y="6568953"/>
                  <a:pt x="4010734" y="6568953"/>
                </a:cubicBezTo>
                <a:cubicBezTo>
                  <a:pt x="4003422" y="6576269"/>
                  <a:pt x="3999766" y="6587243"/>
                  <a:pt x="3992453" y="6594559"/>
                </a:cubicBezTo>
                <a:cubicBezTo>
                  <a:pt x="3985141" y="6601875"/>
                  <a:pt x="3981485" y="6609193"/>
                  <a:pt x="3977829" y="6620167"/>
                </a:cubicBezTo>
                <a:cubicBezTo>
                  <a:pt x="3977829" y="6616509"/>
                  <a:pt x="3974173" y="6616509"/>
                  <a:pt x="3974173" y="6612851"/>
                </a:cubicBezTo>
                <a:cubicBezTo>
                  <a:pt x="3955892" y="6645773"/>
                  <a:pt x="3955892" y="6638457"/>
                  <a:pt x="3937613" y="6656747"/>
                </a:cubicBezTo>
                <a:cubicBezTo>
                  <a:pt x="3937613" y="6649431"/>
                  <a:pt x="3937613" y="6645773"/>
                  <a:pt x="3933957" y="6645773"/>
                </a:cubicBezTo>
                <a:cubicBezTo>
                  <a:pt x="3933957" y="6660405"/>
                  <a:pt x="3926645" y="6649431"/>
                  <a:pt x="3922989" y="6660405"/>
                </a:cubicBezTo>
                <a:cubicBezTo>
                  <a:pt x="3922989" y="6667721"/>
                  <a:pt x="3922989" y="6671379"/>
                  <a:pt x="3926645" y="6675037"/>
                </a:cubicBezTo>
                <a:cubicBezTo>
                  <a:pt x="3919332" y="6675037"/>
                  <a:pt x="3915676" y="6678695"/>
                  <a:pt x="3915676" y="6682353"/>
                </a:cubicBezTo>
                <a:cubicBezTo>
                  <a:pt x="3915676" y="6686011"/>
                  <a:pt x="3922989" y="6682353"/>
                  <a:pt x="3922989" y="6686011"/>
                </a:cubicBezTo>
                <a:cubicBezTo>
                  <a:pt x="3908364" y="6696987"/>
                  <a:pt x="3912020" y="6689669"/>
                  <a:pt x="3901051" y="6704303"/>
                </a:cubicBezTo>
                <a:cubicBezTo>
                  <a:pt x="3908364" y="6704303"/>
                  <a:pt x="3915676" y="6696987"/>
                  <a:pt x="3912020" y="6707961"/>
                </a:cubicBezTo>
                <a:cubicBezTo>
                  <a:pt x="3901051" y="6711619"/>
                  <a:pt x="3893739" y="6718935"/>
                  <a:pt x="3886427" y="6729909"/>
                </a:cubicBezTo>
                <a:cubicBezTo>
                  <a:pt x="3879115" y="6737225"/>
                  <a:pt x="3875459" y="6740883"/>
                  <a:pt x="3871803" y="6729909"/>
                </a:cubicBezTo>
                <a:cubicBezTo>
                  <a:pt x="3860834" y="6737225"/>
                  <a:pt x="3860834" y="6748199"/>
                  <a:pt x="3853522" y="6759173"/>
                </a:cubicBezTo>
                <a:cubicBezTo>
                  <a:pt x="3853522" y="6755515"/>
                  <a:pt x="3853522" y="6748199"/>
                  <a:pt x="3853522" y="6748199"/>
                </a:cubicBezTo>
                <a:cubicBezTo>
                  <a:pt x="3849865" y="6762831"/>
                  <a:pt x="3838897" y="6755515"/>
                  <a:pt x="3835241" y="6766489"/>
                </a:cubicBezTo>
                <a:cubicBezTo>
                  <a:pt x="3838897" y="6777463"/>
                  <a:pt x="3846209" y="6773805"/>
                  <a:pt x="3849865" y="6781123"/>
                </a:cubicBezTo>
                <a:cubicBezTo>
                  <a:pt x="3838897" y="6781123"/>
                  <a:pt x="3824274" y="6795755"/>
                  <a:pt x="3831585" y="6806729"/>
                </a:cubicBezTo>
                <a:lnTo>
                  <a:pt x="3792515" y="6858000"/>
                </a:lnTo>
                <a:lnTo>
                  <a:pt x="3721923" y="6858000"/>
                </a:lnTo>
                <a:lnTo>
                  <a:pt x="3721902" y="6857941"/>
                </a:lnTo>
                <a:cubicBezTo>
                  <a:pt x="3736527" y="6861599"/>
                  <a:pt x="3729214" y="6850625"/>
                  <a:pt x="3743839" y="6854283"/>
                </a:cubicBezTo>
                <a:cubicBezTo>
                  <a:pt x="3740183" y="6839651"/>
                  <a:pt x="3743839" y="6843309"/>
                  <a:pt x="3747495" y="6832335"/>
                </a:cubicBezTo>
                <a:cubicBezTo>
                  <a:pt x="3740183" y="6832335"/>
                  <a:pt x="3736527" y="6854283"/>
                  <a:pt x="3729214" y="6846967"/>
                </a:cubicBezTo>
                <a:cubicBezTo>
                  <a:pt x="3736527" y="6832335"/>
                  <a:pt x="3747495" y="6825019"/>
                  <a:pt x="3754807" y="6814045"/>
                </a:cubicBezTo>
                <a:cubicBezTo>
                  <a:pt x="3743839" y="6806729"/>
                  <a:pt x="3769432" y="6784781"/>
                  <a:pt x="3773088" y="6770147"/>
                </a:cubicBezTo>
                <a:cubicBezTo>
                  <a:pt x="3762120" y="6777463"/>
                  <a:pt x="3740183" y="6806729"/>
                  <a:pt x="3736527" y="6788439"/>
                </a:cubicBezTo>
                <a:cubicBezTo>
                  <a:pt x="3732871" y="6792097"/>
                  <a:pt x="3729214" y="6795755"/>
                  <a:pt x="3729214" y="6803071"/>
                </a:cubicBezTo>
                <a:cubicBezTo>
                  <a:pt x="3732871" y="6799413"/>
                  <a:pt x="3736527" y="6803071"/>
                  <a:pt x="3736527" y="6806729"/>
                </a:cubicBezTo>
                <a:cubicBezTo>
                  <a:pt x="3721902" y="6817703"/>
                  <a:pt x="3740183" y="6821361"/>
                  <a:pt x="3729214" y="6835993"/>
                </a:cubicBezTo>
                <a:cubicBezTo>
                  <a:pt x="3729214" y="6828677"/>
                  <a:pt x="3729214" y="6821361"/>
                  <a:pt x="3725558" y="6821361"/>
                </a:cubicBezTo>
                <a:cubicBezTo>
                  <a:pt x="3721902" y="6825019"/>
                  <a:pt x="3718246" y="6828677"/>
                  <a:pt x="3718246" y="6832335"/>
                </a:cubicBezTo>
                <a:cubicBezTo>
                  <a:pt x="3718246" y="6835993"/>
                  <a:pt x="3718246" y="6839651"/>
                  <a:pt x="3718246" y="6843309"/>
                </a:cubicBezTo>
                <a:cubicBezTo>
                  <a:pt x="3710933" y="6846967"/>
                  <a:pt x="3707279" y="6850625"/>
                  <a:pt x="3699967" y="6854283"/>
                </a:cubicBezTo>
                <a:cubicBezTo>
                  <a:pt x="3699967" y="6843309"/>
                  <a:pt x="3707279" y="6843309"/>
                  <a:pt x="3707279" y="6832335"/>
                </a:cubicBezTo>
                <a:cubicBezTo>
                  <a:pt x="3703623" y="6835993"/>
                  <a:pt x="3699967" y="6839651"/>
                  <a:pt x="3696311" y="6843309"/>
                </a:cubicBezTo>
                <a:lnTo>
                  <a:pt x="3696311" y="6858000"/>
                </a:lnTo>
                <a:lnTo>
                  <a:pt x="3633697" y="6858000"/>
                </a:lnTo>
                <a:lnTo>
                  <a:pt x="3634156" y="6857483"/>
                </a:lnTo>
                <a:cubicBezTo>
                  <a:pt x="3635070" y="6855197"/>
                  <a:pt x="3635985" y="6852454"/>
                  <a:pt x="3637813" y="6850625"/>
                </a:cubicBezTo>
                <a:cubicBezTo>
                  <a:pt x="3637813" y="6854283"/>
                  <a:pt x="3637813" y="6861599"/>
                  <a:pt x="3645125" y="6857941"/>
                </a:cubicBezTo>
                <a:cubicBezTo>
                  <a:pt x="3641469" y="6850625"/>
                  <a:pt x="3645125" y="6850625"/>
                  <a:pt x="3645125" y="6843309"/>
                </a:cubicBezTo>
                <a:cubicBezTo>
                  <a:pt x="3652437" y="6839651"/>
                  <a:pt x="3652437" y="6850625"/>
                  <a:pt x="3656093" y="6846967"/>
                </a:cubicBezTo>
                <a:cubicBezTo>
                  <a:pt x="3652437" y="6832335"/>
                  <a:pt x="3663406" y="6828677"/>
                  <a:pt x="3667062" y="6821361"/>
                </a:cubicBezTo>
                <a:cubicBezTo>
                  <a:pt x="3659749" y="6825019"/>
                  <a:pt x="3652437" y="6832335"/>
                  <a:pt x="3648781" y="6835993"/>
                </a:cubicBezTo>
                <a:cubicBezTo>
                  <a:pt x="3652437" y="6821361"/>
                  <a:pt x="3670718" y="6814045"/>
                  <a:pt x="3674374" y="6795755"/>
                </a:cubicBezTo>
                <a:cubicBezTo>
                  <a:pt x="3659749" y="6810387"/>
                  <a:pt x="3645125" y="6821361"/>
                  <a:pt x="3637813" y="6839651"/>
                </a:cubicBezTo>
                <a:cubicBezTo>
                  <a:pt x="3641469" y="6839651"/>
                  <a:pt x="3645125" y="6835993"/>
                  <a:pt x="3645125" y="6843309"/>
                </a:cubicBezTo>
                <a:cubicBezTo>
                  <a:pt x="3634156" y="6846967"/>
                  <a:pt x="3637813" y="6843309"/>
                  <a:pt x="3630500" y="6846967"/>
                </a:cubicBezTo>
                <a:cubicBezTo>
                  <a:pt x="3626844" y="6846967"/>
                  <a:pt x="3626844" y="6839651"/>
                  <a:pt x="3623188" y="6835993"/>
                </a:cubicBezTo>
                <a:cubicBezTo>
                  <a:pt x="3634156" y="6828677"/>
                  <a:pt x="3641469" y="6825019"/>
                  <a:pt x="3648781" y="6814045"/>
                </a:cubicBezTo>
                <a:cubicBezTo>
                  <a:pt x="3656093" y="6806729"/>
                  <a:pt x="3659749" y="6799413"/>
                  <a:pt x="3656093" y="6788439"/>
                </a:cubicBezTo>
                <a:cubicBezTo>
                  <a:pt x="3659749" y="6795755"/>
                  <a:pt x="3667062" y="6784781"/>
                  <a:pt x="3663406" y="6781123"/>
                </a:cubicBezTo>
                <a:cubicBezTo>
                  <a:pt x="3674374" y="6773805"/>
                  <a:pt x="3667062" y="6788439"/>
                  <a:pt x="3674374" y="6788439"/>
                </a:cubicBezTo>
                <a:cubicBezTo>
                  <a:pt x="3674374" y="6781123"/>
                  <a:pt x="3681686" y="6777463"/>
                  <a:pt x="3685343" y="6770147"/>
                </a:cubicBezTo>
                <a:cubicBezTo>
                  <a:pt x="3678030" y="6773805"/>
                  <a:pt x="3670718" y="6784781"/>
                  <a:pt x="3670718" y="6773805"/>
                </a:cubicBezTo>
                <a:cubicBezTo>
                  <a:pt x="3670718" y="6766489"/>
                  <a:pt x="3681686" y="6770147"/>
                  <a:pt x="3681686" y="6762831"/>
                </a:cubicBezTo>
                <a:cubicBezTo>
                  <a:pt x="3678030" y="6751857"/>
                  <a:pt x="3678030" y="6755515"/>
                  <a:pt x="3681686" y="6744541"/>
                </a:cubicBezTo>
                <a:cubicBezTo>
                  <a:pt x="3674374" y="6748199"/>
                  <a:pt x="3674374" y="6740883"/>
                  <a:pt x="3674374" y="6737225"/>
                </a:cubicBezTo>
                <a:cubicBezTo>
                  <a:pt x="3681686" y="6733567"/>
                  <a:pt x="3674374" y="6722593"/>
                  <a:pt x="3674374" y="6718935"/>
                </a:cubicBezTo>
                <a:cubicBezTo>
                  <a:pt x="3685343" y="6715277"/>
                  <a:pt x="3678030" y="6733567"/>
                  <a:pt x="3685343" y="6729909"/>
                </a:cubicBezTo>
                <a:cubicBezTo>
                  <a:pt x="3688999" y="6718935"/>
                  <a:pt x="3696311" y="6711619"/>
                  <a:pt x="3703623" y="6704303"/>
                </a:cubicBezTo>
                <a:cubicBezTo>
                  <a:pt x="3699967" y="6711619"/>
                  <a:pt x="3696311" y="6715277"/>
                  <a:pt x="3703623" y="6715277"/>
                </a:cubicBezTo>
                <a:cubicBezTo>
                  <a:pt x="3707279" y="6704303"/>
                  <a:pt x="3710933" y="6711619"/>
                  <a:pt x="3718246" y="6707961"/>
                </a:cubicBezTo>
                <a:cubicBezTo>
                  <a:pt x="3710933" y="6700645"/>
                  <a:pt x="3725558" y="6696987"/>
                  <a:pt x="3732871" y="6693329"/>
                </a:cubicBezTo>
                <a:cubicBezTo>
                  <a:pt x="3732871" y="6682353"/>
                  <a:pt x="3736527" y="6675037"/>
                  <a:pt x="3732871" y="6671379"/>
                </a:cubicBezTo>
                <a:cubicBezTo>
                  <a:pt x="3740183" y="6664063"/>
                  <a:pt x="3743839" y="6667721"/>
                  <a:pt x="3747495" y="6675037"/>
                </a:cubicBezTo>
                <a:cubicBezTo>
                  <a:pt x="3747495" y="6660405"/>
                  <a:pt x="3762120" y="6653089"/>
                  <a:pt x="3754807" y="6645773"/>
                </a:cubicBezTo>
                <a:cubicBezTo>
                  <a:pt x="3758463" y="6642115"/>
                  <a:pt x="3769432" y="6642115"/>
                  <a:pt x="3769432" y="6638457"/>
                </a:cubicBezTo>
                <a:cubicBezTo>
                  <a:pt x="3754807" y="6623825"/>
                  <a:pt x="3740183" y="6664063"/>
                  <a:pt x="3729214" y="6656747"/>
                </a:cubicBezTo>
                <a:cubicBezTo>
                  <a:pt x="3736527" y="6649431"/>
                  <a:pt x="3747495" y="6642115"/>
                  <a:pt x="3754807" y="6634799"/>
                </a:cubicBezTo>
                <a:cubicBezTo>
                  <a:pt x="3740183" y="6627483"/>
                  <a:pt x="3743839" y="6609193"/>
                  <a:pt x="3732871" y="6601875"/>
                </a:cubicBezTo>
                <a:cubicBezTo>
                  <a:pt x="3747495" y="6598217"/>
                  <a:pt x="3754807" y="6572611"/>
                  <a:pt x="3765776" y="6554321"/>
                </a:cubicBezTo>
                <a:cubicBezTo>
                  <a:pt x="3762120" y="6565295"/>
                  <a:pt x="3765776" y="6568953"/>
                  <a:pt x="3762120" y="6579927"/>
                </a:cubicBezTo>
                <a:cubicBezTo>
                  <a:pt x="3780401" y="6572611"/>
                  <a:pt x="3795025" y="6557979"/>
                  <a:pt x="3802337" y="6536031"/>
                </a:cubicBezTo>
                <a:cubicBezTo>
                  <a:pt x="3824274" y="6528715"/>
                  <a:pt x="3824274" y="6503107"/>
                  <a:pt x="3846209" y="6499449"/>
                </a:cubicBezTo>
                <a:cubicBezTo>
                  <a:pt x="3846209" y="6492133"/>
                  <a:pt x="3853522" y="6492133"/>
                  <a:pt x="3853522" y="6484817"/>
                </a:cubicBezTo>
                <a:cubicBezTo>
                  <a:pt x="3857178" y="6484817"/>
                  <a:pt x="3860834" y="6481159"/>
                  <a:pt x="3864490" y="6481159"/>
                </a:cubicBezTo>
                <a:cubicBezTo>
                  <a:pt x="3875459" y="6455553"/>
                  <a:pt x="3904708" y="6444579"/>
                  <a:pt x="3915676" y="6429946"/>
                </a:cubicBezTo>
                <a:cubicBezTo>
                  <a:pt x="3912020" y="6429946"/>
                  <a:pt x="3908364" y="6433605"/>
                  <a:pt x="3908364" y="6429946"/>
                </a:cubicBezTo>
                <a:cubicBezTo>
                  <a:pt x="3912020" y="6426288"/>
                  <a:pt x="3912020" y="6411656"/>
                  <a:pt x="3915676" y="6418972"/>
                </a:cubicBezTo>
                <a:cubicBezTo>
                  <a:pt x="3912020" y="6418972"/>
                  <a:pt x="3915676" y="6426288"/>
                  <a:pt x="3919332" y="6422630"/>
                </a:cubicBezTo>
                <a:cubicBezTo>
                  <a:pt x="3922989" y="6415314"/>
                  <a:pt x="3944923" y="6400682"/>
                  <a:pt x="3948580" y="6393366"/>
                </a:cubicBezTo>
                <a:cubicBezTo>
                  <a:pt x="3948580" y="6400682"/>
                  <a:pt x="3937613" y="6411656"/>
                  <a:pt x="3944923" y="6411656"/>
                </a:cubicBezTo>
                <a:cubicBezTo>
                  <a:pt x="3952236" y="6404340"/>
                  <a:pt x="3955892" y="6397024"/>
                  <a:pt x="3963204" y="6389708"/>
                </a:cubicBezTo>
                <a:cubicBezTo>
                  <a:pt x="3963204" y="6382392"/>
                  <a:pt x="3955892" y="6382392"/>
                  <a:pt x="3955892" y="6375076"/>
                </a:cubicBezTo>
                <a:cubicBezTo>
                  <a:pt x="3963204" y="6382392"/>
                  <a:pt x="3981485" y="6389708"/>
                  <a:pt x="3988797" y="6360444"/>
                </a:cubicBezTo>
                <a:cubicBezTo>
                  <a:pt x="3981485" y="6364102"/>
                  <a:pt x="3985141" y="6360444"/>
                  <a:pt x="3977829" y="6364102"/>
                </a:cubicBezTo>
                <a:cubicBezTo>
                  <a:pt x="3981485" y="6345812"/>
                  <a:pt x="3996110" y="6342152"/>
                  <a:pt x="4003422" y="6320204"/>
                </a:cubicBezTo>
                <a:cubicBezTo>
                  <a:pt x="4018047" y="6320204"/>
                  <a:pt x="4021703" y="6290940"/>
                  <a:pt x="4043639" y="6290940"/>
                </a:cubicBezTo>
                <a:cubicBezTo>
                  <a:pt x="4043639" y="6283624"/>
                  <a:pt x="4050952" y="6283624"/>
                  <a:pt x="4050952" y="6272650"/>
                </a:cubicBezTo>
                <a:cubicBezTo>
                  <a:pt x="4047296" y="6272650"/>
                  <a:pt x="4043639" y="6276308"/>
                  <a:pt x="4043639" y="6272650"/>
                </a:cubicBezTo>
                <a:cubicBezTo>
                  <a:pt x="4058262" y="6268992"/>
                  <a:pt x="4058262" y="6243384"/>
                  <a:pt x="4076543" y="6236068"/>
                </a:cubicBezTo>
                <a:cubicBezTo>
                  <a:pt x="4076543" y="6250700"/>
                  <a:pt x="4054608" y="6258018"/>
                  <a:pt x="4061919" y="6265334"/>
                </a:cubicBezTo>
                <a:cubicBezTo>
                  <a:pt x="4072887" y="6254358"/>
                  <a:pt x="4102136" y="6214120"/>
                  <a:pt x="4102136" y="6232410"/>
                </a:cubicBezTo>
                <a:cubicBezTo>
                  <a:pt x="4109449" y="6221436"/>
                  <a:pt x="4120417" y="6199488"/>
                  <a:pt x="4138698" y="6188514"/>
                </a:cubicBezTo>
                <a:cubicBezTo>
                  <a:pt x="4149666" y="6184856"/>
                  <a:pt x="4149666" y="6188514"/>
                  <a:pt x="4156979" y="6181198"/>
                </a:cubicBezTo>
                <a:cubicBezTo>
                  <a:pt x="4164291" y="6184856"/>
                  <a:pt x="4156979" y="6192172"/>
                  <a:pt x="4160635" y="6195830"/>
                </a:cubicBezTo>
                <a:cubicBezTo>
                  <a:pt x="4164291" y="6195830"/>
                  <a:pt x="4164291" y="6192172"/>
                  <a:pt x="4164291" y="6188514"/>
                </a:cubicBezTo>
                <a:cubicBezTo>
                  <a:pt x="4167947" y="6184856"/>
                  <a:pt x="4164291" y="6181198"/>
                  <a:pt x="4164291" y="6173882"/>
                </a:cubicBezTo>
                <a:cubicBezTo>
                  <a:pt x="4175257" y="6170224"/>
                  <a:pt x="4167947" y="6184856"/>
                  <a:pt x="4175257" y="6184856"/>
                </a:cubicBezTo>
                <a:cubicBezTo>
                  <a:pt x="4186226" y="6181198"/>
                  <a:pt x="4171603" y="6170224"/>
                  <a:pt x="4182570" y="6162906"/>
                </a:cubicBezTo>
                <a:cubicBezTo>
                  <a:pt x="4182570" y="6170224"/>
                  <a:pt x="4186226" y="6173882"/>
                  <a:pt x="4189882" y="6170224"/>
                </a:cubicBezTo>
                <a:cubicBezTo>
                  <a:pt x="4197194" y="6159248"/>
                  <a:pt x="4189882" y="6162906"/>
                  <a:pt x="4189882" y="6155590"/>
                </a:cubicBezTo>
                <a:cubicBezTo>
                  <a:pt x="4197194" y="6155590"/>
                  <a:pt x="4193538" y="6144616"/>
                  <a:pt x="4200851" y="6148274"/>
                </a:cubicBezTo>
                <a:cubicBezTo>
                  <a:pt x="4208163" y="6151932"/>
                  <a:pt x="4197194" y="6155590"/>
                  <a:pt x="4200851" y="6159248"/>
                </a:cubicBezTo>
                <a:cubicBezTo>
                  <a:pt x="4211819" y="6159248"/>
                  <a:pt x="4208163" y="6140958"/>
                  <a:pt x="4211819" y="6133642"/>
                </a:cubicBezTo>
                <a:cubicBezTo>
                  <a:pt x="4208163" y="6137300"/>
                  <a:pt x="4193538" y="6144616"/>
                  <a:pt x="4193538" y="6133642"/>
                </a:cubicBezTo>
                <a:cubicBezTo>
                  <a:pt x="4208163" y="6122668"/>
                  <a:pt x="4222787" y="6111694"/>
                  <a:pt x="4230099" y="6097062"/>
                </a:cubicBezTo>
                <a:cubicBezTo>
                  <a:pt x="4226443" y="6097062"/>
                  <a:pt x="4226443" y="6097062"/>
                  <a:pt x="4226443" y="6093404"/>
                </a:cubicBezTo>
                <a:cubicBezTo>
                  <a:pt x="4237412" y="6089746"/>
                  <a:pt x="4230099" y="6108036"/>
                  <a:pt x="4241068" y="6104378"/>
                </a:cubicBezTo>
                <a:cubicBezTo>
                  <a:pt x="4241068" y="6093404"/>
                  <a:pt x="4255693" y="6100720"/>
                  <a:pt x="4255693" y="6089746"/>
                </a:cubicBezTo>
                <a:cubicBezTo>
                  <a:pt x="4252037" y="6086088"/>
                  <a:pt x="4241068" y="6097062"/>
                  <a:pt x="4241068" y="6082430"/>
                </a:cubicBezTo>
                <a:cubicBezTo>
                  <a:pt x="4248381" y="6082430"/>
                  <a:pt x="4252037" y="6082430"/>
                  <a:pt x="4259349" y="6082430"/>
                </a:cubicBezTo>
                <a:cubicBezTo>
                  <a:pt x="4259349" y="6075112"/>
                  <a:pt x="4259349" y="6071454"/>
                  <a:pt x="4263005" y="6064138"/>
                </a:cubicBezTo>
                <a:cubicBezTo>
                  <a:pt x="4273973" y="6056822"/>
                  <a:pt x="4281285" y="6045848"/>
                  <a:pt x="4292253" y="6038532"/>
                </a:cubicBezTo>
                <a:cubicBezTo>
                  <a:pt x="4292253" y="6053164"/>
                  <a:pt x="4288598" y="6038532"/>
                  <a:pt x="4288598" y="6045848"/>
                </a:cubicBezTo>
                <a:cubicBezTo>
                  <a:pt x="4288598" y="6049506"/>
                  <a:pt x="4292253" y="6049506"/>
                  <a:pt x="4292253" y="6049506"/>
                </a:cubicBezTo>
                <a:cubicBezTo>
                  <a:pt x="4295909" y="6038532"/>
                  <a:pt x="4306877" y="6020242"/>
                  <a:pt x="4317845" y="6012926"/>
                </a:cubicBezTo>
                <a:cubicBezTo>
                  <a:pt x="4325157" y="6009268"/>
                  <a:pt x="4321501" y="6020242"/>
                  <a:pt x="4328814" y="6016584"/>
                </a:cubicBezTo>
                <a:cubicBezTo>
                  <a:pt x="4336126" y="6009268"/>
                  <a:pt x="4339783" y="6009268"/>
                  <a:pt x="4339783" y="5998294"/>
                </a:cubicBezTo>
                <a:cubicBezTo>
                  <a:pt x="4350751" y="5994634"/>
                  <a:pt x="4347095" y="6001952"/>
                  <a:pt x="4350751" y="6005610"/>
                </a:cubicBezTo>
                <a:cubicBezTo>
                  <a:pt x="4354407" y="5998294"/>
                  <a:pt x="4361719" y="5990976"/>
                  <a:pt x="4365375" y="5987318"/>
                </a:cubicBezTo>
                <a:cubicBezTo>
                  <a:pt x="4363548" y="5992805"/>
                  <a:pt x="4364461" y="5993721"/>
                  <a:pt x="4366747" y="5993264"/>
                </a:cubicBezTo>
                <a:lnTo>
                  <a:pt x="4369169" y="5992687"/>
                </a:lnTo>
                <a:lnTo>
                  <a:pt x="4325157" y="6031216"/>
                </a:lnTo>
                <a:cubicBezTo>
                  <a:pt x="4332470" y="6031216"/>
                  <a:pt x="4328814" y="6042190"/>
                  <a:pt x="4332470" y="6045848"/>
                </a:cubicBezTo>
                <a:cubicBezTo>
                  <a:pt x="4350751" y="6023900"/>
                  <a:pt x="4394625" y="6001952"/>
                  <a:pt x="4387312" y="5976344"/>
                </a:cubicBezTo>
                <a:cubicBezTo>
                  <a:pt x="4394625" y="5969028"/>
                  <a:pt x="4394625" y="5980002"/>
                  <a:pt x="4401937" y="5976344"/>
                </a:cubicBezTo>
                <a:cubicBezTo>
                  <a:pt x="4405593" y="5965370"/>
                  <a:pt x="4412903" y="5961712"/>
                  <a:pt x="4416559" y="5954396"/>
                </a:cubicBezTo>
                <a:cubicBezTo>
                  <a:pt x="4412903" y="5947080"/>
                  <a:pt x="4423872" y="5943422"/>
                  <a:pt x="4416559" y="5943422"/>
                </a:cubicBezTo>
                <a:cubicBezTo>
                  <a:pt x="4412903" y="5947080"/>
                  <a:pt x="4405593" y="5947080"/>
                  <a:pt x="4401937" y="5958054"/>
                </a:cubicBezTo>
                <a:cubicBezTo>
                  <a:pt x="4405593" y="5958054"/>
                  <a:pt x="4409247" y="5954396"/>
                  <a:pt x="4409247" y="5958054"/>
                </a:cubicBezTo>
                <a:cubicBezTo>
                  <a:pt x="4401937" y="5958054"/>
                  <a:pt x="4401937" y="5969028"/>
                  <a:pt x="4394625" y="5969028"/>
                </a:cubicBezTo>
                <a:cubicBezTo>
                  <a:pt x="4394625" y="5958054"/>
                  <a:pt x="4387312" y="5961712"/>
                  <a:pt x="4387312" y="5950738"/>
                </a:cubicBezTo>
                <a:cubicBezTo>
                  <a:pt x="4394625" y="5943422"/>
                  <a:pt x="4390969" y="5954396"/>
                  <a:pt x="4398281" y="5950738"/>
                </a:cubicBezTo>
                <a:cubicBezTo>
                  <a:pt x="4398281" y="5936106"/>
                  <a:pt x="4427528" y="5939764"/>
                  <a:pt x="4416559" y="5921474"/>
                </a:cubicBezTo>
                <a:cubicBezTo>
                  <a:pt x="4420215" y="5921474"/>
                  <a:pt x="4423872" y="5917816"/>
                  <a:pt x="4423872" y="5914158"/>
                </a:cubicBezTo>
                <a:cubicBezTo>
                  <a:pt x="4431184" y="5910500"/>
                  <a:pt x="4431184" y="5921474"/>
                  <a:pt x="4434841" y="5914158"/>
                </a:cubicBezTo>
                <a:cubicBezTo>
                  <a:pt x="4438497" y="5910500"/>
                  <a:pt x="4431184" y="5910500"/>
                  <a:pt x="4431184" y="5906840"/>
                </a:cubicBezTo>
                <a:cubicBezTo>
                  <a:pt x="4442153" y="5903182"/>
                  <a:pt x="4445809" y="5892208"/>
                  <a:pt x="4456777" y="5888550"/>
                </a:cubicBezTo>
                <a:cubicBezTo>
                  <a:pt x="4449465" y="5888550"/>
                  <a:pt x="4464089" y="5881234"/>
                  <a:pt x="4456777" y="5881234"/>
                </a:cubicBezTo>
                <a:cubicBezTo>
                  <a:pt x="4449465" y="5892208"/>
                  <a:pt x="4442153" y="5892208"/>
                  <a:pt x="4431184" y="5895866"/>
                </a:cubicBezTo>
                <a:cubicBezTo>
                  <a:pt x="4445809" y="5888550"/>
                  <a:pt x="4445809" y="5881234"/>
                  <a:pt x="4453121" y="5870260"/>
                </a:cubicBezTo>
                <a:cubicBezTo>
                  <a:pt x="4456777" y="5873918"/>
                  <a:pt x="4453121" y="5881234"/>
                  <a:pt x="4460433" y="5877576"/>
                </a:cubicBezTo>
                <a:cubicBezTo>
                  <a:pt x="4460433" y="5873918"/>
                  <a:pt x="4464089" y="5873918"/>
                  <a:pt x="4464089" y="5870260"/>
                </a:cubicBezTo>
                <a:cubicBezTo>
                  <a:pt x="4460433" y="5866602"/>
                  <a:pt x="4460433" y="5862944"/>
                  <a:pt x="4456777" y="5859286"/>
                </a:cubicBezTo>
                <a:cubicBezTo>
                  <a:pt x="4453121" y="5870260"/>
                  <a:pt x="4442153" y="5870260"/>
                  <a:pt x="4438497" y="5884892"/>
                </a:cubicBezTo>
                <a:cubicBezTo>
                  <a:pt x="4431184" y="5884892"/>
                  <a:pt x="4431184" y="5881234"/>
                  <a:pt x="4423872" y="5881234"/>
                </a:cubicBezTo>
                <a:cubicBezTo>
                  <a:pt x="4412903" y="5899524"/>
                  <a:pt x="4416559" y="5914158"/>
                  <a:pt x="4394625" y="5917816"/>
                </a:cubicBezTo>
                <a:cubicBezTo>
                  <a:pt x="4390969" y="5914158"/>
                  <a:pt x="4405593" y="5906840"/>
                  <a:pt x="4394625" y="5906840"/>
                </a:cubicBezTo>
                <a:cubicBezTo>
                  <a:pt x="4394625" y="5917816"/>
                  <a:pt x="4390969" y="5921474"/>
                  <a:pt x="4383656" y="5928790"/>
                </a:cubicBezTo>
                <a:cubicBezTo>
                  <a:pt x="4380000" y="5925132"/>
                  <a:pt x="4394625" y="5910500"/>
                  <a:pt x="4383656" y="5910500"/>
                </a:cubicBezTo>
                <a:cubicBezTo>
                  <a:pt x="4383656" y="5921474"/>
                  <a:pt x="4376344" y="5925132"/>
                  <a:pt x="4380000" y="5936106"/>
                </a:cubicBezTo>
                <a:cubicBezTo>
                  <a:pt x="4365375" y="5939764"/>
                  <a:pt x="4383656" y="5921474"/>
                  <a:pt x="4369031" y="5925132"/>
                </a:cubicBezTo>
                <a:cubicBezTo>
                  <a:pt x="4369031" y="5939764"/>
                  <a:pt x="4358063" y="5939764"/>
                  <a:pt x="4369031" y="5943422"/>
                </a:cubicBezTo>
                <a:cubicBezTo>
                  <a:pt x="4354407" y="5943422"/>
                  <a:pt x="4347095" y="5950738"/>
                  <a:pt x="4354407" y="5958054"/>
                </a:cubicBezTo>
                <a:cubicBezTo>
                  <a:pt x="4350751" y="5958054"/>
                  <a:pt x="4347095" y="5961712"/>
                  <a:pt x="4347095" y="5965370"/>
                </a:cubicBezTo>
                <a:cubicBezTo>
                  <a:pt x="4343439" y="5965370"/>
                  <a:pt x="4339783" y="5954396"/>
                  <a:pt x="4332470" y="5965370"/>
                </a:cubicBezTo>
                <a:cubicBezTo>
                  <a:pt x="4332470" y="5969028"/>
                  <a:pt x="4336126" y="5972686"/>
                  <a:pt x="4336126" y="5976344"/>
                </a:cubicBezTo>
                <a:cubicBezTo>
                  <a:pt x="4332470" y="5980002"/>
                  <a:pt x="4321501" y="5998294"/>
                  <a:pt x="4317845" y="5990976"/>
                </a:cubicBezTo>
                <a:cubicBezTo>
                  <a:pt x="4325157" y="5987318"/>
                  <a:pt x="4325157" y="5980002"/>
                  <a:pt x="4332470" y="5976344"/>
                </a:cubicBezTo>
                <a:cubicBezTo>
                  <a:pt x="4314189" y="5983660"/>
                  <a:pt x="4303221" y="6009268"/>
                  <a:pt x="4292253" y="5994634"/>
                </a:cubicBezTo>
                <a:cubicBezTo>
                  <a:pt x="4288598" y="6005610"/>
                  <a:pt x="4277629" y="6005610"/>
                  <a:pt x="4273973" y="6020242"/>
                </a:cubicBezTo>
                <a:cubicBezTo>
                  <a:pt x="4277629" y="6012926"/>
                  <a:pt x="4292253" y="6016584"/>
                  <a:pt x="4292253" y="6001952"/>
                </a:cubicBezTo>
                <a:cubicBezTo>
                  <a:pt x="4292253" y="6001952"/>
                  <a:pt x="4292253" y="6001952"/>
                  <a:pt x="4299565" y="6001952"/>
                </a:cubicBezTo>
                <a:cubicBezTo>
                  <a:pt x="4299565" y="6005610"/>
                  <a:pt x="4299565" y="6009268"/>
                  <a:pt x="4299565" y="6012926"/>
                </a:cubicBezTo>
                <a:cubicBezTo>
                  <a:pt x="4292253" y="6012926"/>
                  <a:pt x="4281285" y="6020242"/>
                  <a:pt x="4270317" y="6027558"/>
                </a:cubicBezTo>
                <a:cubicBezTo>
                  <a:pt x="4270317" y="6023900"/>
                  <a:pt x="4270317" y="6016584"/>
                  <a:pt x="4263005" y="6016584"/>
                </a:cubicBezTo>
                <a:cubicBezTo>
                  <a:pt x="4259349" y="6034874"/>
                  <a:pt x="4241068" y="6042190"/>
                  <a:pt x="4237412" y="6042190"/>
                </a:cubicBezTo>
                <a:cubicBezTo>
                  <a:pt x="4241068" y="6053164"/>
                  <a:pt x="4230099" y="6060480"/>
                  <a:pt x="4237412" y="6064138"/>
                </a:cubicBezTo>
                <a:cubicBezTo>
                  <a:pt x="4233755" y="6067796"/>
                  <a:pt x="4233755" y="6067796"/>
                  <a:pt x="4233755" y="6071454"/>
                </a:cubicBezTo>
                <a:cubicBezTo>
                  <a:pt x="4226443" y="6064138"/>
                  <a:pt x="4219131" y="6075112"/>
                  <a:pt x="4219131" y="6064138"/>
                </a:cubicBezTo>
                <a:cubicBezTo>
                  <a:pt x="4211819" y="6071454"/>
                  <a:pt x="4215475" y="6078770"/>
                  <a:pt x="4219131" y="6082430"/>
                </a:cubicBezTo>
                <a:cubicBezTo>
                  <a:pt x="4208163" y="6086088"/>
                  <a:pt x="4193538" y="6119010"/>
                  <a:pt x="4197194" y="6097062"/>
                </a:cubicBezTo>
                <a:cubicBezTo>
                  <a:pt x="4189882" y="6100720"/>
                  <a:pt x="4182570" y="6115352"/>
                  <a:pt x="4178913" y="6104378"/>
                </a:cubicBezTo>
                <a:cubicBezTo>
                  <a:pt x="4182570" y="6100720"/>
                  <a:pt x="4189882" y="6100720"/>
                  <a:pt x="4189882" y="6093404"/>
                </a:cubicBezTo>
                <a:cubicBezTo>
                  <a:pt x="4178913" y="6093404"/>
                  <a:pt x="4178913" y="6104378"/>
                  <a:pt x="4167947" y="6108036"/>
                </a:cubicBezTo>
                <a:cubicBezTo>
                  <a:pt x="4171603" y="6104378"/>
                  <a:pt x="4171603" y="6104378"/>
                  <a:pt x="4171603" y="6100720"/>
                </a:cubicBezTo>
                <a:cubicBezTo>
                  <a:pt x="4167947" y="6100720"/>
                  <a:pt x="4167947" y="6100720"/>
                  <a:pt x="4167947" y="6097062"/>
                </a:cubicBezTo>
                <a:cubicBezTo>
                  <a:pt x="4171603" y="6097062"/>
                  <a:pt x="4178913" y="6097062"/>
                  <a:pt x="4178913" y="6093404"/>
                </a:cubicBezTo>
                <a:cubicBezTo>
                  <a:pt x="4178913" y="6089746"/>
                  <a:pt x="4182570" y="6086088"/>
                  <a:pt x="4178913" y="6086088"/>
                </a:cubicBezTo>
                <a:cubicBezTo>
                  <a:pt x="4171603" y="6089746"/>
                  <a:pt x="4156979" y="6100720"/>
                  <a:pt x="4160635" y="6111694"/>
                </a:cubicBezTo>
                <a:cubicBezTo>
                  <a:pt x="4149666" y="6119010"/>
                  <a:pt x="4138698" y="6129984"/>
                  <a:pt x="4131385" y="6144616"/>
                </a:cubicBezTo>
                <a:cubicBezTo>
                  <a:pt x="4135041" y="6148274"/>
                  <a:pt x="4138698" y="6151932"/>
                  <a:pt x="4138698" y="6155590"/>
                </a:cubicBezTo>
                <a:cubicBezTo>
                  <a:pt x="4127729" y="6148274"/>
                  <a:pt x="4135041" y="6162906"/>
                  <a:pt x="4124073" y="6170224"/>
                </a:cubicBezTo>
                <a:cubicBezTo>
                  <a:pt x="4120417" y="6162906"/>
                  <a:pt x="4131385" y="6148274"/>
                  <a:pt x="4120417" y="6148274"/>
                </a:cubicBezTo>
                <a:cubicBezTo>
                  <a:pt x="4109449" y="6159248"/>
                  <a:pt x="4094824" y="6170224"/>
                  <a:pt x="4087511" y="6188514"/>
                </a:cubicBezTo>
                <a:cubicBezTo>
                  <a:pt x="4069231" y="6192172"/>
                  <a:pt x="4058262" y="6221436"/>
                  <a:pt x="4039983" y="6221436"/>
                </a:cubicBezTo>
                <a:cubicBezTo>
                  <a:pt x="4039983" y="6217778"/>
                  <a:pt x="4047296" y="6214120"/>
                  <a:pt x="4043639" y="6214120"/>
                </a:cubicBezTo>
                <a:cubicBezTo>
                  <a:pt x="4032671" y="6221436"/>
                  <a:pt x="4036327" y="6203146"/>
                  <a:pt x="4029015" y="6214120"/>
                </a:cubicBezTo>
                <a:cubicBezTo>
                  <a:pt x="4029015" y="6221436"/>
                  <a:pt x="4032671" y="6217778"/>
                  <a:pt x="4036327" y="6225094"/>
                </a:cubicBezTo>
                <a:cubicBezTo>
                  <a:pt x="4032671" y="6239726"/>
                  <a:pt x="4021703" y="6243384"/>
                  <a:pt x="4014391" y="6258018"/>
                </a:cubicBezTo>
                <a:cubicBezTo>
                  <a:pt x="4021703" y="6254358"/>
                  <a:pt x="4029015" y="6250700"/>
                  <a:pt x="4029015" y="6258018"/>
                </a:cubicBezTo>
                <a:cubicBezTo>
                  <a:pt x="4025359" y="6265334"/>
                  <a:pt x="4014391" y="6268992"/>
                  <a:pt x="4010734" y="6276308"/>
                </a:cubicBezTo>
                <a:cubicBezTo>
                  <a:pt x="4014391" y="6268992"/>
                  <a:pt x="4003422" y="6276308"/>
                  <a:pt x="4007078" y="6268992"/>
                </a:cubicBezTo>
                <a:cubicBezTo>
                  <a:pt x="4014391" y="6268992"/>
                  <a:pt x="4021703" y="6265334"/>
                  <a:pt x="4025359" y="6258018"/>
                </a:cubicBezTo>
                <a:cubicBezTo>
                  <a:pt x="4014391" y="6261676"/>
                  <a:pt x="4014391" y="6265334"/>
                  <a:pt x="4010734" y="6258018"/>
                </a:cubicBezTo>
                <a:cubicBezTo>
                  <a:pt x="4003422" y="6268992"/>
                  <a:pt x="3992453" y="6276308"/>
                  <a:pt x="3981485" y="6287282"/>
                </a:cubicBezTo>
                <a:cubicBezTo>
                  <a:pt x="3985141" y="6276308"/>
                  <a:pt x="3974173" y="6272650"/>
                  <a:pt x="3966861" y="6283624"/>
                </a:cubicBezTo>
                <a:cubicBezTo>
                  <a:pt x="3966861" y="6272650"/>
                  <a:pt x="3977829" y="6276308"/>
                  <a:pt x="3977829" y="6268992"/>
                </a:cubicBezTo>
                <a:cubicBezTo>
                  <a:pt x="3970517" y="6265334"/>
                  <a:pt x="3959548" y="6272650"/>
                  <a:pt x="3955892" y="6290940"/>
                </a:cubicBezTo>
                <a:cubicBezTo>
                  <a:pt x="3966861" y="6290940"/>
                  <a:pt x="3966861" y="6287282"/>
                  <a:pt x="3966861" y="6294598"/>
                </a:cubicBezTo>
                <a:cubicBezTo>
                  <a:pt x="3977829" y="6290940"/>
                  <a:pt x="3966861" y="6283624"/>
                  <a:pt x="3977829" y="6279966"/>
                </a:cubicBezTo>
                <a:cubicBezTo>
                  <a:pt x="3977829" y="6287282"/>
                  <a:pt x="3974173" y="6287282"/>
                  <a:pt x="3974173" y="6298256"/>
                </a:cubicBezTo>
                <a:cubicBezTo>
                  <a:pt x="3966861" y="6305572"/>
                  <a:pt x="3955892" y="6312888"/>
                  <a:pt x="3948580" y="6320204"/>
                </a:cubicBezTo>
                <a:cubicBezTo>
                  <a:pt x="3937613" y="6327520"/>
                  <a:pt x="3933957" y="6338494"/>
                  <a:pt x="3930301" y="6345812"/>
                </a:cubicBezTo>
                <a:cubicBezTo>
                  <a:pt x="3922989" y="6353128"/>
                  <a:pt x="3922989" y="6345812"/>
                  <a:pt x="3915676" y="6349470"/>
                </a:cubicBezTo>
                <a:cubicBezTo>
                  <a:pt x="3915676" y="6349470"/>
                  <a:pt x="3915676" y="6353128"/>
                  <a:pt x="3915676" y="6353128"/>
                </a:cubicBezTo>
                <a:cubicBezTo>
                  <a:pt x="3912020" y="6360444"/>
                  <a:pt x="3919332" y="6364102"/>
                  <a:pt x="3912020" y="6367760"/>
                </a:cubicBezTo>
                <a:cubicBezTo>
                  <a:pt x="3901051" y="6367760"/>
                  <a:pt x="3875459" y="6393366"/>
                  <a:pt x="3875459" y="6411656"/>
                </a:cubicBezTo>
                <a:cubicBezTo>
                  <a:pt x="3868146" y="6418972"/>
                  <a:pt x="3875459" y="6400682"/>
                  <a:pt x="3871803" y="6404340"/>
                </a:cubicBezTo>
                <a:cubicBezTo>
                  <a:pt x="3868146" y="6407998"/>
                  <a:pt x="3864490" y="6407998"/>
                  <a:pt x="3860834" y="6407998"/>
                </a:cubicBezTo>
                <a:cubicBezTo>
                  <a:pt x="3860834" y="6418972"/>
                  <a:pt x="3857178" y="6418972"/>
                  <a:pt x="3849865" y="6422630"/>
                </a:cubicBezTo>
                <a:cubicBezTo>
                  <a:pt x="3849865" y="6426288"/>
                  <a:pt x="3853522" y="6422630"/>
                  <a:pt x="3849865" y="6429946"/>
                </a:cubicBezTo>
                <a:cubicBezTo>
                  <a:pt x="3842553" y="6429946"/>
                  <a:pt x="3842553" y="6437263"/>
                  <a:pt x="3835241" y="6440921"/>
                </a:cubicBezTo>
                <a:cubicBezTo>
                  <a:pt x="3835241" y="6433605"/>
                  <a:pt x="3835241" y="6433605"/>
                  <a:pt x="3831585" y="6433605"/>
                </a:cubicBezTo>
                <a:cubicBezTo>
                  <a:pt x="3831585" y="6437263"/>
                  <a:pt x="3827931" y="6440921"/>
                  <a:pt x="3827931" y="6444579"/>
                </a:cubicBezTo>
                <a:cubicBezTo>
                  <a:pt x="3831585" y="6444579"/>
                  <a:pt x="3831585" y="6440921"/>
                  <a:pt x="3835241" y="6440921"/>
                </a:cubicBezTo>
                <a:cubicBezTo>
                  <a:pt x="3831585" y="6448237"/>
                  <a:pt x="3827931" y="6455553"/>
                  <a:pt x="3827931" y="6459211"/>
                </a:cubicBezTo>
                <a:cubicBezTo>
                  <a:pt x="3824274" y="6448237"/>
                  <a:pt x="3816962" y="6473843"/>
                  <a:pt x="3809650" y="6466527"/>
                </a:cubicBezTo>
                <a:cubicBezTo>
                  <a:pt x="3798681" y="6488475"/>
                  <a:pt x="3780401" y="6506765"/>
                  <a:pt x="3762120" y="6517741"/>
                </a:cubicBezTo>
                <a:cubicBezTo>
                  <a:pt x="3762120" y="6528715"/>
                  <a:pt x="3758463" y="6525057"/>
                  <a:pt x="3754807" y="6525057"/>
                </a:cubicBezTo>
                <a:cubicBezTo>
                  <a:pt x="3747495" y="6543347"/>
                  <a:pt x="3732871" y="6565295"/>
                  <a:pt x="3721902" y="6565295"/>
                </a:cubicBezTo>
                <a:cubicBezTo>
                  <a:pt x="3721902" y="6572611"/>
                  <a:pt x="3718246" y="6576269"/>
                  <a:pt x="3710933" y="6583585"/>
                </a:cubicBezTo>
                <a:cubicBezTo>
                  <a:pt x="3703623" y="6587243"/>
                  <a:pt x="3696311" y="6587243"/>
                  <a:pt x="3696311" y="6587243"/>
                </a:cubicBezTo>
                <a:cubicBezTo>
                  <a:pt x="3696311" y="6587243"/>
                  <a:pt x="3703623" y="6576269"/>
                  <a:pt x="3696311" y="6579927"/>
                </a:cubicBezTo>
                <a:cubicBezTo>
                  <a:pt x="3692655" y="6583585"/>
                  <a:pt x="3688999" y="6587243"/>
                  <a:pt x="3688999" y="6594559"/>
                </a:cubicBezTo>
                <a:cubicBezTo>
                  <a:pt x="3688999" y="6594559"/>
                  <a:pt x="3692655" y="6594559"/>
                  <a:pt x="3692655" y="6598217"/>
                </a:cubicBezTo>
                <a:cubicBezTo>
                  <a:pt x="3685343" y="6605535"/>
                  <a:pt x="3681686" y="6616509"/>
                  <a:pt x="3678030" y="6623825"/>
                </a:cubicBezTo>
                <a:cubicBezTo>
                  <a:pt x="3681686" y="6598217"/>
                  <a:pt x="3674374" y="6590901"/>
                  <a:pt x="3688999" y="6579927"/>
                </a:cubicBezTo>
                <a:cubicBezTo>
                  <a:pt x="3692655" y="6565295"/>
                  <a:pt x="3703623" y="6557979"/>
                  <a:pt x="3707279" y="6547005"/>
                </a:cubicBezTo>
                <a:cubicBezTo>
                  <a:pt x="3714590" y="6543347"/>
                  <a:pt x="3714590" y="6550663"/>
                  <a:pt x="3721902" y="6539689"/>
                </a:cubicBezTo>
                <a:cubicBezTo>
                  <a:pt x="3721902" y="6547005"/>
                  <a:pt x="3714590" y="6554321"/>
                  <a:pt x="3721902" y="6554321"/>
                </a:cubicBezTo>
                <a:cubicBezTo>
                  <a:pt x="3732871" y="6536031"/>
                  <a:pt x="3747495" y="6514081"/>
                  <a:pt x="3747495" y="6495791"/>
                </a:cubicBezTo>
                <a:cubicBezTo>
                  <a:pt x="3754807" y="6492133"/>
                  <a:pt x="3751151" y="6506765"/>
                  <a:pt x="3758463" y="6503107"/>
                </a:cubicBezTo>
                <a:cubicBezTo>
                  <a:pt x="3758463" y="6484817"/>
                  <a:pt x="3776744" y="6477501"/>
                  <a:pt x="3780401" y="6470185"/>
                </a:cubicBezTo>
                <a:cubicBezTo>
                  <a:pt x="3776744" y="6477501"/>
                  <a:pt x="3776744" y="6484817"/>
                  <a:pt x="3773088" y="6492133"/>
                </a:cubicBezTo>
                <a:cubicBezTo>
                  <a:pt x="3765776" y="6492133"/>
                  <a:pt x="3754807" y="6506765"/>
                  <a:pt x="3762120" y="6514081"/>
                </a:cubicBezTo>
                <a:cubicBezTo>
                  <a:pt x="3773088" y="6506765"/>
                  <a:pt x="3776744" y="6488475"/>
                  <a:pt x="3791369" y="6484817"/>
                </a:cubicBezTo>
                <a:cubicBezTo>
                  <a:pt x="3791369" y="6481159"/>
                  <a:pt x="3791369" y="6477501"/>
                  <a:pt x="3791369" y="6473843"/>
                </a:cubicBezTo>
                <a:cubicBezTo>
                  <a:pt x="3784057" y="6473843"/>
                  <a:pt x="3780401" y="6484817"/>
                  <a:pt x="3780401" y="6477501"/>
                </a:cubicBezTo>
                <a:cubicBezTo>
                  <a:pt x="3787713" y="6477501"/>
                  <a:pt x="3784057" y="6466527"/>
                  <a:pt x="3784057" y="6462869"/>
                </a:cubicBezTo>
                <a:cubicBezTo>
                  <a:pt x="3802337" y="6455553"/>
                  <a:pt x="3791369" y="6437263"/>
                  <a:pt x="3802337" y="6426288"/>
                </a:cubicBezTo>
                <a:cubicBezTo>
                  <a:pt x="3805993" y="6433605"/>
                  <a:pt x="3798681" y="6444579"/>
                  <a:pt x="3802337" y="6440921"/>
                </a:cubicBezTo>
                <a:cubicBezTo>
                  <a:pt x="3809650" y="6429946"/>
                  <a:pt x="3820618" y="6422630"/>
                  <a:pt x="3827931" y="6407998"/>
                </a:cubicBezTo>
                <a:cubicBezTo>
                  <a:pt x="3835241" y="6404340"/>
                  <a:pt x="3831585" y="6411656"/>
                  <a:pt x="3838897" y="6407998"/>
                </a:cubicBezTo>
                <a:cubicBezTo>
                  <a:pt x="3842553" y="6400682"/>
                  <a:pt x="3842553" y="6389708"/>
                  <a:pt x="3846209" y="6386050"/>
                </a:cubicBezTo>
                <a:cubicBezTo>
                  <a:pt x="3853522" y="6386050"/>
                  <a:pt x="3846209" y="6404340"/>
                  <a:pt x="3849865" y="6407998"/>
                </a:cubicBezTo>
                <a:cubicBezTo>
                  <a:pt x="3857178" y="6404340"/>
                  <a:pt x="3857178" y="6397024"/>
                  <a:pt x="3860834" y="6393366"/>
                </a:cubicBezTo>
                <a:cubicBezTo>
                  <a:pt x="3853522" y="6393366"/>
                  <a:pt x="3864490" y="6382392"/>
                  <a:pt x="3868146" y="6378734"/>
                </a:cubicBezTo>
                <a:cubicBezTo>
                  <a:pt x="3864490" y="6376905"/>
                  <a:pt x="3865405" y="6374162"/>
                  <a:pt x="3866776" y="6371418"/>
                </a:cubicBezTo>
                <a:lnTo>
                  <a:pt x="3868102" y="6364342"/>
                </a:lnTo>
                <a:lnTo>
                  <a:pt x="3871345" y="6364558"/>
                </a:lnTo>
                <a:cubicBezTo>
                  <a:pt x="3871803" y="6366846"/>
                  <a:pt x="3871803" y="6369589"/>
                  <a:pt x="3875459" y="6367760"/>
                </a:cubicBezTo>
                <a:cubicBezTo>
                  <a:pt x="3886427" y="6360444"/>
                  <a:pt x="3879115" y="6338494"/>
                  <a:pt x="3890083" y="6334836"/>
                </a:cubicBezTo>
                <a:cubicBezTo>
                  <a:pt x="3890083" y="6342152"/>
                  <a:pt x="3890083" y="6345812"/>
                  <a:pt x="3893739" y="6345812"/>
                </a:cubicBezTo>
                <a:cubicBezTo>
                  <a:pt x="3908364" y="6338494"/>
                  <a:pt x="3904708" y="6316546"/>
                  <a:pt x="3904708" y="6309230"/>
                </a:cubicBezTo>
                <a:cubicBezTo>
                  <a:pt x="3904708" y="6316546"/>
                  <a:pt x="3912020" y="6312888"/>
                  <a:pt x="3912020" y="6316546"/>
                </a:cubicBezTo>
                <a:cubicBezTo>
                  <a:pt x="3912020" y="6323862"/>
                  <a:pt x="3904708" y="6338494"/>
                  <a:pt x="3908364" y="6338494"/>
                </a:cubicBezTo>
                <a:cubicBezTo>
                  <a:pt x="3926645" y="6327520"/>
                  <a:pt x="3915676" y="6316546"/>
                  <a:pt x="3926645" y="6298256"/>
                </a:cubicBezTo>
                <a:cubicBezTo>
                  <a:pt x="3930301" y="6298256"/>
                  <a:pt x="3930301" y="6301914"/>
                  <a:pt x="3933957" y="6298256"/>
                </a:cubicBezTo>
                <a:cubicBezTo>
                  <a:pt x="3933957" y="6294598"/>
                  <a:pt x="3937613" y="6287282"/>
                  <a:pt x="3937613" y="6279966"/>
                </a:cubicBezTo>
                <a:cubicBezTo>
                  <a:pt x="3933957" y="6283624"/>
                  <a:pt x="3926645" y="6298256"/>
                  <a:pt x="3922989" y="6290940"/>
                </a:cubicBezTo>
                <a:cubicBezTo>
                  <a:pt x="3930301" y="6283624"/>
                  <a:pt x="3937613" y="6279966"/>
                  <a:pt x="3941267" y="6268992"/>
                </a:cubicBezTo>
                <a:cubicBezTo>
                  <a:pt x="3930301" y="6279966"/>
                  <a:pt x="3922989" y="6287282"/>
                  <a:pt x="3912020" y="6298256"/>
                </a:cubicBezTo>
                <a:cubicBezTo>
                  <a:pt x="3904708" y="6305572"/>
                  <a:pt x="3893739" y="6316546"/>
                  <a:pt x="3886427" y="6327520"/>
                </a:cubicBezTo>
                <a:cubicBezTo>
                  <a:pt x="3890083" y="6312888"/>
                  <a:pt x="3901051" y="6301914"/>
                  <a:pt x="3912020" y="6290940"/>
                </a:cubicBezTo>
                <a:cubicBezTo>
                  <a:pt x="3922989" y="6283624"/>
                  <a:pt x="3933957" y="6272650"/>
                  <a:pt x="3930301" y="6265334"/>
                </a:cubicBezTo>
                <a:cubicBezTo>
                  <a:pt x="3930301" y="6254358"/>
                  <a:pt x="3937613" y="6250700"/>
                  <a:pt x="3941267" y="6247042"/>
                </a:cubicBezTo>
                <a:cubicBezTo>
                  <a:pt x="3941267" y="6250700"/>
                  <a:pt x="3941267" y="6254358"/>
                  <a:pt x="3941267" y="6254358"/>
                </a:cubicBezTo>
                <a:cubicBezTo>
                  <a:pt x="3952236" y="6243384"/>
                  <a:pt x="3966861" y="6236068"/>
                  <a:pt x="3974173" y="6228752"/>
                </a:cubicBezTo>
                <a:cubicBezTo>
                  <a:pt x="3974173" y="6228752"/>
                  <a:pt x="3974173" y="6236068"/>
                  <a:pt x="3977829" y="6236068"/>
                </a:cubicBezTo>
                <a:cubicBezTo>
                  <a:pt x="3977829" y="6225094"/>
                  <a:pt x="3988797" y="6228752"/>
                  <a:pt x="3988797" y="6217778"/>
                </a:cubicBezTo>
                <a:cubicBezTo>
                  <a:pt x="3985141" y="6221436"/>
                  <a:pt x="3981485" y="6225094"/>
                  <a:pt x="3974173" y="6228752"/>
                </a:cubicBezTo>
                <a:cubicBezTo>
                  <a:pt x="3981485" y="6210462"/>
                  <a:pt x="3985141" y="6206804"/>
                  <a:pt x="3985141" y="6188514"/>
                </a:cubicBezTo>
                <a:cubicBezTo>
                  <a:pt x="3996110" y="6184856"/>
                  <a:pt x="3985141" y="6181198"/>
                  <a:pt x="4007078" y="6170224"/>
                </a:cubicBezTo>
                <a:cubicBezTo>
                  <a:pt x="4007078" y="6151932"/>
                  <a:pt x="4036327" y="6133642"/>
                  <a:pt x="4050952" y="6119010"/>
                </a:cubicBezTo>
                <a:cubicBezTo>
                  <a:pt x="4050952" y="6122668"/>
                  <a:pt x="4047296" y="6126326"/>
                  <a:pt x="4050952" y="6126326"/>
                </a:cubicBezTo>
                <a:cubicBezTo>
                  <a:pt x="4050952" y="6126326"/>
                  <a:pt x="4054608" y="6122668"/>
                  <a:pt x="4054608" y="6122668"/>
                </a:cubicBezTo>
                <a:cubicBezTo>
                  <a:pt x="4050952" y="6119010"/>
                  <a:pt x="4054608" y="6108036"/>
                  <a:pt x="4065575" y="6104378"/>
                </a:cubicBezTo>
                <a:cubicBezTo>
                  <a:pt x="4065575" y="6104378"/>
                  <a:pt x="4065575" y="6108036"/>
                  <a:pt x="4069231" y="6108036"/>
                </a:cubicBezTo>
                <a:cubicBezTo>
                  <a:pt x="4069231" y="6100720"/>
                  <a:pt x="4065575" y="6104378"/>
                  <a:pt x="4069231" y="6097062"/>
                </a:cubicBezTo>
                <a:cubicBezTo>
                  <a:pt x="4076543" y="6097062"/>
                  <a:pt x="4072887" y="6100720"/>
                  <a:pt x="4076543" y="6100720"/>
                </a:cubicBezTo>
                <a:cubicBezTo>
                  <a:pt x="4076543" y="6097062"/>
                  <a:pt x="4072887" y="6097062"/>
                  <a:pt x="4076543" y="6089746"/>
                </a:cubicBezTo>
                <a:cubicBezTo>
                  <a:pt x="4083855" y="6078770"/>
                  <a:pt x="4105792" y="6071454"/>
                  <a:pt x="4105792" y="6056822"/>
                </a:cubicBezTo>
                <a:cubicBezTo>
                  <a:pt x="4116761" y="6053164"/>
                  <a:pt x="4105792" y="6071454"/>
                  <a:pt x="4113105" y="6067796"/>
                </a:cubicBezTo>
                <a:cubicBezTo>
                  <a:pt x="4120417" y="6038532"/>
                  <a:pt x="4138698" y="6027558"/>
                  <a:pt x="4156979" y="6023900"/>
                </a:cubicBezTo>
                <a:cubicBezTo>
                  <a:pt x="4153322" y="6023900"/>
                  <a:pt x="4153322" y="6027558"/>
                  <a:pt x="4156979" y="6027558"/>
                </a:cubicBezTo>
                <a:cubicBezTo>
                  <a:pt x="4149666" y="6034874"/>
                  <a:pt x="4146010" y="6053164"/>
                  <a:pt x="4156979" y="6053164"/>
                </a:cubicBezTo>
                <a:cubicBezTo>
                  <a:pt x="4160635" y="6042190"/>
                  <a:pt x="4156979" y="6042190"/>
                  <a:pt x="4164291" y="6034874"/>
                </a:cubicBezTo>
                <a:cubicBezTo>
                  <a:pt x="4160635" y="6034874"/>
                  <a:pt x="4156979" y="6031216"/>
                  <a:pt x="4160635" y="6023900"/>
                </a:cubicBezTo>
                <a:cubicBezTo>
                  <a:pt x="4167947" y="6020242"/>
                  <a:pt x="4164291" y="6031216"/>
                  <a:pt x="4171603" y="6031216"/>
                </a:cubicBezTo>
                <a:cubicBezTo>
                  <a:pt x="4175257" y="6027558"/>
                  <a:pt x="4178913" y="6031216"/>
                  <a:pt x="4186226" y="6020242"/>
                </a:cubicBezTo>
                <a:cubicBezTo>
                  <a:pt x="4182570" y="5994634"/>
                  <a:pt x="4211819" y="5976344"/>
                  <a:pt x="4219131" y="5954396"/>
                </a:cubicBezTo>
                <a:cubicBezTo>
                  <a:pt x="4219131" y="5961712"/>
                  <a:pt x="4215475" y="5969028"/>
                  <a:pt x="4222787" y="5969028"/>
                </a:cubicBezTo>
                <a:cubicBezTo>
                  <a:pt x="4230099" y="5958054"/>
                  <a:pt x="4237412" y="5958054"/>
                  <a:pt x="4230099" y="5947080"/>
                </a:cubicBezTo>
                <a:cubicBezTo>
                  <a:pt x="4248381" y="5943422"/>
                  <a:pt x="4230099" y="5936106"/>
                  <a:pt x="4241068" y="5932448"/>
                </a:cubicBezTo>
                <a:cubicBezTo>
                  <a:pt x="4237412" y="5943422"/>
                  <a:pt x="4244724" y="5943422"/>
                  <a:pt x="4244724" y="5947080"/>
                </a:cubicBezTo>
                <a:cubicBezTo>
                  <a:pt x="4248381" y="5947080"/>
                  <a:pt x="4248381" y="5943422"/>
                  <a:pt x="4252037" y="5943422"/>
                </a:cubicBezTo>
                <a:cubicBezTo>
                  <a:pt x="4248381" y="5939764"/>
                  <a:pt x="4244724" y="5936106"/>
                  <a:pt x="4248381" y="5928790"/>
                </a:cubicBezTo>
                <a:cubicBezTo>
                  <a:pt x="4259349" y="5932448"/>
                  <a:pt x="4263005" y="5921474"/>
                  <a:pt x="4255693" y="5917816"/>
                </a:cubicBezTo>
                <a:cubicBezTo>
                  <a:pt x="4292253" y="5895866"/>
                  <a:pt x="4310533" y="5851970"/>
                  <a:pt x="4343439" y="5851970"/>
                </a:cubicBezTo>
                <a:cubicBezTo>
                  <a:pt x="4343439" y="5840996"/>
                  <a:pt x="4350751" y="5840996"/>
                  <a:pt x="4350751" y="5830022"/>
                </a:cubicBezTo>
                <a:cubicBezTo>
                  <a:pt x="4365375" y="5830022"/>
                  <a:pt x="4369031" y="5819047"/>
                  <a:pt x="4369031" y="5808073"/>
                </a:cubicBezTo>
                <a:cubicBezTo>
                  <a:pt x="4383656" y="5800757"/>
                  <a:pt x="4390969" y="5800757"/>
                  <a:pt x="4387312" y="5789783"/>
                </a:cubicBezTo>
                <a:cubicBezTo>
                  <a:pt x="4398281" y="5782467"/>
                  <a:pt x="4387312" y="5800757"/>
                  <a:pt x="4394625" y="5797099"/>
                </a:cubicBezTo>
                <a:cubicBezTo>
                  <a:pt x="4401937" y="5797099"/>
                  <a:pt x="4401937" y="5786125"/>
                  <a:pt x="4409247" y="5789783"/>
                </a:cubicBezTo>
                <a:cubicBezTo>
                  <a:pt x="4409247" y="5782467"/>
                  <a:pt x="4416559" y="5778809"/>
                  <a:pt x="4420215" y="5775151"/>
                </a:cubicBezTo>
                <a:cubicBezTo>
                  <a:pt x="4420215" y="5778809"/>
                  <a:pt x="4420215" y="5782467"/>
                  <a:pt x="4420215" y="5782467"/>
                </a:cubicBezTo>
                <a:cubicBezTo>
                  <a:pt x="4449465" y="5749545"/>
                  <a:pt x="4493339" y="5720279"/>
                  <a:pt x="4511619" y="5687357"/>
                </a:cubicBezTo>
                <a:cubicBezTo>
                  <a:pt x="4504307" y="5691015"/>
                  <a:pt x="4489683" y="5712963"/>
                  <a:pt x="4482371" y="5709305"/>
                </a:cubicBezTo>
                <a:cubicBezTo>
                  <a:pt x="4486027" y="5705647"/>
                  <a:pt x="4489683" y="5701989"/>
                  <a:pt x="4486027" y="5701989"/>
                </a:cubicBezTo>
                <a:cubicBezTo>
                  <a:pt x="4478714" y="5705647"/>
                  <a:pt x="4471402" y="5709305"/>
                  <a:pt x="4478714" y="5712963"/>
                </a:cubicBezTo>
                <a:cubicBezTo>
                  <a:pt x="4467745" y="5723937"/>
                  <a:pt x="4464089" y="5712963"/>
                  <a:pt x="4467745" y="5701989"/>
                </a:cubicBezTo>
                <a:cubicBezTo>
                  <a:pt x="4482371" y="5698331"/>
                  <a:pt x="4507963" y="5687357"/>
                  <a:pt x="4500651" y="5672725"/>
                </a:cubicBezTo>
                <a:cubicBezTo>
                  <a:pt x="4507963" y="5676383"/>
                  <a:pt x="4507963" y="5665409"/>
                  <a:pt x="4515275" y="5665409"/>
                </a:cubicBezTo>
                <a:cubicBezTo>
                  <a:pt x="4518932" y="5672725"/>
                  <a:pt x="4507963" y="5676383"/>
                  <a:pt x="4511619" y="5676383"/>
                </a:cubicBezTo>
                <a:lnTo>
                  <a:pt x="4524676" y="5663317"/>
                </a:lnTo>
                <a:lnTo>
                  <a:pt x="4529899" y="5676383"/>
                </a:lnTo>
                <a:cubicBezTo>
                  <a:pt x="4522588" y="5676383"/>
                  <a:pt x="4518932" y="5676383"/>
                  <a:pt x="4515275" y="5687357"/>
                </a:cubicBezTo>
                <a:cubicBezTo>
                  <a:pt x="4526242" y="5683699"/>
                  <a:pt x="4518932" y="5698331"/>
                  <a:pt x="4526242" y="5694673"/>
                </a:cubicBezTo>
                <a:cubicBezTo>
                  <a:pt x="4529899" y="5691015"/>
                  <a:pt x="4533555" y="5687357"/>
                  <a:pt x="4537211" y="5683699"/>
                </a:cubicBezTo>
                <a:cubicBezTo>
                  <a:pt x="4533555" y="5665409"/>
                  <a:pt x="4544523" y="5639801"/>
                  <a:pt x="4559147" y="5628827"/>
                </a:cubicBezTo>
                <a:cubicBezTo>
                  <a:pt x="4555491" y="5636143"/>
                  <a:pt x="4566460" y="5628827"/>
                  <a:pt x="4570116" y="5625169"/>
                </a:cubicBezTo>
                <a:cubicBezTo>
                  <a:pt x="4566460" y="5614195"/>
                  <a:pt x="4584741" y="5610537"/>
                  <a:pt x="4595709" y="5603221"/>
                </a:cubicBezTo>
                <a:cubicBezTo>
                  <a:pt x="4595709" y="5606879"/>
                  <a:pt x="4592053" y="5614195"/>
                  <a:pt x="4595709" y="5614195"/>
                </a:cubicBezTo>
                <a:cubicBezTo>
                  <a:pt x="4606677" y="5610537"/>
                  <a:pt x="4599365" y="5592247"/>
                  <a:pt x="4606677" y="5592247"/>
                </a:cubicBezTo>
                <a:cubicBezTo>
                  <a:pt x="4610333" y="5603221"/>
                  <a:pt x="4613990" y="5584931"/>
                  <a:pt x="4617646" y="5581273"/>
                </a:cubicBezTo>
                <a:cubicBezTo>
                  <a:pt x="4617646" y="5588589"/>
                  <a:pt x="4628615" y="5584931"/>
                  <a:pt x="4632271" y="5584931"/>
                </a:cubicBezTo>
                <a:cubicBezTo>
                  <a:pt x="4632271" y="5577615"/>
                  <a:pt x="4635927" y="5577615"/>
                  <a:pt x="4639583" y="5573957"/>
                </a:cubicBezTo>
                <a:cubicBezTo>
                  <a:pt x="4635927" y="5577615"/>
                  <a:pt x="4628615" y="5581273"/>
                  <a:pt x="4628615" y="5573957"/>
                </a:cubicBezTo>
                <a:cubicBezTo>
                  <a:pt x="4639583" y="5570299"/>
                  <a:pt x="4646893" y="5562983"/>
                  <a:pt x="4639583" y="5559325"/>
                </a:cubicBezTo>
                <a:cubicBezTo>
                  <a:pt x="4650549" y="5552007"/>
                  <a:pt x="4639583" y="5566641"/>
                  <a:pt x="4650549" y="5562983"/>
                </a:cubicBezTo>
                <a:cubicBezTo>
                  <a:pt x="4650549" y="5548349"/>
                  <a:pt x="4654205" y="5555665"/>
                  <a:pt x="4661518" y="5552007"/>
                </a:cubicBezTo>
                <a:cubicBezTo>
                  <a:pt x="4661518" y="5544691"/>
                  <a:pt x="4657862" y="5541033"/>
                  <a:pt x="4654205" y="5541033"/>
                </a:cubicBezTo>
                <a:cubicBezTo>
                  <a:pt x="4657862" y="5548349"/>
                  <a:pt x="4639583" y="5552007"/>
                  <a:pt x="4635927" y="5559325"/>
                </a:cubicBezTo>
                <a:cubicBezTo>
                  <a:pt x="4639583" y="5552007"/>
                  <a:pt x="4632271" y="5552007"/>
                  <a:pt x="4632271" y="5548349"/>
                </a:cubicBezTo>
                <a:cubicBezTo>
                  <a:pt x="4639583" y="5544691"/>
                  <a:pt x="4643237" y="5541033"/>
                  <a:pt x="4646893" y="5533717"/>
                </a:cubicBezTo>
                <a:cubicBezTo>
                  <a:pt x="4643237" y="5530059"/>
                  <a:pt x="4639583" y="5533717"/>
                  <a:pt x="4632271" y="5533717"/>
                </a:cubicBezTo>
                <a:cubicBezTo>
                  <a:pt x="4646893" y="5522743"/>
                  <a:pt x="4650549" y="5526401"/>
                  <a:pt x="4665174" y="5526401"/>
                </a:cubicBezTo>
                <a:cubicBezTo>
                  <a:pt x="4668831" y="5515427"/>
                  <a:pt x="4683455" y="5519085"/>
                  <a:pt x="4694423" y="5515427"/>
                </a:cubicBezTo>
                <a:cubicBezTo>
                  <a:pt x="4694423" y="5519085"/>
                  <a:pt x="4694423" y="5526401"/>
                  <a:pt x="4694423" y="5530059"/>
                </a:cubicBezTo>
                <a:cubicBezTo>
                  <a:pt x="4701735" y="5522743"/>
                  <a:pt x="4712704" y="5519085"/>
                  <a:pt x="4720017" y="5511769"/>
                </a:cubicBezTo>
                <a:cubicBezTo>
                  <a:pt x="4720017" y="5504453"/>
                  <a:pt x="4712704" y="5500795"/>
                  <a:pt x="4723673" y="5497137"/>
                </a:cubicBezTo>
                <a:cubicBezTo>
                  <a:pt x="4727329" y="5500795"/>
                  <a:pt x="4716360" y="5508111"/>
                  <a:pt x="4727329" y="5508111"/>
                </a:cubicBezTo>
                <a:cubicBezTo>
                  <a:pt x="4727329" y="5497137"/>
                  <a:pt x="4730985" y="5500795"/>
                  <a:pt x="4734641" y="5497137"/>
                </a:cubicBezTo>
                <a:cubicBezTo>
                  <a:pt x="4734641" y="5493479"/>
                  <a:pt x="4734641" y="5489821"/>
                  <a:pt x="4730985" y="5486163"/>
                </a:cubicBezTo>
                <a:cubicBezTo>
                  <a:pt x="4730985" y="5489821"/>
                  <a:pt x="4720017" y="5497137"/>
                  <a:pt x="4720017" y="5489821"/>
                </a:cubicBezTo>
                <a:cubicBezTo>
                  <a:pt x="4727329" y="5486163"/>
                  <a:pt x="4734641" y="5486163"/>
                  <a:pt x="4734641" y="5478847"/>
                </a:cubicBezTo>
                <a:cubicBezTo>
                  <a:pt x="4730985" y="5475189"/>
                  <a:pt x="4723673" y="5486163"/>
                  <a:pt x="4723673" y="5478847"/>
                </a:cubicBezTo>
                <a:cubicBezTo>
                  <a:pt x="4727329" y="5478847"/>
                  <a:pt x="4727329" y="5471529"/>
                  <a:pt x="4727329" y="5471529"/>
                </a:cubicBezTo>
                <a:cubicBezTo>
                  <a:pt x="4734641" y="5467871"/>
                  <a:pt x="4738297" y="5471529"/>
                  <a:pt x="4741953" y="5475189"/>
                </a:cubicBezTo>
                <a:cubicBezTo>
                  <a:pt x="4745609" y="5471529"/>
                  <a:pt x="4749265" y="5471529"/>
                  <a:pt x="4752921" y="5464213"/>
                </a:cubicBezTo>
                <a:cubicBezTo>
                  <a:pt x="4760232" y="5464213"/>
                  <a:pt x="4771201" y="5475189"/>
                  <a:pt x="4774857" y="5464213"/>
                </a:cubicBezTo>
                <a:cubicBezTo>
                  <a:pt x="4778513" y="5453239"/>
                  <a:pt x="4763889" y="5460555"/>
                  <a:pt x="4771201" y="5449581"/>
                </a:cubicBezTo>
                <a:cubicBezTo>
                  <a:pt x="4782169" y="5445923"/>
                  <a:pt x="4771201" y="5460555"/>
                  <a:pt x="4782169" y="5456897"/>
                </a:cubicBezTo>
                <a:cubicBezTo>
                  <a:pt x="4789481" y="5453239"/>
                  <a:pt x="4793137" y="5449581"/>
                  <a:pt x="4800450" y="5442265"/>
                </a:cubicBezTo>
                <a:cubicBezTo>
                  <a:pt x="4807762" y="5438607"/>
                  <a:pt x="4815075" y="5431291"/>
                  <a:pt x="4818731" y="5423975"/>
                </a:cubicBezTo>
                <a:cubicBezTo>
                  <a:pt x="4822387" y="5431291"/>
                  <a:pt x="4829699" y="5413001"/>
                  <a:pt x="4833355" y="5413001"/>
                </a:cubicBezTo>
                <a:cubicBezTo>
                  <a:pt x="4840667" y="5409343"/>
                  <a:pt x="4844323" y="5420317"/>
                  <a:pt x="4851636" y="5409343"/>
                </a:cubicBezTo>
                <a:cubicBezTo>
                  <a:pt x="4855292" y="5402027"/>
                  <a:pt x="4855292" y="5387395"/>
                  <a:pt x="4858948" y="5383735"/>
                </a:cubicBezTo>
                <a:cubicBezTo>
                  <a:pt x="4862605" y="5383735"/>
                  <a:pt x="4866261" y="5383735"/>
                  <a:pt x="4873573" y="5380077"/>
                </a:cubicBezTo>
                <a:cubicBezTo>
                  <a:pt x="4880883" y="5387395"/>
                  <a:pt x="4862605" y="5391053"/>
                  <a:pt x="4869917" y="5394711"/>
                </a:cubicBezTo>
                <a:cubicBezTo>
                  <a:pt x="4877227" y="5387395"/>
                  <a:pt x="4895508" y="5376419"/>
                  <a:pt x="4891851" y="5369103"/>
                </a:cubicBezTo>
                <a:cubicBezTo>
                  <a:pt x="4888195" y="5369103"/>
                  <a:pt x="4884539" y="5380077"/>
                  <a:pt x="4877227" y="5372761"/>
                </a:cubicBezTo>
                <a:cubicBezTo>
                  <a:pt x="4884539" y="5365445"/>
                  <a:pt x="4895508" y="5358129"/>
                  <a:pt x="4902820" y="5350813"/>
                </a:cubicBezTo>
                <a:cubicBezTo>
                  <a:pt x="4913789" y="5347155"/>
                  <a:pt x="4921101" y="5339839"/>
                  <a:pt x="4924757" y="5332523"/>
                </a:cubicBezTo>
                <a:cubicBezTo>
                  <a:pt x="4946694" y="5325207"/>
                  <a:pt x="4964975" y="5325207"/>
                  <a:pt x="4968631" y="5306917"/>
                </a:cubicBezTo>
                <a:cubicBezTo>
                  <a:pt x="4972287" y="5306917"/>
                  <a:pt x="4975943" y="5314233"/>
                  <a:pt x="4979599" y="5303259"/>
                </a:cubicBezTo>
                <a:cubicBezTo>
                  <a:pt x="4979599" y="5303259"/>
                  <a:pt x="4979599" y="5299601"/>
                  <a:pt x="4972287" y="5303259"/>
                </a:cubicBezTo>
                <a:cubicBezTo>
                  <a:pt x="4972287" y="5295942"/>
                  <a:pt x="4975943" y="5292284"/>
                  <a:pt x="4975943" y="5284968"/>
                </a:cubicBezTo>
                <a:cubicBezTo>
                  <a:pt x="4986911" y="5295942"/>
                  <a:pt x="4997879" y="5266678"/>
                  <a:pt x="5005191" y="5273994"/>
                </a:cubicBezTo>
                <a:cubicBezTo>
                  <a:pt x="4997879" y="5273994"/>
                  <a:pt x="4997879" y="5281310"/>
                  <a:pt x="5001535" y="5284968"/>
                </a:cubicBezTo>
                <a:cubicBezTo>
                  <a:pt x="5005191" y="5277652"/>
                  <a:pt x="5016159" y="5281310"/>
                  <a:pt x="5019815" y="5270336"/>
                </a:cubicBezTo>
                <a:cubicBezTo>
                  <a:pt x="5012503" y="5266678"/>
                  <a:pt x="5023471" y="5263020"/>
                  <a:pt x="5027127" y="5255704"/>
                </a:cubicBezTo>
                <a:cubicBezTo>
                  <a:pt x="5034440" y="5252046"/>
                  <a:pt x="5027127" y="5263020"/>
                  <a:pt x="5034440" y="5259362"/>
                </a:cubicBezTo>
                <a:cubicBezTo>
                  <a:pt x="5038096" y="5259362"/>
                  <a:pt x="5038096" y="5255704"/>
                  <a:pt x="5038096" y="5255704"/>
                </a:cubicBezTo>
                <a:cubicBezTo>
                  <a:pt x="5041752" y="5263020"/>
                  <a:pt x="5023471" y="5273994"/>
                  <a:pt x="5034440" y="5277652"/>
                </a:cubicBezTo>
                <a:cubicBezTo>
                  <a:pt x="5038096" y="5263020"/>
                  <a:pt x="5063689" y="5266678"/>
                  <a:pt x="5060033" y="5248388"/>
                </a:cubicBezTo>
                <a:cubicBezTo>
                  <a:pt x="5063689" y="5248388"/>
                  <a:pt x="5063689" y="5252046"/>
                  <a:pt x="5067345" y="5252046"/>
                </a:cubicBezTo>
                <a:cubicBezTo>
                  <a:pt x="5071001" y="5244730"/>
                  <a:pt x="5085626" y="5241072"/>
                  <a:pt x="5081969" y="5233756"/>
                </a:cubicBezTo>
                <a:cubicBezTo>
                  <a:pt x="5074657" y="5233756"/>
                  <a:pt x="5074657" y="5244730"/>
                  <a:pt x="5067345" y="5241072"/>
                </a:cubicBezTo>
                <a:cubicBezTo>
                  <a:pt x="5078313" y="5226440"/>
                  <a:pt x="5089282" y="5222782"/>
                  <a:pt x="5089282" y="5208148"/>
                </a:cubicBezTo>
                <a:cubicBezTo>
                  <a:pt x="5096595" y="5208148"/>
                  <a:pt x="5092938" y="5219124"/>
                  <a:pt x="5100251" y="5219124"/>
                </a:cubicBezTo>
                <a:cubicBezTo>
                  <a:pt x="5085626" y="5219124"/>
                  <a:pt x="5081969" y="5233756"/>
                  <a:pt x="5089282" y="5237414"/>
                </a:cubicBezTo>
                <a:cubicBezTo>
                  <a:pt x="5096595" y="5226440"/>
                  <a:pt x="5103907" y="5222782"/>
                  <a:pt x="5111217" y="5215466"/>
                </a:cubicBezTo>
                <a:cubicBezTo>
                  <a:pt x="5107563" y="5211808"/>
                  <a:pt x="5103907" y="5211808"/>
                  <a:pt x="5100251" y="5211808"/>
                </a:cubicBezTo>
                <a:cubicBezTo>
                  <a:pt x="5100251" y="5200832"/>
                  <a:pt x="5111217" y="5197174"/>
                  <a:pt x="5114873" y="5189858"/>
                </a:cubicBezTo>
                <a:cubicBezTo>
                  <a:pt x="5122185" y="5189858"/>
                  <a:pt x="5122185" y="5193516"/>
                  <a:pt x="5125841" y="5197174"/>
                </a:cubicBezTo>
                <a:cubicBezTo>
                  <a:pt x="5133154" y="5175226"/>
                  <a:pt x="5162403" y="5167910"/>
                  <a:pt x="5169715" y="5149620"/>
                </a:cubicBezTo>
                <a:cubicBezTo>
                  <a:pt x="5173371" y="5153278"/>
                  <a:pt x="5169715" y="5160594"/>
                  <a:pt x="5173371" y="5164252"/>
                </a:cubicBezTo>
                <a:cubicBezTo>
                  <a:pt x="5187996" y="5156936"/>
                  <a:pt x="5173371" y="5153278"/>
                  <a:pt x="5184340" y="5149620"/>
                </a:cubicBezTo>
                <a:cubicBezTo>
                  <a:pt x="5184340" y="5153278"/>
                  <a:pt x="5184340" y="5153278"/>
                  <a:pt x="5187996" y="5153278"/>
                </a:cubicBezTo>
                <a:cubicBezTo>
                  <a:pt x="5191653" y="5149620"/>
                  <a:pt x="5195309" y="5142304"/>
                  <a:pt x="5195309" y="5138646"/>
                </a:cubicBezTo>
                <a:cubicBezTo>
                  <a:pt x="5187996" y="5142304"/>
                  <a:pt x="5184340" y="5145962"/>
                  <a:pt x="5177028" y="5149620"/>
                </a:cubicBezTo>
                <a:cubicBezTo>
                  <a:pt x="5177028" y="5142304"/>
                  <a:pt x="5173371" y="5142304"/>
                  <a:pt x="5169715" y="5142304"/>
                </a:cubicBezTo>
                <a:cubicBezTo>
                  <a:pt x="5180684" y="5131330"/>
                  <a:pt x="5191653" y="5127672"/>
                  <a:pt x="5202621" y="5116696"/>
                </a:cubicBezTo>
                <a:cubicBezTo>
                  <a:pt x="5213589" y="5105722"/>
                  <a:pt x="5202621" y="5105722"/>
                  <a:pt x="5198965" y="5102064"/>
                </a:cubicBezTo>
                <a:cubicBezTo>
                  <a:pt x="5213589" y="5098406"/>
                  <a:pt x="5206277" y="5105722"/>
                  <a:pt x="5217245" y="5105722"/>
                </a:cubicBezTo>
                <a:cubicBezTo>
                  <a:pt x="5206277" y="5127672"/>
                  <a:pt x="5195309" y="5127672"/>
                  <a:pt x="5184340" y="5138646"/>
                </a:cubicBezTo>
                <a:cubicBezTo>
                  <a:pt x="5195309" y="5134988"/>
                  <a:pt x="5195309" y="5138646"/>
                  <a:pt x="5206277" y="5134988"/>
                </a:cubicBezTo>
                <a:lnTo>
                  <a:pt x="5209704" y="5152135"/>
                </a:lnTo>
                <a:lnTo>
                  <a:pt x="5209655" y="5153455"/>
                </a:lnTo>
                <a:lnTo>
                  <a:pt x="5198508" y="5160594"/>
                </a:lnTo>
                <a:cubicBezTo>
                  <a:pt x="5195309" y="5164252"/>
                  <a:pt x="5193481" y="5167910"/>
                  <a:pt x="5195309" y="5167910"/>
                </a:cubicBezTo>
                <a:cubicBezTo>
                  <a:pt x="5200793" y="5167910"/>
                  <a:pt x="5206277" y="5163338"/>
                  <a:pt x="5209477" y="5158308"/>
                </a:cubicBezTo>
                <a:lnTo>
                  <a:pt x="5209655" y="5153455"/>
                </a:lnTo>
                <a:lnTo>
                  <a:pt x="5209933" y="5153278"/>
                </a:lnTo>
                <a:lnTo>
                  <a:pt x="5209704" y="5152135"/>
                </a:lnTo>
                <a:lnTo>
                  <a:pt x="5209933" y="5145962"/>
                </a:lnTo>
                <a:cubicBezTo>
                  <a:pt x="5217245" y="5149620"/>
                  <a:pt x="5228212" y="5134988"/>
                  <a:pt x="5224557" y="5131330"/>
                </a:cubicBezTo>
                <a:cubicBezTo>
                  <a:pt x="5217245" y="5127672"/>
                  <a:pt x="5217245" y="5138646"/>
                  <a:pt x="5213589" y="5138646"/>
                </a:cubicBezTo>
                <a:cubicBezTo>
                  <a:pt x="5213589" y="5134988"/>
                  <a:pt x="5209933" y="5134988"/>
                  <a:pt x="5206277" y="5134988"/>
                </a:cubicBezTo>
                <a:cubicBezTo>
                  <a:pt x="5217245" y="5120354"/>
                  <a:pt x="5239181" y="5109380"/>
                  <a:pt x="5253805" y="5102064"/>
                </a:cubicBezTo>
                <a:cubicBezTo>
                  <a:pt x="5272086" y="5091090"/>
                  <a:pt x="5283055" y="5080116"/>
                  <a:pt x="5275742" y="5069142"/>
                </a:cubicBezTo>
                <a:cubicBezTo>
                  <a:pt x="5275742" y="5070971"/>
                  <a:pt x="5273915" y="5073715"/>
                  <a:pt x="5272086" y="5075087"/>
                </a:cubicBezTo>
                <a:lnTo>
                  <a:pt x="5268759" y="5073005"/>
                </a:lnTo>
                <a:lnTo>
                  <a:pt x="5269114" y="5072439"/>
                </a:lnTo>
                <a:lnTo>
                  <a:pt x="5276199" y="5068685"/>
                </a:lnTo>
                <a:cubicBezTo>
                  <a:pt x="5278485" y="5066399"/>
                  <a:pt x="5279398" y="5063655"/>
                  <a:pt x="5275742" y="5061826"/>
                </a:cubicBezTo>
                <a:lnTo>
                  <a:pt x="5269114" y="5072439"/>
                </a:lnTo>
                <a:lnTo>
                  <a:pt x="5268429" y="5072800"/>
                </a:lnTo>
                <a:lnTo>
                  <a:pt x="5268759" y="5073005"/>
                </a:lnTo>
                <a:lnTo>
                  <a:pt x="5257461" y="5091090"/>
                </a:lnTo>
                <a:cubicBezTo>
                  <a:pt x="5242837" y="5087432"/>
                  <a:pt x="5242837" y="5102064"/>
                  <a:pt x="5231868" y="5102064"/>
                </a:cubicBezTo>
                <a:cubicBezTo>
                  <a:pt x="5231868" y="5094748"/>
                  <a:pt x="5239181" y="5098406"/>
                  <a:pt x="5242837" y="5091090"/>
                </a:cubicBezTo>
                <a:cubicBezTo>
                  <a:pt x="5239181" y="5091090"/>
                  <a:pt x="5239181" y="5087432"/>
                  <a:pt x="5235525" y="5083774"/>
                </a:cubicBezTo>
                <a:cubicBezTo>
                  <a:pt x="5242837" y="5076458"/>
                  <a:pt x="5235525" y="5072800"/>
                  <a:pt x="5250149" y="5069142"/>
                </a:cubicBezTo>
                <a:cubicBezTo>
                  <a:pt x="5253805" y="5076458"/>
                  <a:pt x="5235525" y="5087432"/>
                  <a:pt x="5250149" y="5087432"/>
                </a:cubicBezTo>
                <a:cubicBezTo>
                  <a:pt x="5253805" y="5072800"/>
                  <a:pt x="5261117" y="5061826"/>
                  <a:pt x="5253805" y="5058168"/>
                </a:cubicBezTo>
                <a:cubicBezTo>
                  <a:pt x="5246493" y="5065484"/>
                  <a:pt x="5239181" y="5072800"/>
                  <a:pt x="5231868" y="5080116"/>
                </a:cubicBezTo>
                <a:cubicBezTo>
                  <a:pt x="5228212" y="5080116"/>
                  <a:pt x="5224557" y="5080116"/>
                  <a:pt x="5220901" y="5080116"/>
                </a:cubicBezTo>
                <a:cubicBezTo>
                  <a:pt x="5202621" y="5102064"/>
                  <a:pt x="5173371" y="5116696"/>
                  <a:pt x="5147779" y="5134988"/>
                </a:cubicBezTo>
                <a:cubicBezTo>
                  <a:pt x="5136810" y="5145962"/>
                  <a:pt x="5125841" y="5153278"/>
                  <a:pt x="5114873" y="5160594"/>
                </a:cubicBezTo>
                <a:cubicBezTo>
                  <a:pt x="5114873" y="5164252"/>
                  <a:pt x="5114873" y="5164252"/>
                  <a:pt x="5114873" y="5164252"/>
                </a:cubicBezTo>
                <a:cubicBezTo>
                  <a:pt x="5111217" y="5164252"/>
                  <a:pt x="5111217" y="5164252"/>
                  <a:pt x="5107563" y="5167910"/>
                </a:cubicBezTo>
                <a:cubicBezTo>
                  <a:pt x="5103907" y="5171568"/>
                  <a:pt x="5100251" y="5175226"/>
                  <a:pt x="5092938" y="5178884"/>
                </a:cubicBezTo>
                <a:cubicBezTo>
                  <a:pt x="5092938" y="5175226"/>
                  <a:pt x="5092938" y="5175226"/>
                  <a:pt x="5092938" y="5175226"/>
                </a:cubicBezTo>
                <a:cubicBezTo>
                  <a:pt x="5085626" y="5182542"/>
                  <a:pt x="5081969" y="5189858"/>
                  <a:pt x="5074657" y="5186200"/>
                </a:cubicBezTo>
                <a:cubicBezTo>
                  <a:pt x="5071001" y="5189858"/>
                  <a:pt x="5071001" y="5193516"/>
                  <a:pt x="5071001" y="5197174"/>
                </a:cubicBezTo>
                <a:cubicBezTo>
                  <a:pt x="5052721" y="5200832"/>
                  <a:pt x="5045408" y="5211808"/>
                  <a:pt x="5030783" y="5222782"/>
                </a:cubicBezTo>
                <a:cubicBezTo>
                  <a:pt x="5001535" y="5244730"/>
                  <a:pt x="4954007" y="5270336"/>
                  <a:pt x="4950350" y="5284968"/>
                </a:cubicBezTo>
                <a:cubicBezTo>
                  <a:pt x="4932069" y="5295942"/>
                  <a:pt x="4917445" y="5310575"/>
                  <a:pt x="4902820" y="5321549"/>
                </a:cubicBezTo>
                <a:cubicBezTo>
                  <a:pt x="4884539" y="5332523"/>
                  <a:pt x="4869917" y="5347155"/>
                  <a:pt x="4855292" y="5358129"/>
                </a:cubicBezTo>
                <a:cubicBezTo>
                  <a:pt x="4822387" y="5383735"/>
                  <a:pt x="4793137" y="5409343"/>
                  <a:pt x="4760232" y="5431291"/>
                </a:cubicBezTo>
                <a:cubicBezTo>
                  <a:pt x="4756578" y="5431291"/>
                  <a:pt x="4760232" y="5434949"/>
                  <a:pt x="4760232" y="5434949"/>
                </a:cubicBezTo>
                <a:cubicBezTo>
                  <a:pt x="4738297" y="5449581"/>
                  <a:pt x="4720017" y="5460555"/>
                  <a:pt x="4701735" y="5475189"/>
                </a:cubicBezTo>
                <a:cubicBezTo>
                  <a:pt x="4683455" y="5486163"/>
                  <a:pt x="4665174" y="5504453"/>
                  <a:pt x="4650549" y="5519085"/>
                </a:cubicBezTo>
                <a:cubicBezTo>
                  <a:pt x="4646893" y="5519085"/>
                  <a:pt x="4639583" y="5522743"/>
                  <a:pt x="4635927" y="5522743"/>
                </a:cubicBezTo>
                <a:cubicBezTo>
                  <a:pt x="4624959" y="5541033"/>
                  <a:pt x="4606677" y="5548349"/>
                  <a:pt x="4595709" y="5552007"/>
                </a:cubicBezTo>
                <a:cubicBezTo>
                  <a:pt x="4595709" y="5555665"/>
                  <a:pt x="4599365" y="5555665"/>
                  <a:pt x="4599365" y="5559325"/>
                </a:cubicBezTo>
                <a:cubicBezTo>
                  <a:pt x="4592053" y="5566641"/>
                  <a:pt x="4577429" y="5562983"/>
                  <a:pt x="4570116" y="5573957"/>
                </a:cubicBezTo>
                <a:cubicBezTo>
                  <a:pt x="4544523" y="5606879"/>
                  <a:pt x="4507963" y="5628827"/>
                  <a:pt x="4471402" y="5654435"/>
                </a:cubicBezTo>
                <a:cubicBezTo>
                  <a:pt x="4475058" y="5650777"/>
                  <a:pt x="4475058" y="5658093"/>
                  <a:pt x="4475058" y="5661751"/>
                </a:cubicBezTo>
                <a:cubicBezTo>
                  <a:pt x="4453121" y="5672725"/>
                  <a:pt x="4431184" y="5691015"/>
                  <a:pt x="4412903" y="5705647"/>
                </a:cubicBezTo>
                <a:cubicBezTo>
                  <a:pt x="4390969" y="5723937"/>
                  <a:pt x="4372687" y="5742229"/>
                  <a:pt x="4350751" y="5760519"/>
                </a:cubicBezTo>
                <a:cubicBezTo>
                  <a:pt x="4343439" y="5760519"/>
                  <a:pt x="4347095" y="5753203"/>
                  <a:pt x="4339783" y="5756861"/>
                </a:cubicBezTo>
                <a:cubicBezTo>
                  <a:pt x="4336126" y="5771493"/>
                  <a:pt x="4325157" y="5771493"/>
                  <a:pt x="4325157" y="5786125"/>
                </a:cubicBezTo>
                <a:cubicBezTo>
                  <a:pt x="4306877" y="5786125"/>
                  <a:pt x="4299565" y="5804415"/>
                  <a:pt x="4284942" y="5804415"/>
                </a:cubicBezTo>
                <a:cubicBezTo>
                  <a:pt x="4281285" y="5815389"/>
                  <a:pt x="4270317" y="5826364"/>
                  <a:pt x="4255693" y="5837338"/>
                </a:cubicBezTo>
                <a:cubicBezTo>
                  <a:pt x="4244724" y="5848312"/>
                  <a:pt x="4230099" y="5855628"/>
                  <a:pt x="4219131" y="5866602"/>
                </a:cubicBezTo>
                <a:cubicBezTo>
                  <a:pt x="4208163" y="5855628"/>
                  <a:pt x="4189882" y="5899524"/>
                  <a:pt x="4171603" y="5903182"/>
                </a:cubicBezTo>
                <a:cubicBezTo>
                  <a:pt x="4167947" y="5910500"/>
                  <a:pt x="4175257" y="5906840"/>
                  <a:pt x="4171603" y="5914158"/>
                </a:cubicBezTo>
                <a:cubicBezTo>
                  <a:pt x="4167947" y="5914158"/>
                  <a:pt x="4156979" y="5914158"/>
                  <a:pt x="4153322" y="5932448"/>
                </a:cubicBezTo>
                <a:cubicBezTo>
                  <a:pt x="4127729" y="5939764"/>
                  <a:pt x="4113105" y="5958054"/>
                  <a:pt x="4094824" y="5976344"/>
                </a:cubicBezTo>
                <a:cubicBezTo>
                  <a:pt x="4083855" y="5980002"/>
                  <a:pt x="4098480" y="5961712"/>
                  <a:pt x="4083855" y="5965370"/>
                </a:cubicBezTo>
                <a:cubicBezTo>
                  <a:pt x="4072887" y="5990976"/>
                  <a:pt x="4061919" y="6009268"/>
                  <a:pt x="4039983" y="6027558"/>
                </a:cubicBezTo>
                <a:cubicBezTo>
                  <a:pt x="4036327" y="6020242"/>
                  <a:pt x="4047296" y="6016584"/>
                  <a:pt x="4047296" y="6009268"/>
                </a:cubicBezTo>
                <a:cubicBezTo>
                  <a:pt x="4039983" y="6012926"/>
                  <a:pt x="4043639" y="6001952"/>
                  <a:pt x="4036327" y="6005610"/>
                </a:cubicBezTo>
                <a:cubicBezTo>
                  <a:pt x="4029015" y="6020242"/>
                  <a:pt x="4021703" y="6034874"/>
                  <a:pt x="4010734" y="6034874"/>
                </a:cubicBezTo>
                <a:cubicBezTo>
                  <a:pt x="4014391" y="6031216"/>
                  <a:pt x="4025359" y="6023900"/>
                  <a:pt x="4018047" y="6020242"/>
                </a:cubicBezTo>
                <a:cubicBezTo>
                  <a:pt x="4007078" y="6031216"/>
                  <a:pt x="3996110" y="6038532"/>
                  <a:pt x="3992453" y="6056822"/>
                </a:cubicBezTo>
                <a:cubicBezTo>
                  <a:pt x="3985141" y="6056822"/>
                  <a:pt x="3985141" y="6049506"/>
                  <a:pt x="3977829" y="6053164"/>
                </a:cubicBezTo>
                <a:cubicBezTo>
                  <a:pt x="3970517" y="6064138"/>
                  <a:pt x="3963204" y="6067796"/>
                  <a:pt x="3963204" y="6082430"/>
                </a:cubicBezTo>
                <a:cubicBezTo>
                  <a:pt x="3944923" y="6086088"/>
                  <a:pt x="3937613" y="6108036"/>
                  <a:pt x="3922989" y="6119010"/>
                </a:cubicBezTo>
                <a:cubicBezTo>
                  <a:pt x="3919332" y="6126326"/>
                  <a:pt x="3937613" y="6115352"/>
                  <a:pt x="3930301" y="6126326"/>
                </a:cubicBezTo>
                <a:cubicBezTo>
                  <a:pt x="3919332" y="6133642"/>
                  <a:pt x="3922989" y="6115352"/>
                  <a:pt x="3915676" y="6126326"/>
                </a:cubicBezTo>
                <a:cubicBezTo>
                  <a:pt x="3915676" y="6129984"/>
                  <a:pt x="3919332" y="6144616"/>
                  <a:pt x="3908364" y="6144616"/>
                </a:cubicBezTo>
                <a:cubicBezTo>
                  <a:pt x="3908364" y="6140958"/>
                  <a:pt x="3912020" y="6133642"/>
                  <a:pt x="3908364" y="6133642"/>
                </a:cubicBezTo>
                <a:cubicBezTo>
                  <a:pt x="3893739" y="6140958"/>
                  <a:pt x="3882771" y="6151932"/>
                  <a:pt x="3871803" y="6162906"/>
                </a:cubicBezTo>
                <a:cubicBezTo>
                  <a:pt x="3864490" y="6170224"/>
                  <a:pt x="3857178" y="6177540"/>
                  <a:pt x="3849865" y="6188514"/>
                </a:cubicBezTo>
                <a:cubicBezTo>
                  <a:pt x="3849865" y="6188514"/>
                  <a:pt x="3849865" y="6184856"/>
                  <a:pt x="3846209" y="6184856"/>
                </a:cubicBezTo>
                <a:cubicBezTo>
                  <a:pt x="3831585" y="6195830"/>
                  <a:pt x="3802337" y="6221436"/>
                  <a:pt x="3805993" y="6232410"/>
                </a:cubicBezTo>
                <a:cubicBezTo>
                  <a:pt x="3802337" y="6232410"/>
                  <a:pt x="3798681" y="6236068"/>
                  <a:pt x="3795025" y="6239726"/>
                </a:cubicBezTo>
                <a:cubicBezTo>
                  <a:pt x="3798681" y="6232410"/>
                  <a:pt x="3798681" y="6228752"/>
                  <a:pt x="3795025" y="6232410"/>
                </a:cubicBezTo>
                <a:cubicBezTo>
                  <a:pt x="3795025" y="6239726"/>
                  <a:pt x="3784057" y="6239726"/>
                  <a:pt x="3784057" y="6247042"/>
                </a:cubicBezTo>
                <a:cubicBezTo>
                  <a:pt x="3787713" y="6247042"/>
                  <a:pt x="3791369" y="6243384"/>
                  <a:pt x="3795025" y="6239726"/>
                </a:cubicBezTo>
                <a:cubicBezTo>
                  <a:pt x="3791369" y="6258018"/>
                  <a:pt x="3776744" y="6243384"/>
                  <a:pt x="3773088" y="6258018"/>
                </a:cubicBezTo>
                <a:cubicBezTo>
                  <a:pt x="3762120" y="6258018"/>
                  <a:pt x="3762120" y="6268992"/>
                  <a:pt x="3754807" y="6268992"/>
                </a:cubicBezTo>
                <a:cubicBezTo>
                  <a:pt x="3754807" y="6265334"/>
                  <a:pt x="3765776" y="6258018"/>
                  <a:pt x="3758463" y="6258018"/>
                </a:cubicBezTo>
                <a:cubicBezTo>
                  <a:pt x="3743839" y="6272650"/>
                  <a:pt x="3729214" y="6283624"/>
                  <a:pt x="3718246" y="6305572"/>
                </a:cubicBezTo>
                <a:cubicBezTo>
                  <a:pt x="3718246" y="6301914"/>
                  <a:pt x="3718246" y="6298256"/>
                  <a:pt x="3714590" y="6298256"/>
                </a:cubicBezTo>
                <a:cubicBezTo>
                  <a:pt x="3714590" y="6301914"/>
                  <a:pt x="3707279" y="6301914"/>
                  <a:pt x="3703623" y="6309230"/>
                </a:cubicBezTo>
                <a:cubicBezTo>
                  <a:pt x="3703623" y="6312888"/>
                  <a:pt x="3707279" y="6312888"/>
                  <a:pt x="3707279" y="6316546"/>
                </a:cubicBezTo>
                <a:cubicBezTo>
                  <a:pt x="3699967" y="6320204"/>
                  <a:pt x="3692655" y="6323862"/>
                  <a:pt x="3688999" y="6331178"/>
                </a:cubicBezTo>
                <a:cubicBezTo>
                  <a:pt x="3692655" y="6331178"/>
                  <a:pt x="3696311" y="6338494"/>
                  <a:pt x="3688999" y="6338494"/>
                </a:cubicBezTo>
                <a:cubicBezTo>
                  <a:pt x="3685343" y="6323862"/>
                  <a:pt x="3678030" y="6353128"/>
                  <a:pt x="3667062" y="6353128"/>
                </a:cubicBezTo>
                <a:cubicBezTo>
                  <a:pt x="3663406" y="6353128"/>
                  <a:pt x="3670718" y="6338494"/>
                  <a:pt x="3663406" y="6338494"/>
                </a:cubicBezTo>
                <a:cubicBezTo>
                  <a:pt x="3663406" y="6353128"/>
                  <a:pt x="3652437" y="6356786"/>
                  <a:pt x="3648781" y="6364102"/>
                </a:cubicBezTo>
                <a:cubicBezTo>
                  <a:pt x="3659749" y="6364102"/>
                  <a:pt x="3641469" y="6382392"/>
                  <a:pt x="3637813" y="6382392"/>
                </a:cubicBezTo>
                <a:cubicBezTo>
                  <a:pt x="3641469" y="6375076"/>
                  <a:pt x="3645125" y="6367760"/>
                  <a:pt x="3634156" y="6367760"/>
                </a:cubicBezTo>
                <a:cubicBezTo>
                  <a:pt x="3630500" y="6371418"/>
                  <a:pt x="3634156" y="6382392"/>
                  <a:pt x="3630500" y="6382392"/>
                </a:cubicBezTo>
                <a:cubicBezTo>
                  <a:pt x="3623188" y="6364102"/>
                  <a:pt x="3597595" y="6400682"/>
                  <a:pt x="3586628" y="6407998"/>
                </a:cubicBezTo>
                <a:cubicBezTo>
                  <a:pt x="3590284" y="6407998"/>
                  <a:pt x="3593939" y="6407998"/>
                  <a:pt x="3590284" y="6415314"/>
                </a:cubicBezTo>
                <a:cubicBezTo>
                  <a:pt x="3579316" y="6415314"/>
                  <a:pt x="3586628" y="6418972"/>
                  <a:pt x="3582972" y="6426288"/>
                </a:cubicBezTo>
                <a:cubicBezTo>
                  <a:pt x="3582972" y="6426288"/>
                  <a:pt x="3582972" y="6426288"/>
                  <a:pt x="3568348" y="6426288"/>
                </a:cubicBezTo>
                <a:cubicBezTo>
                  <a:pt x="3572004" y="6415314"/>
                  <a:pt x="3564691" y="6418972"/>
                  <a:pt x="3564691" y="6415314"/>
                </a:cubicBezTo>
                <a:cubicBezTo>
                  <a:pt x="3575660" y="6404340"/>
                  <a:pt x="3579316" y="6407998"/>
                  <a:pt x="3586628" y="6389708"/>
                </a:cubicBezTo>
                <a:cubicBezTo>
                  <a:pt x="3601251" y="6389708"/>
                  <a:pt x="3593939" y="6382392"/>
                  <a:pt x="3612220" y="6378734"/>
                </a:cubicBezTo>
                <a:cubicBezTo>
                  <a:pt x="3604907" y="6378734"/>
                  <a:pt x="3612220" y="6367760"/>
                  <a:pt x="3619532" y="6360444"/>
                </a:cubicBezTo>
                <a:cubicBezTo>
                  <a:pt x="3619532" y="6367760"/>
                  <a:pt x="3615876" y="6371418"/>
                  <a:pt x="3619532" y="6371418"/>
                </a:cubicBezTo>
                <a:cubicBezTo>
                  <a:pt x="3619532" y="6367760"/>
                  <a:pt x="3626844" y="6375076"/>
                  <a:pt x="3630500" y="6364102"/>
                </a:cubicBezTo>
                <a:cubicBezTo>
                  <a:pt x="3626844" y="6360444"/>
                  <a:pt x="3623188" y="6356786"/>
                  <a:pt x="3623188" y="6345812"/>
                </a:cubicBezTo>
                <a:cubicBezTo>
                  <a:pt x="3634156" y="6345812"/>
                  <a:pt x="3623188" y="6364102"/>
                  <a:pt x="3637813" y="6356786"/>
                </a:cubicBezTo>
                <a:cubicBezTo>
                  <a:pt x="3637813" y="6342152"/>
                  <a:pt x="3659749" y="6349470"/>
                  <a:pt x="3659749" y="6327520"/>
                </a:cubicBezTo>
                <a:cubicBezTo>
                  <a:pt x="3652437" y="6327520"/>
                  <a:pt x="3645125" y="6331178"/>
                  <a:pt x="3645125" y="6323862"/>
                </a:cubicBezTo>
                <a:cubicBezTo>
                  <a:pt x="3656093" y="6323862"/>
                  <a:pt x="3656093" y="6320204"/>
                  <a:pt x="3663406" y="6327520"/>
                </a:cubicBezTo>
                <a:cubicBezTo>
                  <a:pt x="3670718" y="6301914"/>
                  <a:pt x="3692655" y="6290940"/>
                  <a:pt x="3707279" y="6276308"/>
                </a:cubicBezTo>
                <a:cubicBezTo>
                  <a:pt x="3703623" y="6276308"/>
                  <a:pt x="3703623" y="6272650"/>
                  <a:pt x="3707279" y="6272650"/>
                </a:cubicBezTo>
                <a:cubicBezTo>
                  <a:pt x="3699967" y="6272650"/>
                  <a:pt x="3699967" y="6279966"/>
                  <a:pt x="3692655" y="6279966"/>
                </a:cubicBezTo>
                <a:cubicBezTo>
                  <a:pt x="3699967" y="6265334"/>
                  <a:pt x="3710933" y="6272650"/>
                  <a:pt x="3718246" y="6265334"/>
                </a:cubicBezTo>
                <a:cubicBezTo>
                  <a:pt x="3714590" y="6261676"/>
                  <a:pt x="3710933" y="6258018"/>
                  <a:pt x="3718246" y="6250700"/>
                </a:cubicBezTo>
                <a:cubicBezTo>
                  <a:pt x="3714590" y="6268992"/>
                  <a:pt x="3725558" y="6254358"/>
                  <a:pt x="3732871" y="6254358"/>
                </a:cubicBezTo>
                <a:cubicBezTo>
                  <a:pt x="3740183" y="6239726"/>
                  <a:pt x="3780401" y="6210462"/>
                  <a:pt x="3776744" y="6192172"/>
                </a:cubicBezTo>
                <a:cubicBezTo>
                  <a:pt x="3784057" y="6188514"/>
                  <a:pt x="3784057" y="6195830"/>
                  <a:pt x="3787713" y="6195830"/>
                </a:cubicBezTo>
                <a:cubicBezTo>
                  <a:pt x="3798681" y="6184856"/>
                  <a:pt x="3809650" y="6177540"/>
                  <a:pt x="3820618" y="6159248"/>
                </a:cubicBezTo>
                <a:cubicBezTo>
                  <a:pt x="3816962" y="6166564"/>
                  <a:pt x="3816962" y="6170224"/>
                  <a:pt x="3820618" y="6170224"/>
                </a:cubicBezTo>
                <a:cubicBezTo>
                  <a:pt x="3824274" y="6166564"/>
                  <a:pt x="3831585" y="6162906"/>
                  <a:pt x="3831585" y="6151932"/>
                </a:cubicBezTo>
                <a:cubicBezTo>
                  <a:pt x="3827931" y="6155590"/>
                  <a:pt x="3820618" y="6155590"/>
                  <a:pt x="3820618" y="6151932"/>
                </a:cubicBezTo>
                <a:cubicBezTo>
                  <a:pt x="3827931" y="6151932"/>
                  <a:pt x="3827931" y="6140958"/>
                  <a:pt x="3835241" y="6140958"/>
                </a:cubicBezTo>
                <a:cubicBezTo>
                  <a:pt x="3831585" y="6151932"/>
                  <a:pt x="3835241" y="6155590"/>
                  <a:pt x="3842553" y="6151932"/>
                </a:cubicBezTo>
                <a:cubicBezTo>
                  <a:pt x="3849865" y="6129984"/>
                  <a:pt x="3882771" y="6129984"/>
                  <a:pt x="3879115" y="6108036"/>
                </a:cubicBezTo>
                <a:cubicBezTo>
                  <a:pt x="3882771" y="6104378"/>
                  <a:pt x="3886427" y="6104378"/>
                  <a:pt x="3890083" y="6108036"/>
                </a:cubicBezTo>
                <a:cubicBezTo>
                  <a:pt x="3886427" y="6097062"/>
                  <a:pt x="3901051" y="6093404"/>
                  <a:pt x="3893739" y="6093404"/>
                </a:cubicBezTo>
                <a:cubicBezTo>
                  <a:pt x="3890083" y="6093404"/>
                  <a:pt x="3886427" y="6097062"/>
                  <a:pt x="3886427" y="6093404"/>
                </a:cubicBezTo>
                <a:cubicBezTo>
                  <a:pt x="3897395" y="6082430"/>
                  <a:pt x="3912020" y="6078770"/>
                  <a:pt x="3922989" y="6071454"/>
                </a:cubicBezTo>
                <a:cubicBezTo>
                  <a:pt x="3919332" y="6071454"/>
                  <a:pt x="3919332" y="6067796"/>
                  <a:pt x="3919332" y="6067796"/>
                </a:cubicBezTo>
                <a:cubicBezTo>
                  <a:pt x="3912020" y="6067796"/>
                  <a:pt x="3912020" y="6071454"/>
                  <a:pt x="3908364" y="6071454"/>
                </a:cubicBezTo>
                <a:cubicBezTo>
                  <a:pt x="3922989" y="6042190"/>
                  <a:pt x="3959548" y="6038532"/>
                  <a:pt x="3970517" y="6005610"/>
                </a:cubicBezTo>
                <a:cubicBezTo>
                  <a:pt x="3981485" y="6001952"/>
                  <a:pt x="3966861" y="6009268"/>
                  <a:pt x="3974173" y="6009268"/>
                </a:cubicBezTo>
                <a:cubicBezTo>
                  <a:pt x="3992453" y="5998294"/>
                  <a:pt x="4003422" y="5983660"/>
                  <a:pt x="4018047" y="5972686"/>
                </a:cubicBezTo>
                <a:cubicBezTo>
                  <a:pt x="4025359" y="5947080"/>
                  <a:pt x="4061919" y="5950738"/>
                  <a:pt x="4061919" y="5925132"/>
                </a:cubicBezTo>
                <a:cubicBezTo>
                  <a:pt x="4072887" y="5932448"/>
                  <a:pt x="4076543" y="5906840"/>
                  <a:pt x="4094824" y="5910500"/>
                </a:cubicBezTo>
                <a:cubicBezTo>
                  <a:pt x="4094824" y="5895866"/>
                  <a:pt x="4105792" y="5892208"/>
                  <a:pt x="4113105" y="5884892"/>
                </a:cubicBezTo>
                <a:cubicBezTo>
                  <a:pt x="4120417" y="5895866"/>
                  <a:pt x="4142354" y="5866602"/>
                  <a:pt x="4142354" y="5851970"/>
                </a:cubicBezTo>
                <a:cubicBezTo>
                  <a:pt x="4153322" y="5848312"/>
                  <a:pt x="4149666" y="5855628"/>
                  <a:pt x="4153322" y="5855628"/>
                </a:cubicBezTo>
                <a:cubicBezTo>
                  <a:pt x="4153322" y="5848312"/>
                  <a:pt x="4167947" y="5851970"/>
                  <a:pt x="4167947" y="5844654"/>
                </a:cubicBezTo>
                <a:cubicBezTo>
                  <a:pt x="4164291" y="5840996"/>
                  <a:pt x="4164291" y="5830022"/>
                  <a:pt x="4171603" y="5830022"/>
                </a:cubicBezTo>
                <a:cubicBezTo>
                  <a:pt x="4171603" y="5833680"/>
                  <a:pt x="4164291" y="5844654"/>
                  <a:pt x="4171603" y="5844654"/>
                </a:cubicBezTo>
                <a:cubicBezTo>
                  <a:pt x="4182570" y="5840996"/>
                  <a:pt x="4182570" y="5822706"/>
                  <a:pt x="4189882" y="5815389"/>
                </a:cubicBezTo>
                <a:cubicBezTo>
                  <a:pt x="4189882" y="5822706"/>
                  <a:pt x="4193538" y="5819047"/>
                  <a:pt x="4200851" y="5819047"/>
                </a:cubicBezTo>
                <a:cubicBezTo>
                  <a:pt x="4204507" y="5804415"/>
                  <a:pt x="4215475" y="5797099"/>
                  <a:pt x="4219131" y="5782467"/>
                </a:cubicBezTo>
                <a:cubicBezTo>
                  <a:pt x="4211819" y="5786125"/>
                  <a:pt x="4211819" y="5786125"/>
                  <a:pt x="4211819" y="5782467"/>
                </a:cubicBezTo>
                <a:cubicBezTo>
                  <a:pt x="4211819" y="5782467"/>
                  <a:pt x="4215475" y="5782467"/>
                  <a:pt x="4215475" y="5778809"/>
                </a:cubicBezTo>
                <a:cubicBezTo>
                  <a:pt x="4215475" y="5775151"/>
                  <a:pt x="4208163" y="5778809"/>
                  <a:pt x="4208163" y="5775151"/>
                </a:cubicBezTo>
                <a:cubicBezTo>
                  <a:pt x="4230099" y="5767835"/>
                  <a:pt x="4219131" y="5756861"/>
                  <a:pt x="4241068" y="5753203"/>
                </a:cubicBezTo>
                <a:cubicBezTo>
                  <a:pt x="4241068" y="5756861"/>
                  <a:pt x="4222787" y="5767835"/>
                  <a:pt x="4237412" y="5764177"/>
                </a:cubicBezTo>
                <a:cubicBezTo>
                  <a:pt x="4237412" y="5775151"/>
                  <a:pt x="4219131" y="5778809"/>
                  <a:pt x="4226443" y="5782467"/>
                </a:cubicBezTo>
                <a:cubicBezTo>
                  <a:pt x="4233755" y="5778809"/>
                  <a:pt x="4233755" y="5771493"/>
                  <a:pt x="4248381" y="5771493"/>
                </a:cubicBezTo>
                <a:cubicBezTo>
                  <a:pt x="4248381" y="5760519"/>
                  <a:pt x="4259349" y="5764177"/>
                  <a:pt x="4259349" y="5753203"/>
                </a:cubicBezTo>
                <a:cubicBezTo>
                  <a:pt x="4252037" y="5749545"/>
                  <a:pt x="4252037" y="5756861"/>
                  <a:pt x="4248381" y="5760519"/>
                </a:cubicBezTo>
                <a:cubicBezTo>
                  <a:pt x="4252037" y="5753203"/>
                  <a:pt x="4244724" y="5753203"/>
                  <a:pt x="4241068" y="5753203"/>
                </a:cubicBezTo>
                <a:cubicBezTo>
                  <a:pt x="4244724" y="5742229"/>
                  <a:pt x="4248381" y="5738571"/>
                  <a:pt x="4255693" y="5734913"/>
                </a:cubicBezTo>
                <a:cubicBezTo>
                  <a:pt x="4255693" y="5742229"/>
                  <a:pt x="4252037" y="5745887"/>
                  <a:pt x="4255693" y="5745887"/>
                </a:cubicBezTo>
                <a:cubicBezTo>
                  <a:pt x="4255693" y="5742229"/>
                  <a:pt x="4263005" y="5745887"/>
                  <a:pt x="4263005" y="5742229"/>
                </a:cubicBezTo>
                <a:cubicBezTo>
                  <a:pt x="4266661" y="5731253"/>
                  <a:pt x="4255693" y="5738571"/>
                  <a:pt x="4263005" y="5727595"/>
                </a:cubicBezTo>
                <a:cubicBezTo>
                  <a:pt x="4284942" y="5720279"/>
                  <a:pt x="4299565" y="5691015"/>
                  <a:pt x="4321501" y="5694673"/>
                </a:cubicBezTo>
                <a:cubicBezTo>
                  <a:pt x="4325157" y="5691015"/>
                  <a:pt x="4336126" y="5683699"/>
                  <a:pt x="4328814" y="5680041"/>
                </a:cubicBezTo>
                <a:cubicBezTo>
                  <a:pt x="4325157" y="5680041"/>
                  <a:pt x="4317845" y="5694673"/>
                  <a:pt x="4314189" y="5683699"/>
                </a:cubicBezTo>
                <a:cubicBezTo>
                  <a:pt x="4328814" y="5680041"/>
                  <a:pt x="4350751" y="5647119"/>
                  <a:pt x="4354407" y="5669067"/>
                </a:cubicBezTo>
                <a:cubicBezTo>
                  <a:pt x="4358063" y="5669067"/>
                  <a:pt x="4358063" y="5665409"/>
                  <a:pt x="4361719" y="5661751"/>
                </a:cubicBezTo>
                <a:cubicBezTo>
                  <a:pt x="4365375" y="5654435"/>
                  <a:pt x="4354407" y="5658093"/>
                  <a:pt x="4358063" y="5647119"/>
                </a:cubicBezTo>
                <a:cubicBezTo>
                  <a:pt x="4387312" y="5625169"/>
                  <a:pt x="4427528" y="5599563"/>
                  <a:pt x="4445809" y="5573957"/>
                </a:cubicBezTo>
                <a:cubicBezTo>
                  <a:pt x="4482371" y="5555665"/>
                  <a:pt x="4511619" y="5526401"/>
                  <a:pt x="4544523" y="5500795"/>
                </a:cubicBezTo>
                <a:cubicBezTo>
                  <a:pt x="4540867" y="5500795"/>
                  <a:pt x="4537211" y="5500795"/>
                  <a:pt x="4540867" y="5497137"/>
                </a:cubicBezTo>
                <a:cubicBezTo>
                  <a:pt x="4570116" y="5493479"/>
                  <a:pt x="4603021" y="5449581"/>
                  <a:pt x="4632271" y="5431291"/>
                </a:cubicBezTo>
                <a:cubicBezTo>
                  <a:pt x="4635927" y="5427633"/>
                  <a:pt x="4632271" y="5427633"/>
                  <a:pt x="4632271" y="5423975"/>
                </a:cubicBezTo>
                <a:cubicBezTo>
                  <a:pt x="4654205" y="5413001"/>
                  <a:pt x="4672487" y="5391053"/>
                  <a:pt x="4694423" y="5380077"/>
                </a:cubicBezTo>
                <a:cubicBezTo>
                  <a:pt x="4690767" y="5380077"/>
                  <a:pt x="4690767" y="5380077"/>
                  <a:pt x="4690767" y="5376419"/>
                </a:cubicBezTo>
                <a:cubicBezTo>
                  <a:pt x="4705392" y="5372761"/>
                  <a:pt x="4723673" y="5365445"/>
                  <a:pt x="4723673" y="5350813"/>
                </a:cubicBezTo>
                <a:cubicBezTo>
                  <a:pt x="4752921" y="5343497"/>
                  <a:pt x="4763889" y="5310575"/>
                  <a:pt x="4793137" y="5303259"/>
                </a:cubicBezTo>
                <a:cubicBezTo>
                  <a:pt x="4789481" y="5299601"/>
                  <a:pt x="4807762" y="5288626"/>
                  <a:pt x="4807762" y="5299601"/>
                </a:cubicBezTo>
                <a:cubicBezTo>
                  <a:pt x="4800450" y="5295942"/>
                  <a:pt x="4793137" y="5310575"/>
                  <a:pt x="4796793" y="5310575"/>
                </a:cubicBezTo>
                <a:cubicBezTo>
                  <a:pt x="4807762" y="5306917"/>
                  <a:pt x="4807762" y="5314233"/>
                  <a:pt x="4815075" y="5314233"/>
                </a:cubicBezTo>
                <a:cubicBezTo>
                  <a:pt x="4829699" y="5299601"/>
                  <a:pt x="4815075" y="5292284"/>
                  <a:pt x="4815075" y="5288626"/>
                </a:cubicBezTo>
                <a:cubicBezTo>
                  <a:pt x="4833355" y="5277652"/>
                  <a:pt x="4847980" y="5259362"/>
                  <a:pt x="4862605" y="5244730"/>
                </a:cubicBezTo>
                <a:cubicBezTo>
                  <a:pt x="4866261" y="5244730"/>
                  <a:pt x="4866261" y="5248388"/>
                  <a:pt x="4873573" y="5248388"/>
                </a:cubicBezTo>
                <a:cubicBezTo>
                  <a:pt x="4888195" y="5226440"/>
                  <a:pt x="4913789" y="5208148"/>
                  <a:pt x="4939381" y="5189858"/>
                </a:cubicBezTo>
                <a:cubicBezTo>
                  <a:pt x="4961319" y="5175226"/>
                  <a:pt x="4986911" y="5156936"/>
                  <a:pt x="5001535" y="5138646"/>
                </a:cubicBezTo>
                <a:cubicBezTo>
                  <a:pt x="5012503" y="5138646"/>
                  <a:pt x="5016159" y="5134988"/>
                  <a:pt x="5023471" y="5134988"/>
                </a:cubicBezTo>
                <a:cubicBezTo>
                  <a:pt x="5023471" y="5131330"/>
                  <a:pt x="5019815" y="5131330"/>
                  <a:pt x="5023471" y="5127672"/>
                </a:cubicBezTo>
                <a:cubicBezTo>
                  <a:pt x="5060033" y="5102064"/>
                  <a:pt x="5092938" y="5076458"/>
                  <a:pt x="5125841" y="5050852"/>
                </a:cubicBezTo>
                <a:cubicBezTo>
                  <a:pt x="5158747" y="5025244"/>
                  <a:pt x="5191653" y="5003296"/>
                  <a:pt x="5228212" y="4977690"/>
                </a:cubicBezTo>
                <a:cubicBezTo>
                  <a:pt x="5228212" y="4970374"/>
                  <a:pt x="5250149" y="4959400"/>
                  <a:pt x="5261117" y="4959400"/>
                </a:cubicBezTo>
                <a:cubicBezTo>
                  <a:pt x="5268429" y="4941108"/>
                  <a:pt x="5283055" y="4941108"/>
                  <a:pt x="5294023" y="4933792"/>
                </a:cubicBezTo>
                <a:cubicBezTo>
                  <a:pt x="5297679" y="4922818"/>
                  <a:pt x="5348863" y="4889896"/>
                  <a:pt x="5370800" y="4871606"/>
                </a:cubicBezTo>
                <a:cubicBezTo>
                  <a:pt x="5370800" y="4875264"/>
                  <a:pt x="5370800" y="4878922"/>
                  <a:pt x="5374456" y="4878922"/>
                </a:cubicBezTo>
                <a:cubicBezTo>
                  <a:pt x="5385425" y="4853314"/>
                  <a:pt x="5414674" y="4856972"/>
                  <a:pt x="5414674" y="4838682"/>
                </a:cubicBezTo>
                <a:cubicBezTo>
                  <a:pt x="5421986" y="4838682"/>
                  <a:pt x="5425643" y="4838682"/>
                  <a:pt x="5425643" y="4842340"/>
                </a:cubicBezTo>
                <a:cubicBezTo>
                  <a:pt x="5429299" y="4838682"/>
                  <a:pt x="5432955" y="4831366"/>
                  <a:pt x="5432955" y="4827708"/>
                </a:cubicBezTo>
                <a:cubicBezTo>
                  <a:pt x="5443923" y="4827708"/>
                  <a:pt x="5436611" y="4816734"/>
                  <a:pt x="5443923" y="4827708"/>
                </a:cubicBezTo>
                <a:cubicBezTo>
                  <a:pt x="5458547" y="4813076"/>
                  <a:pt x="5473171" y="4809418"/>
                  <a:pt x="5480483" y="4794786"/>
                </a:cubicBezTo>
                <a:cubicBezTo>
                  <a:pt x="5480483" y="4798444"/>
                  <a:pt x="5480483" y="4802102"/>
                  <a:pt x="5484139" y="4798444"/>
                </a:cubicBezTo>
                <a:cubicBezTo>
                  <a:pt x="5491451" y="4791128"/>
                  <a:pt x="5506076" y="4787470"/>
                  <a:pt x="5513388" y="4776496"/>
                </a:cubicBezTo>
                <a:cubicBezTo>
                  <a:pt x="5509732" y="4780154"/>
                  <a:pt x="5524357" y="4780154"/>
                  <a:pt x="5524357" y="4776496"/>
                </a:cubicBezTo>
                <a:cubicBezTo>
                  <a:pt x="5531669" y="4765520"/>
                  <a:pt x="5513388" y="4772836"/>
                  <a:pt x="5520701" y="4765520"/>
                </a:cubicBezTo>
                <a:cubicBezTo>
                  <a:pt x="5542637" y="4761862"/>
                  <a:pt x="5557262" y="4750888"/>
                  <a:pt x="5568231" y="4736256"/>
                </a:cubicBezTo>
                <a:cubicBezTo>
                  <a:pt x="5579197" y="4736256"/>
                  <a:pt x="5586509" y="4721624"/>
                  <a:pt x="5604790" y="4710650"/>
                </a:cubicBezTo>
                <a:cubicBezTo>
                  <a:pt x="5612103" y="4706992"/>
                  <a:pt x="5619415" y="4703334"/>
                  <a:pt x="5626727" y="4699676"/>
                </a:cubicBezTo>
                <a:cubicBezTo>
                  <a:pt x="5634039" y="4696018"/>
                  <a:pt x="5641351" y="4688702"/>
                  <a:pt x="5641351" y="4685043"/>
                </a:cubicBezTo>
                <a:cubicBezTo>
                  <a:pt x="5666945" y="4674069"/>
                  <a:pt x="5685225" y="4663095"/>
                  <a:pt x="5703504" y="4648463"/>
                </a:cubicBezTo>
                <a:cubicBezTo>
                  <a:pt x="5721785" y="4633831"/>
                  <a:pt x="5740065" y="4619199"/>
                  <a:pt x="5765659" y="4608225"/>
                </a:cubicBezTo>
                <a:cubicBezTo>
                  <a:pt x="5762003" y="4608225"/>
                  <a:pt x="5758347" y="4608225"/>
                  <a:pt x="5758347" y="4604567"/>
                </a:cubicBezTo>
                <a:cubicBezTo>
                  <a:pt x="5765659" y="4600909"/>
                  <a:pt x="5762003" y="4608225"/>
                  <a:pt x="5769315" y="4608225"/>
                </a:cubicBezTo>
                <a:cubicBezTo>
                  <a:pt x="5783939" y="4582617"/>
                  <a:pt x="5838780" y="4564327"/>
                  <a:pt x="5868029" y="4535063"/>
                </a:cubicBezTo>
                <a:cubicBezTo>
                  <a:pt x="5868029" y="4535063"/>
                  <a:pt x="5868029" y="4538721"/>
                  <a:pt x="5871685" y="4535063"/>
                </a:cubicBezTo>
                <a:cubicBezTo>
                  <a:pt x="5889966" y="4516773"/>
                  <a:pt x="5915559" y="4505797"/>
                  <a:pt x="5937494" y="4494823"/>
                </a:cubicBezTo>
                <a:cubicBezTo>
                  <a:pt x="5952119" y="4483849"/>
                  <a:pt x="5963087" y="4472875"/>
                  <a:pt x="5977712" y="4461901"/>
                </a:cubicBezTo>
                <a:cubicBezTo>
                  <a:pt x="5985024" y="4458243"/>
                  <a:pt x="5992337" y="4454585"/>
                  <a:pt x="5999649" y="4450927"/>
                </a:cubicBezTo>
                <a:cubicBezTo>
                  <a:pt x="6006961" y="4450927"/>
                  <a:pt x="6014273" y="4447269"/>
                  <a:pt x="6021585" y="4447269"/>
                </a:cubicBezTo>
                <a:cubicBezTo>
                  <a:pt x="6025242" y="4443611"/>
                  <a:pt x="6014273" y="4443611"/>
                  <a:pt x="6021585" y="4436295"/>
                </a:cubicBezTo>
                <a:cubicBezTo>
                  <a:pt x="6032554" y="4439953"/>
                  <a:pt x="6032554" y="4425319"/>
                  <a:pt x="6043523" y="4421661"/>
                </a:cubicBezTo>
                <a:cubicBezTo>
                  <a:pt x="6043523" y="4425319"/>
                  <a:pt x="6036210" y="4428979"/>
                  <a:pt x="6039867" y="4428979"/>
                </a:cubicBezTo>
                <a:cubicBezTo>
                  <a:pt x="6047179" y="4425319"/>
                  <a:pt x="6050833" y="4421661"/>
                  <a:pt x="6050833" y="4414345"/>
                </a:cubicBezTo>
                <a:cubicBezTo>
                  <a:pt x="6076426" y="4407029"/>
                  <a:pt x="6102019" y="4388739"/>
                  <a:pt x="6123956" y="4370449"/>
                </a:cubicBezTo>
                <a:cubicBezTo>
                  <a:pt x="6149549" y="4355817"/>
                  <a:pt x="6175140" y="4341185"/>
                  <a:pt x="6200733" y="4330209"/>
                </a:cubicBezTo>
                <a:cubicBezTo>
                  <a:pt x="6200733" y="4326551"/>
                  <a:pt x="6204389" y="4319235"/>
                  <a:pt x="6197077" y="4319235"/>
                </a:cubicBezTo>
                <a:cubicBezTo>
                  <a:pt x="5868029" y="4513113"/>
                  <a:pt x="5546293" y="4728940"/>
                  <a:pt x="5235525" y="4952084"/>
                </a:cubicBezTo>
                <a:cubicBezTo>
                  <a:pt x="5078313" y="5065484"/>
                  <a:pt x="4924757" y="5178884"/>
                  <a:pt x="4774857" y="5295942"/>
                </a:cubicBezTo>
                <a:cubicBezTo>
                  <a:pt x="4698079" y="5354471"/>
                  <a:pt x="4621302" y="5413001"/>
                  <a:pt x="4544523" y="5475189"/>
                </a:cubicBezTo>
                <a:cubicBezTo>
                  <a:pt x="4507963" y="5504453"/>
                  <a:pt x="4471402" y="5533717"/>
                  <a:pt x="4431184" y="5562983"/>
                </a:cubicBezTo>
                <a:cubicBezTo>
                  <a:pt x="4394625" y="5592247"/>
                  <a:pt x="4358063" y="5621511"/>
                  <a:pt x="4317845" y="5654435"/>
                </a:cubicBezTo>
                <a:cubicBezTo>
                  <a:pt x="4295909" y="5672725"/>
                  <a:pt x="4266661" y="5698331"/>
                  <a:pt x="4248381" y="5709305"/>
                </a:cubicBezTo>
                <a:cubicBezTo>
                  <a:pt x="4241068" y="5723937"/>
                  <a:pt x="4226443" y="5731253"/>
                  <a:pt x="4219131" y="5745887"/>
                </a:cubicBezTo>
                <a:cubicBezTo>
                  <a:pt x="4215475" y="5749545"/>
                  <a:pt x="4204507" y="5745887"/>
                  <a:pt x="4204507" y="5749545"/>
                </a:cubicBezTo>
                <a:cubicBezTo>
                  <a:pt x="4208163" y="5756861"/>
                  <a:pt x="4186226" y="5767835"/>
                  <a:pt x="4178913" y="5771493"/>
                </a:cubicBezTo>
                <a:cubicBezTo>
                  <a:pt x="4164291" y="5782467"/>
                  <a:pt x="4153322" y="5808073"/>
                  <a:pt x="4146010" y="5804415"/>
                </a:cubicBezTo>
                <a:cubicBezTo>
                  <a:pt x="4149666" y="5797099"/>
                  <a:pt x="4153322" y="5789783"/>
                  <a:pt x="4156979" y="5786125"/>
                </a:cubicBezTo>
                <a:cubicBezTo>
                  <a:pt x="4135041" y="5786125"/>
                  <a:pt x="4127729" y="5833680"/>
                  <a:pt x="4102136" y="5833680"/>
                </a:cubicBezTo>
                <a:cubicBezTo>
                  <a:pt x="4091168" y="5862944"/>
                  <a:pt x="4039983" y="5873918"/>
                  <a:pt x="4043639" y="5895866"/>
                </a:cubicBezTo>
                <a:cubicBezTo>
                  <a:pt x="4036327" y="5895866"/>
                  <a:pt x="4036327" y="5903182"/>
                  <a:pt x="4029015" y="5899524"/>
                </a:cubicBezTo>
                <a:cubicBezTo>
                  <a:pt x="4032671" y="5910500"/>
                  <a:pt x="4010734" y="5928790"/>
                  <a:pt x="4003422" y="5917816"/>
                </a:cubicBezTo>
                <a:cubicBezTo>
                  <a:pt x="3988797" y="5932448"/>
                  <a:pt x="3981485" y="5954396"/>
                  <a:pt x="3959548" y="5965370"/>
                </a:cubicBezTo>
                <a:cubicBezTo>
                  <a:pt x="3955892" y="5965370"/>
                  <a:pt x="3963204" y="5950738"/>
                  <a:pt x="3959548" y="5950738"/>
                </a:cubicBezTo>
                <a:cubicBezTo>
                  <a:pt x="3955892" y="5954396"/>
                  <a:pt x="3948580" y="5965370"/>
                  <a:pt x="3959548" y="5965370"/>
                </a:cubicBezTo>
                <a:cubicBezTo>
                  <a:pt x="3944923" y="5987318"/>
                  <a:pt x="3915676" y="5994634"/>
                  <a:pt x="3904708" y="6020242"/>
                </a:cubicBezTo>
                <a:cubicBezTo>
                  <a:pt x="3901051" y="6012926"/>
                  <a:pt x="3890083" y="6023900"/>
                  <a:pt x="3893739" y="6031216"/>
                </a:cubicBezTo>
                <a:cubicBezTo>
                  <a:pt x="3890083" y="6034874"/>
                  <a:pt x="3890083" y="6027558"/>
                  <a:pt x="3886427" y="6027558"/>
                </a:cubicBezTo>
                <a:cubicBezTo>
                  <a:pt x="3882771" y="6038532"/>
                  <a:pt x="3864490" y="6042190"/>
                  <a:pt x="3868146" y="6053164"/>
                </a:cubicBezTo>
                <a:cubicBezTo>
                  <a:pt x="3860834" y="6060480"/>
                  <a:pt x="3853522" y="6067796"/>
                  <a:pt x="3846209" y="6071454"/>
                </a:cubicBezTo>
                <a:cubicBezTo>
                  <a:pt x="3835241" y="6071454"/>
                  <a:pt x="3824274" y="6082430"/>
                  <a:pt x="3813306" y="6097062"/>
                </a:cubicBezTo>
                <a:cubicBezTo>
                  <a:pt x="3798681" y="6108036"/>
                  <a:pt x="3784057" y="6122668"/>
                  <a:pt x="3769432" y="6129984"/>
                </a:cubicBezTo>
                <a:cubicBezTo>
                  <a:pt x="3762120" y="6144616"/>
                  <a:pt x="3751151" y="6151932"/>
                  <a:pt x="3740183" y="6162906"/>
                </a:cubicBezTo>
                <a:cubicBezTo>
                  <a:pt x="3725558" y="6170224"/>
                  <a:pt x="3714590" y="6177540"/>
                  <a:pt x="3710933" y="6195830"/>
                </a:cubicBezTo>
                <a:cubicBezTo>
                  <a:pt x="3699967" y="6195830"/>
                  <a:pt x="3703623" y="6206804"/>
                  <a:pt x="3696311" y="6203146"/>
                </a:cubicBezTo>
                <a:cubicBezTo>
                  <a:pt x="3703623" y="6184856"/>
                  <a:pt x="3721902" y="6173882"/>
                  <a:pt x="3736527" y="6151932"/>
                </a:cubicBezTo>
                <a:cubicBezTo>
                  <a:pt x="3732871" y="6148274"/>
                  <a:pt x="3732871" y="6144616"/>
                  <a:pt x="3729214" y="6144616"/>
                </a:cubicBezTo>
                <a:cubicBezTo>
                  <a:pt x="3725558" y="6148274"/>
                  <a:pt x="3721902" y="6151932"/>
                  <a:pt x="3718246" y="6162906"/>
                </a:cubicBezTo>
                <a:cubicBezTo>
                  <a:pt x="3707279" y="6166564"/>
                  <a:pt x="3721902" y="6144616"/>
                  <a:pt x="3707279" y="6151932"/>
                </a:cubicBezTo>
                <a:cubicBezTo>
                  <a:pt x="3714590" y="6159248"/>
                  <a:pt x="3692655" y="6170224"/>
                  <a:pt x="3703623" y="6173882"/>
                </a:cubicBezTo>
                <a:cubicBezTo>
                  <a:pt x="3692655" y="6177540"/>
                  <a:pt x="3692655" y="6192172"/>
                  <a:pt x="3681686" y="6192172"/>
                </a:cubicBezTo>
                <a:cubicBezTo>
                  <a:pt x="3692655" y="6195830"/>
                  <a:pt x="3685343" y="6199488"/>
                  <a:pt x="3688999" y="6206804"/>
                </a:cubicBezTo>
                <a:cubicBezTo>
                  <a:pt x="3674374" y="6210462"/>
                  <a:pt x="3670718" y="6225094"/>
                  <a:pt x="3667062" y="6236068"/>
                </a:cubicBezTo>
                <a:cubicBezTo>
                  <a:pt x="3659749" y="6239726"/>
                  <a:pt x="3663406" y="6228752"/>
                  <a:pt x="3656093" y="6232410"/>
                </a:cubicBezTo>
                <a:cubicBezTo>
                  <a:pt x="3648781" y="6243384"/>
                  <a:pt x="3630500" y="6261676"/>
                  <a:pt x="3619532" y="6261676"/>
                </a:cubicBezTo>
                <a:cubicBezTo>
                  <a:pt x="3630500" y="6258018"/>
                  <a:pt x="3634156" y="6243384"/>
                  <a:pt x="3645125" y="6236068"/>
                </a:cubicBezTo>
                <a:cubicBezTo>
                  <a:pt x="3634156" y="6239726"/>
                  <a:pt x="3637813" y="6228752"/>
                  <a:pt x="3626844" y="6232410"/>
                </a:cubicBezTo>
                <a:cubicBezTo>
                  <a:pt x="3630500" y="6239726"/>
                  <a:pt x="3623188" y="6243384"/>
                  <a:pt x="3623188" y="6250700"/>
                </a:cubicBezTo>
                <a:cubicBezTo>
                  <a:pt x="3619532" y="6243384"/>
                  <a:pt x="3608563" y="6250700"/>
                  <a:pt x="3597595" y="6258018"/>
                </a:cubicBezTo>
                <a:cubicBezTo>
                  <a:pt x="3586628" y="6268992"/>
                  <a:pt x="3575660" y="6279966"/>
                  <a:pt x="3575660" y="6287282"/>
                </a:cubicBezTo>
                <a:cubicBezTo>
                  <a:pt x="3568348" y="6294598"/>
                  <a:pt x="3575660" y="6279966"/>
                  <a:pt x="3568348" y="6283624"/>
                </a:cubicBezTo>
                <a:cubicBezTo>
                  <a:pt x="3568348" y="6287282"/>
                  <a:pt x="3564691" y="6287282"/>
                  <a:pt x="3564691" y="6290940"/>
                </a:cubicBezTo>
                <a:cubicBezTo>
                  <a:pt x="3568348" y="6298256"/>
                  <a:pt x="3564691" y="6305572"/>
                  <a:pt x="3575660" y="6301914"/>
                </a:cubicBezTo>
                <a:cubicBezTo>
                  <a:pt x="3568348" y="6305572"/>
                  <a:pt x="3564691" y="6309230"/>
                  <a:pt x="3561035" y="6316546"/>
                </a:cubicBezTo>
                <a:cubicBezTo>
                  <a:pt x="3568348" y="6316546"/>
                  <a:pt x="3575660" y="6305572"/>
                  <a:pt x="3575660" y="6312888"/>
                </a:cubicBezTo>
                <a:cubicBezTo>
                  <a:pt x="3564691" y="6312888"/>
                  <a:pt x="3568348" y="6327520"/>
                  <a:pt x="3557379" y="6327520"/>
                </a:cubicBezTo>
                <a:cubicBezTo>
                  <a:pt x="3553723" y="6320204"/>
                  <a:pt x="3561035" y="6312888"/>
                  <a:pt x="3557379" y="6309230"/>
                </a:cubicBezTo>
                <a:cubicBezTo>
                  <a:pt x="3550067" y="6309230"/>
                  <a:pt x="3546411" y="6323862"/>
                  <a:pt x="3539098" y="6327520"/>
                </a:cubicBezTo>
                <a:cubicBezTo>
                  <a:pt x="3539098" y="6320204"/>
                  <a:pt x="3531786" y="6323862"/>
                  <a:pt x="3531786" y="6316546"/>
                </a:cubicBezTo>
                <a:cubicBezTo>
                  <a:pt x="3535442" y="6309230"/>
                  <a:pt x="3542755" y="6294598"/>
                  <a:pt x="3535442" y="6294598"/>
                </a:cubicBezTo>
                <a:cubicBezTo>
                  <a:pt x="3528130" y="6298256"/>
                  <a:pt x="3531786" y="6312888"/>
                  <a:pt x="3528130" y="6312888"/>
                </a:cubicBezTo>
                <a:cubicBezTo>
                  <a:pt x="3528130" y="6301914"/>
                  <a:pt x="3509849" y="6320204"/>
                  <a:pt x="3517161" y="6309230"/>
                </a:cubicBezTo>
                <a:cubicBezTo>
                  <a:pt x="3509849" y="6312888"/>
                  <a:pt x="3498881" y="6327520"/>
                  <a:pt x="3513505" y="6323862"/>
                </a:cubicBezTo>
                <a:cubicBezTo>
                  <a:pt x="3513505" y="6312888"/>
                  <a:pt x="3520818" y="6323862"/>
                  <a:pt x="3524474" y="6323862"/>
                </a:cubicBezTo>
                <a:cubicBezTo>
                  <a:pt x="3524474" y="6320204"/>
                  <a:pt x="3528130" y="6316546"/>
                  <a:pt x="3528130" y="6316546"/>
                </a:cubicBezTo>
                <a:cubicBezTo>
                  <a:pt x="3528130" y="6323862"/>
                  <a:pt x="3531786" y="6323862"/>
                  <a:pt x="3528130" y="6327520"/>
                </a:cubicBezTo>
                <a:cubicBezTo>
                  <a:pt x="3520818" y="6334836"/>
                  <a:pt x="3520818" y="6323862"/>
                  <a:pt x="3513505" y="6327520"/>
                </a:cubicBezTo>
                <a:cubicBezTo>
                  <a:pt x="3509849" y="6331178"/>
                  <a:pt x="3506193" y="6334836"/>
                  <a:pt x="3506193" y="6342152"/>
                </a:cubicBezTo>
                <a:cubicBezTo>
                  <a:pt x="3509849" y="6342152"/>
                  <a:pt x="3517161" y="6331178"/>
                  <a:pt x="3517161" y="6338494"/>
                </a:cubicBezTo>
                <a:cubicBezTo>
                  <a:pt x="3502537" y="6349470"/>
                  <a:pt x="3495225" y="6364102"/>
                  <a:pt x="3480600" y="6371418"/>
                </a:cubicBezTo>
                <a:cubicBezTo>
                  <a:pt x="3491568" y="6353128"/>
                  <a:pt x="3491568" y="6345812"/>
                  <a:pt x="3506193" y="6327520"/>
                </a:cubicBezTo>
                <a:cubicBezTo>
                  <a:pt x="3502537" y="6327520"/>
                  <a:pt x="3502537" y="6327520"/>
                  <a:pt x="3498881" y="6327520"/>
                </a:cubicBezTo>
                <a:cubicBezTo>
                  <a:pt x="3487912" y="6342152"/>
                  <a:pt x="3480600" y="6360444"/>
                  <a:pt x="3465978" y="6375076"/>
                </a:cubicBezTo>
                <a:cubicBezTo>
                  <a:pt x="3462321" y="6375076"/>
                  <a:pt x="3462321" y="6371418"/>
                  <a:pt x="3458665" y="6371418"/>
                </a:cubicBezTo>
                <a:cubicBezTo>
                  <a:pt x="3458665" y="6375076"/>
                  <a:pt x="3458665" y="6375076"/>
                  <a:pt x="3455009" y="6375076"/>
                </a:cubicBezTo>
                <a:cubicBezTo>
                  <a:pt x="3455009" y="6382392"/>
                  <a:pt x="3458665" y="6378734"/>
                  <a:pt x="3458665" y="6382392"/>
                </a:cubicBezTo>
                <a:cubicBezTo>
                  <a:pt x="3455009" y="6389708"/>
                  <a:pt x="3444040" y="6400682"/>
                  <a:pt x="3440384" y="6397024"/>
                </a:cubicBezTo>
                <a:cubicBezTo>
                  <a:pt x="3433072" y="6411656"/>
                  <a:pt x="3425760" y="6440921"/>
                  <a:pt x="3411135" y="6440921"/>
                </a:cubicBezTo>
                <a:cubicBezTo>
                  <a:pt x="3414792" y="6433605"/>
                  <a:pt x="3418447" y="6418972"/>
                  <a:pt x="3429416" y="6400682"/>
                </a:cubicBezTo>
                <a:cubicBezTo>
                  <a:pt x="3418447" y="6411656"/>
                  <a:pt x="3414792" y="6429946"/>
                  <a:pt x="3396510" y="6437263"/>
                </a:cubicBezTo>
                <a:cubicBezTo>
                  <a:pt x="3407479" y="6433605"/>
                  <a:pt x="3403823" y="6448237"/>
                  <a:pt x="3407479" y="6448237"/>
                </a:cubicBezTo>
                <a:cubicBezTo>
                  <a:pt x="3403823" y="6448237"/>
                  <a:pt x="3403823" y="6455553"/>
                  <a:pt x="3400167" y="6455553"/>
                </a:cubicBezTo>
                <a:cubicBezTo>
                  <a:pt x="3403823" y="6448237"/>
                  <a:pt x="3400167" y="6437263"/>
                  <a:pt x="3392854" y="6437263"/>
                </a:cubicBezTo>
                <a:cubicBezTo>
                  <a:pt x="3392854" y="6455553"/>
                  <a:pt x="3385542" y="6451895"/>
                  <a:pt x="3374573" y="6451895"/>
                </a:cubicBezTo>
                <a:cubicBezTo>
                  <a:pt x="3363605" y="6484817"/>
                  <a:pt x="3348982" y="6488475"/>
                  <a:pt x="3334358" y="6510423"/>
                </a:cubicBezTo>
                <a:cubicBezTo>
                  <a:pt x="3327045" y="6503107"/>
                  <a:pt x="3348982" y="6488475"/>
                  <a:pt x="3341670" y="6477501"/>
                </a:cubicBezTo>
                <a:cubicBezTo>
                  <a:pt x="3327045" y="6488475"/>
                  <a:pt x="3327045" y="6510423"/>
                  <a:pt x="3305108" y="6514081"/>
                </a:cubicBezTo>
                <a:cubicBezTo>
                  <a:pt x="3301453" y="6528715"/>
                  <a:pt x="3290484" y="6536031"/>
                  <a:pt x="3279515" y="6547005"/>
                </a:cubicBezTo>
                <a:cubicBezTo>
                  <a:pt x="3279515" y="6554321"/>
                  <a:pt x="3283172" y="6554321"/>
                  <a:pt x="3279515" y="6565295"/>
                </a:cubicBezTo>
                <a:cubicBezTo>
                  <a:pt x="3275859" y="6565295"/>
                  <a:pt x="3272203" y="6565295"/>
                  <a:pt x="3272203" y="6568953"/>
                </a:cubicBezTo>
                <a:cubicBezTo>
                  <a:pt x="3279515" y="6565295"/>
                  <a:pt x="3279515" y="6572611"/>
                  <a:pt x="3275859" y="6576269"/>
                </a:cubicBezTo>
                <a:cubicBezTo>
                  <a:pt x="3261235" y="6579927"/>
                  <a:pt x="3272203" y="6565295"/>
                  <a:pt x="3272203" y="6557979"/>
                </a:cubicBezTo>
                <a:cubicBezTo>
                  <a:pt x="3264892" y="6568953"/>
                  <a:pt x="3272203" y="6547005"/>
                  <a:pt x="3264892" y="6554321"/>
                </a:cubicBezTo>
                <a:cubicBezTo>
                  <a:pt x="3264892" y="6561637"/>
                  <a:pt x="3261235" y="6572611"/>
                  <a:pt x="3253922" y="6568953"/>
                </a:cubicBezTo>
                <a:cubicBezTo>
                  <a:pt x="3261235" y="6554321"/>
                  <a:pt x="3257578" y="6547005"/>
                  <a:pt x="3268547" y="6543347"/>
                </a:cubicBezTo>
                <a:cubicBezTo>
                  <a:pt x="3264892" y="6543347"/>
                  <a:pt x="3264892" y="6539689"/>
                  <a:pt x="3264892" y="6539689"/>
                </a:cubicBezTo>
                <a:cubicBezTo>
                  <a:pt x="3257578" y="6543347"/>
                  <a:pt x="3253922" y="6557979"/>
                  <a:pt x="3250267" y="6550663"/>
                </a:cubicBezTo>
                <a:cubicBezTo>
                  <a:pt x="3257578" y="6536031"/>
                  <a:pt x="3272203" y="6528715"/>
                  <a:pt x="3279515" y="6514081"/>
                </a:cubicBezTo>
                <a:cubicBezTo>
                  <a:pt x="3279515" y="6510423"/>
                  <a:pt x="3272203" y="6514081"/>
                  <a:pt x="3272203" y="6510423"/>
                </a:cubicBezTo>
                <a:cubicBezTo>
                  <a:pt x="3279515" y="6510423"/>
                  <a:pt x="3279515" y="6499449"/>
                  <a:pt x="3286828" y="6499449"/>
                </a:cubicBezTo>
                <a:cubicBezTo>
                  <a:pt x="3286828" y="6503107"/>
                  <a:pt x="3286828" y="6510423"/>
                  <a:pt x="3286828" y="6506765"/>
                </a:cubicBezTo>
                <a:cubicBezTo>
                  <a:pt x="3294140" y="6503107"/>
                  <a:pt x="3305108" y="6481159"/>
                  <a:pt x="3297796" y="6481159"/>
                </a:cubicBezTo>
                <a:cubicBezTo>
                  <a:pt x="3305108" y="6481159"/>
                  <a:pt x="3305108" y="6473843"/>
                  <a:pt x="3312421" y="6473843"/>
                </a:cubicBezTo>
                <a:cubicBezTo>
                  <a:pt x="3312421" y="6484817"/>
                  <a:pt x="3301453" y="6481159"/>
                  <a:pt x="3301453" y="6495791"/>
                </a:cubicBezTo>
                <a:cubicBezTo>
                  <a:pt x="3312421" y="6488475"/>
                  <a:pt x="3312421" y="6481159"/>
                  <a:pt x="3330701" y="6481159"/>
                </a:cubicBezTo>
                <a:cubicBezTo>
                  <a:pt x="3330701" y="6477501"/>
                  <a:pt x="3330701" y="6473843"/>
                  <a:pt x="3334358" y="6470185"/>
                </a:cubicBezTo>
                <a:cubicBezTo>
                  <a:pt x="3330701" y="6470185"/>
                  <a:pt x="3330701" y="6473843"/>
                  <a:pt x="3323389" y="6473843"/>
                </a:cubicBezTo>
                <a:cubicBezTo>
                  <a:pt x="3323389" y="6470185"/>
                  <a:pt x="3323389" y="6466527"/>
                  <a:pt x="3319733" y="6466527"/>
                </a:cubicBezTo>
                <a:cubicBezTo>
                  <a:pt x="3319733" y="6455553"/>
                  <a:pt x="3330701" y="6455553"/>
                  <a:pt x="3330701" y="6444579"/>
                </a:cubicBezTo>
                <a:cubicBezTo>
                  <a:pt x="3323389" y="6440921"/>
                  <a:pt x="3316078" y="6462869"/>
                  <a:pt x="3319733" y="6448237"/>
                </a:cubicBezTo>
                <a:cubicBezTo>
                  <a:pt x="3327045" y="6437263"/>
                  <a:pt x="3341670" y="6418972"/>
                  <a:pt x="3348982" y="6418972"/>
                </a:cubicBezTo>
                <a:cubicBezTo>
                  <a:pt x="3345326" y="6422630"/>
                  <a:pt x="3341670" y="6429946"/>
                  <a:pt x="3341670" y="6437263"/>
                </a:cubicBezTo>
                <a:cubicBezTo>
                  <a:pt x="3359949" y="6429946"/>
                  <a:pt x="3367261" y="6404340"/>
                  <a:pt x="3381886" y="6400682"/>
                </a:cubicBezTo>
                <a:cubicBezTo>
                  <a:pt x="3381886" y="6397024"/>
                  <a:pt x="3378230" y="6397024"/>
                  <a:pt x="3374573" y="6397024"/>
                </a:cubicBezTo>
                <a:cubicBezTo>
                  <a:pt x="3374573" y="6386050"/>
                  <a:pt x="3378230" y="6382392"/>
                  <a:pt x="3385542" y="6375076"/>
                </a:cubicBezTo>
                <a:cubicBezTo>
                  <a:pt x="3403823" y="6371418"/>
                  <a:pt x="3414792" y="6349470"/>
                  <a:pt x="3429416" y="6327520"/>
                </a:cubicBezTo>
                <a:cubicBezTo>
                  <a:pt x="3433072" y="6331178"/>
                  <a:pt x="3422103" y="6342152"/>
                  <a:pt x="3429416" y="6342152"/>
                </a:cubicBezTo>
                <a:cubicBezTo>
                  <a:pt x="3440384" y="6338494"/>
                  <a:pt x="3436728" y="6323862"/>
                  <a:pt x="3444040" y="6316546"/>
                </a:cubicBezTo>
                <a:cubicBezTo>
                  <a:pt x="3447696" y="6320204"/>
                  <a:pt x="3444040" y="6327520"/>
                  <a:pt x="3451353" y="6323862"/>
                </a:cubicBezTo>
                <a:cubicBezTo>
                  <a:pt x="3451353" y="6320204"/>
                  <a:pt x="3451353" y="6316546"/>
                  <a:pt x="3451353" y="6312888"/>
                </a:cubicBezTo>
                <a:cubicBezTo>
                  <a:pt x="3469633" y="6309230"/>
                  <a:pt x="3465978" y="6283624"/>
                  <a:pt x="3476944" y="6272650"/>
                </a:cubicBezTo>
                <a:cubicBezTo>
                  <a:pt x="3495225" y="6272650"/>
                  <a:pt x="3506193" y="6247042"/>
                  <a:pt x="3498881" y="6239726"/>
                </a:cubicBezTo>
                <a:cubicBezTo>
                  <a:pt x="3498881" y="6243384"/>
                  <a:pt x="3491568" y="6258018"/>
                  <a:pt x="3491568" y="6250700"/>
                </a:cubicBezTo>
                <a:cubicBezTo>
                  <a:pt x="3498881" y="6247042"/>
                  <a:pt x="3484256" y="6250700"/>
                  <a:pt x="3487912" y="6243384"/>
                </a:cubicBezTo>
                <a:cubicBezTo>
                  <a:pt x="3495225" y="6239726"/>
                  <a:pt x="3502537" y="6236068"/>
                  <a:pt x="3509849" y="6232410"/>
                </a:cubicBezTo>
                <a:cubicBezTo>
                  <a:pt x="3506193" y="6247042"/>
                  <a:pt x="3506193" y="6243384"/>
                  <a:pt x="3502537" y="6254358"/>
                </a:cubicBezTo>
                <a:cubicBezTo>
                  <a:pt x="3520818" y="6247042"/>
                  <a:pt x="3535442" y="6225094"/>
                  <a:pt x="3539098" y="6214120"/>
                </a:cubicBezTo>
                <a:cubicBezTo>
                  <a:pt x="3539098" y="6217778"/>
                  <a:pt x="3550067" y="6210462"/>
                  <a:pt x="3553723" y="6206804"/>
                </a:cubicBezTo>
                <a:cubicBezTo>
                  <a:pt x="3546411" y="6195830"/>
                  <a:pt x="3568348" y="6192172"/>
                  <a:pt x="3572004" y="6184856"/>
                </a:cubicBezTo>
                <a:cubicBezTo>
                  <a:pt x="3572004" y="6181198"/>
                  <a:pt x="3572004" y="6166564"/>
                  <a:pt x="3579316" y="6162906"/>
                </a:cubicBezTo>
                <a:cubicBezTo>
                  <a:pt x="3579316" y="6166564"/>
                  <a:pt x="3579316" y="6173882"/>
                  <a:pt x="3586628" y="6173882"/>
                </a:cubicBezTo>
                <a:cubicBezTo>
                  <a:pt x="3590284" y="6155590"/>
                  <a:pt x="3604907" y="6166564"/>
                  <a:pt x="3608563" y="6144616"/>
                </a:cubicBezTo>
                <a:cubicBezTo>
                  <a:pt x="3601251" y="6151932"/>
                  <a:pt x="3604907" y="6144616"/>
                  <a:pt x="3601251" y="6140958"/>
                </a:cubicBezTo>
                <a:cubicBezTo>
                  <a:pt x="3612220" y="6133642"/>
                  <a:pt x="3626844" y="6115352"/>
                  <a:pt x="3623188" y="6133642"/>
                </a:cubicBezTo>
                <a:cubicBezTo>
                  <a:pt x="3626844" y="6119010"/>
                  <a:pt x="3641469" y="6097062"/>
                  <a:pt x="3659749" y="6086088"/>
                </a:cubicBezTo>
                <a:cubicBezTo>
                  <a:pt x="3659749" y="6082430"/>
                  <a:pt x="3659749" y="6078770"/>
                  <a:pt x="3663406" y="6075112"/>
                </a:cubicBezTo>
                <a:cubicBezTo>
                  <a:pt x="3674374" y="6067796"/>
                  <a:pt x="3659749" y="6089746"/>
                  <a:pt x="3667062" y="6086088"/>
                </a:cubicBezTo>
                <a:cubicBezTo>
                  <a:pt x="3678030" y="6071454"/>
                  <a:pt x="3681686" y="6060480"/>
                  <a:pt x="3696311" y="6045848"/>
                </a:cubicBezTo>
                <a:cubicBezTo>
                  <a:pt x="3688999" y="6045848"/>
                  <a:pt x="3688999" y="6053164"/>
                  <a:pt x="3681686" y="6053164"/>
                </a:cubicBezTo>
                <a:cubicBezTo>
                  <a:pt x="3692655" y="6045848"/>
                  <a:pt x="3703623" y="6023900"/>
                  <a:pt x="3710933" y="6027558"/>
                </a:cubicBezTo>
                <a:cubicBezTo>
                  <a:pt x="3707279" y="6027558"/>
                  <a:pt x="3696311" y="6038532"/>
                  <a:pt x="3703623" y="6038532"/>
                </a:cubicBezTo>
                <a:cubicBezTo>
                  <a:pt x="3710933" y="6031216"/>
                  <a:pt x="3721902" y="6027558"/>
                  <a:pt x="3721902" y="6012926"/>
                </a:cubicBezTo>
                <a:cubicBezTo>
                  <a:pt x="3718246" y="6016584"/>
                  <a:pt x="3714590" y="6023900"/>
                  <a:pt x="3714590" y="6016584"/>
                </a:cubicBezTo>
                <a:cubicBezTo>
                  <a:pt x="3721902" y="6009268"/>
                  <a:pt x="3725558" y="6001952"/>
                  <a:pt x="3725558" y="6009268"/>
                </a:cubicBezTo>
                <a:cubicBezTo>
                  <a:pt x="3721902" y="5998294"/>
                  <a:pt x="3732871" y="5998294"/>
                  <a:pt x="3736527" y="5987318"/>
                </a:cubicBezTo>
                <a:cubicBezTo>
                  <a:pt x="3729214" y="5990976"/>
                  <a:pt x="3725558" y="5994634"/>
                  <a:pt x="3718246" y="5994634"/>
                </a:cubicBezTo>
                <a:cubicBezTo>
                  <a:pt x="3718246" y="6001952"/>
                  <a:pt x="3710933" y="6001952"/>
                  <a:pt x="3710933" y="6009268"/>
                </a:cubicBezTo>
                <a:cubicBezTo>
                  <a:pt x="3688999" y="6005610"/>
                  <a:pt x="3678030" y="6049506"/>
                  <a:pt x="3652437" y="6056822"/>
                </a:cubicBezTo>
                <a:cubicBezTo>
                  <a:pt x="3645125" y="6071454"/>
                  <a:pt x="3626844" y="6071454"/>
                  <a:pt x="3623188" y="6089746"/>
                </a:cubicBezTo>
                <a:cubicBezTo>
                  <a:pt x="3604907" y="6104378"/>
                  <a:pt x="3586628" y="6119010"/>
                  <a:pt x="3572004" y="6140958"/>
                </a:cubicBezTo>
                <a:cubicBezTo>
                  <a:pt x="3568348" y="6137300"/>
                  <a:pt x="3561035" y="6137300"/>
                  <a:pt x="3561035" y="6133642"/>
                </a:cubicBezTo>
                <a:cubicBezTo>
                  <a:pt x="3557379" y="6137300"/>
                  <a:pt x="3550067" y="6137300"/>
                  <a:pt x="3550067" y="6148274"/>
                </a:cubicBezTo>
                <a:cubicBezTo>
                  <a:pt x="3539098" y="6151932"/>
                  <a:pt x="3539098" y="6144616"/>
                  <a:pt x="3531786" y="6140958"/>
                </a:cubicBezTo>
                <a:cubicBezTo>
                  <a:pt x="3539098" y="6133642"/>
                  <a:pt x="3542755" y="6126326"/>
                  <a:pt x="3535442" y="6122668"/>
                </a:cubicBezTo>
                <a:cubicBezTo>
                  <a:pt x="3546411" y="6119010"/>
                  <a:pt x="3542755" y="6122668"/>
                  <a:pt x="3550067" y="6122668"/>
                </a:cubicBezTo>
                <a:cubicBezTo>
                  <a:pt x="3561035" y="6111694"/>
                  <a:pt x="3557379" y="6100720"/>
                  <a:pt x="3575660" y="6097062"/>
                </a:cubicBezTo>
                <a:cubicBezTo>
                  <a:pt x="3579316" y="6089746"/>
                  <a:pt x="3572004" y="6093404"/>
                  <a:pt x="3575660" y="6086088"/>
                </a:cubicBezTo>
                <a:cubicBezTo>
                  <a:pt x="3586628" y="6078770"/>
                  <a:pt x="3586628" y="6078770"/>
                  <a:pt x="3579316" y="6078770"/>
                </a:cubicBezTo>
                <a:cubicBezTo>
                  <a:pt x="3582972" y="6071454"/>
                  <a:pt x="3590284" y="6071454"/>
                  <a:pt x="3597595" y="6067796"/>
                </a:cubicBezTo>
                <a:cubicBezTo>
                  <a:pt x="3608563" y="6038532"/>
                  <a:pt x="3634156" y="6034874"/>
                  <a:pt x="3645125" y="6020242"/>
                </a:cubicBezTo>
                <a:cubicBezTo>
                  <a:pt x="3648781" y="6009268"/>
                  <a:pt x="3656093" y="5994634"/>
                  <a:pt x="3645125" y="5998294"/>
                </a:cubicBezTo>
                <a:cubicBezTo>
                  <a:pt x="3645125" y="6001952"/>
                  <a:pt x="3648781" y="6005610"/>
                  <a:pt x="3641469" y="6009268"/>
                </a:cubicBezTo>
                <a:cubicBezTo>
                  <a:pt x="3634156" y="6016584"/>
                  <a:pt x="3641469" y="6001952"/>
                  <a:pt x="3634156" y="6005610"/>
                </a:cubicBezTo>
                <a:lnTo>
                  <a:pt x="3575660" y="6056504"/>
                </a:lnTo>
                <a:lnTo>
                  <a:pt x="3575660" y="6047220"/>
                </a:lnTo>
                <a:cubicBezTo>
                  <a:pt x="3579316" y="6044935"/>
                  <a:pt x="3584799" y="6042190"/>
                  <a:pt x="3586628" y="6034874"/>
                </a:cubicBezTo>
                <a:cubicBezTo>
                  <a:pt x="3579316" y="6038532"/>
                  <a:pt x="3586628" y="6020242"/>
                  <a:pt x="3586628" y="6016584"/>
                </a:cubicBezTo>
                <a:cubicBezTo>
                  <a:pt x="3604907" y="6005610"/>
                  <a:pt x="3634156" y="5958054"/>
                  <a:pt x="3652437" y="5958054"/>
                </a:cubicBezTo>
                <a:cubicBezTo>
                  <a:pt x="3652437" y="5950738"/>
                  <a:pt x="3641469" y="5958054"/>
                  <a:pt x="3645125" y="5947080"/>
                </a:cubicBezTo>
                <a:cubicBezTo>
                  <a:pt x="3663406" y="5947080"/>
                  <a:pt x="3667062" y="5943422"/>
                  <a:pt x="3678030" y="5932448"/>
                </a:cubicBezTo>
                <a:cubicBezTo>
                  <a:pt x="3670718" y="5943422"/>
                  <a:pt x="3678030" y="5947080"/>
                  <a:pt x="3667062" y="5950738"/>
                </a:cubicBezTo>
                <a:cubicBezTo>
                  <a:pt x="3667062" y="5947080"/>
                  <a:pt x="3670718" y="5943422"/>
                  <a:pt x="3663406" y="5947080"/>
                </a:cubicBezTo>
                <a:cubicBezTo>
                  <a:pt x="3663406" y="5950738"/>
                  <a:pt x="3656093" y="5961712"/>
                  <a:pt x="3659749" y="5965370"/>
                </a:cubicBezTo>
                <a:cubicBezTo>
                  <a:pt x="3663406" y="5958054"/>
                  <a:pt x="3692655" y="5943422"/>
                  <a:pt x="3681686" y="5925132"/>
                </a:cubicBezTo>
                <a:cubicBezTo>
                  <a:pt x="3688999" y="5921474"/>
                  <a:pt x="3692655" y="5910500"/>
                  <a:pt x="3699967" y="5906840"/>
                </a:cubicBezTo>
                <a:cubicBezTo>
                  <a:pt x="3699967" y="5917816"/>
                  <a:pt x="3688999" y="5925132"/>
                  <a:pt x="3699967" y="5925132"/>
                </a:cubicBezTo>
                <a:cubicBezTo>
                  <a:pt x="3707279" y="5925132"/>
                  <a:pt x="3707279" y="5906840"/>
                  <a:pt x="3714590" y="5903182"/>
                </a:cubicBezTo>
                <a:cubicBezTo>
                  <a:pt x="3699967" y="5895866"/>
                  <a:pt x="3732871" y="5877576"/>
                  <a:pt x="3729214" y="5870260"/>
                </a:cubicBezTo>
                <a:cubicBezTo>
                  <a:pt x="3736527" y="5870260"/>
                  <a:pt x="3732871" y="5873918"/>
                  <a:pt x="3732871" y="5877576"/>
                </a:cubicBezTo>
                <a:cubicBezTo>
                  <a:pt x="3740183" y="5873918"/>
                  <a:pt x="3751151" y="5866602"/>
                  <a:pt x="3743839" y="5862944"/>
                </a:cubicBezTo>
                <a:cubicBezTo>
                  <a:pt x="3758463" y="5859286"/>
                  <a:pt x="3754807" y="5851970"/>
                  <a:pt x="3762120" y="5855628"/>
                </a:cubicBezTo>
                <a:cubicBezTo>
                  <a:pt x="3769432" y="5848312"/>
                  <a:pt x="3773088" y="5837338"/>
                  <a:pt x="3769432" y="5833680"/>
                </a:cubicBezTo>
                <a:cubicBezTo>
                  <a:pt x="3773088" y="5822706"/>
                  <a:pt x="3773088" y="5840996"/>
                  <a:pt x="3780401" y="5830022"/>
                </a:cubicBezTo>
                <a:cubicBezTo>
                  <a:pt x="3776744" y="5826364"/>
                  <a:pt x="3776744" y="5819047"/>
                  <a:pt x="3791369" y="5811731"/>
                </a:cubicBezTo>
                <a:cubicBezTo>
                  <a:pt x="3795025" y="5811731"/>
                  <a:pt x="3791369" y="5819047"/>
                  <a:pt x="3795025" y="5822706"/>
                </a:cubicBezTo>
                <a:cubicBezTo>
                  <a:pt x="3798681" y="5815389"/>
                  <a:pt x="3795025" y="5815389"/>
                  <a:pt x="3795025" y="5811731"/>
                </a:cubicBezTo>
                <a:cubicBezTo>
                  <a:pt x="3798681" y="5808073"/>
                  <a:pt x="3798681" y="5804415"/>
                  <a:pt x="3805993" y="5804415"/>
                </a:cubicBezTo>
                <a:cubicBezTo>
                  <a:pt x="3813306" y="5808073"/>
                  <a:pt x="3795025" y="5815389"/>
                  <a:pt x="3802337" y="5819047"/>
                </a:cubicBezTo>
                <a:cubicBezTo>
                  <a:pt x="3813306" y="5811731"/>
                  <a:pt x="3820618" y="5797099"/>
                  <a:pt x="3809650" y="5793441"/>
                </a:cubicBezTo>
                <a:cubicBezTo>
                  <a:pt x="3820618" y="5793441"/>
                  <a:pt x="3835241" y="5789783"/>
                  <a:pt x="3827931" y="5778809"/>
                </a:cubicBezTo>
                <a:cubicBezTo>
                  <a:pt x="3835241" y="5775151"/>
                  <a:pt x="3835241" y="5778809"/>
                  <a:pt x="3838897" y="5782467"/>
                </a:cubicBezTo>
                <a:cubicBezTo>
                  <a:pt x="3857178" y="5756861"/>
                  <a:pt x="3871803" y="5749545"/>
                  <a:pt x="3890083" y="5723937"/>
                </a:cubicBezTo>
                <a:cubicBezTo>
                  <a:pt x="3897395" y="5720279"/>
                  <a:pt x="3897395" y="5727595"/>
                  <a:pt x="3901051" y="5727595"/>
                </a:cubicBezTo>
                <a:cubicBezTo>
                  <a:pt x="3912020" y="5712963"/>
                  <a:pt x="3912020" y="5698331"/>
                  <a:pt x="3922989" y="5701989"/>
                </a:cubicBezTo>
                <a:cubicBezTo>
                  <a:pt x="3926645" y="5691015"/>
                  <a:pt x="3937613" y="5691015"/>
                  <a:pt x="3937613" y="5683699"/>
                </a:cubicBezTo>
                <a:cubicBezTo>
                  <a:pt x="3937613" y="5687357"/>
                  <a:pt x="3941267" y="5683699"/>
                  <a:pt x="3944923" y="5683699"/>
                </a:cubicBezTo>
                <a:cubicBezTo>
                  <a:pt x="3944923" y="5680041"/>
                  <a:pt x="3948580" y="5669067"/>
                  <a:pt x="3955892" y="5661751"/>
                </a:cubicBezTo>
                <a:cubicBezTo>
                  <a:pt x="3963204" y="5654435"/>
                  <a:pt x="3970517" y="5647119"/>
                  <a:pt x="3974173" y="5654435"/>
                </a:cubicBezTo>
                <a:cubicBezTo>
                  <a:pt x="3977829" y="5639801"/>
                  <a:pt x="3988797" y="5625169"/>
                  <a:pt x="3988797" y="5617853"/>
                </a:cubicBezTo>
                <a:cubicBezTo>
                  <a:pt x="4007078" y="5617853"/>
                  <a:pt x="4036327" y="5570299"/>
                  <a:pt x="4032671" y="5592247"/>
                </a:cubicBezTo>
                <a:cubicBezTo>
                  <a:pt x="4043639" y="5588589"/>
                  <a:pt x="4036327" y="5577615"/>
                  <a:pt x="4047296" y="5577615"/>
                </a:cubicBezTo>
                <a:cubicBezTo>
                  <a:pt x="4058262" y="5577615"/>
                  <a:pt x="4036327" y="5584931"/>
                  <a:pt x="4043639" y="5588589"/>
                </a:cubicBezTo>
                <a:cubicBezTo>
                  <a:pt x="4049123" y="5584931"/>
                  <a:pt x="4056435" y="5580359"/>
                  <a:pt x="4061005" y="5575329"/>
                </a:cubicBezTo>
                <a:lnTo>
                  <a:pt x="4061896" y="5559730"/>
                </a:lnTo>
                <a:lnTo>
                  <a:pt x="4068774" y="5554751"/>
                </a:lnTo>
                <a:cubicBezTo>
                  <a:pt x="4075629" y="5549264"/>
                  <a:pt x="4082028" y="5544691"/>
                  <a:pt x="4087511" y="5544691"/>
                </a:cubicBezTo>
                <a:cubicBezTo>
                  <a:pt x="4094824" y="5533717"/>
                  <a:pt x="4080199" y="5544691"/>
                  <a:pt x="4087511" y="5533717"/>
                </a:cubicBezTo>
                <a:cubicBezTo>
                  <a:pt x="4098480" y="5530059"/>
                  <a:pt x="4094824" y="5526401"/>
                  <a:pt x="4102136" y="5522743"/>
                </a:cubicBezTo>
                <a:cubicBezTo>
                  <a:pt x="4094824" y="5522743"/>
                  <a:pt x="4091168" y="5522743"/>
                  <a:pt x="4087511" y="5519085"/>
                </a:cubicBezTo>
                <a:cubicBezTo>
                  <a:pt x="4083855" y="5530059"/>
                  <a:pt x="4076543" y="5537375"/>
                  <a:pt x="4065575" y="5537375"/>
                </a:cubicBezTo>
                <a:cubicBezTo>
                  <a:pt x="4069231" y="5526401"/>
                  <a:pt x="4080199" y="5530059"/>
                  <a:pt x="4083855" y="5519085"/>
                </a:cubicBezTo>
                <a:cubicBezTo>
                  <a:pt x="4094824" y="5511769"/>
                  <a:pt x="4102136" y="5522743"/>
                  <a:pt x="4109449" y="5511769"/>
                </a:cubicBezTo>
                <a:cubicBezTo>
                  <a:pt x="4109449" y="5504453"/>
                  <a:pt x="4105792" y="5504453"/>
                  <a:pt x="4105792" y="5497137"/>
                </a:cubicBezTo>
                <a:cubicBezTo>
                  <a:pt x="4109449" y="5497137"/>
                  <a:pt x="4109449" y="5497137"/>
                  <a:pt x="4113105" y="5497137"/>
                </a:cubicBezTo>
                <a:cubicBezTo>
                  <a:pt x="4113105" y="5493479"/>
                  <a:pt x="4113105" y="5493479"/>
                  <a:pt x="4116761" y="5493479"/>
                </a:cubicBezTo>
                <a:cubicBezTo>
                  <a:pt x="4113105" y="5500795"/>
                  <a:pt x="4109449" y="5508111"/>
                  <a:pt x="4116761" y="5511769"/>
                </a:cubicBezTo>
                <a:cubicBezTo>
                  <a:pt x="4124073" y="5500795"/>
                  <a:pt x="4120417" y="5511769"/>
                  <a:pt x="4124073" y="5515427"/>
                </a:cubicBezTo>
                <a:cubicBezTo>
                  <a:pt x="4135041" y="5511769"/>
                  <a:pt x="4131385" y="5504453"/>
                  <a:pt x="4135041" y="5493479"/>
                </a:cubicBezTo>
                <a:cubicBezTo>
                  <a:pt x="4153322" y="5489821"/>
                  <a:pt x="4175257" y="5471529"/>
                  <a:pt x="4164291" y="5456897"/>
                </a:cubicBezTo>
                <a:cubicBezTo>
                  <a:pt x="4178913" y="5456897"/>
                  <a:pt x="4167947" y="5471529"/>
                  <a:pt x="4175257" y="5471529"/>
                </a:cubicBezTo>
                <a:cubicBezTo>
                  <a:pt x="4175257" y="5467871"/>
                  <a:pt x="4178913" y="5456897"/>
                  <a:pt x="4178913" y="5449581"/>
                </a:cubicBezTo>
                <a:cubicBezTo>
                  <a:pt x="4186226" y="5445923"/>
                  <a:pt x="4197194" y="5442265"/>
                  <a:pt x="4200851" y="5431291"/>
                </a:cubicBezTo>
                <a:cubicBezTo>
                  <a:pt x="4208163" y="5427633"/>
                  <a:pt x="4197194" y="5445923"/>
                  <a:pt x="4211819" y="5438607"/>
                </a:cubicBezTo>
                <a:cubicBezTo>
                  <a:pt x="4215475" y="5431291"/>
                  <a:pt x="4215475" y="5427633"/>
                  <a:pt x="4219131" y="5420317"/>
                </a:cubicBezTo>
                <a:cubicBezTo>
                  <a:pt x="4222787" y="5427633"/>
                  <a:pt x="4233755" y="5416659"/>
                  <a:pt x="4244724" y="5413001"/>
                </a:cubicBezTo>
                <a:cubicBezTo>
                  <a:pt x="4244724" y="5409343"/>
                  <a:pt x="4241068" y="5409343"/>
                  <a:pt x="4244724" y="5405685"/>
                </a:cubicBezTo>
                <a:cubicBezTo>
                  <a:pt x="4259349" y="5398369"/>
                  <a:pt x="4273973" y="5383735"/>
                  <a:pt x="4273973" y="5369103"/>
                </a:cubicBezTo>
                <a:cubicBezTo>
                  <a:pt x="4281285" y="5372761"/>
                  <a:pt x="4292253" y="5361787"/>
                  <a:pt x="4292253" y="5354471"/>
                </a:cubicBezTo>
                <a:cubicBezTo>
                  <a:pt x="4310533" y="5358129"/>
                  <a:pt x="4310533" y="5336181"/>
                  <a:pt x="4325157" y="5332523"/>
                </a:cubicBezTo>
                <a:cubicBezTo>
                  <a:pt x="4321501" y="5325207"/>
                  <a:pt x="4325157" y="5328865"/>
                  <a:pt x="4328814" y="5325207"/>
                </a:cubicBezTo>
                <a:cubicBezTo>
                  <a:pt x="4325157" y="5325207"/>
                  <a:pt x="4325157" y="5321549"/>
                  <a:pt x="4321501" y="5321549"/>
                </a:cubicBezTo>
                <a:cubicBezTo>
                  <a:pt x="4325157" y="5314233"/>
                  <a:pt x="4328814" y="5306917"/>
                  <a:pt x="4339783" y="5303259"/>
                </a:cubicBezTo>
                <a:cubicBezTo>
                  <a:pt x="4336126" y="5310575"/>
                  <a:pt x="4321501" y="5317891"/>
                  <a:pt x="4332470" y="5321549"/>
                </a:cubicBezTo>
                <a:cubicBezTo>
                  <a:pt x="4343439" y="5306917"/>
                  <a:pt x="4365375" y="5306917"/>
                  <a:pt x="4380000" y="5292284"/>
                </a:cubicBezTo>
                <a:cubicBezTo>
                  <a:pt x="4383656" y="5284968"/>
                  <a:pt x="4383656" y="5281310"/>
                  <a:pt x="4380000" y="5277652"/>
                </a:cubicBezTo>
                <a:cubicBezTo>
                  <a:pt x="4361719" y="5281310"/>
                  <a:pt x="4376344" y="5292284"/>
                  <a:pt x="4365375" y="5295942"/>
                </a:cubicBezTo>
                <a:cubicBezTo>
                  <a:pt x="4369031" y="5284968"/>
                  <a:pt x="4358063" y="5284968"/>
                  <a:pt x="4358063" y="5277652"/>
                </a:cubicBezTo>
                <a:cubicBezTo>
                  <a:pt x="4365375" y="5284968"/>
                  <a:pt x="4372687" y="5273994"/>
                  <a:pt x="4383656" y="5266678"/>
                </a:cubicBezTo>
                <a:cubicBezTo>
                  <a:pt x="4383656" y="5273994"/>
                  <a:pt x="4383656" y="5281310"/>
                  <a:pt x="4390969" y="5281310"/>
                </a:cubicBezTo>
                <a:cubicBezTo>
                  <a:pt x="4394625" y="5277652"/>
                  <a:pt x="4387312" y="5270336"/>
                  <a:pt x="4398281" y="5266678"/>
                </a:cubicBezTo>
                <a:cubicBezTo>
                  <a:pt x="4398281" y="5270336"/>
                  <a:pt x="4398281" y="5273994"/>
                  <a:pt x="4398281" y="5273994"/>
                </a:cubicBezTo>
                <a:cubicBezTo>
                  <a:pt x="4405593" y="5266678"/>
                  <a:pt x="4412903" y="5259362"/>
                  <a:pt x="4420215" y="5252046"/>
                </a:cubicBezTo>
                <a:cubicBezTo>
                  <a:pt x="4434841" y="5255704"/>
                  <a:pt x="4453121" y="5230098"/>
                  <a:pt x="4467745" y="5222782"/>
                </a:cubicBezTo>
                <a:cubicBezTo>
                  <a:pt x="4464089" y="5222782"/>
                  <a:pt x="4467745" y="5215466"/>
                  <a:pt x="4464089" y="5215466"/>
                </a:cubicBezTo>
                <a:cubicBezTo>
                  <a:pt x="4471402" y="5211808"/>
                  <a:pt x="4475058" y="5211808"/>
                  <a:pt x="4475058" y="5200832"/>
                </a:cubicBezTo>
                <a:cubicBezTo>
                  <a:pt x="4493339" y="5208148"/>
                  <a:pt x="4496995" y="5189858"/>
                  <a:pt x="4504307" y="5178884"/>
                </a:cubicBezTo>
                <a:cubicBezTo>
                  <a:pt x="4504307" y="5186200"/>
                  <a:pt x="4515275" y="5175226"/>
                  <a:pt x="4515275" y="5182542"/>
                </a:cubicBezTo>
                <a:cubicBezTo>
                  <a:pt x="4515275" y="5189858"/>
                  <a:pt x="4511619" y="5193516"/>
                  <a:pt x="4504307" y="5197174"/>
                </a:cubicBezTo>
                <a:cubicBezTo>
                  <a:pt x="4515275" y="5204490"/>
                  <a:pt x="4529899" y="5186200"/>
                  <a:pt x="4537211" y="5175226"/>
                </a:cubicBezTo>
                <a:cubicBezTo>
                  <a:pt x="4533555" y="5175226"/>
                  <a:pt x="4529899" y="5186200"/>
                  <a:pt x="4518932" y="5182542"/>
                </a:cubicBezTo>
                <a:cubicBezTo>
                  <a:pt x="4533555" y="5167910"/>
                  <a:pt x="4551835" y="5156936"/>
                  <a:pt x="4566460" y="5134988"/>
                </a:cubicBezTo>
                <a:cubicBezTo>
                  <a:pt x="4566460" y="5131330"/>
                  <a:pt x="4562803" y="5131330"/>
                  <a:pt x="4559147" y="5134988"/>
                </a:cubicBezTo>
                <a:cubicBezTo>
                  <a:pt x="4559147" y="5134988"/>
                  <a:pt x="4559147" y="5134988"/>
                  <a:pt x="4562803" y="5120354"/>
                </a:cubicBezTo>
                <a:cubicBezTo>
                  <a:pt x="4573772" y="5116696"/>
                  <a:pt x="4566460" y="5127672"/>
                  <a:pt x="4577429" y="5127672"/>
                </a:cubicBezTo>
                <a:cubicBezTo>
                  <a:pt x="4595709" y="5120354"/>
                  <a:pt x="4584741" y="5109380"/>
                  <a:pt x="4603021" y="5109380"/>
                </a:cubicBezTo>
                <a:cubicBezTo>
                  <a:pt x="4603021" y="5098406"/>
                  <a:pt x="4584741" y="5109380"/>
                  <a:pt x="4577429" y="5113038"/>
                </a:cubicBezTo>
                <a:cubicBezTo>
                  <a:pt x="4581085" y="5102064"/>
                  <a:pt x="4599365" y="5102064"/>
                  <a:pt x="4592053" y="5094748"/>
                </a:cubicBezTo>
                <a:cubicBezTo>
                  <a:pt x="4606677" y="5094748"/>
                  <a:pt x="4599365" y="5109380"/>
                  <a:pt x="4613990" y="5105722"/>
                </a:cubicBezTo>
                <a:cubicBezTo>
                  <a:pt x="4621302" y="5094748"/>
                  <a:pt x="4654205" y="5076458"/>
                  <a:pt x="4639583" y="5061826"/>
                </a:cubicBezTo>
                <a:cubicBezTo>
                  <a:pt x="4632271" y="5072800"/>
                  <a:pt x="4624959" y="5080116"/>
                  <a:pt x="4617646" y="5087432"/>
                </a:cubicBezTo>
                <a:cubicBezTo>
                  <a:pt x="4613990" y="5080116"/>
                  <a:pt x="4628615" y="5080116"/>
                  <a:pt x="4621302" y="5072800"/>
                </a:cubicBezTo>
                <a:cubicBezTo>
                  <a:pt x="4635927" y="5069142"/>
                  <a:pt x="4654205" y="5039878"/>
                  <a:pt x="4665174" y="5039878"/>
                </a:cubicBezTo>
                <a:cubicBezTo>
                  <a:pt x="4661518" y="5039878"/>
                  <a:pt x="4661518" y="5043536"/>
                  <a:pt x="4657862" y="5047194"/>
                </a:cubicBezTo>
                <a:cubicBezTo>
                  <a:pt x="4665174" y="5047194"/>
                  <a:pt x="4672487" y="5036218"/>
                  <a:pt x="4668831" y="5050852"/>
                </a:cubicBezTo>
                <a:cubicBezTo>
                  <a:pt x="4665174" y="5061826"/>
                  <a:pt x="4665174" y="5039878"/>
                  <a:pt x="4657862" y="5050852"/>
                </a:cubicBezTo>
                <a:cubicBezTo>
                  <a:pt x="4650549" y="5065484"/>
                  <a:pt x="4665174" y="5050852"/>
                  <a:pt x="4665174" y="5058168"/>
                </a:cubicBezTo>
                <a:cubicBezTo>
                  <a:pt x="4654205" y="5065484"/>
                  <a:pt x="4661518" y="5072800"/>
                  <a:pt x="4646893" y="5080116"/>
                </a:cubicBezTo>
                <a:cubicBezTo>
                  <a:pt x="4657862" y="5080116"/>
                  <a:pt x="4661518" y="5072800"/>
                  <a:pt x="4668831" y="5069142"/>
                </a:cubicBezTo>
                <a:cubicBezTo>
                  <a:pt x="4668831" y="5061826"/>
                  <a:pt x="4668831" y="5054510"/>
                  <a:pt x="4676143" y="5054510"/>
                </a:cubicBezTo>
                <a:cubicBezTo>
                  <a:pt x="4679799" y="5058168"/>
                  <a:pt x="4676143" y="5061826"/>
                  <a:pt x="4679799" y="5061826"/>
                </a:cubicBezTo>
                <a:cubicBezTo>
                  <a:pt x="4687111" y="5058168"/>
                  <a:pt x="4694423" y="5050852"/>
                  <a:pt x="4687111" y="5047194"/>
                </a:cubicBezTo>
                <a:cubicBezTo>
                  <a:pt x="4679799" y="5054510"/>
                  <a:pt x="4676143" y="5043536"/>
                  <a:pt x="4668831" y="5050852"/>
                </a:cubicBezTo>
                <a:cubicBezTo>
                  <a:pt x="4672487" y="5036218"/>
                  <a:pt x="4683455" y="5039878"/>
                  <a:pt x="4690767" y="5036218"/>
                </a:cubicBezTo>
                <a:cubicBezTo>
                  <a:pt x="4690767" y="5032560"/>
                  <a:pt x="4694423" y="5025244"/>
                  <a:pt x="4694423" y="5025244"/>
                </a:cubicBezTo>
                <a:cubicBezTo>
                  <a:pt x="4687111" y="5032560"/>
                  <a:pt x="4683455" y="5032560"/>
                  <a:pt x="4676143" y="5036218"/>
                </a:cubicBezTo>
                <a:cubicBezTo>
                  <a:pt x="4672487" y="5025244"/>
                  <a:pt x="4679799" y="5032560"/>
                  <a:pt x="4683455" y="5021586"/>
                </a:cubicBezTo>
                <a:cubicBezTo>
                  <a:pt x="4672487" y="5025244"/>
                  <a:pt x="4665174" y="5036218"/>
                  <a:pt x="4654205" y="5039878"/>
                </a:cubicBezTo>
                <a:cubicBezTo>
                  <a:pt x="4657862" y="5036218"/>
                  <a:pt x="4657862" y="5032560"/>
                  <a:pt x="4654205" y="5032560"/>
                </a:cubicBezTo>
                <a:cubicBezTo>
                  <a:pt x="4650549" y="5039878"/>
                  <a:pt x="4643237" y="5043536"/>
                  <a:pt x="4650549" y="5047194"/>
                </a:cubicBezTo>
                <a:cubicBezTo>
                  <a:pt x="4639583" y="5050852"/>
                  <a:pt x="4628615" y="5058168"/>
                  <a:pt x="4624959" y="5065484"/>
                </a:cubicBezTo>
                <a:cubicBezTo>
                  <a:pt x="4624959" y="5058168"/>
                  <a:pt x="4617646" y="5065484"/>
                  <a:pt x="4617646" y="5072800"/>
                </a:cubicBezTo>
                <a:cubicBezTo>
                  <a:pt x="4613990" y="5072800"/>
                  <a:pt x="4613990" y="5069142"/>
                  <a:pt x="4610333" y="5069142"/>
                </a:cubicBezTo>
                <a:cubicBezTo>
                  <a:pt x="4606677" y="5072800"/>
                  <a:pt x="4603021" y="5076458"/>
                  <a:pt x="4603021" y="5083774"/>
                </a:cubicBezTo>
                <a:cubicBezTo>
                  <a:pt x="4588397" y="5080116"/>
                  <a:pt x="4581085" y="5094748"/>
                  <a:pt x="4573772" y="5102064"/>
                </a:cubicBezTo>
                <a:cubicBezTo>
                  <a:pt x="4577429" y="5098406"/>
                  <a:pt x="4566460" y="5102064"/>
                  <a:pt x="4566460" y="5098406"/>
                </a:cubicBezTo>
                <a:cubicBezTo>
                  <a:pt x="4559147" y="5120354"/>
                  <a:pt x="4522588" y="5120354"/>
                  <a:pt x="4526242" y="5142304"/>
                </a:cubicBezTo>
                <a:cubicBezTo>
                  <a:pt x="4515275" y="5138646"/>
                  <a:pt x="4515275" y="5149620"/>
                  <a:pt x="4507963" y="5156936"/>
                </a:cubicBezTo>
                <a:cubicBezTo>
                  <a:pt x="4500651" y="5156936"/>
                  <a:pt x="4500651" y="5153278"/>
                  <a:pt x="4493339" y="5153278"/>
                </a:cubicBezTo>
                <a:cubicBezTo>
                  <a:pt x="4496995" y="5167910"/>
                  <a:pt x="4464089" y="5171568"/>
                  <a:pt x="4453121" y="5182542"/>
                </a:cubicBezTo>
                <a:cubicBezTo>
                  <a:pt x="4453121" y="5186200"/>
                  <a:pt x="4456777" y="5186200"/>
                  <a:pt x="4456777" y="5189858"/>
                </a:cubicBezTo>
                <a:cubicBezTo>
                  <a:pt x="4445809" y="5197174"/>
                  <a:pt x="4445809" y="5200832"/>
                  <a:pt x="4434841" y="5208148"/>
                </a:cubicBezTo>
                <a:cubicBezTo>
                  <a:pt x="4427528" y="5204490"/>
                  <a:pt x="4442153" y="5197174"/>
                  <a:pt x="4431184" y="5193516"/>
                </a:cubicBezTo>
                <a:cubicBezTo>
                  <a:pt x="4427528" y="5226440"/>
                  <a:pt x="4390969" y="5237414"/>
                  <a:pt x="4372687" y="5248388"/>
                </a:cubicBezTo>
                <a:cubicBezTo>
                  <a:pt x="4376344" y="5252046"/>
                  <a:pt x="4380000" y="5252046"/>
                  <a:pt x="4380000" y="5259362"/>
                </a:cubicBezTo>
                <a:cubicBezTo>
                  <a:pt x="4369031" y="5263020"/>
                  <a:pt x="4365375" y="5270336"/>
                  <a:pt x="4358063" y="5273994"/>
                </a:cubicBezTo>
                <a:cubicBezTo>
                  <a:pt x="4361719" y="5270336"/>
                  <a:pt x="4361719" y="5263020"/>
                  <a:pt x="4358063" y="5259362"/>
                </a:cubicBezTo>
                <a:cubicBezTo>
                  <a:pt x="4321501" y="5284968"/>
                  <a:pt x="4288598" y="5332523"/>
                  <a:pt x="4252037" y="5339839"/>
                </a:cubicBezTo>
                <a:cubicBezTo>
                  <a:pt x="4259349" y="5339839"/>
                  <a:pt x="4263005" y="5336181"/>
                  <a:pt x="4266661" y="5328865"/>
                </a:cubicBezTo>
                <a:cubicBezTo>
                  <a:pt x="4255693" y="5332523"/>
                  <a:pt x="4259349" y="5325207"/>
                  <a:pt x="4252037" y="5328865"/>
                </a:cubicBezTo>
                <a:cubicBezTo>
                  <a:pt x="4252037" y="5343497"/>
                  <a:pt x="4237412" y="5336181"/>
                  <a:pt x="4233755" y="5343497"/>
                </a:cubicBezTo>
                <a:cubicBezTo>
                  <a:pt x="4226443" y="5350813"/>
                  <a:pt x="4233755" y="5350813"/>
                  <a:pt x="4230099" y="5358129"/>
                </a:cubicBezTo>
                <a:cubicBezTo>
                  <a:pt x="4219131" y="5358129"/>
                  <a:pt x="4219131" y="5361787"/>
                  <a:pt x="4211819" y="5365445"/>
                </a:cubicBezTo>
                <a:cubicBezTo>
                  <a:pt x="4208163" y="5369103"/>
                  <a:pt x="4211819" y="5369103"/>
                  <a:pt x="4211819" y="5372761"/>
                </a:cubicBezTo>
                <a:cubicBezTo>
                  <a:pt x="4204507" y="5376419"/>
                  <a:pt x="4193538" y="5394711"/>
                  <a:pt x="4189882" y="5391053"/>
                </a:cubicBezTo>
                <a:cubicBezTo>
                  <a:pt x="4193538" y="5383735"/>
                  <a:pt x="4200851" y="5383735"/>
                  <a:pt x="4200851" y="5376419"/>
                </a:cubicBezTo>
                <a:cubicBezTo>
                  <a:pt x="4186226" y="5387395"/>
                  <a:pt x="4193538" y="5372761"/>
                  <a:pt x="4182570" y="5372761"/>
                </a:cubicBezTo>
                <a:cubicBezTo>
                  <a:pt x="4175257" y="5380077"/>
                  <a:pt x="4182570" y="5383735"/>
                  <a:pt x="4182570" y="5387395"/>
                </a:cubicBezTo>
                <a:cubicBezTo>
                  <a:pt x="4175257" y="5398369"/>
                  <a:pt x="4153322" y="5409343"/>
                  <a:pt x="4138698" y="5420317"/>
                </a:cubicBezTo>
                <a:cubicBezTo>
                  <a:pt x="4142354" y="5427633"/>
                  <a:pt x="4135041" y="5434949"/>
                  <a:pt x="4131385" y="5442265"/>
                </a:cubicBezTo>
                <a:cubicBezTo>
                  <a:pt x="4120417" y="5445923"/>
                  <a:pt x="4131385" y="5431291"/>
                  <a:pt x="4120417" y="5434949"/>
                </a:cubicBezTo>
                <a:cubicBezTo>
                  <a:pt x="4120417" y="5449581"/>
                  <a:pt x="4113105" y="5456897"/>
                  <a:pt x="4105792" y="5464213"/>
                </a:cubicBezTo>
                <a:cubicBezTo>
                  <a:pt x="4113105" y="5464213"/>
                  <a:pt x="4116761" y="5460555"/>
                  <a:pt x="4116761" y="5464213"/>
                </a:cubicBezTo>
                <a:cubicBezTo>
                  <a:pt x="4105792" y="5464213"/>
                  <a:pt x="4105792" y="5475189"/>
                  <a:pt x="4109449" y="5478847"/>
                </a:cubicBezTo>
                <a:cubicBezTo>
                  <a:pt x="4102136" y="5478847"/>
                  <a:pt x="4102136" y="5489821"/>
                  <a:pt x="4091168" y="5489821"/>
                </a:cubicBezTo>
                <a:cubicBezTo>
                  <a:pt x="4091168" y="5482505"/>
                  <a:pt x="4098480" y="5482505"/>
                  <a:pt x="4098480" y="5478847"/>
                </a:cubicBezTo>
                <a:cubicBezTo>
                  <a:pt x="4091168" y="5482505"/>
                  <a:pt x="4098480" y="5471529"/>
                  <a:pt x="4098480" y="5471529"/>
                </a:cubicBezTo>
                <a:cubicBezTo>
                  <a:pt x="4091168" y="5475189"/>
                  <a:pt x="4083855" y="5482505"/>
                  <a:pt x="4080199" y="5478847"/>
                </a:cubicBezTo>
                <a:cubicBezTo>
                  <a:pt x="4083855" y="5478847"/>
                  <a:pt x="4087511" y="5467871"/>
                  <a:pt x="4083855" y="5467871"/>
                </a:cubicBezTo>
                <a:cubicBezTo>
                  <a:pt x="4065575" y="5475189"/>
                  <a:pt x="4061919" y="5497137"/>
                  <a:pt x="4050952" y="5508111"/>
                </a:cubicBezTo>
                <a:cubicBezTo>
                  <a:pt x="4050952" y="5500795"/>
                  <a:pt x="4058262" y="5489821"/>
                  <a:pt x="4047296" y="5493479"/>
                </a:cubicBezTo>
                <a:cubicBezTo>
                  <a:pt x="4047296" y="5500795"/>
                  <a:pt x="4045467" y="5509940"/>
                  <a:pt x="4041811" y="5516799"/>
                </a:cubicBezTo>
                <a:lnTo>
                  <a:pt x="4033026" y="5521927"/>
                </a:lnTo>
                <a:lnTo>
                  <a:pt x="4032671" y="5519085"/>
                </a:lnTo>
                <a:cubicBezTo>
                  <a:pt x="4021703" y="5526401"/>
                  <a:pt x="4014391" y="5533717"/>
                  <a:pt x="4007078" y="5544691"/>
                </a:cubicBezTo>
                <a:cubicBezTo>
                  <a:pt x="3999766" y="5544691"/>
                  <a:pt x="3996110" y="5544691"/>
                  <a:pt x="3992453" y="5541033"/>
                </a:cubicBezTo>
                <a:cubicBezTo>
                  <a:pt x="3988797" y="5552007"/>
                  <a:pt x="3992453" y="5548349"/>
                  <a:pt x="3988797" y="5559325"/>
                </a:cubicBezTo>
                <a:cubicBezTo>
                  <a:pt x="3985141" y="5559325"/>
                  <a:pt x="3981485" y="5562983"/>
                  <a:pt x="3977829" y="5562983"/>
                </a:cubicBezTo>
                <a:cubicBezTo>
                  <a:pt x="3974173" y="5562983"/>
                  <a:pt x="3977829" y="5559325"/>
                  <a:pt x="3974173" y="5559325"/>
                </a:cubicBezTo>
                <a:cubicBezTo>
                  <a:pt x="3952236" y="5570299"/>
                  <a:pt x="3944923" y="5592247"/>
                  <a:pt x="3930301" y="5610537"/>
                </a:cubicBezTo>
                <a:cubicBezTo>
                  <a:pt x="3926645" y="5603221"/>
                  <a:pt x="3926645" y="5599563"/>
                  <a:pt x="3922989" y="5595905"/>
                </a:cubicBezTo>
                <a:cubicBezTo>
                  <a:pt x="3921159" y="5599563"/>
                  <a:pt x="3917505" y="5601392"/>
                  <a:pt x="3914306" y="5604136"/>
                </a:cubicBezTo>
                <a:lnTo>
                  <a:pt x="3909451" y="5615345"/>
                </a:lnTo>
                <a:lnTo>
                  <a:pt x="3893739" y="5625169"/>
                </a:lnTo>
                <a:cubicBezTo>
                  <a:pt x="3886427" y="5639801"/>
                  <a:pt x="3901051" y="5621511"/>
                  <a:pt x="3901051" y="5628827"/>
                </a:cubicBezTo>
                <a:cubicBezTo>
                  <a:pt x="3879115" y="5643459"/>
                  <a:pt x="3864490" y="5669067"/>
                  <a:pt x="3849865" y="5687357"/>
                </a:cubicBezTo>
                <a:cubicBezTo>
                  <a:pt x="3849865" y="5680041"/>
                  <a:pt x="3857178" y="5680041"/>
                  <a:pt x="3857178" y="5676383"/>
                </a:cubicBezTo>
                <a:cubicBezTo>
                  <a:pt x="3849865" y="5676383"/>
                  <a:pt x="3853522" y="5669067"/>
                  <a:pt x="3846209" y="5672725"/>
                </a:cubicBezTo>
                <a:cubicBezTo>
                  <a:pt x="3835241" y="5701989"/>
                  <a:pt x="3805993" y="5709305"/>
                  <a:pt x="3787713" y="5731253"/>
                </a:cubicBezTo>
                <a:cubicBezTo>
                  <a:pt x="3791369" y="5723937"/>
                  <a:pt x="3787713" y="5720279"/>
                  <a:pt x="3780401" y="5723937"/>
                </a:cubicBezTo>
                <a:cubicBezTo>
                  <a:pt x="3776744" y="5734913"/>
                  <a:pt x="3776744" y="5745887"/>
                  <a:pt x="3769432" y="5749545"/>
                </a:cubicBezTo>
                <a:cubicBezTo>
                  <a:pt x="3769432" y="5745887"/>
                  <a:pt x="3765776" y="5745887"/>
                  <a:pt x="3765776" y="5745887"/>
                </a:cubicBezTo>
                <a:cubicBezTo>
                  <a:pt x="3751151" y="5764177"/>
                  <a:pt x="3732871" y="5775151"/>
                  <a:pt x="3721902" y="5797099"/>
                </a:cubicBezTo>
                <a:cubicBezTo>
                  <a:pt x="3721902" y="5793441"/>
                  <a:pt x="3721902" y="5789783"/>
                  <a:pt x="3718246" y="5789783"/>
                </a:cubicBezTo>
                <a:cubicBezTo>
                  <a:pt x="3696311" y="5815389"/>
                  <a:pt x="3696311" y="5811731"/>
                  <a:pt x="3674374" y="5826364"/>
                </a:cubicBezTo>
                <a:cubicBezTo>
                  <a:pt x="3674374" y="5819047"/>
                  <a:pt x="3674374" y="5815389"/>
                  <a:pt x="3670718" y="5815389"/>
                </a:cubicBezTo>
                <a:cubicBezTo>
                  <a:pt x="3667062" y="5830022"/>
                  <a:pt x="3663406" y="5819047"/>
                  <a:pt x="3656093" y="5830022"/>
                </a:cubicBezTo>
                <a:cubicBezTo>
                  <a:pt x="3656093" y="5837338"/>
                  <a:pt x="3656093" y="5840996"/>
                  <a:pt x="3656093" y="5844654"/>
                </a:cubicBezTo>
                <a:cubicBezTo>
                  <a:pt x="3652437" y="5844654"/>
                  <a:pt x="3648781" y="5848312"/>
                  <a:pt x="3645125" y="5851970"/>
                </a:cubicBezTo>
                <a:cubicBezTo>
                  <a:pt x="3645125" y="5855628"/>
                  <a:pt x="3652437" y="5851970"/>
                  <a:pt x="3652437" y="5855628"/>
                </a:cubicBezTo>
                <a:cubicBezTo>
                  <a:pt x="3637813" y="5862944"/>
                  <a:pt x="3641469" y="5855628"/>
                  <a:pt x="3626844" y="5870260"/>
                </a:cubicBezTo>
                <a:cubicBezTo>
                  <a:pt x="3630500" y="5870260"/>
                  <a:pt x="3641469" y="5866602"/>
                  <a:pt x="3637813" y="5873918"/>
                </a:cubicBezTo>
                <a:cubicBezTo>
                  <a:pt x="3615876" y="5877576"/>
                  <a:pt x="3590284" y="5914158"/>
                  <a:pt x="3590284" y="5892208"/>
                </a:cubicBezTo>
                <a:cubicBezTo>
                  <a:pt x="3579316" y="5895866"/>
                  <a:pt x="3575660" y="5910500"/>
                  <a:pt x="3564691" y="5917816"/>
                </a:cubicBezTo>
                <a:cubicBezTo>
                  <a:pt x="3564691" y="5914158"/>
                  <a:pt x="3568348" y="5910500"/>
                  <a:pt x="3564691" y="5910500"/>
                </a:cubicBezTo>
                <a:cubicBezTo>
                  <a:pt x="3557379" y="5921474"/>
                  <a:pt x="3553723" y="5910500"/>
                  <a:pt x="3542755" y="5925132"/>
                </a:cubicBezTo>
                <a:cubicBezTo>
                  <a:pt x="3546411" y="5932448"/>
                  <a:pt x="3553723" y="5932448"/>
                  <a:pt x="3553723" y="5939764"/>
                </a:cubicBezTo>
                <a:cubicBezTo>
                  <a:pt x="3546411" y="5936106"/>
                  <a:pt x="3524474" y="5950738"/>
                  <a:pt x="3531786" y="5961712"/>
                </a:cubicBezTo>
                <a:cubicBezTo>
                  <a:pt x="3502537" y="5983660"/>
                  <a:pt x="3473290" y="6009268"/>
                  <a:pt x="3447696" y="6034874"/>
                </a:cubicBezTo>
                <a:cubicBezTo>
                  <a:pt x="3422103" y="6060480"/>
                  <a:pt x="3396510" y="6086088"/>
                  <a:pt x="3367261" y="6108036"/>
                </a:cubicBezTo>
                <a:cubicBezTo>
                  <a:pt x="3367261" y="6104378"/>
                  <a:pt x="3370004" y="6102549"/>
                  <a:pt x="3373203" y="6100720"/>
                </a:cubicBezTo>
                <a:lnTo>
                  <a:pt x="3373288" y="6100648"/>
                </a:lnTo>
                <a:lnTo>
                  <a:pt x="3374573" y="6100720"/>
                </a:lnTo>
                <a:lnTo>
                  <a:pt x="3374322" y="6099777"/>
                </a:lnTo>
                <a:lnTo>
                  <a:pt x="3381886" y="6093404"/>
                </a:lnTo>
                <a:cubicBezTo>
                  <a:pt x="3378230" y="6089746"/>
                  <a:pt x="3385542" y="6082430"/>
                  <a:pt x="3378230" y="6082430"/>
                </a:cubicBezTo>
                <a:cubicBezTo>
                  <a:pt x="3378230" y="6086088"/>
                  <a:pt x="3374573" y="6086088"/>
                  <a:pt x="3370917" y="6089746"/>
                </a:cubicBezTo>
                <a:cubicBezTo>
                  <a:pt x="3370917" y="6091575"/>
                  <a:pt x="3371831" y="6092489"/>
                  <a:pt x="3372745" y="6093861"/>
                </a:cubicBezTo>
                <a:lnTo>
                  <a:pt x="3374322" y="6099777"/>
                </a:lnTo>
                <a:lnTo>
                  <a:pt x="3373288" y="6100648"/>
                </a:lnTo>
                <a:lnTo>
                  <a:pt x="3366347" y="6100262"/>
                </a:lnTo>
                <a:cubicBezTo>
                  <a:pt x="3365433" y="6098891"/>
                  <a:pt x="3365433" y="6097062"/>
                  <a:pt x="3363605" y="6097062"/>
                </a:cubicBezTo>
                <a:cubicBezTo>
                  <a:pt x="3359949" y="6100720"/>
                  <a:pt x="3356295" y="6104378"/>
                  <a:pt x="3352638" y="6108036"/>
                </a:cubicBezTo>
                <a:cubicBezTo>
                  <a:pt x="3352638" y="6111694"/>
                  <a:pt x="3352638" y="6115352"/>
                  <a:pt x="3356295" y="6115352"/>
                </a:cubicBezTo>
                <a:lnTo>
                  <a:pt x="3359949" y="6115352"/>
                </a:lnTo>
                <a:cubicBezTo>
                  <a:pt x="3348982" y="6133642"/>
                  <a:pt x="3327045" y="6133642"/>
                  <a:pt x="3319733" y="6155590"/>
                </a:cubicBezTo>
                <a:cubicBezTo>
                  <a:pt x="3312421" y="6155590"/>
                  <a:pt x="3312421" y="6155590"/>
                  <a:pt x="3316078" y="6162906"/>
                </a:cubicBezTo>
                <a:cubicBezTo>
                  <a:pt x="3305108" y="6162906"/>
                  <a:pt x="3305108" y="6170224"/>
                  <a:pt x="3297796" y="6173882"/>
                </a:cubicBezTo>
                <a:cubicBezTo>
                  <a:pt x="3301453" y="6162906"/>
                  <a:pt x="3308765" y="6155590"/>
                  <a:pt x="3312421" y="6148274"/>
                </a:cubicBezTo>
                <a:cubicBezTo>
                  <a:pt x="3294140" y="6148274"/>
                  <a:pt x="3290484" y="6170224"/>
                  <a:pt x="3279515" y="6181198"/>
                </a:cubicBezTo>
                <a:cubicBezTo>
                  <a:pt x="3275859" y="6170224"/>
                  <a:pt x="3264892" y="6188514"/>
                  <a:pt x="3261235" y="6188514"/>
                </a:cubicBezTo>
                <a:cubicBezTo>
                  <a:pt x="3257578" y="6184856"/>
                  <a:pt x="3264892" y="6166564"/>
                  <a:pt x="3257578" y="6166564"/>
                </a:cubicBezTo>
                <a:cubicBezTo>
                  <a:pt x="3253922" y="6181198"/>
                  <a:pt x="3246610" y="6184856"/>
                  <a:pt x="3239300" y="6195830"/>
                </a:cubicBezTo>
                <a:cubicBezTo>
                  <a:pt x="3239300" y="6206804"/>
                  <a:pt x="3239300" y="6203146"/>
                  <a:pt x="3239300" y="6210462"/>
                </a:cubicBezTo>
                <a:cubicBezTo>
                  <a:pt x="3231987" y="6210462"/>
                  <a:pt x="3231987" y="6214120"/>
                  <a:pt x="3221019" y="6217778"/>
                </a:cubicBezTo>
                <a:cubicBezTo>
                  <a:pt x="3221019" y="6206804"/>
                  <a:pt x="3217363" y="6206804"/>
                  <a:pt x="3217363" y="6199488"/>
                </a:cubicBezTo>
                <a:cubicBezTo>
                  <a:pt x="3221019" y="6192172"/>
                  <a:pt x="3228331" y="6192172"/>
                  <a:pt x="3228331" y="6181198"/>
                </a:cubicBezTo>
                <a:cubicBezTo>
                  <a:pt x="3250267" y="6173882"/>
                  <a:pt x="3261235" y="6151932"/>
                  <a:pt x="3279515" y="6137300"/>
                </a:cubicBezTo>
                <a:cubicBezTo>
                  <a:pt x="3279515" y="6115352"/>
                  <a:pt x="3301453" y="6115352"/>
                  <a:pt x="3308765" y="6104378"/>
                </a:cubicBezTo>
                <a:cubicBezTo>
                  <a:pt x="3305108" y="6104378"/>
                  <a:pt x="3301453" y="6104378"/>
                  <a:pt x="3305108" y="6097062"/>
                </a:cubicBezTo>
                <a:cubicBezTo>
                  <a:pt x="3312421" y="6097062"/>
                  <a:pt x="3312421" y="6089746"/>
                  <a:pt x="3319733" y="6089746"/>
                </a:cubicBezTo>
                <a:cubicBezTo>
                  <a:pt x="3323389" y="6093404"/>
                  <a:pt x="3319733" y="6100720"/>
                  <a:pt x="3327045" y="6097062"/>
                </a:cubicBezTo>
                <a:cubicBezTo>
                  <a:pt x="3330701" y="6097062"/>
                  <a:pt x="3330701" y="6093404"/>
                  <a:pt x="3330701" y="6093404"/>
                </a:cubicBezTo>
                <a:cubicBezTo>
                  <a:pt x="3338014" y="6078770"/>
                  <a:pt x="3323389" y="6086088"/>
                  <a:pt x="3330701" y="6071454"/>
                </a:cubicBezTo>
                <a:cubicBezTo>
                  <a:pt x="3338014" y="6067796"/>
                  <a:pt x="3341670" y="6067796"/>
                  <a:pt x="3341670" y="6053164"/>
                </a:cubicBezTo>
                <a:cubicBezTo>
                  <a:pt x="3345326" y="6053164"/>
                  <a:pt x="3348982" y="6053164"/>
                  <a:pt x="3348982" y="6053164"/>
                </a:cubicBezTo>
                <a:cubicBezTo>
                  <a:pt x="3352638" y="6049506"/>
                  <a:pt x="3352638" y="6038532"/>
                  <a:pt x="3359949" y="6034874"/>
                </a:cubicBezTo>
                <a:cubicBezTo>
                  <a:pt x="3367261" y="6042190"/>
                  <a:pt x="3348982" y="6053164"/>
                  <a:pt x="3341670" y="6064138"/>
                </a:cubicBezTo>
                <a:cubicBezTo>
                  <a:pt x="3348982" y="6064138"/>
                  <a:pt x="3341670" y="6075112"/>
                  <a:pt x="3352638" y="6071454"/>
                </a:cubicBezTo>
                <a:cubicBezTo>
                  <a:pt x="3356295" y="6060480"/>
                  <a:pt x="3367261" y="6053164"/>
                  <a:pt x="3370917" y="6042190"/>
                </a:cubicBezTo>
                <a:cubicBezTo>
                  <a:pt x="3378230" y="6034874"/>
                  <a:pt x="3381886" y="6045848"/>
                  <a:pt x="3381886" y="6031216"/>
                </a:cubicBezTo>
                <a:cubicBezTo>
                  <a:pt x="3389198" y="6027558"/>
                  <a:pt x="3385542" y="6034874"/>
                  <a:pt x="3396510" y="6031216"/>
                </a:cubicBezTo>
                <a:cubicBezTo>
                  <a:pt x="3396510" y="6023900"/>
                  <a:pt x="3400167" y="6020242"/>
                  <a:pt x="3400167" y="6012926"/>
                </a:cubicBezTo>
                <a:cubicBezTo>
                  <a:pt x="3407479" y="6012926"/>
                  <a:pt x="3411135" y="6020242"/>
                  <a:pt x="3418447" y="6009268"/>
                </a:cubicBezTo>
                <a:cubicBezTo>
                  <a:pt x="3411135" y="6009268"/>
                  <a:pt x="3403823" y="6009268"/>
                  <a:pt x="3407479" y="5994634"/>
                </a:cubicBezTo>
                <a:cubicBezTo>
                  <a:pt x="3422103" y="6001952"/>
                  <a:pt x="3418447" y="5987318"/>
                  <a:pt x="3429416" y="5994634"/>
                </a:cubicBezTo>
                <a:cubicBezTo>
                  <a:pt x="3429416" y="5980002"/>
                  <a:pt x="3433072" y="5983660"/>
                  <a:pt x="3436728" y="5972686"/>
                </a:cubicBezTo>
                <a:cubicBezTo>
                  <a:pt x="3433072" y="5972686"/>
                  <a:pt x="3422103" y="5990976"/>
                  <a:pt x="3418447" y="5983660"/>
                </a:cubicBezTo>
                <a:cubicBezTo>
                  <a:pt x="3425760" y="5972686"/>
                  <a:pt x="3440384" y="5965370"/>
                  <a:pt x="3447696" y="5954396"/>
                </a:cubicBezTo>
                <a:cubicBezTo>
                  <a:pt x="3440384" y="5947080"/>
                  <a:pt x="3469633" y="5928790"/>
                  <a:pt x="3476944" y="5917816"/>
                </a:cubicBezTo>
                <a:cubicBezTo>
                  <a:pt x="3465978" y="5921474"/>
                  <a:pt x="3436728" y="5947080"/>
                  <a:pt x="3436728" y="5928790"/>
                </a:cubicBezTo>
                <a:cubicBezTo>
                  <a:pt x="3433072" y="5932448"/>
                  <a:pt x="3429416" y="5936106"/>
                  <a:pt x="3429416" y="5939764"/>
                </a:cubicBezTo>
                <a:cubicBezTo>
                  <a:pt x="3433072" y="5939764"/>
                  <a:pt x="3433072" y="5943422"/>
                  <a:pt x="3433072" y="5947080"/>
                </a:cubicBezTo>
                <a:cubicBezTo>
                  <a:pt x="3418447" y="5954396"/>
                  <a:pt x="3433072" y="5961712"/>
                  <a:pt x="3422103" y="5972686"/>
                </a:cubicBezTo>
                <a:cubicBezTo>
                  <a:pt x="3422103" y="5965370"/>
                  <a:pt x="3425760" y="5958054"/>
                  <a:pt x="3418447" y="5958054"/>
                </a:cubicBezTo>
                <a:cubicBezTo>
                  <a:pt x="3414792" y="5961712"/>
                  <a:pt x="3411135" y="5965370"/>
                  <a:pt x="3411135" y="5965370"/>
                </a:cubicBezTo>
                <a:cubicBezTo>
                  <a:pt x="3407479" y="5972686"/>
                  <a:pt x="3407479" y="5976344"/>
                  <a:pt x="3407479" y="5980002"/>
                </a:cubicBezTo>
                <a:cubicBezTo>
                  <a:pt x="3400167" y="5980002"/>
                  <a:pt x="3392854" y="5987318"/>
                  <a:pt x="3385542" y="5987318"/>
                </a:cubicBezTo>
                <a:cubicBezTo>
                  <a:pt x="3385542" y="5976344"/>
                  <a:pt x="3396510" y="5976344"/>
                  <a:pt x="3396510" y="5965370"/>
                </a:cubicBezTo>
                <a:cubicBezTo>
                  <a:pt x="3392854" y="5969028"/>
                  <a:pt x="3389198" y="5969028"/>
                  <a:pt x="3385542" y="5976344"/>
                </a:cubicBezTo>
                <a:cubicBezTo>
                  <a:pt x="3385542" y="5980002"/>
                  <a:pt x="3381886" y="5987318"/>
                  <a:pt x="3381886" y="5990976"/>
                </a:cubicBezTo>
                <a:cubicBezTo>
                  <a:pt x="3385542" y="5987318"/>
                  <a:pt x="3389198" y="5987318"/>
                  <a:pt x="3389198" y="5994634"/>
                </a:cubicBezTo>
                <a:cubicBezTo>
                  <a:pt x="3374573" y="6001952"/>
                  <a:pt x="3367261" y="6012926"/>
                  <a:pt x="3352638" y="6023900"/>
                </a:cubicBezTo>
                <a:cubicBezTo>
                  <a:pt x="3356295" y="6060480"/>
                  <a:pt x="3308765" y="6064138"/>
                  <a:pt x="3297796" y="6089746"/>
                </a:cubicBezTo>
                <a:cubicBezTo>
                  <a:pt x="3301453" y="6082430"/>
                  <a:pt x="3297796" y="6078770"/>
                  <a:pt x="3294140" y="6075112"/>
                </a:cubicBezTo>
                <a:cubicBezTo>
                  <a:pt x="3312421" y="6067796"/>
                  <a:pt x="3334358" y="6060480"/>
                  <a:pt x="3330701" y="6045848"/>
                </a:cubicBezTo>
                <a:cubicBezTo>
                  <a:pt x="3341670" y="6045848"/>
                  <a:pt x="3345326" y="6038532"/>
                  <a:pt x="3348982" y="6031216"/>
                </a:cubicBezTo>
                <a:cubicBezTo>
                  <a:pt x="3345326" y="6023900"/>
                  <a:pt x="3341670" y="6038532"/>
                  <a:pt x="3334358" y="6031216"/>
                </a:cubicBezTo>
                <a:cubicBezTo>
                  <a:pt x="3338014" y="6049506"/>
                  <a:pt x="3312421" y="6038532"/>
                  <a:pt x="3319733" y="6056822"/>
                </a:cubicBezTo>
                <a:cubicBezTo>
                  <a:pt x="3305108" y="6056822"/>
                  <a:pt x="3301453" y="6071454"/>
                  <a:pt x="3286828" y="6075112"/>
                </a:cubicBezTo>
                <a:cubicBezTo>
                  <a:pt x="3290484" y="6067796"/>
                  <a:pt x="3294140" y="6067796"/>
                  <a:pt x="3286828" y="6064138"/>
                </a:cubicBezTo>
                <a:cubicBezTo>
                  <a:pt x="3286828" y="6071454"/>
                  <a:pt x="3279515" y="6067796"/>
                  <a:pt x="3275859" y="6067796"/>
                </a:cubicBezTo>
                <a:cubicBezTo>
                  <a:pt x="3283172" y="6075112"/>
                  <a:pt x="3272203" y="6075112"/>
                  <a:pt x="3272203" y="6086088"/>
                </a:cubicBezTo>
                <a:cubicBezTo>
                  <a:pt x="3275859" y="6082430"/>
                  <a:pt x="3279515" y="6082430"/>
                  <a:pt x="3279515" y="6086088"/>
                </a:cubicBezTo>
                <a:cubicBezTo>
                  <a:pt x="3268547" y="6093404"/>
                  <a:pt x="3264892" y="6104378"/>
                  <a:pt x="3253922" y="6104378"/>
                </a:cubicBezTo>
                <a:cubicBezTo>
                  <a:pt x="3253922" y="6100720"/>
                  <a:pt x="3253922" y="6093404"/>
                  <a:pt x="3253922" y="6093404"/>
                </a:cubicBezTo>
                <a:cubicBezTo>
                  <a:pt x="3242954" y="6104378"/>
                  <a:pt x="3250267" y="6108036"/>
                  <a:pt x="3242954" y="6119010"/>
                </a:cubicBezTo>
                <a:cubicBezTo>
                  <a:pt x="3228331" y="6115352"/>
                  <a:pt x="3224675" y="6129984"/>
                  <a:pt x="3210050" y="6129984"/>
                </a:cubicBezTo>
                <a:cubicBezTo>
                  <a:pt x="3206394" y="6137300"/>
                  <a:pt x="3206394" y="6144616"/>
                  <a:pt x="3199082" y="6144616"/>
                </a:cubicBezTo>
                <a:cubicBezTo>
                  <a:pt x="3199082" y="6144616"/>
                  <a:pt x="3199082" y="6140958"/>
                  <a:pt x="3199082" y="6140958"/>
                </a:cubicBezTo>
                <a:cubicBezTo>
                  <a:pt x="3195426" y="6144616"/>
                  <a:pt x="3188113" y="6144616"/>
                  <a:pt x="3188113" y="6148274"/>
                </a:cubicBezTo>
                <a:cubicBezTo>
                  <a:pt x="3188113" y="6144616"/>
                  <a:pt x="3184457" y="6137300"/>
                  <a:pt x="3184457" y="6137300"/>
                </a:cubicBezTo>
                <a:cubicBezTo>
                  <a:pt x="3184457" y="6137300"/>
                  <a:pt x="3180801" y="6140958"/>
                  <a:pt x="3180801" y="6140958"/>
                </a:cubicBezTo>
                <a:cubicBezTo>
                  <a:pt x="3177145" y="6144616"/>
                  <a:pt x="3177145" y="6148274"/>
                  <a:pt x="3173489" y="6148274"/>
                </a:cubicBezTo>
                <a:cubicBezTo>
                  <a:pt x="3173489" y="6148274"/>
                  <a:pt x="3173489" y="6144616"/>
                  <a:pt x="3173489" y="6144616"/>
                </a:cubicBezTo>
                <a:cubicBezTo>
                  <a:pt x="3169833" y="6148274"/>
                  <a:pt x="3166177" y="6148274"/>
                  <a:pt x="3169833" y="6151932"/>
                </a:cubicBezTo>
                <a:cubicBezTo>
                  <a:pt x="3158864" y="6159248"/>
                  <a:pt x="3166177" y="6151932"/>
                  <a:pt x="3158864" y="6148274"/>
                </a:cubicBezTo>
                <a:cubicBezTo>
                  <a:pt x="3158864" y="6155590"/>
                  <a:pt x="3147896" y="6155590"/>
                  <a:pt x="3147896" y="6159248"/>
                </a:cubicBezTo>
                <a:cubicBezTo>
                  <a:pt x="3151552" y="6170224"/>
                  <a:pt x="3151552" y="6159248"/>
                  <a:pt x="3158864" y="6159248"/>
                </a:cubicBezTo>
                <a:cubicBezTo>
                  <a:pt x="3162520" y="6162906"/>
                  <a:pt x="3158864" y="6162906"/>
                  <a:pt x="3158864" y="6173882"/>
                </a:cubicBezTo>
                <a:cubicBezTo>
                  <a:pt x="3151552" y="6173882"/>
                  <a:pt x="3147896" y="6177540"/>
                  <a:pt x="3147896" y="6184856"/>
                </a:cubicBezTo>
                <a:cubicBezTo>
                  <a:pt x="3144240" y="6177540"/>
                  <a:pt x="3133271" y="6195830"/>
                  <a:pt x="3133271" y="6181198"/>
                </a:cubicBezTo>
                <a:cubicBezTo>
                  <a:pt x="3136927" y="6177540"/>
                  <a:pt x="3147896" y="6184856"/>
                  <a:pt x="3147896" y="6166564"/>
                </a:cubicBezTo>
                <a:cubicBezTo>
                  <a:pt x="3140584" y="6170224"/>
                  <a:pt x="3140584" y="6170224"/>
                  <a:pt x="3136927" y="6170224"/>
                </a:cubicBezTo>
                <a:cubicBezTo>
                  <a:pt x="3114992" y="6192172"/>
                  <a:pt x="3100368" y="6225094"/>
                  <a:pt x="3074775" y="6247042"/>
                </a:cubicBezTo>
                <a:cubicBezTo>
                  <a:pt x="3078431" y="6247042"/>
                  <a:pt x="3074775" y="6250700"/>
                  <a:pt x="3078431" y="6254358"/>
                </a:cubicBezTo>
                <a:cubicBezTo>
                  <a:pt x="3067462" y="6254358"/>
                  <a:pt x="3067462" y="6265334"/>
                  <a:pt x="3060150" y="6268992"/>
                </a:cubicBezTo>
                <a:cubicBezTo>
                  <a:pt x="3060150" y="6258018"/>
                  <a:pt x="3071118" y="6250700"/>
                  <a:pt x="3063806" y="6250700"/>
                </a:cubicBezTo>
                <a:cubicBezTo>
                  <a:pt x="3052838" y="6261676"/>
                  <a:pt x="3041869" y="6272650"/>
                  <a:pt x="3034557" y="6287282"/>
                </a:cubicBezTo>
                <a:cubicBezTo>
                  <a:pt x="3023589" y="6290940"/>
                  <a:pt x="3027245" y="6283624"/>
                  <a:pt x="3019932" y="6287282"/>
                </a:cubicBezTo>
                <a:cubicBezTo>
                  <a:pt x="3019932" y="6290940"/>
                  <a:pt x="3023589" y="6290940"/>
                  <a:pt x="3019932" y="6298256"/>
                </a:cubicBezTo>
                <a:cubicBezTo>
                  <a:pt x="3012620" y="6298256"/>
                  <a:pt x="3012620" y="6294598"/>
                  <a:pt x="3005310" y="6298256"/>
                </a:cubicBezTo>
                <a:cubicBezTo>
                  <a:pt x="3001653" y="6309230"/>
                  <a:pt x="3001653" y="6309230"/>
                  <a:pt x="3001653" y="6316546"/>
                </a:cubicBezTo>
                <a:cubicBezTo>
                  <a:pt x="2994342" y="6316546"/>
                  <a:pt x="2994342" y="6305572"/>
                  <a:pt x="2987029" y="6305572"/>
                </a:cubicBezTo>
                <a:cubicBezTo>
                  <a:pt x="2979717" y="6316546"/>
                  <a:pt x="2976060" y="6327520"/>
                  <a:pt x="2968748" y="6331178"/>
                </a:cubicBezTo>
                <a:cubicBezTo>
                  <a:pt x="2968748" y="6327520"/>
                  <a:pt x="2968748" y="6327520"/>
                  <a:pt x="2968748" y="6323862"/>
                </a:cubicBezTo>
                <a:lnTo>
                  <a:pt x="2966792" y="6321905"/>
                </a:lnTo>
                <a:lnTo>
                  <a:pt x="2969148" y="6318682"/>
                </a:lnTo>
                <a:lnTo>
                  <a:pt x="2976060" y="6316089"/>
                </a:lnTo>
                <a:cubicBezTo>
                  <a:pt x="2978803" y="6312888"/>
                  <a:pt x="2979717" y="6309230"/>
                  <a:pt x="2976060" y="6309230"/>
                </a:cubicBezTo>
                <a:lnTo>
                  <a:pt x="2969148" y="6318682"/>
                </a:lnTo>
                <a:lnTo>
                  <a:pt x="2965092" y="6320204"/>
                </a:lnTo>
                <a:lnTo>
                  <a:pt x="2966792" y="6321905"/>
                </a:lnTo>
                <a:lnTo>
                  <a:pt x="2962349" y="6327978"/>
                </a:lnTo>
                <a:cubicBezTo>
                  <a:pt x="2958695" y="6333922"/>
                  <a:pt x="2955953" y="6340323"/>
                  <a:pt x="2954124" y="6349470"/>
                </a:cubicBezTo>
                <a:cubicBezTo>
                  <a:pt x="2946811" y="6342152"/>
                  <a:pt x="2943156" y="6356786"/>
                  <a:pt x="2935843" y="6353128"/>
                </a:cubicBezTo>
                <a:cubicBezTo>
                  <a:pt x="2939499" y="6353128"/>
                  <a:pt x="2939499" y="6360444"/>
                  <a:pt x="2932187" y="6364102"/>
                </a:cubicBezTo>
                <a:cubicBezTo>
                  <a:pt x="2935843" y="6353128"/>
                  <a:pt x="2928531" y="6349470"/>
                  <a:pt x="2921218" y="6349470"/>
                </a:cubicBezTo>
                <a:cubicBezTo>
                  <a:pt x="2924874" y="6342152"/>
                  <a:pt x="2932187" y="6331178"/>
                  <a:pt x="2935843" y="6323862"/>
                </a:cubicBezTo>
                <a:cubicBezTo>
                  <a:pt x="2928531" y="6323862"/>
                  <a:pt x="2935843" y="6312888"/>
                  <a:pt x="2924874" y="6316546"/>
                </a:cubicBezTo>
                <a:cubicBezTo>
                  <a:pt x="2924874" y="6334836"/>
                  <a:pt x="2913906" y="6349470"/>
                  <a:pt x="2902937" y="6364102"/>
                </a:cubicBezTo>
                <a:lnTo>
                  <a:pt x="2902298" y="6367946"/>
                </a:lnTo>
                <a:lnTo>
                  <a:pt x="2896084" y="6368216"/>
                </a:lnTo>
                <a:cubicBezTo>
                  <a:pt x="2892884" y="6369589"/>
                  <a:pt x="2890142" y="6371418"/>
                  <a:pt x="2888315" y="6371418"/>
                </a:cubicBezTo>
                <a:cubicBezTo>
                  <a:pt x="2888315" y="6375076"/>
                  <a:pt x="2895625" y="6382392"/>
                  <a:pt x="2888315" y="6386050"/>
                </a:cubicBezTo>
                <a:cubicBezTo>
                  <a:pt x="2888315" y="6382392"/>
                  <a:pt x="2884659" y="6378734"/>
                  <a:pt x="2881002" y="6386050"/>
                </a:cubicBezTo>
                <a:cubicBezTo>
                  <a:pt x="2877346" y="6393366"/>
                  <a:pt x="2888315" y="6393366"/>
                  <a:pt x="2881002" y="6404340"/>
                </a:cubicBezTo>
                <a:cubicBezTo>
                  <a:pt x="2873690" y="6407998"/>
                  <a:pt x="2870034" y="6400682"/>
                  <a:pt x="2866378" y="6404340"/>
                </a:cubicBezTo>
                <a:cubicBezTo>
                  <a:pt x="2870034" y="6407998"/>
                  <a:pt x="2873690" y="6422630"/>
                  <a:pt x="2866378" y="6429946"/>
                </a:cubicBezTo>
                <a:cubicBezTo>
                  <a:pt x="2859065" y="6426288"/>
                  <a:pt x="2866378" y="6418972"/>
                  <a:pt x="2862722" y="6418972"/>
                </a:cubicBezTo>
                <a:cubicBezTo>
                  <a:pt x="2859065" y="6429946"/>
                  <a:pt x="2851753" y="6415314"/>
                  <a:pt x="2851753" y="6422630"/>
                </a:cubicBezTo>
                <a:cubicBezTo>
                  <a:pt x="2859065" y="6424459"/>
                  <a:pt x="2858152" y="6432690"/>
                  <a:pt x="2853581" y="6441835"/>
                </a:cubicBezTo>
                <a:lnTo>
                  <a:pt x="2834423" y="6465362"/>
                </a:lnTo>
                <a:lnTo>
                  <a:pt x="2840785" y="6451895"/>
                </a:lnTo>
                <a:cubicBezTo>
                  <a:pt x="2837129" y="6451895"/>
                  <a:pt x="2837129" y="6451895"/>
                  <a:pt x="2837129" y="6451895"/>
                </a:cubicBezTo>
                <a:cubicBezTo>
                  <a:pt x="2815192" y="6492133"/>
                  <a:pt x="2793256" y="6506765"/>
                  <a:pt x="2778631" y="6550663"/>
                </a:cubicBezTo>
                <a:cubicBezTo>
                  <a:pt x="2771320" y="6550663"/>
                  <a:pt x="2771320" y="6557979"/>
                  <a:pt x="2764007" y="6557979"/>
                </a:cubicBezTo>
                <a:cubicBezTo>
                  <a:pt x="2767664" y="6539689"/>
                  <a:pt x="2785942" y="6517741"/>
                  <a:pt x="2782286" y="6495791"/>
                </a:cubicBezTo>
                <a:cubicBezTo>
                  <a:pt x="2778631" y="6495791"/>
                  <a:pt x="2778631" y="6495791"/>
                  <a:pt x="2774974" y="6499449"/>
                </a:cubicBezTo>
                <a:cubicBezTo>
                  <a:pt x="2764007" y="6528715"/>
                  <a:pt x="2760351" y="6565295"/>
                  <a:pt x="2731102" y="6576269"/>
                </a:cubicBezTo>
                <a:cubicBezTo>
                  <a:pt x="2720134" y="6598217"/>
                  <a:pt x="2701853" y="6631141"/>
                  <a:pt x="2687228" y="6634799"/>
                </a:cubicBezTo>
                <a:cubicBezTo>
                  <a:pt x="2687228" y="6638457"/>
                  <a:pt x="2687228" y="6645773"/>
                  <a:pt x="2679916" y="6649431"/>
                </a:cubicBezTo>
                <a:cubicBezTo>
                  <a:pt x="2683572" y="6642115"/>
                  <a:pt x="2683572" y="6634799"/>
                  <a:pt x="2676260" y="6638457"/>
                </a:cubicBezTo>
                <a:cubicBezTo>
                  <a:pt x="2672604" y="6645773"/>
                  <a:pt x="2665291" y="6649431"/>
                  <a:pt x="2657981" y="6649431"/>
                </a:cubicBezTo>
                <a:cubicBezTo>
                  <a:pt x="2657981" y="6656747"/>
                  <a:pt x="2650669" y="6660405"/>
                  <a:pt x="2657981" y="6660405"/>
                </a:cubicBezTo>
                <a:cubicBezTo>
                  <a:pt x="2657981" y="6656747"/>
                  <a:pt x="2657981" y="6653089"/>
                  <a:pt x="2661637" y="6653089"/>
                </a:cubicBezTo>
                <a:cubicBezTo>
                  <a:pt x="2668947" y="6660405"/>
                  <a:pt x="2654325" y="6671379"/>
                  <a:pt x="2654325" y="6686011"/>
                </a:cubicBezTo>
                <a:cubicBezTo>
                  <a:pt x="2636045" y="6675037"/>
                  <a:pt x="2617763" y="6704303"/>
                  <a:pt x="2595826" y="6715277"/>
                </a:cubicBezTo>
                <a:cubicBezTo>
                  <a:pt x="2595826" y="6707961"/>
                  <a:pt x="2581202" y="6715277"/>
                  <a:pt x="2570233" y="6718935"/>
                </a:cubicBezTo>
                <a:cubicBezTo>
                  <a:pt x="2559265" y="6704303"/>
                  <a:pt x="2573889" y="6660405"/>
                  <a:pt x="2592170" y="6623825"/>
                </a:cubicBezTo>
                <a:cubicBezTo>
                  <a:pt x="2595826" y="6627483"/>
                  <a:pt x="2588514" y="6631141"/>
                  <a:pt x="2592170" y="6634799"/>
                </a:cubicBezTo>
                <a:cubicBezTo>
                  <a:pt x="2606795" y="6627483"/>
                  <a:pt x="2599482" y="6612851"/>
                  <a:pt x="2614107" y="6601875"/>
                </a:cubicBezTo>
                <a:cubicBezTo>
                  <a:pt x="2599482" y="6576269"/>
                  <a:pt x="2654325" y="6528715"/>
                  <a:pt x="2661637" y="6506765"/>
                </a:cubicBezTo>
                <a:cubicBezTo>
                  <a:pt x="2687228" y="6488475"/>
                  <a:pt x="2709165" y="6448237"/>
                  <a:pt x="2712821" y="6429946"/>
                </a:cubicBezTo>
                <a:cubicBezTo>
                  <a:pt x="2709165" y="6433605"/>
                  <a:pt x="2701853" y="6455553"/>
                  <a:pt x="2694541" y="6448237"/>
                </a:cubicBezTo>
                <a:cubicBezTo>
                  <a:pt x="2705509" y="6426288"/>
                  <a:pt x="2720134" y="6418972"/>
                  <a:pt x="2723790" y="6400682"/>
                </a:cubicBezTo>
                <a:cubicBezTo>
                  <a:pt x="2738414" y="6386050"/>
                  <a:pt x="2760351" y="6360444"/>
                  <a:pt x="2753039" y="6349470"/>
                </a:cubicBezTo>
                <a:cubicBezTo>
                  <a:pt x="2764007" y="6342152"/>
                  <a:pt x="2756695" y="6356786"/>
                  <a:pt x="2764007" y="6349470"/>
                </a:cubicBezTo>
                <a:cubicBezTo>
                  <a:pt x="2771320" y="6338494"/>
                  <a:pt x="2771320" y="6320204"/>
                  <a:pt x="2785942" y="6312888"/>
                </a:cubicBezTo>
                <a:cubicBezTo>
                  <a:pt x="2785942" y="6320204"/>
                  <a:pt x="2771320" y="6327520"/>
                  <a:pt x="2778631" y="6331178"/>
                </a:cubicBezTo>
                <a:cubicBezTo>
                  <a:pt x="2785942" y="6323862"/>
                  <a:pt x="2804223" y="6309230"/>
                  <a:pt x="2789599" y="6305572"/>
                </a:cubicBezTo>
                <a:cubicBezTo>
                  <a:pt x="2815192" y="6283624"/>
                  <a:pt x="2833472" y="6258018"/>
                  <a:pt x="2851753" y="6232410"/>
                </a:cubicBezTo>
                <a:cubicBezTo>
                  <a:pt x="2848097" y="6217778"/>
                  <a:pt x="2859065" y="6188514"/>
                  <a:pt x="2870034" y="6170224"/>
                </a:cubicBezTo>
                <a:cubicBezTo>
                  <a:pt x="2866378" y="6166564"/>
                  <a:pt x="2859065" y="6162906"/>
                  <a:pt x="2851753" y="6162906"/>
                </a:cubicBezTo>
                <a:cubicBezTo>
                  <a:pt x="2848097" y="6166564"/>
                  <a:pt x="2848097" y="6173882"/>
                  <a:pt x="2844442" y="6181198"/>
                </a:cubicBezTo>
                <a:cubicBezTo>
                  <a:pt x="2851753" y="6177540"/>
                  <a:pt x="2855409" y="6181198"/>
                  <a:pt x="2855409" y="6188514"/>
                </a:cubicBezTo>
                <a:cubicBezTo>
                  <a:pt x="2840785" y="6199488"/>
                  <a:pt x="2829817" y="6210462"/>
                  <a:pt x="2822504" y="6228752"/>
                </a:cubicBezTo>
                <a:cubicBezTo>
                  <a:pt x="2815192" y="6228752"/>
                  <a:pt x="2815192" y="6225094"/>
                  <a:pt x="2811536" y="6228752"/>
                </a:cubicBezTo>
                <a:cubicBezTo>
                  <a:pt x="2815192" y="6236068"/>
                  <a:pt x="2804223" y="6236068"/>
                  <a:pt x="2800567" y="6247042"/>
                </a:cubicBezTo>
                <a:cubicBezTo>
                  <a:pt x="2804223" y="6247042"/>
                  <a:pt x="2807879" y="6247042"/>
                  <a:pt x="2807879" y="6250700"/>
                </a:cubicBezTo>
                <a:cubicBezTo>
                  <a:pt x="2800567" y="6250700"/>
                  <a:pt x="2796911" y="6250700"/>
                  <a:pt x="2793256" y="6254358"/>
                </a:cubicBezTo>
                <a:cubicBezTo>
                  <a:pt x="2796911" y="6243384"/>
                  <a:pt x="2811536" y="6221436"/>
                  <a:pt x="2800567" y="6217778"/>
                </a:cubicBezTo>
                <a:cubicBezTo>
                  <a:pt x="2785942" y="6239726"/>
                  <a:pt x="2789599" y="6254358"/>
                  <a:pt x="2771320" y="6265334"/>
                </a:cubicBezTo>
                <a:cubicBezTo>
                  <a:pt x="2764007" y="6268992"/>
                  <a:pt x="2771320" y="6254358"/>
                  <a:pt x="2764007" y="6261676"/>
                </a:cubicBezTo>
                <a:cubicBezTo>
                  <a:pt x="2753039" y="6268992"/>
                  <a:pt x="2749383" y="6283624"/>
                  <a:pt x="2734758" y="6290940"/>
                </a:cubicBezTo>
                <a:cubicBezTo>
                  <a:pt x="2738414" y="6283624"/>
                  <a:pt x="2738414" y="6276308"/>
                  <a:pt x="2734758" y="6276308"/>
                </a:cubicBezTo>
                <a:cubicBezTo>
                  <a:pt x="2723790" y="6279966"/>
                  <a:pt x="2723790" y="6298256"/>
                  <a:pt x="2709165" y="6298256"/>
                </a:cubicBezTo>
                <a:cubicBezTo>
                  <a:pt x="2709165" y="6301914"/>
                  <a:pt x="2712821" y="6301914"/>
                  <a:pt x="2709165" y="6305572"/>
                </a:cubicBezTo>
                <a:cubicBezTo>
                  <a:pt x="2694541" y="6309230"/>
                  <a:pt x="2683572" y="6320204"/>
                  <a:pt x="2676260" y="6334836"/>
                </a:cubicBezTo>
                <a:cubicBezTo>
                  <a:pt x="2661637" y="6334836"/>
                  <a:pt x="2657981" y="6349470"/>
                  <a:pt x="2643356" y="6353128"/>
                </a:cubicBezTo>
                <a:cubicBezTo>
                  <a:pt x="2657981" y="6323862"/>
                  <a:pt x="2676260" y="6301914"/>
                  <a:pt x="2690884" y="6276308"/>
                </a:cubicBezTo>
                <a:cubicBezTo>
                  <a:pt x="2709165" y="6250700"/>
                  <a:pt x="2727446" y="6225094"/>
                  <a:pt x="2742070" y="6195830"/>
                </a:cubicBezTo>
                <a:cubicBezTo>
                  <a:pt x="2756695" y="6184856"/>
                  <a:pt x="2764007" y="6162906"/>
                  <a:pt x="2774974" y="6144616"/>
                </a:cubicBezTo>
                <a:cubicBezTo>
                  <a:pt x="2789599" y="6137300"/>
                  <a:pt x="2807879" y="6111694"/>
                  <a:pt x="2804223" y="6093404"/>
                </a:cubicBezTo>
                <a:cubicBezTo>
                  <a:pt x="2796911" y="6108036"/>
                  <a:pt x="2793256" y="6126326"/>
                  <a:pt x="2778631" y="6137300"/>
                </a:cubicBezTo>
                <a:cubicBezTo>
                  <a:pt x="2793256" y="6111694"/>
                  <a:pt x="2800567" y="6082430"/>
                  <a:pt x="2818848" y="6067796"/>
                </a:cubicBezTo>
                <a:cubicBezTo>
                  <a:pt x="2811536" y="6067796"/>
                  <a:pt x="2822504" y="6049506"/>
                  <a:pt x="2829817" y="6042190"/>
                </a:cubicBezTo>
                <a:cubicBezTo>
                  <a:pt x="2826160" y="6053164"/>
                  <a:pt x="2818848" y="6071454"/>
                  <a:pt x="2822504" y="6075112"/>
                </a:cubicBezTo>
                <a:cubicBezTo>
                  <a:pt x="2833472" y="6056822"/>
                  <a:pt x="2826160" y="6042190"/>
                  <a:pt x="2840785" y="6020242"/>
                </a:cubicBezTo>
                <a:cubicBezTo>
                  <a:pt x="2844442" y="6020242"/>
                  <a:pt x="2844442" y="6023900"/>
                  <a:pt x="2848097" y="6020242"/>
                </a:cubicBezTo>
                <a:cubicBezTo>
                  <a:pt x="2855409" y="6012926"/>
                  <a:pt x="2866378" y="5990976"/>
                  <a:pt x="2866378" y="6001952"/>
                </a:cubicBezTo>
                <a:cubicBezTo>
                  <a:pt x="2866378" y="6001952"/>
                  <a:pt x="2870034" y="5998294"/>
                  <a:pt x="2870034" y="5998294"/>
                </a:cubicBezTo>
                <a:cubicBezTo>
                  <a:pt x="2866378" y="5994634"/>
                  <a:pt x="2873690" y="5980002"/>
                  <a:pt x="2870034" y="5976344"/>
                </a:cubicBezTo>
                <a:cubicBezTo>
                  <a:pt x="2866378" y="5980002"/>
                  <a:pt x="2862722" y="5983660"/>
                  <a:pt x="2862722" y="5983660"/>
                </a:cubicBezTo>
                <a:cubicBezTo>
                  <a:pt x="2859065" y="5990976"/>
                  <a:pt x="2866378" y="5990976"/>
                  <a:pt x="2859065" y="5998294"/>
                </a:cubicBezTo>
                <a:cubicBezTo>
                  <a:pt x="2851753" y="5998294"/>
                  <a:pt x="2855409" y="6012926"/>
                  <a:pt x="2848097" y="6012926"/>
                </a:cubicBezTo>
                <a:cubicBezTo>
                  <a:pt x="2848097" y="6001952"/>
                  <a:pt x="2855409" y="6001952"/>
                  <a:pt x="2859065" y="5987318"/>
                </a:cubicBezTo>
                <a:cubicBezTo>
                  <a:pt x="2855409" y="5983660"/>
                  <a:pt x="2844442" y="5987318"/>
                  <a:pt x="2840785" y="5994634"/>
                </a:cubicBezTo>
                <a:cubicBezTo>
                  <a:pt x="2840785" y="5987318"/>
                  <a:pt x="2848097" y="5976344"/>
                  <a:pt x="2837129" y="5976344"/>
                </a:cubicBezTo>
                <a:cubicBezTo>
                  <a:pt x="2837129" y="5994634"/>
                  <a:pt x="2829817" y="6031216"/>
                  <a:pt x="2815192" y="6031216"/>
                </a:cubicBezTo>
                <a:cubicBezTo>
                  <a:pt x="2811536" y="6038532"/>
                  <a:pt x="2807879" y="6045848"/>
                  <a:pt x="2800567" y="6049506"/>
                </a:cubicBezTo>
                <a:cubicBezTo>
                  <a:pt x="2804223" y="6049506"/>
                  <a:pt x="2807879" y="6053164"/>
                  <a:pt x="2807879" y="6053164"/>
                </a:cubicBezTo>
                <a:cubicBezTo>
                  <a:pt x="2800567" y="6056822"/>
                  <a:pt x="2796911" y="6060480"/>
                  <a:pt x="2793256" y="6067796"/>
                </a:cubicBezTo>
                <a:cubicBezTo>
                  <a:pt x="2774974" y="6100720"/>
                  <a:pt x="2753039" y="6133642"/>
                  <a:pt x="2731102" y="6162906"/>
                </a:cubicBezTo>
                <a:cubicBezTo>
                  <a:pt x="2720134" y="6177540"/>
                  <a:pt x="2709165" y="6192172"/>
                  <a:pt x="2698197" y="6206804"/>
                </a:cubicBezTo>
                <a:cubicBezTo>
                  <a:pt x="2694541" y="6214120"/>
                  <a:pt x="2690884" y="6221436"/>
                  <a:pt x="2683572" y="6228752"/>
                </a:cubicBezTo>
                <a:cubicBezTo>
                  <a:pt x="2679916" y="6232410"/>
                  <a:pt x="2672604" y="6239726"/>
                  <a:pt x="2668947" y="6247042"/>
                </a:cubicBezTo>
                <a:cubicBezTo>
                  <a:pt x="2672604" y="6221436"/>
                  <a:pt x="2679916" y="6217778"/>
                  <a:pt x="2683572" y="6199488"/>
                </a:cubicBezTo>
                <a:cubicBezTo>
                  <a:pt x="2672604" y="6210462"/>
                  <a:pt x="2661637" y="6225094"/>
                  <a:pt x="2654325" y="6239726"/>
                </a:cubicBezTo>
                <a:cubicBezTo>
                  <a:pt x="2647012" y="6243384"/>
                  <a:pt x="2639700" y="6239726"/>
                  <a:pt x="2636045" y="6247042"/>
                </a:cubicBezTo>
                <a:cubicBezTo>
                  <a:pt x="2643356" y="6258018"/>
                  <a:pt x="2617763" y="6265334"/>
                  <a:pt x="2617763" y="6279966"/>
                </a:cubicBezTo>
                <a:cubicBezTo>
                  <a:pt x="2606795" y="6283624"/>
                  <a:pt x="2606795" y="6290940"/>
                  <a:pt x="2595826" y="6298256"/>
                </a:cubicBezTo>
                <a:cubicBezTo>
                  <a:pt x="2599482" y="6287282"/>
                  <a:pt x="2606795" y="6287282"/>
                  <a:pt x="2606795" y="6276308"/>
                </a:cubicBezTo>
                <a:cubicBezTo>
                  <a:pt x="2599482" y="6279966"/>
                  <a:pt x="2595826" y="6276308"/>
                  <a:pt x="2592170" y="6283624"/>
                </a:cubicBezTo>
                <a:cubicBezTo>
                  <a:pt x="2595826" y="6250700"/>
                  <a:pt x="2610451" y="6217778"/>
                  <a:pt x="2625076" y="6181198"/>
                </a:cubicBezTo>
                <a:cubicBezTo>
                  <a:pt x="2636045" y="6162906"/>
                  <a:pt x="2654325" y="6111694"/>
                  <a:pt x="2672604" y="6093404"/>
                </a:cubicBezTo>
                <a:cubicBezTo>
                  <a:pt x="2679916" y="6056822"/>
                  <a:pt x="2712821" y="6012926"/>
                  <a:pt x="2734758" y="5983660"/>
                </a:cubicBezTo>
                <a:cubicBezTo>
                  <a:pt x="2745727" y="5950738"/>
                  <a:pt x="2767664" y="5925132"/>
                  <a:pt x="2789599" y="5892208"/>
                </a:cubicBezTo>
                <a:cubicBezTo>
                  <a:pt x="2789599" y="5895866"/>
                  <a:pt x="2793256" y="5895866"/>
                  <a:pt x="2793256" y="5895866"/>
                </a:cubicBezTo>
                <a:cubicBezTo>
                  <a:pt x="2796911" y="5884892"/>
                  <a:pt x="2818848" y="5866602"/>
                  <a:pt x="2807879" y="5862944"/>
                </a:cubicBezTo>
                <a:cubicBezTo>
                  <a:pt x="2815192" y="5862944"/>
                  <a:pt x="2818848" y="5859286"/>
                  <a:pt x="2826160" y="5859286"/>
                </a:cubicBezTo>
                <a:cubicBezTo>
                  <a:pt x="2837129" y="5840996"/>
                  <a:pt x="2848097" y="5822706"/>
                  <a:pt x="2855409" y="5800757"/>
                </a:cubicBezTo>
                <a:cubicBezTo>
                  <a:pt x="2862722" y="5782467"/>
                  <a:pt x="2870034" y="5764177"/>
                  <a:pt x="2873690" y="5742229"/>
                </a:cubicBezTo>
                <a:cubicBezTo>
                  <a:pt x="2888315" y="5731253"/>
                  <a:pt x="2895625" y="5720279"/>
                  <a:pt x="2891970" y="5705647"/>
                </a:cubicBezTo>
                <a:cubicBezTo>
                  <a:pt x="2932187" y="5687357"/>
                  <a:pt x="2968748" y="5647119"/>
                  <a:pt x="2987029" y="5614195"/>
                </a:cubicBezTo>
                <a:cubicBezTo>
                  <a:pt x="2979717" y="5617853"/>
                  <a:pt x="2979717" y="5625169"/>
                  <a:pt x="2976060" y="5625169"/>
                </a:cubicBezTo>
                <a:cubicBezTo>
                  <a:pt x="2972404" y="5617853"/>
                  <a:pt x="2979717" y="5614195"/>
                  <a:pt x="2976060" y="5603221"/>
                </a:cubicBezTo>
                <a:cubicBezTo>
                  <a:pt x="2979717" y="5599563"/>
                  <a:pt x="2987029" y="5595905"/>
                  <a:pt x="2990685" y="5584931"/>
                </a:cubicBezTo>
                <a:cubicBezTo>
                  <a:pt x="2997997" y="5581273"/>
                  <a:pt x="3005310" y="5577615"/>
                  <a:pt x="3012620" y="5570299"/>
                </a:cubicBezTo>
                <a:cubicBezTo>
                  <a:pt x="3005310" y="5570299"/>
                  <a:pt x="3008964" y="5559325"/>
                  <a:pt x="3008964" y="5552007"/>
                </a:cubicBezTo>
                <a:cubicBezTo>
                  <a:pt x="3034557" y="5537375"/>
                  <a:pt x="3052838" y="5522743"/>
                  <a:pt x="3071118" y="5500795"/>
                </a:cubicBezTo>
                <a:cubicBezTo>
                  <a:pt x="3089399" y="5482505"/>
                  <a:pt x="3107681" y="5460555"/>
                  <a:pt x="3122305" y="5434949"/>
                </a:cubicBezTo>
                <a:cubicBezTo>
                  <a:pt x="3136927" y="5431291"/>
                  <a:pt x="3136927" y="5409343"/>
                  <a:pt x="3147896" y="5398369"/>
                </a:cubicBezTo>
                <a:cubicBezTo>
                  <a:pt x="3133271" y="5387395"/>
                  <a:pt x="3177145" y="5358129"/>
                  <a:pt x="3155208" y="5354471"/>
                </a:cubicBezTo>
                <a:cubicBezTo>
                  <a:pt x="3184457" y="5339839"/>
                  <a:pt x="3210050" y="5310575"/>
                  <a:pt x="3228331" y="5281310"/>
                </a:cubicBezTo>
                <a:cubicBezTo>
                  <a:pt x="3250267" y="5248388"/>
                  <a:pt x="3272203" y="5219124"/>
                  <a:pt x="3290484" y="5204490"/>
                </a:cubicBezTo>
                <a:cubicBezTo>
                  <a:pt x="3297796" y="5186200"/>
                  <a:pt x="3319733" y="5156936"/>
                  <a:pt x="3338014" y="5142304"/>
                </a:cubicBezTo>
                <a:cubicBezTo>
                  <a:pt x="3356295" y="5102064"/>
                  <a:pt x="3385542" y="5076458"/>
                  <a:pt x="3414792" y="5047194"/>
                </a:cubicBezTo>
                <a:cubicBezTo>
                  <a:pt x="3429416" y="5017928"/>
                  <a:pt x="3444040" y="5003296"/>
                  <a:pt x="3462321" y="4977690"/>
                </a:cubicBezTo>
                <a:cubicBezTo>
                  <a:pt x="3465978" y="4974032"/>
                  <a:pt x="3469633" y="4985006"/>
                  <a:pt x="3473290" y="4974032"/>
                </a:cubicBezTo>
                <a:cubicBezTo>
                  <a:pt x="3469633" y="4966716"/>
                  <a:pt x="3476944" y="4955742"/>
                  <a:pt x="3487912" y="4944766"/>
                </a:cubicBezTo>
                <a:cubicBezTo>
                  <a:pt x="3487912" y="4941108"/>
                  <a:pt x="3484256" y="4937450"/>
                  <a:pt x="3476944" y="4937450"/>
                </a:cubicBezTo>
                <a:cubicBezTo>
                  <a:pt x="3476944" y="4941108"/>
                  <a:pt x="3480600" y="4952084"/>
                  <a:pt x="3473290" y="4952084"/>
                </a:cubicBezTo>
                <a:cubicBezTo>
                  <a:pt x="3462321" y="4930134"/>
                  <a:pt x="3440384" y="4963058"/>
                  <a:pt x="3433072" y="4970374"/>
                </a:cubicBezTo>
                <a:cubicBezTo>
                  <a:pt x="3436728" y="4970374"/>
                  <a:pt x="3440384" y="4974032"/>
                  <a:pt x="3440384" y="4977690"/>
                </a:cubicBezTo>
                <a:cubicBezTo>
                  <a:pt x="3425760" y="4974032"/>
                  <a:pt x="3436728" y="4981348"/>
                  <a:pt x="3429416" y="4988664"/>
                </a:cubicBezTo>
                <a:cubicBezTo>
                  <a:pt x="3429416" y="4988664"/>
                  <a:pt x="3429416" y="4988664"/>
                  <a:pt x="3414792" y="4985006"/>
                </a:cubicBezTo>
                <a:cubicBezTo>
                  <a:pt x="3418447" y="4974032"/>
                  <a:pt x="3407479" y="4974032"/>
                  <a:pt x="3407479" y="4970374"/>
                </a:cubicBezTo>
                <a:cubicBezTo>
                  <a:pt x="3418447" y="4963058"/>
                  <a:pt x="3422103" y="4966716"/>
                  <a:pt x="3425760" y="4948424"/>
                </a:cubicBezTo>
                <a:cubicBezTo>
                  <a:pt x="3444040" y="4952084"/>
                  <a:pt x="3433072" y="4944766"/>
                  <a:pt x="3455009" y="4944766"/>
                </a:cubicBezTo>
                <a:cubicBezTo>
                  <a:pt x="3444040" y="4941108"/>
                  <a:pt x="3447696" y="4926476"/>
                  <a:pt x="3455009" y="4926476"/>
                </a:cubicBezTo>
                <a:cubicBezTo>
                  <a:pt x="3455009" y="4930134"/>
                  <a:pt x="3455009" y="4937450"/>
                  <a:pt x="3458665" y="4937450"/>
                </a:cubicBezTo>
                <a:cubicBezTo>
                  <a:pt x="3458665" y="4930134"/>
                  <a:pt x="3469633" y="4944766"/>
                  <a:pt x="3469633" y="4933792"/>
                </a:cubicBezTo>
                <a:cubicBezTo>
                  <a:pt x="3465978" y="4922818"/>
                  <a:pt x="3458665" y="4919160"/>
                  <a:pt x="3458665" y="4908186"/>
                </a:cubicBezTo>
                <a:cubicBezTo>
                  <a:pt x="3469633" y="4911844"/>
                  <a:pt x="3462321" y="4930134"/>
                  <a:pt x="3476944" y="4926476"/>
                </a:cubicBezTo>
                <a:cubicBezTo>
                  <a:pt x="3475117" y="4917331"/>
                  <a:pt x="3480603" y="4915502"/>
                  <a:pt x="3486085" y="4913216"/>
                </a:cubicBezTo>
                <a:lnTo>
                  <a:pt x="3494860" y="4897852"/>
                </a:lnTo>
                <a:lnTo>
                  <a:pt x="3498881" y="4900870"/>
                </a:lnTo>
                <a:cubicBezTo>
                  <a:pt x="3498881" y="4871606"/>
                  <a:pt x="3520818" y="4864290"/>
                  <a:pt x="3535442" y="4849656"/>
                </a:cubicBezTo>
                <a:cubicBezTo>
                  <a:pt x="3535442" y="4849656"/>
                  <a:pt x="3531786" y="4849656"/>
                  <a:pt x="3531786" y="4845998"/>
                </a:cubicBezTo>
                <a:cubicBezTo>
                  <a:pt x="3528130" y="4842340"/>
                  <a:pt x="3531786" y="4853314"/>
                  <a:pt x="3520818" y="4849656"/>
                </a:cubicBezTo>
                <a:cubicBezTo>
                  <a:pt x="3524474" y="4835024"/>
                  <a:pt x="3539098" y="4849656"/>
                  <a:pt x="3546411" y="4842340"/>
                </a:cubicBezTo>
                <a:cubicBezTo>
                  <a:pt x="3539098" y="4835024"/>
                  <a:pt x="3535442" y="4831366"/>
                  <a:pt x="3546411" y="4827708"/>
                </a:cubicBezTo>
                <a:cubicBezTo>
                  <a:pt x="3542755" y="4842340"/>
                  <a:pt x="3550067" y="4827708"/>
                  <a:pt x="3561035" y="4835024"/>
                </a:cubicBezTo>
                <a:cubicBezTo>
                  <a:pt x="3564691" y="4816734"/>
                  <a:pt x="3604907" y="4798444"/>
                  <a:pt x="3597595" y="4772836"/>
                </a:cubicBezTo>
                <a:cubicBezTo>
                  <a:pt x="3604907" y="4769178"/>
                  <a:pt x="3604907" y="4780154"/>
                  <a:pt x="3608563" y="4780154"/>
                </a:cubicBezTo>
                <a:cubicBezTo>
                  <a:pt x="3615876" y="4769178"/>
                  <a:pt x="3634156" y="4765520"/>
                  <a:pt x="3637813" y="4747230"/>
                </a:cubicBezTo>
                <a:cubicBezTo>
                  <a:pt x="3637813" y="4754546"/>
                  <a:pt x="3637813" y="4761862"/>
                  <a:pt x="3641469" y="4761862"/>
                </a:cubicBezTo>
                <a:cubicBezTo>
                  <a:pt x="3645125" y="4754546"/>
                  <a:pt x="3652437" y="4754546"/>
                  <a:pt x="3648781" y="4743572"/>
                </a:cubicBezTo>
                <a:cubicBezTo>
                  <a:pt x="3645125" y="4743572"/>
                  <a:pt x="3637813" y="4743572"/>
                  <a:pt x="3637813" y="4739914"/>
                </a:cubicBezTo>
                <a:cubicBezTo>
                  <a:pt x="3645125" y="4739914"/>
                  <a:pt x="3641469" y="4728940"/>
                  <a:pt x="3652437" y="4728940"/>
                </a:cubicBezTo>
                <a:cubicBezTo>
                  <a:pt x="3648781" y="4739914"/>
                  <a:pt x="3656093" y="4743572"/>
                  <a:pt x="3663406" y="4743572"/>
                </a:cubicBezTo>
                <a:cubicBezTo>
                  <a:pt x="3663406" y="4717966"/>
                  <a:pt x="3703623" y="4728940"/>
                  <a:pt x="3692655" y="4703334"/>
                </a:cubicBezTo>
                <a:cubicBezTo>
                  <a:pt x="3696311" y="4699676"/>
                  <a:pt x="3699967" y="4699676"/>
                  <a:pt x="3703623" y="4703334"/>
                </a:cubicBezTo>
                <a:cubicBezTo>
                  <a:pt x="3699967" y="4692360"/>
                  <a:pt x="3714590" y="4692360"/>
                  <a:pt x="3707279" y="4688702"/>
                </a:cubicBezTo>
                <a:cubicBezTo>
                  <a:pt x="3703623" y="4688702"/>
                  <a:pt x="3699967" y="4692360"/>
                  <a:pt x="3699967" y="4688702"/>
                </a:cubicBezTo>
                <a:cubicBezTo>
                  <a:pt x="3707279" y="4677727"/>
                  <a:pt x="3721902" y="4677727"/>
                  <a:pt x="3732871" y="4670411"/>
                </a:cubicBezTo>
                <a:cubicBezTo>
                  <a:pt x="3729214" y="4670411"/>
                  <a:pt x="3732871" y="4666753"/>
                  <a:pt x="3729214" y="4666753"/>
                </a:cubicBezTo>
                <a:cubicBezTo>
                  <a:pt x="3721902" y="4663095"/>
                  <a:pt x="3721902" y="4666753"/>
                  <a:pt x="3714590" y="4666753"/>
                </a:cubicBezTo>
                <a:cubicBezTo>
                  <a:pt x="3729214" y="4637489"/>
                  <a:pt x="3765776" y="4641147"/>
                  <a:pt x="3773088" y="4608225"/>
                </a:cubicBezTo>
                <a:cubicBezTo>
                  <a:pt x="3784057" y="4604567"/>
                  <a:pt x="3769432" y="4611883"/>
                  <a:pt x="3776744" y="4611883"/>
                </a:cubicBezTo>
                <a:cubicBezTo>
                  <a:pt x="3795025" y="4608225"/>
                  <a:pt x="3802337" y="4589933"/>
                  <a:pt x="3820618" y="4582617"/>
                </a:cubicBezTo>
                <a:cubicBezTo>
                  <a:pt x="3820618" y="4557011"/>
                  <a:pt x="3868146" y="4567985"/>
                  <a:pt x="3857178" y="4542379"/>
                </a:cubicBezTo>
                <a:cubicBezTo>
                  <a:pt x="3871803" y="4549695"/>
                  <a:pt x="3868146" y="4524089"/>
                  <a:pt x="3890083" y="4527747"/>
                </a:cubicBezTo>
                <a:cubicBezTo>
                  <a:pt x="3886427" y="4513113"/>
                  <a:pt x="3901051" y="4513113"/>
                  <a:pt x="3904708" y="4505797"/>
                </a:cubicBezTo>
                <a:cubicBezTo>
                  <a:pt x="3915676" y="4520431"/>
                  <a:pt x="3937613" y="4494823"/>
                  <a:pt x="3933957" y="4476533"/>
                </a:cubicBezTo>
                <a:cubicBezTo>
                  <a:pt x="3941267" y="4472875"/>
                  <a:pt x="3941267" y="4480191"/>
                  <a:pt x="3944923" y="4483849"/>
                </a:cubicBezTo>
                <a:cubicBezTo>
                  <a:pt x="3944923" y="4472875"/>
                  <a:pt x="3959548" y="4483849"/>
                  <a:pt x="3959548" y="4472875"/>
                </a:cubicBezTo>
                <a:cubicBezTo>
                  <a:pt x="3955892" y="4469217"/>
                  <a:pt x="3952236" y="4454585"/>
                  <a:pt x="3959548" y="4458243"/>
                </a:cubicBezTo>
                <a:cubicBezTo>
                  <a:pt x="3963204" y="4461901"/>
                  <a:pt x="3955892" y="4472875"/>
                  <a:pt x="3963204" y="4472875"/>
                </a:cubicBezTo>
                <a:cubicBezTo>
                  <a:pt x="3974173" y="4472875"/>
                  <a:pt x="3970517" y="4450927"/>
                  <a:pt x="3974173" y="4447269"/>
                </a:cubicBezTo>
                <a:cubicBezTo>
                  <a:pt x="3981485" y="4454585"/>
                  <a:pt x="3981485" y="4450927"/>
                  <a:pt x="3988797" y="4450927"/>
                </a:cubicBezTo>
                <a:cubicBezTo>
                  <a:pt x="3988797" y="4436295"/>
                  <a:pt x="3999766" y="4432637"/>
                  <a:pt x="3999766" y="4414345"/>
                </a:cubicBezTo>
                <a:cubicBezTo>
                  <a:pt x="3996110" y="4418003"/>
                  <a:pt x="3992453" y="4418003"/>
                  <a:pt x="3992453" y="4410687"/>
                </a:cubicBezTo>
                <a:cubicBezTo>
                  <a:pt x="3996110" y="4410687"/>
                  <a:pt x="3996110" y="4410687"/>
                  <a:pt x="3999766" y="4407029"/>
                </a:cubicBezTo>
                <a:cubicBezTo>
                  <a:pt x="3996110" y="4403371"/>
                  <a:pt x="3985141" y="4407029"/>
                  <a:pt x="3985141" y="4399713"/>
                </a:cubicBezTo>
                <a:cubicBezTo>
                  <a:pt x="4007078" y="4396055"/>
                  <a:pt x="3996110" y="4381423"/>
                  <a:pt x="4021703" y="4381423"/>
                </a:cubicBezTo>
                <a:cubicBezTo>
                  <a:pt x="4021703" y="4388739"/>
                  <a:pt x="3999766" y="4396055"/>
                  <a:pt x="4018047" y="4399713"/>
                </a:cubicBezTo>
                <a:cubicBezTo>
                  <a:pt x="4021703" y="4410687"/>
                  <a:pt x="3999766" y="4407029"/>
                  <a:pt x="4010734" y="4418003"/>
                </a:cubicBezTo>
                <a:cubicBezTo>
                  <a:pt x="4018047" y="4414345"/>
                  <a:pt x="4018047" y="4403371"/>
                  <a:pt x="4032671" y="4410687"/>
                </a:cubicBezTo>
                <a:cubicBezTo>
                  <a:pt x="4029015" y="4396055"/>
                  <a:pt x="4039983" y="4399713"/>
                  <a:pt x="4039983" y="4388739"/>
                </a:cubicBezTo>
                <a:cubicBezTo>
                  <a:pt x="4032671" y="4385081"/>
                  <a:pt x="4036327" y="4396055"/>
                  <a:pt x="4029015" y="4392397"/>
                </a:cubicBezTo>
                <a:cubicBezTo>
                  <a:pt x="4032671" y="4385081"/>
                  <a:pt x="4021703" y="4385081"/>
                  <a:pt x="4021703" y="4381423"/>
                </a:cubicBezTo>
                <a:cubicBezTo>
                  <a:pt x="4018047" y="4374107"/>
                  <a:pt x="4025359" y="4366791"/>
                  <a:pt x="4032671" y="4370449"/>
                </a:cubicBezTo>
                <a:cubicBezTo>
                  <a:pt x="4032671" y="4374107"/>
                  <a:pt x="4032671" y="4381423"/>
                  <a:pt x="4036327" y="4381423"/>
                </a:cubicBezTo>
                <a:cubicBezTo>
                  <a:pt x="4036327" y="4377765"/>
                  <a:pt x="4039983" y="4381423"/>
                  <a:pt x="4039983" y="4377765"/>
                </a:cubicBezTo>
                <a:cubicBezTo>
                  <a:pt x="4043639" y="4366791"/>
                  <a:pt x="4032671" y="4370449"/>
                  <a:pt x="4036327" y="4359475"/>
                </a:cubicBezTo>
                <a:cubicBezTo>
                  <a:pt x="4058262" y="4355817"/>
                  <a:pt x="4069231" y="4322893"/>
                  <a:pt x="4098480" y="4337525"/>
                </a:cubicBezTo>
                <a:cubicBezTo>
                  <a:pt x="4098480" y="4333867"/>
                  <a:pt x="4109449" y="4330209"/>
                  <a:pt x="4102136" y="4322893"/>
                </a:cubicBezTo>
                <a:cubicBezTo>
                  <a:pt x="4094824" y="4319235"/>
                  <a:pt x="4091168" y="4337525"/>
                  <a:pt x="4087511" y="4322893"/>
                </a:cubicBezTo>
                <a:cubicBezTo>
                  <a:pt x="4098480" y="4322893"/>
                  <a:pt x="4116761" y="4289971"/>
                  <a:pt x="4124073" y="4315577"/>
                </a:cubicBezTo>
                <a:cubicBezTo>
                  <a:pt x="4127729" y="4315577"/>
                  <a:pt x="4131385" y="4311919"/>
                  <a:pt x="4131385" y="4308261"/>
                </a:cubicBezTo>
                <a:cubicBezTo>
                  <a:pt x="4135041" y="4300945"/>
                  <a:pt x="4124073" y="4300945"/>
                  <a:pt x="4127729" y="4293629"/>
                </a:cubicBezTo>
                <a:cubicBezTo>
                  <a:pt x="4153322" y="4271681"/>
                  <a:pt x="4193538" y="4253391"/>
                  <a:pt x="4204507" y="4227783"/>
                </a:cubicBezTo>
                <a:cubicBezTo>
                  <a:pt x="4244724" y="4216809"/>
                  <a:pt x="4266661" y="4183887"/>
                  <a:pt x="4299565" y="4165597"/>
                </a:cubicBezTo>
                <a:cubicBezTo>
                  <a:pt x="4295909" y="4165597"/>
                  <a:pt x="4292253" y="4165597"/>
                  <a:pt x="4292253" y="4161938"/>
                </a:cubicBezTo>
                <a:cubicBezTo>
                  <a:pt x="4325157" y="4161938"/>
                  <a:pt x="4350751" y="4121700"/>
                  <a:pt x="4383656" y="4107068"/>
                </a:cubicBezTo>
                <a:cubicBezTo>
                  <a:pt x="4383656" y="4103410"/>
                  <a:pt x="4376344" y="4099752"/>
                  <a:pt x="4376344" y="4096094"/>
                </a:cubicBezTo>
                <a:cubicBezTo>
                  <a:pt x="4401937" y="4088778"/>
                  <a:pt x="4416559" y="4070486"/>
                  <a:pt x="4438497" y="4059512"/>
                </a:cubicBezTo>
                <a:cubicBezTo>
                  <a:pt x="4434841" y="4059512"/>
                  <a:pt x="4431184" y="4059512"/>
                  <a:pt x="4431184" y="4052196"/>
                </a:cubicBezTo>
                <a:cubicBezTo>
                  <a:pt x="4449465" y="4055854"/>
                  <a:pt x="4467745" y="4052196"/>
                  <a:pt x="4460433" y="4033906"/>
                </a:cubicBezTo>
                <a:cubicBezTo>
                  <a:pt x="4493339" y="4033906"/>
                  <a:pt x="4500651" y="3997326"/>
                  <a:pt x="4529899" y="3997326"/>
                </a:cubicBezTo>
                <a:cubicBezTo>
                  <a:pt x="4522588" y="3986350"/>
                  <a:pt x="4540867" y="3979034"/>
                  <a:pt x="4540867" y="3993668"/>
                </a:cubicBezTo>
                <a:cubicBezTo>
                  <a:pt x="4533555" y="3986350"/>
                  <a:pt x="4529899" y="4000984"/>
                  <a:pt x="4533555" y="4008300"/>
                </a:cubicBezTo>
                <a:cubicBezTo>
                  <a:pt x="4544523" y="4004642"/>
                  <a:pt x="4544523" y="4011958"/>
                  <a:pt x="4555491" y="4015616"/>
                </a:cubicBezTo>
                <a:cubicBezTo>
                  <a:pt x="4566460" y="4000984"/>
                  <a:pt x="4551835" y="3986350"/>
                  <a:pt x="4548179" y="3982692"/>
                </a:cubicBezTo>
                <a:cubicBezTo>
                  <a:pt x="4566460" y="3975376"/>
                  <a:pt x="4577429" y="3957086"/>
                  <a:pt x="4592053" y="3942454"/>
                </a:cubicBezTo>
                <a:cubicBezTo>
                  <a:pt x="4595709" y="3942454"/>
                  <a:pt x="4595709" y="3949770"/>
                  <a:pt x="4603021" y="3949770"/>
                </a:cubicBezTo>
                <a:cubicBezTo>
                  <a:pt x="4628615" y="3902214"/>
                  <a:pt x="4690767" y="3887582"/>
                  <a:pt x="4720017" y="3851002"/>
                </a:cubicBezTo>
                <a:cubicBezTo>
                  <a:pt x="4730985" y="3851002"/>
                  <a:pt x="4730985" y="3847344"/>
                  <a:pt x="4738297" y="3851002"/>
                </a:cubicBezTo>
                <a:cubicBezTo>
                  <a:pt x="4741953" y="3847344"/>
                  <a:pt x="4738297" y="3843686"/>
                  <a:pt x="4738297" y="3840028"/>
                </a:cubicBezTo>
                <a:cubicBezTo>
                  <a:pt x="4807762" y="3799788"/>
                  <a:pt x="4858948" y="3748576"/>
                  <a:pt x="4924757" y="3711994"/>
                </a:cubicBezTo>
                <a:cubicBezTo>
                  <a:pt x="4924757" y="3701020"/>
                  <a:pt x="4943038" y="3693704"/>
                  <a:pt x="4961319" y="3697362"/>
                </a:cubicBezTo>
                <a:cubicBezTo>
                  <a:pt x="4961319" y="3675414"/>
                  <a:pt x="4979599" y="3682730"/>
                  <a:pt x="4986911" y="3675414"/>
                </a:cubicBezTo>
                <a:cubicBezTo>
                  <a:pt x="4986911" y="3660782"/>
                  <a:pt x="5038096" y="3635174"/>
                  <a:pt x="5052721" y="3616884"/>
                </a:cubicBezTo>
                <a:cubicBezTo>
                  <a:pt x="5052721" y="3620542"/>
                  <a:pt x="5056377" y="3624200"/>
                  <a:pt x="5060033" y="3627858"/>
                </a:cubicBezTo>
                <a:cubicBezTo>
                  <a:pt x="5067345" y="3598594"/>
                  <a:pt x="5096595" y="3609568"/>
                  <a:pt x="5096595" y="3587621"/>
                </a:cubicBezTo>
                <a:cubicBezTo>
                  <a:pt x="5100251" y="3591279"/>
                  <a:pt x="5103907" y="3591279"/>
                  <a:pt x="5107563" y="3594936"/>
                </a:cubicBezTo>
                <a:cubicBezTo>
                  <a:pt x="5111217" y="3591279"/>
                  <a:pt x="5114873" y="3583962"/>
                  <a:pt x="5111217" y="3580304"/>
                </a:cubicBezTo>
                <a:cubicBezTo>
                  <a:pt x="5122185" y="3580304"/>
                  <a:pt x="5114873" y="3569331"/>
                  <a:pt x="5125841" y="3580304"/>
                </a:cubicBezTo>
                <a:cubicBezTo>
                  <a:pt x="5133154" y="3569331"/>
                  <a:pt x="5151435" y="3569331"/>
                  <a:pt x="5155091" y="3551040"/>
                </a:cubicBezTo>
                <a:cubicBezTo>
                  <a:pt x="5155091" y="3554698"/>
                  <a:pt x="5155091" y="3558356"/>
                  <a:pt x="5162403" y="3558356"/>
                </a:cubicBezTo>
                <a:cubicBezTo>
                  <a:pt x="5166059" y="3547380"/>
                  <a:pt x="5180684" y="3551040"/>
                  <a:pt x="5184340" y="3536406"/>
                </a:cubicBezTo>
                <a:cubicBezTo>
                  <a:pt x="5184340" y="3540064"/>
                  <a:pt x="5198965" y="3543722"/>
                  <a:pt x="5195309" y="3536406"/>
                </a:cubicBezTo>
                <a:cubicBezTo>
                  <a:pt x="5202621" y="3529091"/>
                  <a:pt x="5187996" y="3532749"/>
                  <a:pt x="5191653" y="3521774"/>
                </a:cubicBezTo>
                <a:cubicBezTo>
                  <a:pt x="5213589" y="3525433"/>
                  <a:pt x="5228212" y="3514458"/>
                  <a:pt x="5235525" y="3499827"/>
                </a:cubicBezTo>
                <a:cubicBezTo>
                  <a:pt x="5250149" y="3503485"/>
                  <a:pt x="5253805" y="3485194"/>
                  <a:pt x="5268429" y="3474221"/>
                </a:cubicBezTo>
                <a:cubicBezTo>
                  <a:pt x="5279398" y="3470562"/>
                  <a:pt x="5304991" y="3470562"/>
                  <a:pt x="5301335" y="3452271"/>
                </a:cubicBezTo>
                <a:cubicBezTo>
                  <a:pt x="5352519" y="3444955"/>
                  <a:pt x="5367144" y="3401059"/>
                  <a:pt x="5414674" y="3390085"/>
                </a:cubicBezTo>
                <a:cubicBezTo>
                  <a:pt x="5411017" y="3390085"/>
                  <a:pt x="5407361" y="3390085"/>
                  <a:pt x="5407361" y="3386427"/>
                </a:cubicBezTo>
                <a:cubicBezTo>
                  <a:pt x="5414674" y="3382769"/>
                  <a:pt x="5411017" y="3386427"/>
                  <a:pt x="5418330" y="3390085"/>
                </a:cubicBezTo>
                <a:cubicBezTo>
                  <a:pt x="5429299" y="3360819"/>
                  <a:pt x="5484139" y="3349845"/>
                  <a:pt x="5506076" y="3320581"/>
                </a:cubicBezTo>
                <a:cubicBezTo>
                  <a:pt x="5506076" y="3324239"/>
                  <a:pt x="5509732" y="3324239"/>
                  <a:pt x="5513388" y="3327897"/>
                </a:cubicBezTo>
                <a:cubicBezTo>
                  <a:pt x="5528013" y="3302291"/>
                  <a:pt x="5549949" y="3298633"/>
                  <a:pt x="5571887" y="3291317"/>
                </a:cubicBezTo>
                <a:cubicBezTo>
                  <a:pt x="5590165" y="3265709"/>
                  <a:pt x="5619415" y="3243761"/>
                  <a:pt x="5648664" y="3251077"/>
                </a:cubicBezTo>
                <a:cubicBezTo>
                  <a:pt x="5652320" y="3243761"/>
                  <a:pt x="5641351" y="3243761"/>
                  <a:pt x="5645007" y="3232787"/>
                </a:cubicBezTo>
                <a:cubicBezTo>
                  <a:pt x="5655976" y="3240103"/>
                  <a:pt x="5655976" y="3221813"/>
                  <a:pt x="5666945" y="3221813"/>
                </a:cubicBezTo>
                <a:cubicBezTo>
                  <a:pt x="5666945" y="3229129"/>
                  <a:pt x="5659633" y="3229129"/>
                  <a:pt x="5663289" y="3232787"/>
                </a:cubicBezTo>
                <a:cubicBezTo>
                  <a:pt x="5670601" y="3225471"/>
                  <a:pt x="5670601" y="3225471"/>
                  <a:pt x="5670601" y="3214497"/>
                </a:cubicBezTo>
                <a:cubicBezTo>
                  <a:pt x="5721785" y="3203523"/>
                  <a:pt x="5754691" y="3155967"/>
                  <a:pt x="5809533" y="3144993"/>
                </a:cubicBezTo>
                <a:cubicBezTo>
                  <a:pt x="5809533" y="3137677"/>
                  <a:pt x="5813189" y="3130361"/>
                  <a:pt x="5805877" y="3130361"/>
                </a:cubicBezTo>
                <a:cubicBezTo>
                  <a:pt x="5502419" y="3298633"/>
                  <a:pt x="5213589" y="3485194"/>
                  <a:pt x="4928413" y="3682730"/>
                </a:cubicBezTo>
                <a:cubicBezTo>
                  <a:pt x="4643237" y="3876608"/>
                  <a:pt x="4365375" y="4081462"/>
                  <a:pt x="4083855" y="4286313"/>
                </a:cubicBezTo>
                <a:cubicBezTo>
                  <a:pt x="4061919" y="4300945"/>
                  <a:pt x="4036327" y="4326551"/>
                  <a:pt x="4018047" y="4330209"/>
                </a:cubicBezTo>
                <a:cubicBezTo>
                  <a:pt x="4010734" y="4348501"/>
                  <a:pt x="3996110" y="4352159"/>
                  <a:pt x="3988797" y="4370449"/>
                </a:cubicBezTo>
                <a:cubicBezTo>
                  <a:pt x="3985141" y="4370449"/>
                  <a:pt x="3974173" y="4363133"/>
                  <a:pt x="3974173" y="4370449"/>
                </a:cubicBezTo>
                <a:cubicBezTo>
                  <a:pt x="3985141" y="4381423"/>
                  <a:pt x="3955892" y="4385081"/>
                  <a:pt x="3952236" y="4388739"/>
                </a:cubicBezTo>
                <a:cubicBezTo>
                  <a:pt x="3933957" y="4396055"/>
                  <a:pt x="3930301" y="4421661"/>
                  <a:pt x="3919332" y="4414345"/>
                </a:cubicBezTo>
                <a:cubicBezTo>
                  <a:pt x="3922989" y="4410687"/>
                  <a:pt x="3926645" y="4403371"/>
                  <a:pt x="3933957" y="4399713"/>
                </a:cubicBezTo>
                <a:cubicBezTo>
                  <a:pt x="3904708" y="4392397"/>
                  <a:pt x="3908364" y="4447269"/>
                  <a:pt x="3875459" y="4439953"/>
                </a:cubicBezTo>
                <a:cubicBezTo>
                  <a:pt x="3871803" y="4469217"/>
                  <a:pt x="3820618" y="4472875"/>
                  <a:pt x="3827931" y="4498481"/>
                </a:cubicBezTo>
                <a:cubicBezTo>
                  <a:pt x="3820618" y="4494823"/>
                  <a:pt x="3820618" y="4502139"/>
                  <a:pt x="3813306" y="4498481"/>
                </a:cubicBezTo>
                <a:cubicBezTo>
                  <a:pt x="3816962" y="4513113"/>
                  <a:pt x="3798681" y="4527747"/>
                  <a:pt x="3787713" y="4513113"/>
                </a:cubicBezTo>
                <a:cubicBezTo>
                  <a:pt x="3773088" y="4527747"/>
                  <a:pt x="3769432" y="4549695"/>
                  <a:pt x="3747495" y="4557011"/>
                </a:cubicBezTo>
                <a:cubicBezTo>
                  <a:pt x="3743839" y="4553353"/>
                  <a:pt x="3751151" y="4542379"/>
                  <a:pt x="3743839" y="4538721"/>
                </a:cubicBezTo>
                <a:cubicBezTo>
                  <a:pt x="3743839" y="4542379"/>
                  <a:pt x="3736527" y="4553353"/>
                  <a:pt x="3747495" y="4557011"/>
                </a:cubicBezTo>
                <a:cubicBezTo>
                  <a:pt x="3736527" y="4578959"/>
                  <a:pt x="3703623" y="4578959"/>
                  <a:pt x="3696311" y="4604567"/>
                </a:cubicBezTo>
                <a:cubicBezTo>
                  <a:pt x="3692655" y="4597249"/>
                  <a:pt x="3681686" y="4608225"/>
                  <a:pt x="3688999" y="4615541"/>
                </a:cubicBezTo>
                <a:cubicBezTo>
                  <a:pt x="3681686" y="4615541"/>
                  <a:pt x="3681686" y="4611883"/>
                  <a:pt x="3681686" y="4608225"/>
                </a:cubicBezTo>
                <a:cubicBezTo>
                  <a:pt x="3674374" y="4619199"/>
                  <a:pt x="3656093" y="4619199"/>
                  <a:pt x="3663406" y="4637489"/>
                </a:cubicBezTo>
                <a:cubicBezTo>
                  <a:pt x="3656093" y="4641147"/>
                  <a:pt x="3652437" y="4644805"/>
                  <a:pt x="3645125" y="4648463"/>
                </a:cubicBezTo>
                <a:cubicBezTo>
                  <a:pt x="3619532" y="4641147"/>
                  <a:pt x="3601251" y="4692360"/>
                  <a:pt x="3568348" y="4692360"/>
                </a:cubicBezTo>
                <a:cubicBezTo>
                  <a:pt x="3561035" y="4728940"/>
                  <a:pt x="3517161" y="4717966"/>
                  <a:pt x="3517161" y="4758204"/>
                </a:cubicBezTo>
                <a:cubicBezTo>
                  <a:pt x="3502537" y="4750888"/>
                  <a:pt x="3509849" y="4765520"/>
                  <a:pt x="3502537" y="4761862"/>
                </a:cubicBezTo>
                <a:cubicBezTo>
                  <a:pt x="3502537" y="4743572"/>
                  <a:pt x="3524474" y="4732598"/>
                  <a:pt x="3535442" y="4714308"/>
                </a:cubicBezTo>
                <a:cubicBezTo>
                  <a:pt x="3531786" y="4710650"/>
                  <a:pt x="3531786" y="4703334"/>
                  <a:pt x="3524474" y="4699676"/>
                </a:cubicBezTo>
                <a:cubicBezTo>
                  <a:pt x="3520818" y="4703334"/>
                  <a:pt x="3517161" y="4706992"/>
                  <a:pt x="3517161" y="4717966"/>
                </a:cubicBezTo>
                <a:cubicBezTo>
                  <a:pt x="3506193" y="4721624"/>
                  <a:pt x="3517161" y="4699676"/>
                  <a:pt x="3502537" y="4703334"/>
                </a:cubicBezTo>
                <a:cubicBezTo>
                  <a:pt x="3509849" y="4714308"/>
                  <a:pt x="3487912" y="4721624"/>
                  <a:pt x="3502537" y="4728940"/>
                </a:cubicBezTo>
                <a:cubicBezTo>
                  <a:pt x="3487912" y="4732598"/>
                  <a:pt x="3495225" y="4747230"/>
                  <a:pt x="3484256" y="4743572"/>
                </a:cubicBezTo>
                <a:cubicBezTo>
                  <a:pt x="3495225" y="4750888"/>
                  <a:pt x="3487912" y="4754546"/>
                  <a:pt x="3495225" y="4765520"/>
                </a:cubicBezTo>
                <a:cubicBezTo>
                  <a:pt x="3476944" y="4765520"/>
                  <a:pt x="3476944" y="4776496"/>
                  <a:pt x="3476944" y="4791128"/>
                </a:cubicBezTo>
                <a:cubicBezTo>
                  <a:pt x="3465978" y="4791128"/>
                  <a:pt x="3469633" y="4783812"/>
                  <a:pt x="3462321" y="4783812"/>
                </a:cubicBezTo>
                <a:cubicBezTo>
                  <a:pt x="3458665" y="4794786"/>
                  <a:pt x="3440384" y="4813076"/>
                  <a:pt x="3429416" y="4809418"/>
                </a:cubicBezTo>
                <a:cubicBezTo>
                  <a:pt x="3440384" y="4805760"/>
                  <a:pt x="3440384" y="4791128"/>
                  <a:pt x="3447696" y="4783812"/>
                </a:cubicBezTo>
                <a:cubicBezTo>
                  <a:pt x="3440384" y="4783812"/>
                  <a:pt x="3440384" y="4772836"/>
                  <a:pt x="3425760" y="4776496"/>
                </a:cubicBezTo>
                <a:cubicBezTo>
                  <a:pt x="3433072" y="4783812"/>
                  <a:pt x="3425760" y="4787470"/>
                  <a:pt x="3429416" y="4794786"/>
                </a:cubicBezTo>
                <a:cubicBezTo>
                  <a:pt x="3418447" y="4780154"/>
                  <a:pt x="3378230" y="4809418"/>
                  <a:pt x="3381886" y="4824050"/>
                </a:cubicBezTo>
                <a:cubicBezTo>
                  <a:pt x="3370917" y="4827708"/>
                  <a:pt x="3378230" y="4816734"/>
                  <a:pt x="3370917" y="4820392"/>
                </a:cubicBezTo>
                <a:cubicBezTo>
                  <a:pt x="3370917" y="4820392"/>
                  <a:pt x="3367261" y="4824050"/>
                  <a:pt x="3367261" y="4824050"/>
                </a:cubicBezTo>
                <a:cubicBezTo>
                  <a:pt x="3370917" y="4835024"/>
                  <a:pt x="3374573" y="4842340"/>
                  <a:pt x="3385542" y="4842340"/>
                </a:cubicBezTo>
                <a:cubicBezTo>
                  <a:pt x="3378230" y="4842340"/>
                  <a:pt x="3374573" y="4849656"/>
                  <a:pt x="3370917" y="4853314"/>
                </a:cubicBezTo>
                <a:cubicBezTo>
                  <a:pt x="3381886" y="4860630"/>
                  <a:pt x="3385542" y="4845998"/>
                  <a:pt x="3389198" y="4853314"/>
                </a:cubicBezTo>
                <a:cubicBezTo>
                  <a:pt x="3374573" y="4853314"/>
                  <a:pt x="3381886" y="4871606"/>
                  <a:pt x="3370917" y="4867948"/>
                </a:cubicBezTo>
                <a:cubicBezTo>
                  <a:pt x="3363605" y="4856972"/>
                  <a:pt x="3370917" y="4853314"/>
                  <a:pt x="3363605" y="4842340"/>
                </a:cubicBezTo>
                <a:cubicBezTo>
                  <a:pt x="3356295" y="4845998"/>
                  <a:pt x="3356295" y="4856972"/>
                  <a:pt x="3348982" y="4860630"/>
                </a:cubicBezTo>
                <a:cubicBezTo>
                  <a:pt x="3348982" y="4849656"/>
                  <a:pt x="3338014" y="4853314"/>
                  <a:pt x="3334358" y="4845998"/>
                </a:cubicBezTo>
                <a:cubicBezTo>
                  <a:pt x="3338014" y="4842340"/>
                  <a:pt x="3345326" y="4824050"/>
                  <a:pt x="3334358" y="4824050"/>
                </a:cubicBezTo>
                <a:cubicBezTo>
                  <a:pt x="3327045" y="4824050"/>
                  <a:pt x="3334358" y="4842340"/>
                  <a:pt x="3330701" y="4842340"/>
                </a:cubicBezTo>
                <a:cubicBezTo>
                  <a:pt x="3327045" y="4827708"/>
                  <a:pt x="3312421" y="4845998"/>
                  <a:pt x="3312421" y="4831366"/>
                </a:cubicBezTo>
                <a:cubicBezTo>
                  <a:pt x="3308765" y="4838682"/>
                  <a:pt x="3301453" y="4853314"/>
                  <a:pt x="3319733" y="4853314"/>
                </a:cubicBezTo>
                <a:cubicBezTo>
                  <a:pt x="3312421" y="4838682"/>
                  <a:pt x="3323389" y="4853314"/>
                  <a:pt x="3330701" y="4853314"/>
                </a:cubicBezTo>
                <a:cubicBezTo>
                  <a:pt x="3330701" y="4849656"/>
                  <a:pt x="3330701" y="4845998"/>
                  <a:pt x="3334358" y="4845998"/>
                </a:cubicBezTo>
                <a:cubicBezTo>
                  <a:pt x="3330701" y="4853314"/>
                  <a:pt x="3338014" y="4853314"/>
                  <a:pt x="3338014" y="4860630"/>
                </a:cubicBezTo>
                <a:cubicBezTo>
                  <a:pt x="3330701" y="4867948"/>
                  <a:pt x="3327045" y="4853314"/>
                  <a:pt x="3316078" y="4853314"/>
                </a:cubicBezTo>
                <a:cubicBezTo>
                  <a:pt x="3316078" y="4860630"/>
                  <a:pt x="3312421" y="4860630"/>
                  <a:pt x="3312421" y="4867948"/>
                </a:cubicBezTo>
                <a:cubicBezTo>
                  <a:pt x="3319733" y="4871606"/>
                  <a:pt x="3323389" y="4856972"/>
                  <a:pt x="3323389" y="4867948"/>
                </a:cubicBezTo>
                <a:cubicBezTo>
                  <a:pt x="3312421" y="4875264"/>
                  <a:pt x="3308765" y="4893554"/>
                  <a:pt x="3290484" y="4897212"/>
                </a:cubicBezTo>
                <a:cubicBezTo>
                  <a:pt x="3297796" y="4878922"/>
                  <a:pt x="3297796" y="4867948"/>
                  <a:pt x="3305108" y="4849656"/>
                </a:cubicBezTo>
                <a:cubicBezTo>
                  <a:pt x="3301453" y="4849656"/>
                  <a:pt x="3301453" y="4849656"/>
                  <a:pt x="3301453" y="4849656"/>
                </a:cubicBezTo>
                <a:cubicBezTo>
                  <a:pt x="3290484" y="4864290"/>
                  <a:pt x="3286828" y="4882580"/>
                  <a:pt x="3272203" y="4897212"/>
                </a:cubicBezTo>
                <a:cubicBezTo>
                  <a:pt x="3268547" y="4897212"/>
                  <a:pt x="3268547" y="4889896"/>
                  <a:pt x="3264892" y="4889896"/>
                </a:cubicBezTo>
                <a:cubicBezTo>
                  <a:pt x="3264892" y="4893554"/>
                  <a:pt x="3261235" y="4893554"/>
                  <a:pt x="3261235" y="4893554"/>
                </a:cubicBezTo>
                <a:cubicBezTo>
                  <a:pt x="3261235" y="4900870"/>
                  <a:pt x="3268547" y="4897212"/>
                  <a:pt x="3268547" y="4900870"/>
                </a:cubicBezTo>
                <a:cubicBezTo>
                  <a:pt x="3264892" y="4908186"/>
                  <a:pt x="3257578" y="4922818"/>
                  <a:pt x="3250267" y="4915502"/>
                </a:cubicBezTo>
                <a:cubicBezTo>
                  <a:pt x="3242954" y="4926476"/>
                  <a:pt x="3246610" y="4963058"/>
                  <a:pt x="3228331" y="4955742"/>
                </a:cubicBezTo>
                <a:cubicBezTo>
                  <a:pt x="3231987" y="4952084"/>
                  <a:pt x="3231987" y="4937450"/>
                  <a:pt x="3235643" y="4915502"/>
                </a:cubicBezTo>
                <a:cubicBezTo>
                  <a:pt x="3224675" y="4922818"/>
                  <a:pt x="3228331" y="4944766"/>
                  <a:pt x="3210050" y="4948424"/>
                </a:cubicBezTo>
                <a:cubicBezTo>
                  <a:pt x="3221019" y="4948424"/>
                  <a:pt x="3221019" y="4963058"/>
                  <a:pt x="3228331" y="4966716"/>
                </a:cubicBezTo>
                <a:cubicBezTo>
                  <a:pt x="3224675" y="4966716"/>
                  <a:pt x="3224675" y="4974032"/>
                  <a:pt x="3221019" y="4970374"/>
                </a:cubicBezTo>
                <a:cubicBezTo>
                  <a:pt x="3221019" y="4963058"/>
                  <a:pt x="3217363" y="4952084"/>
                  <a:pt x="3206394" y="4948424"/>
                </a:cubicBezTo>
                <a:cubicBezTo>
                  <a:pt x="3210050" y="4966716"/>
                  <a:pt x="3199082" y="4963058"/>
                  <a:pt x="3188113" y="4963058"/>
                </a:cubicBezTo>
                <a:cubicBezTo>
                  <a:pt x="3188113" y="4977690"/>
                  <a:pt x="3180801" y="4985006"/>
                  <a:pt x="3177145" y="4992322"/>
                </a:cubicBezTo>
                <a:cubicBezTo>
                  <a:pt x="3169833" y="4999638"/>
                  <a:pt x="3162520" y="5003296"/>
                  <a:pt x="3158864" y="5014270"/>
                </a:cubicBezTo>
                <a:cubicBezTo>
                  <a:pt x="3147896" y="5003296"/>
                  <a:pt x="3169833" y="4995980"/>
                  <a:pt x="3155208" y="4981348"/>
                </a:cubicBezTo>
                <a:cubicBezTo>
                  <a:pt x="3144240" y="4988664"/>
                  <a:pt x="3151552" y="5014270"/>
                  <a:pt x="3125959" y="5010612"/>
                </a:cubicBezTo>
                <a:cubicBezTo>
                  <a:pt x="3125959" y="5014270"/>
                  <a:pt x="3125959" y="5014270"/>
                  <a:pt x="3125959" y="5017928"/>
                </a:cubicBezTo>
                <a:cubicBezTo>
                  <a:pt x="3125959" y="5017928"/>
                  <a:pt x="3125959" y="5017928"/>
                  <a:pt x="3122305" y="5014270"/>
                </a:cubicBezTo>
                <a:lnTo>
                  <a:pt x="3122303" y="5014270"/>
                </a:lnTo>
                <a:lnTo>
                  <a:pt x="3107681" y="5006954"/>
                </a:lnTo>
                <a:cubicBezTo>
                  <a:pt x="3107681" y="5003296"/>
                  <a:pt x="3104024" y="5003296"/>
                  <a:pt x="3100368" y="5003296"/>
                </a:cubicBezTo>
                <a:cubicBezTo>
                  <a:pt x="3100368" y="5003296"/>
                  <a:pt x="3100368" y="4999638"/>
                  <a:pt x="3096712" y="4999638"/>
                </a:cubicBezTo>
                <a:cubicBezTo>
                  <a:pt x="3096712" y="4999638"/>
                  <a:pt x="3093056" y="4995980"/>
                  <a:pt x="3093056" y="4995980"/>
                </a:cubicBezTo>
                <a:cubicBezTo>
                  <a:pt x="3089399" y="4995980"/>
                  <a:pt x="3089399" y="4995980"/>
                  <a:pt x="3089399" y="4995980"/>
                </a:cubicBezTo>
                <a:cubicBezTo>
                  <a:pt x="3089399" y="4995980"/>
                  <a:pt x="3093056" y="4995980"/>
                  <a:pt x="3093056" y="4992322"/>
                </a:cubicBezTo>
                <a:cubicBezTo>
                  <a:pt x="3093056" y="4992322"/>
                  <a:pt x="3093056" y="4992322"/>
                  <a:pt x="3100368" y="4992322"/>
                </a:cubicBezTo>
                <a:cubicBezTo>
                  <a:pt x="3100368" y="4995980"/>
                  <a:pt x="3100368" y="4999638"/>
                  <a:pt x="3104024" y="4999638"/>
                </a:cubicBezTo>
                <a:cubicBezTo>
                  <a:pt x="3107681" y="4995980"/>
                  <a:pt x="3111336" y="4977690"/>
                  <a:pt x="3104024" y="4974032"/>
                </a:cubicBezTo>
                <a:cubicBezTo>
                  <a:pt x="3111336" y="4974032"/>
                  <a:pt x="3111336" y="4966716"/>
                  <a:pt x="3118648" y="4970374"/>
                </a:cubicBezTo>
                <a:cubicBezTo>
                  <a:pt x="3125959" y="4981348"/>
                  <a:pt x="3107681" y="4977690"/>
                  <a:pt x="3111336" y="4988664"/>
                </a:cubicBezTo>
                <a:cubicBezTo>
                  <a:pt x="3125959" y="4985006"/>
                  <a:pt x="3122305" y="4977690"/>
                  <a:pt x="3140584" y="4981348"/>
                </a:cubicBezTo>
                <a:cubicBezTo>
                  <a:pt x="3140584" y="4977690"/>
                  <a:pt x="3144240" y="4974032"/>
                  <a:pt x="3144240" y="4974032"/>
                </a:cubicBezTo>
                <a:cubicBezTo>
                  <a:pt x="3136927" y="4966716"/>
                  <a:pt x="3140584" y="4974032"/>
                  <a:pt x="3133271" y="4974032"/>
                </a:cubicBezTo>
                <a:cubicBezTo>
                  <a:pt x="3133271" y="4966716"/>
                  <a:pt x="3129615" y="4963058"/>
                  <a:pt x="3125959" y="4963058"/>
                </a:cubicBezTo>
                <a:cubicBezTo>
                  <a:pt x="3122305" y="4952084"/>
                  <a:pt x="3133271" y="4952084"/>
                  <a:pt x="3129615" y="4941108"/>
                </a:cubicBezTo>
                <a:cubicBezTo>
                  <a:pt x="3118648" y="4933792"/>
                  <a:pt x="3118648" y="4955742"/>
                  <a:pt x="3114992" y="4941108"/>
                </a:cubicBezTo>
                <a:cubicBezTo>
                  <a:pt x="3122305" y="4933792"/>
                  <a:pt x="3136927" y="4915502"/>
                  <a:pt x="3144240" y="4919160"/>
                </a:cubicBezTo>
                <a:cubicBezTo>
                  <a:pt x="3140584" y="4919160"/>
                  <a:pt x="3140584" y="4926476"/>
                  <a:pt x="3140584" y="4933792"/>
                </a:cubicBezTo>
                <a:cubicBezTo>
                  <a:pt x="3158864" y="4930134"/>
                  <a:pt x="3162520" y="4904528"/>
                  <a:pt x="3177145" y="4904528"/>
                </a:cubicBezTo>
                <a:cubicBezTo>
                  <a:pt x="3177145" y="4897212"/>
                  <a:pt x="3173489" y="4897212"/>
                  <a:pt x="3166177" y="4897212"/>
                </a:cubicBezTo>
                <a:cubicBezTo>
                  <a:pt x="3166177" y="4886238"/>
                  <a:pt x="3169833" y="4882580"/>
                  <a:pt x="3173489" y="4875264"/>
                </a:cubicBezTo>
                <a:cubicBezTo>
                  <a:pt x="3195426" y="4875264"/>
                  <a:pt x="3202738" y="4853314"/>
                  <a:pt x="3213707" y="4831366"/>
                </a:cubicBezTo>
                <a:cubicBezTo>
                  <a:pt x="3217363" y="4835024"/>
                  <a:pt x="3206394" y="4842340"/>
                  <a:pt x="3217363" y="4845998"/>
                </a:cubicBezTo>
                <a:cubicBezTo>
                  <a:pt x="3228331" y="4845998"/>
                  <a:pt x="3221019" y="4827708"/>
                  <a:pt x="3228331" y="4824050"/>
                </a:cubicBezTo>
                <a:cubicBezTo>
                  <a:pt x="3231987" y="4827708"/>
                  <a:pt x="3231987" y="4835024"/>
                  <a:pt x="3239300" y="4835024"/>
                </a:cubicBezTo>
                <a:cubicBezTo>
                  <a:pt x="3239300" y="4827708"/>
                  <a:pt x="3239300" y="4824050"/>
                  <a:pt x="3239300" y="4820392"/>
                </a:cubicBezTo>
                <a:cubicBezTo>
                  <a:pt x="3257578" y="4820392"/>
                  <a:pt x="3246610" y="4787470"/>
                  <a:pt x="3257578" y="4780154"/>
                </a:cubicBezTo>
                <a:cubicBezTo>
                  <a:pt x="3275859" y="4783812"/>
                  <a:pt x="3286828" y="4758204"/>
                  <a:pt x="3272203" y="4747230"/>
                </a:cubicBezTo>
                <a:cubicBezTo>
                  <a:pt x="3272203" y="4747230"/>
                  <a:pt x="3272203" y="4769178"/>
                  <a:pt x="3264892" y="4758204"/>
                </a:cubicBezTo>
                <a:cubicBezTo>
                  <a:pt x="3275859" y="4754546"/>
                  <a:pt x="3257578" y="4754546"/>
                  <a:pt x="3257578" y="4747230"/>
                </a:cubicBezTo>
                <a:cubicBezTo>
                  <a:pt x="3268547" y="4743572"/>
                  <a:pt x="3272203" y="4743572"/>
                  <a:pt x="3283172" y="4739914"/>
                </a:cubicBezTo>
                <a:cubicBezTo>
                  <a:pt x="3286828" y="4758204"/>
                  <a:pt x="3283172" y="4754546"/>
                  <a:pt x="3279515" y="4765520"/>
                </a:cubicBezTo>
                <a:cubicBezTo>
                  <a:pt x="3301453" y="4758204"/>
                  <a:pt x="3312421" y="4739914"/>
                  <a:pt x="3312421" y="4725282"/>
                </a:cubicBezTo>
                <a:cubicBezTo>
                  <a:pt x="3312421" y="4732598"/>
                  <a:pt x="3327045" y="4725282"/>
                  <a:pt x="3330701" y="4721624"/>
                </a:cubicBezTo>
                <a:cubicBezTo>
                  <a:pt x="3319733" y="4710650"/>
                  <a:pt x="3345326" y="4710650"/>
                  <a:pt x="3345326" y="4699676"/>
                </a:cubicBezTo>
                <a:cubicBezTo>
                  <a:pt x="3345326" y="4699676"/>
                  <a:pt x="3338014" y="4681385"/>
                  <a:pt x="3345326" y="4677727"/>
                </a:cubicBezTo>
                <a:cubicBezTo>
                  <a:pt x="3348982" y="4685043"/>
                  <a:pt x="3352638" y="4692360"/>
                  <a:pt x="3359949" y="4692360"/>
                </a:cubicBezTo>
                <a:cubicBezTo>
                  <a:pt x="3359949" y="4674069"/>
                  <a:pt x="3381886" y="4692360"/>
                  <a:pt x="3378230" y="4666753"/>
                </a:cubicBezTo>
                <a:cubicBezTo>
                  <a:pt x="3370917" y="4674069"/>
                  <a:pt x="3370917" y="4666753"/>
                  <a:pt x="3370917" y="4659437"/>
                </a:cubicBezTo>
                <a:cubicBezTo>
                  <a:pt x="3378230" y="4655779"/>
                  <a:pt x="3389198" y="4637489"/>
                  <a:pt x="3389198" y="4655779"/>
                </a:cubicBezTo>
                <a:cubicBezTo>
                  <a:pt x="3392854" y="4641147"/>
                  <a:pt x="3403823" y="4619199"/>
                  <a:pt x="3422103" y="4611883"/>
                </a:cubicBezTo>
                <a:cubicBezTo>
                  <a:pt x="3422103" y="4608225"/>
                  <a:pt x="3422103" y="4604567"/>
                  <a:pt x="3422103" y="4597249"/>
                </a:cubicBezTo>
                <a:cubicBezTo>
                  <a:pt x="3433072" y="4593591"/>
                  <a:pt x="3422103" y="4611883"/>
                  <a:pt x="3433072" y="4611883"/>
                </a:cubicBezTo>
                <a:cubicBezTo>
                  <a:pt x="3440384" y="4597249"/>
                  <a:pt x="3440384" y="4582617"/>
                  <a:pt x="3455009" y="4571643"/>
                </a:cubicBezTo>
                <a:cubicBezTo>
                  <a:pt x="3444040" y="4567985"/>
                  <a:pt x="3447696" y="4578959"/>
                  <a:pt x="3440384" y="4578959"/>
                </a:cubicBezTo>
                <a:cubicBezTo>
                  <a:pt x="3447696" y="4571643"/>
                  <a:pt x="3455009" y="4546037"/>
                  <a:pt x="3465978" y="4553353"/>
                </a:cubicBezTo>
                <a:cubicBezTo>
                  <a:pt x="3462321" y="4553353"/>
                  <a:pt x="3455009" y="4564327"/>
                  <a:pt x="3462321" y="4567985"/>
                </a:cubicBezTo>
                <a:cubicBezTo>
                  <a:pt x="3469633" y="4560669"/>
                  <a:pt x="3480600" y="4557011"/>
                  <a:pt x="3480600" y="4542379"/>
                </a:cubicBezTo>
                <a:cubicBezTo>
                  <a:pt x="3473290" y="4546037"/>
                  <a:pt x="3469633" y="4553353"/>
                  <a:pt x="3465978" y="4542379"/>
                </a:cubicBezTo>
                <a:cubicBezTo>
                  <a:pt x="3473290" y="4538721"/>
                  <a:pt x="3476944" y="4527747"/>
                  <a:pt x="3480600" y="4538721"/>
                </a:cubicBezTo>
                <a:cubicBezTo>
                  <a:pt x="3473290" y="4524089"/>
                  <a:pt x="3484256" y="4527747"/>
                  <a:pt x="3487912" y="4516773"/>
                </a:cubicBezTo>
                <a:cubicBezTo>
                  <a:pt x="3480600" y="4516773"/>
                  <a:pt x="3476944" y="4520431"/>
                  <a:pt x="3465978" y="4516773"/>
                </a:cubicBezTo>
                <a:cubicBezTo>
                  <a:pt x="3469633" y="4527747"/>
                  <a:pt x="3462321" y="4524089"/>
                  <a:pt x="3462321" y="4535063"/>
                </a:cubicBezTo>
                <a:cubicBezTo>
                  <a:pt x="3433072" y="4524089"/>
                  <a:pt x="3436728" y="4575301"/>
                  <a:pt x="3403823" y="4571643"/>
                </a:cubicBezTo>
                <a:cubicBezTo>
                  <a:pt x="3400167" y="4589933"/>
                  <a:pt x="3378230" y="4582617"/>
                  <a:pt x="3381886" y="4604567"/>
                </a:cubicBezTo>
                <a:cubicBezTo>
                  <a:pt x="3359949" y="4615541"/>
                  <a:pt x="3341670" y="4630173"/>
                  <a:pt x="3330701" y="4648463"/>
                </a:cubicBezTo>
                <a:cubicBezTo>
                  <a:pt x="3327045" y="4644805"/>
                  <a:pt x="3319733" y="4644805"/>
                  <a:pt x="3316078" y="4637489"/>
                </a:cubicBezTo>
                <a:cubicBezTo>
                  <a:pt x="3316078" y="4641147"/>
                  <a:pt x="3305108" y="4641147"/>
                  <a:pt x="3305108" y="4652121"/>
                </a:cubicBezTo>
                <a:cubicBezTo>
                  <a:pt x="3294140" y="4652121"/>
                  <a:pt x="3290484" y="4644805"/>
                  <a:pt x="3283172" y="4641147"/>
                </a:cubicBezTo>
                <a:cubicBezTo>
                  <a:pt x="3286828" y="4648463"/>
                  <a:pt x="3283172" y="4659437"/>
                  <a:pt x="3286828" y="4663095"/>
                </a:cubicBezTo>
                <a:cubicBezTo>
                  <a:pt x="3279515" y="4670411"/>
                  <a:pt x="3268547" y="4670411"/>
                  <a:pt x="3264892" y="4666753"/>
                </a:cubicBezTo>
                <a:cubicBezTo>
                  <a:pt x="3264892" y="4677727"/>
                  <a:pt x="3268547" y="4681385"/>
                  <a:pt x="3261235" y="4685043"/>
                </a:cubicBezTo>
                <a:cubicBezTo>
                  <a:pt x="3253922" y="4674069"/>
                  <a:pt x="3264892" y="4663095"/>
                  <a:pt x="3253922" y="4663095"/>
                </a:cubicBezTo>
                <a:cubicBezTo>
                  <a:pt x="3253922" y="4670411"/>
                  <a:pt x="3246610" y="4685043"/>
                  <a:pt x="3239300" y="4674069"/>
                </a:cubicBezTo>
                <a:cubicBezTo>
                  <a:pt x="3239300" y="4681385"/>
                  <a:pt x="3231987" y="4685043"/>
                  <a:pt x="3231987" y="4688702"/>
                </a:cubicBezTo>
                <a:cubicBezTo>
                  <a:pt x="3239300" y="4692360"/>
                  <a:pt x="3242954" y="4699676"/>
                  <a:pt x="3242954" y="4710650"/>
                </a:cubicBezTo>
                <a:cubicBezTo>
                  <a:pt x="3231987" y="4710650"/>
                  <a:pt x="3242954" y="4703334"/>
                  <a:pt x="3228331" y="4699676"/>
                </a:cubicBezTo>
                <a:cubicBezTo>
                  <a:pt x="3228331" y="4717966"/>
                  <a:pt x="3213707" y="4710650"/>
                  <a:pt x="3202738" y="4725282"/>
                </a:cubicBezTo>
                <a:cubicBezTo>
                  <a:pt x="3202738" y="4710650"/>
                  <a:pt x="3206394" y="4710650"/>
                  <a:pt x="3195426" y="4703334"/>
                </a:cubicBezTo>
                <a:cubicBezTo>
                  <a:pt x="3202738" y="4703334"/>
                  <a:pt x="3199082" y="4692360"/>
                  <a:pt x="3199082" y="4685043"/>
                </a:cubicBezTo>
                <a:cubicBezTo>
                  <a:pt x="3206394" y="4685043"/>
                  <a:pt x="3210050" y="4677727"/>
                  <a:pt x="3217363" y="4670411"/>
                </a:cubicBezTo>
                <a:cubicBezTo>
                  <a:pt x="3221019" y="4677727"/>
                  <a:pt x="3206394" y="4685043"/>
                  <a:pt x="3217363" y="4685043"/>
                </a:cubicBezTo>
                <a:cubicBezTo>
                  <a:pt x="3213707" y="4670411"/>
                  <a:pt x="3239300" y="4681385"/>
                  <a:pt x="3228331" y="4663095"/>
                </a:cubicBezTo>
                <a:cubicBezTo>
                  <a:pt x="3246610" y="4659437"/>
                  <a:pt x="3253922" y="4655779"/>
                  <a:pt x="3268547" y="4644805"/>
                </a:cubicBezTo>
                <a:cubicBezTo>
                  <a:pt x="3268547" y="4641147"/>
                  <a:pt x="3268547" y="4637489"/>
                  <a:pt x="3264892" y="4633831"/>
                </a:cubicBezTo>
                <a:cubicBezTo>
                  <a:pt x="3268547" y="4633831"/>
                  <a:pt x="3272203" y="4630173"/>
                  <a:pt x="3272203" y="4626515"/>
                </a:cubicBezTo>
                <a:cubicBezTo>
                  <a:pt x="3283172" y="4622857"/>
                  <a:pt x="3275859" y="4637489"/>
                  <a:pt x="3283172" y="4637489"/>
                </a:cubicBezTo>
                <a:cubicBezTo>
                  <a:pt x="3290484" y="4633831"/>
                  <a:pt x="3290484" y="4622857"/>
                  <a:pt x="3283172" y="4615541"/>
                </a:cubicBezTo>
                <a:cubicBezTo>
                  <a:pt x="3294140" y="4615541"/>
                  <a:pt x="3290484" y="4622857"/>
                  <a:pt x="3297796" y="4622857"/>
                </a:cubicBezTo>
                <a:cubicBezTo>
                  <a:pt x="3308765" y="4611883"/>
                  <a:pt x="3301453" y="4597249"/>
                  <a:pt x="3327045" y="4600909"/>
                </a:cubicBezTo>
                <a:cubicBezTo>
                  <a:pt x="3327045" y="4593591"/>
                  <a:pt x="3316078" y="4593591"/>
                  <a:pt x="3319733" y="4586275"/>
                </a:cubicBezTo>
                <a:cubicBezTo>
                  <a:pt x="3330701" y="4578959"/>
                  <a:pt x="3334358" y="4578959"/>
                  <a:pt x="3323389" y="4575301"/>
                </a:cubicBezTo>
                <a:cubicBezTo>
                  <a:pt x="3327045" y="4571643"/>
                  <a:pt x="3338014" y="4571643"/>
                  <a:pt x="3341670" y="4567985"/>
                </a:cubicBezTo>
                <a:cubicBezTo>
                  <a:pt x="3345326" y="4538721"/>
                  <a:pt x="3374573" y="4542379"/>
                  <a:pt x="3389198" y="4527747"/>
                </a:cubicBezTo>
                <a:cubicBezTo>
                  <a:pt x="3389198" y="4516773"/>
                  <a:pt x="3392854" y="4498481"/>
                  <a:pt x="3378230" y="4498481"/>
                </a:cubicBezTo>
                <a:cubicBezTo>
                  <a:pt x="3378230" y="4505797"/>
                  <a:pt x="3385542" y="4509455"/>
                  <a:pt x="3378230" y="4516773"/>
                </a:cubicBezTo>
                <a:cubicBezTo>
                  <a:pt x="3370917" y="4516773"/>
                  <a:pt x="3378230" y="4505797"/>
                  <a:pt x="3367261" y="4505797"/>
                </a:cubicBezTo>
                <a:cubicBezTo>
                  <a:pt x="3341670" y="4531405"/>
                  <a:pt x="3319733" y="4553353"/>
                  <a:pt x="3290484" y="4567985"/>
                </a:cubicBezTo>
                <a:cubicBezTo>
                  <a:pt x="3286828" y="4557011"/>
                  <a:pt x="3297796" y="4557011"/>
                  <a:pt x="3297796" y="4549695"/>
                </a:cubicBezTo>
                <a:cubicBezTo>
                  <a:pt x="3294140" y="4538721"/>
                  <a:pt x="3286828" y="4549695"/>
                  <a:pt x="3286828" y="4538721"/>
                </a:cubicBezTo>
                <a:cubicBezTo>
                  <a:pt x="3290484" y="4538721"/>
                  <a:pt x="3294140" y="4542379"/>
                  <a:pt x="3294140" y="4542379"/>
                </a:cubicBezTo>
                <a:cubicBezTo>
                  <a:pt x="3297796" y="4527747"/>
                  <a:pt x="3294140" y="4520431"/>
                  <a:pt x="3305108" y="4513113"/>
                </a:cubicBezTo>
                <a:cubicBezTo>
                  <a:pt x="3297796" y="4527747"/>
                  <a:pt x="3308765" y="4520431"/>
                  <a:pt x="3308765" y="4535063"/>
                </a:cubicBezTo>
                <a:cubicBezTo>
                  <a:pt x="3305108" y="4535063"/>
                  <a:pt x="3297796" y="4531405"/>
                  <a:pt x="3297796" y="4535063"/>
                </a:cubicBezTo>
                <a:cubicBezTo>
                  <a:pt x="3301453" y="4538721"/>
                  <a:pt x="3301453" y="4549695"/>
                  <a:pt x="3308765" y="4549695"/>
                </a:cubicBezTo>
                <a:cubicBezTo>
                  <a:pt x="3297796" y="4535063"/>
                  <a:pt x="3316078" y="4542379"/>
                  <a:pt x="3319733" y="4527747"/>
                </a:cubicBezTo>
                <a:cubicBezTo>
                  <a:pt x="3308765" y="4527747"/>
                  <a:pt x="3316078" y="4509455"/>
                  <a:pt x="3316078" y="4509455"/>
                </a:cubicBezTo>
                <a:cubicBezTo>
                  <a:pt x="3330701" y="4498481"/>
                  <a:pt x="3356295" y="4450927"/>
                  <a:pt x="3374573" y="4454585"/>
                </a:cubicBezTo>
                <a:cubicBezTo>
                  <a:pt x="3374573" y="4447269"/>
                  <a:pt x="3363605" y="4450927"/>
                  <a:pt x="3367261" y="4439953"/>
                </a:cubicBezTo>
                <a:cubicBezTo>
                  <a:pt x="3389198" y="4443611"/>
                  <a:pt x="3389198" y="4439953"/>
                  <a:pt x="3400167" y="4432637"/>
                </a:cubicBezTo>
                <a:cubicBezTo>
                  <a:pt x="3392854" y="4439953"/>
                  <a:pt x="3403823" y="4447269"/>
                  <a:pt x="3392854" y="4450927"/>
                </a:cubicBezTo>
                <a:cubicBezTo>
                  <a:pt x="3392854" y="4447269"/>
                  <a:pt x="3392854" y="4443611"/>
                  <a:pt x="3389198" y="4443611"/>
                </a:cubicBezTo>
                <a:cubicBezTo>
                  <a:pt x="3389198" y="4450927"/>
                  <a:pt x="3381886" y="4458243"/>
                  <a:pt x="3389198" y="4465559"/>
                </a:cubicBezTo>
                <a:cubicBezTo>
                  <a:pt x="3389198" y="4458243"/>
                  <a:pt x="3418447" y="4447269"/>
                  <a:pt x="3403823" y="4421661"/>
                </a:cubicBezTo>
                <a:cubicBezTo>
                  <a:pt x="3411135" y="4418003"/>
                  <a:pt x="3414792" y="4410687"/>
                  <a:pt x="3422103" y="4407029"/>
                </a:cubicBezTo>
                <a:cubicBezTo>
                  <a:pt x="3425760" y="4421661"/>
                  <a:pt x="3414792" y="4425319"/>
                  <a:pt x="3425760" y="4428979"/>
                </a:cubicBezTo>
                <a:cubicBezTo>
                  <a:pt x="3436728" y="4428979"/>
                  <a:pt x="3425760" y="4410687"/>
                  <a:pt x="3436728" y="4407029"/>
                </a:cubicBezTo>
                <a:cubicBezTo>
                  <a:pt x="3418447" y="4396055"/>
                  <a:pt x="3455009" y="4385081"/>
                  <a:pt x="3447696" y="4370449"/>
                </a:cubicBezTo>
                <a:cubicBezTo>
                  <a:pt x="3455009" y="4374107"/>
                  <a:pt x="3447696" y="4377765"/>
                  <a:pt x="3451353" y="4381423"/>
                </a:cubicBezTo>
                <a:cubicBezTo>
                  <a:pt x="3458665" y="4377765"/>
                  <a:pt x="3469633" y="4374107"/>
                  <a:pt x="3462321" y="4366791"/>
                </a:cubicBezTo>
                <a:cubicBezTo>
                  <a:pt x="3476944" y="4366791"/>
                  <a:pt x="3469633" y="4355817"/>
                  <a:pt x="3480600" y="4363133"/>
                </a:cubicBezTo>
                <a:cubicBezTo>
                  <a:pt x="3484256" y="4355817"/>
                  <a:pt x="3487912" y="4344843"/>
                  <a:pt x="3480600" y="4337525"/>
                </a:cubicBezTo>
                <a:cubicBezTo>
                  <a:pt x="3487912" y="4326551"/>
                  <a:pt x="3491568" y="4348501"/>
                  <a:pt x="3495225" y="4337525"/>
                </a:cubicBezTo>
                <a:cubicBezTo>
                  <a:pt x="3491568" y="4333867"/>
                  <a:pt x="3487912" y="4322893"/>
                  <a:pt x="3502537" y="4319235"/>
                </a:cubicBezTo>
                <a:cubicBezTo>
                  <a:pt x="3506193" y="4319235"/>
                  <a:pt x="3502537" y="4330209"/>
                  <a:pt x="3509849" y="4330209"/>
                </a:cubicBezTo>
                <a:cubicBezTo>
                  <a:pt x="3513505" y="4322893"/>
                  <a:pt x="3506193" y="4322893"/>
                  <a:pt x="3506193" y="4315577"/>
                </a:cubicBezTo>
                <a:cubicBezTo>
                  <a:pt x="3509849" y="4319235"/>
                  <a:pt x="3513505" y="4315577"/>
                  <a:pt x="3517161" y="4315577"/>
                </a:cubicBezTo>
                <a:cubicBezTo>
                  <a:pt x="3528130" y="4322893"/>
                  <a:pt x="3506193" y="4326551"/>
                  <a:pt x="3517161" y="4330209"/>
                </a:cubicBezTo>
                <a:cubicBezTo>
                  <a:pt x="3528130" y="4326551"/>
                  <a:pt x="3531786" y="4308261"/>
                  <a:pt x="3520818" y="4300945"/>
                </a:cubicBezTo>
                <a:cubicBezTo>
                  <a:pt x="3535442" y="4308261"/>
                  <a:pt x="3550067" y="4304603"/>
                  <a:pt x="3539098" y="4289971"/>
                </a:cubicBezTo>
                <a:cubicBezTo>
                  <a:pt x="3546411" y="4286313"/>
                  <a:pt x="3546411" y="4293629"/>
                  <a:pt x="3550067" y="4293629"/>
                </a:cubicBezTo>
                <a:cubicBezTo>
                  <a:pt x="3568348" y="4271681"/>
                  <a:pt x="3582972" y="4268023"/>
                  <a:pt x="3597595" y="4242415"/>
                </a:cubicBezTo>
                <a:cubicBezTo>
                  <a:pt x="3604907" y="4238757"/>
                  <a:pt x="3604907" y="4246073"/>
                  <a:pt x="3612220" y="4249731"/>
                </a:cubicBezTo>
                <a:cubicBezTo>
                  <a:pt x="3619532" y="4235099"/>
                  <a:pt x="3615876" y="4216809"/>
                  <a:pt x="3630500" y="4227783"/>
                </a:cubicBezTo>
                <a:cubicBezTo>
                  <a:pt x="3630500" y="4213151"/>
                  <a:pt x="3641469" y="4213151"/>
                  <a:pt x="3641469" y="4205835"/>
                </a:cubicBezTo>
                <a:cubicBezTo>
                  <a:pt x="3641469" y="4209493"/>
                  <a:pt x="3645125" y="4209493"/>
                  <a:pt x="3648781" y="4209493"/>
                </a:cubicBezTo>
                <a:cubicBezTo>
                  <a:pt x="3648781" y="4198519"/>
                  <a:pt x="3663406" y="4161938"/>
                  <a:pt x="3674374" y="4180229"/>
                </a:cubicBezTo>
                <a:cubicBezTo>
                  <a:pt x="3678030" y="4165597"/>
                  <a:pt x="3685343" y="4147306"/>
                  <a:pt x="3681686" y="4136332"/>
                </a:cubicBezTo>
                <a:cubicBezTo>
                  <a:pt x="3707279" y="4147306"/>
                  <a:pt x="3725558" y="4096094"/>
                  <a:pt x="3729214" y="4121700"/>
                </a:cubicBezTo>
                <a:cubicBezTo>
                  <a:pt x="3740183" y="4118042"/>
                  <a:pt x="3725558" y="4103410"/>
                  <a:pt x="3743839" y="4107068"/>
                </a:cubicBezTo>
                <a:cubicBezTo>
                  <a:pt x="3751151" y="4110726"/>
                  <a:pt x="3729214" y="4114384"/>
                  <a:pt x="3740183" y="4121700"/>
                </a:cubicBezTo>
                <a:cubicBezTo>
                  <a:pt x="3751151" y="4118042"/>
                  <a:pt x="3769432" y="4103410"/>
                  <a:pt x="3754807" y="4092436"/>
                </a:cubicBezTo>
                <a:cubicBezTo>
                  <a:pt x="3754807" y="4096094"/>
                  <a:pt x="3740183" y="4107068"/>
                  <a:pt x="3740183" y="4099752"/>
                </a:cubicBezTo>
                <a:cubicBezTo>
                  <a:pt x="3754807" y="4092436"/>
                  <a:pt x="3765776" y="4077802"/>
                  <a:pt x="3780401" y="4081462"/>
                </a:cubicBezTo>
                <a:cubicBezTo>
                  <a:pt x="3784057" y="4070486"/>
                  <a:pt x="3773088" y="4077802"/>
                  <a:pt x="3776744" y="4066828"/>
                </a:cubicBezTo>
                <a:cubicBezTo>
                  <a:pt x="3791369" y="4066828"/>
                  <a:pt x="3784057" y="4059512"/>
                  <a:pt x="3791369" y="4055854"/>
                </a:cubicBezTo>
                <a:cubicBezTo>
                  <a:pt x="3784057" y="4055854"/>
                  <a:pt x="3776744" y="4052196"/>
                  <a:pt x="3773088" y="4048538"/>
                </a:cubicBezTo>
                <a:cubicBezTo>
                  <a:pt x="3769432" y="4059512"/>
                  <a:pt x="3765776" y="4066828"/>
                  <a:pt x="3751151" y="4063170"/>
                </a:cubicBezTo>
                <a:cubicBezTo>
                  <a:pt x="3754807" y="4052196"/>
                  <a:pt x="3765776" y="4059512"/>
                  <a:pt x="3769432" y="4044880"/>
                </a:cubicBezTo>
                <a:cubicBezTo>
                  <a:pt x="3780401" y="4041222"/>
                  <a:pt x="3791369" y="4059512"/>
                  <a:pt x="3795025" y="4044880"/>
                </a:cubicBezTo>
                <a:cubicBezTo>
                  <a:pt x="3798681" y="4037564"/>
                  <a:pt x="3787713" y="4033906"/>
                  <a:pt x="3791369" y="4026590"/>
                </a:cubicBezTo>
                <a:cubicBezTo>
                  <a:pt x="3791369" y="4026590"/>
                  <a:pt x="3795025" y="4026590"/>
                  <a:pt x="3795025" y="4026590"/>
                </a:cubicBezTo>
                <a:cubicBezTo>
                  <a:pt x="3798681" y="4026590"/>
                  <a:pt x="3798681" y="4022932"/>
                  <a:pt x="3798681" y="4022932"/>
                </a:cubicBezTo>
                <a:cubicBezTo>
                  <a:pt x="3798681" y="4033906"/>
                  <a:pt x="3798681" y="4044880"/>
                  <a:pt x="3805993" y="4048538"/>
                </a:cubicBezTo>
                <a:cubicBezTo>
                  <a:pt x="3813306" y="4037564"/>
                  <a:pt x="3813306" y="4048538"/>
                  <a:pt x="3816962" y="4055854"/>
                </a:cubicBezTo>
                <a:cubicBezTo>
                  <a:pt x="3827931" y="4052196"/>
                  <a:pt x="3816962" y="4041222"/>
                  <a:pt x="3824274" y="4030248"/>
                </a:cubicBezTo>
                <a:cubicBezTo>
                  <a:pt x="3838897" y="4030248"/>
                  <a:pt x="3860834" y="4011958"/>
                  <a:pt x="3849865" y="3993668"/>
                </a:cubicBezTo>
                <a:cubicBezTo>
                  <a:pt x="3860834" y="3997326"/>
                  <a:pt x="3853522" y="4015616"/>
                  <a:pt x="3864490" y="4019274"/>
                </a:cubicBezTo>
                <a:cubicBezTo>
                  <a:pt x="3860834" y="4008300"/>
                  <a:pt x="3864490" y="3997326"/>
                  <a:pt x="3860834" y="3990008"/>
                </a:cubicBezTo>
                <a:cubicBezTo>
                  <a:pt x="3871803" y="3990008"/>
                  <a:pt x="3879115" y="3986350"/>
                  <a:pt x="3879115" y="3971718"/>
                </a:cubicBezTo>
                <a:cubicBezTo>
                  <a:pt x="3890083" y="3971718"/>
                  <a:pt x="3882771" y="3990008"/>
                  <a:pt x="3897395" y="3986350"/>
                </a:cubicBezTo>
                <a:cubicBezTo>
                  <a:pt x="3897395" y="3979034"/>
                  <a:pt x="3897395" y="3971718"/>
                  <a:pt x="3901051" y="3964402"/>
                </a:cubicBezTo>
                <a:cubicBezTo>
                  <a:pt x="3908364" y="3975376"/>
                  <a:pt x="3915676" y="3964402"/>
                  <a:pt x="3926645" y="3960744"/>
                </a:cubicBezTo>
                <a:cubicBezTo>
                  <a:pt x="3926645" y="3957086"/>
                  <a:pt x="3922989" y="3957086"/>
                  <a:pt x="3926645" y="3953428"/>
                </a:cubicBezTo>
                <a:cubicBezTo>
                  <a:pt x="3941267" y="3949770"/>
                  <a:pt x="3955892" y="3938796"/>
                  <a:pt x="3948580" y="3916848"/>
                </a:cubicBezTo>
                <a:cubicBezTo>
                  <a:pt x="3959548" y="3924164"/>
                  <a:pt x="3970517" y="3913190"/>
                  <a:pt x="3966861" y="3905874"/>
                </a:cubicBezTo>
                <a:cubicBezTo>
                  <a:pt x="3988797" y="3913190"/>
                  <a:pt x="3985141" y="3887582"/>
                  <a:pt x="3999766" y="3887582"/>
                </a:cubicBezTo>
                <a:cubicBezTo>
                  <a:pt x="3992453" y="3876608"/>
                  <a:pt x="3999766" y="3883924"/>
                  <a:pt x="4003422" y="3876608"/>
                </a:cubicBezTo>
                <a:cubicBezTo>
                  <a:pt x="3999766" y="3876608"/>
                  <a:pt x="3996110" y="3876608"/>
                  <a:pt x="3992453" y="3872950"/>
                </a:cubicBezTo>
                <a:cubicBezTo>
                  <a:pt x="3996110" y="3865634"/>
                  <a:pt x="3999766" y="3854660"/>
                  <a:pt x="4007078" y="3854660"/>
                </a:cubicBezTo>
                <a:cubicBezTo>
                  <a:pt x="4007078" y="3865634"/>
                  <a:pt x="3992453" y="3869292"/>
                  <a:pt x="4007078" y="3876608"/>
                </a:cubicBezTo>
                <a:cubicBezTo>
                  <a:pt x="4014391" y="3858318"/>
                  <a:pt x="4039983" y="3869292"/>
                  <a:pt x="4050952" y="3854660"/>
                </a:cubicBezTo>
                <a:cubicBezTo>
                  <a:pt x="4054608" y="3847344"/>
                  <a:pt x="4054608" y="3840028"/>
                  <a:pt x="4047296" y="3832712"/>
                </a:cubicBezTo>
                <a:cubicBezTo>
                  <a:pt x="4029015" y="3836370"/>
                  <a:pt x="4050952" y="3851002"/>
                  <a:pt x="4036327" y="3854660"/>
                </a:cubicBezTo>
                <a:cubicBezTo>
                  <a:pt x="4036327" y="3840028"/>
                  <a:pt x="4025359" y="3840028"/>
                  <a:pt x="4021703" y="3829054"/>
                </a:cubicBezTo>
                <a:cubicBezTo>
                  <a:pt x="4032671" y="3840028"/>
                  <a:pt x="4039983" y="3829054"/>
                  <a:pt x="4050952" y="3825396"/>
                </a:cubicBezTo>
                <a:cubicBezTo>
                  <a:pt x="4050952" y="3832712"/>
                  <a:pt x="4054608" y="3843686"/>
                  <a:pt x="4065575" y="3843686"/>
                </a:cubicBezTo>
                <a:cubicBezTo>
                  <a:pt x="4065575" y="3836370"/>
                  <a:pt x="4058262" y="3829054"/>
                  <a:pt x="4065575" y="3829054"/>
                </a:cubicBezTo>
                <a:cubicBezTo>
                  <a:pt x="4065575" y="3832712"/>
                  <a:pt x="4069231" y="3836370"/>
                  <a:pt x="4069231" y="3840028"/>
                </a:cubicBezTo>
                <a:cubicBezTo>
                  <a:pt x="4076543" y="3832712"/>
                  <a:pt x="4083855" y="3821738"/>
                  <a:pt x="4087511" y="3814420"/>
                </a:cubicBezTo>
                <a:cubicBezTo>
                  <a:pt x="4105792" y="3825396"/>
                  <a:pt x="4116761" y="3796130"/>
                  <a:pt x="4135041" y="3792472"/>
                </a:cubicBezTo>
                <a:cubicBezTo>
                  <a:pt x="4131385" y="3788814"/>
                  <a:pt x="4131385" y="3785156"/>
                  <a:pt x="4127729" y="3781498"/>
                </a:cubicBezTo>
                <a:cubicBezTo>
                  <a:pt x="4135041" y="3777840"/>
                  <a:pt x="4142354" y="3781498"/>
                  <a:pt x="4138698" y="3770524"/>
                </a:cubicBezTo>
                <a:cubicBezTo>
                  <a:pt x="4160635" y="3781498"/>
                  <a:pt x="4156979" y="3759550"/>
                  <a:pt x="4167947" y="3748576"/>
                </a:cubicBezTo>
                <a:cubicBezTo>
                  <a:pt x="4167947" y="3759550"/>
                  <a:pt x="4175257" y="3744918"/>
                  <a:pt x="4178913" y="3755892"/>
                </a:cubicBezTo>
                <a:cubicBezTo>
                  <a:pt x="4178913" y="3766866"/>
                  <a:pt x="4175257" y="3770524"/>
                  <a:pt x="4171603" y="3774182"/>
                </a:cubicBezTo>
                <a:cubicBezTo>
                  <a:pt x="4186226" y="3785156"/>
                  <a:pt x="4197194" y="3766866"/>
                  <a:pt x="4204507" y="3752234"/>
                </a:cubicBezTo>
                <a:cubicBezTo>
                  <a:pt x="4197194" y="3752234"/>
                  <a:pt x="4197194" y="3763208"/>
                  <a:pt x="4186226" y="3759550"/>
                </a:cubicBezTo>
                <a:cubicBezTo>
                  <a:pt x="4197194" y="3741260"/>
                  <a:pt x="4215475" y="3733944"/>
                  <a:pt x="4222787" y="3711994"/>
                </a:cubicBezTo>
                <a:cubicBezTo>
                  <a:pt x="4222787" y="3708336"/>
                  <a:pt x="4219131" y="3708336"/>
                  <a:pt x="4215475" y="3708336"/>
                </a:cubicBezTo>
                <a:cubicBezTo>
                  <a:pt x="4215475" y="3708336"/>
                  <a:pt x="4215475" y="3708336"/>
                  <a:pt x="4215475" y="3690046"/>
                </a:cubicBezTo>
                <a:cubicBezTo>
                  <a:pt x="4226443" y="3693704"/>
                  <a:pt x="4222787" y="3704678"/>
                  <a:pt x="4233755" y="3704678"/>
                </a:cubicBezTo>
                <a:cubicBezTo>
                  <a:pt x="4252037" y="3704678"/>
                  <a:pt x="4241068" y="3686388"/>
                  <a:pt x="4259349" y="3690046"/>
                </a:cubicBezTo>
                <a:cubicBezTo>
                  <a:pt x="4255693" y="3675414"/>
                  <a:pt x="4237412" y="3682730"/>
                  <a:pt x="4233755" y="3686388"/>
                </a:cubicBezTo>
                <a:cubicBezTo>
                  <a:pt x="4230099" y="3671756"/>
                  <a:pt x="4252037" y="3679072"/>
                  <a:pt x="4244724" y="3668098"/>
                </a:cubicBezTo>
                <a:cubicBezTo>
                  <a:pt x="4259349" y="3671756"/>
                  <a:pt x="4255693" y="3690046"/>
                  <a:pt x="4273973" y="3690046"/>
                </a:cubicBezTo>
                <a:cubicBezTo>
                  <a:pt x="4277629" y="3675414"/>
                  <a:pt x="4310533" y="3664440"/>
                  <a:pt x="4288598" y="3642492"/>
                </a:cubicBezTo>
                <a:cubicBezTo>
                  <a:pt x="4284942" y="3653466"/>
                  <a:pt x="4277629" y="3660782"/>
                  <a:pt x="4270317" y="3668098"/>
                </a:cubicBezTo>
                <a:cubicBezTo>
                  <a:pt x="4263005" y="3657124"/>
                  <a:pt x="4281285" y="3657124"/>
                  <a:pt x="4270317" y="3649808"/>
                </a:cubicBezTo>
                <a:cubicBezTo>
                  <a:pt x="4277629" y="3647979"/>
                  <a:pt x="4284942" y="3640661"/>
                  <a:pt x="4292254" y="3633804"/>
                </a:cubicBezTo>
                <a:lnTo>
                  <a:pt x="4307897" y="3624346"/>
                </a:lnTo>
                <a:lnTo>
                  <a:pt x="4316475" y="3625573"/>
                </a:lnTo>
                <a:cubicBezTo>
                  <a:pt x="4318761" y="3626029"/>
                  <a:pt x="4319675" y="3627858"/>
                  <a:pt x="4317845" y="3635174"/>
                </a:cubicBezTo>
                <a:cubicBezTo>
                  <a:pt x="4314189" y="3646150"/>
                  <a:pt x="4310533" y="3620542"/>
                  <a:pt x="4306877" y="3631516"/>
                </a:cubicBezTo>
                <a:cubicBezTo>
                  <a:pt x="4303221" y="3649808"/>
                  <a:pt x="4314189" y="3635174"/>
                  <a:pt x="4317845" y="3646150"/>
                </a:cubicBezTo>
                <a:cubicBezTo>
                  <a:pt x="4306877" y="3649808"/>
                  <a:pt x="4317845" y="3660782"/>
                  <a:pt x="4303221" y="3668098"/>
                </a:cubicBezTo>
                <a:cubicBezTo>
                  <a:pt x="4314189" y="3671756"/>
                  <a:pt x="4317845" y="3664440"/>
                  <a:pt x="4325157" y="3657124"/>
                </a:cubicBezTo>
                <a:cubicBezTo>
                  <a:pt x="4325157" y="3653466"/>
                  <a:pt x="4317845" y="3638834"/>
                  <a:pt x="4328814" y="3638834"/>
                </a:cubicBezTo>
                <a:cubicBezTo>
                  <a:pt x="4332470" y="3646150"/>
                  <a:pt x="4332470" y="3653466"/>
                  <a:pt x="4336126" y="3657124"/>
                </a:cubicBezTo>
                <a:cubicBezTo>
                  <a:pt x="4339783" y="3649808"/>
                  <a:pt x="4347095" y="3642492"/>
                  <a:pt x="4339783" y="3635174"/>
                </a:cubicBezTo>
                <a:cubicBezTo>
                  <a:pt x="4332470" y="3646150"/>
                  <a:pt x="4325157" y="3627858"/>
                  <a:pt x="4321501" y="3635174"/>
                </a:cubicBezTo>
                <a:cubicBezTo>
                  <a:pt x="4321501" y="3620542"/>
                  <a:pt x="4336126" y="3627858"/>
                  <a:pt x="4339783" y="3624200"/>
                </a:cubicBezTo>
                <a:cubicBezTo>
                  <a:pt x="4339783" y="3620542"/>
                  <a:pt x="4343439" y="3613226"/>
                  <a:pt x="4339783" y="3609568"/>
                </a:cubicBezTo>
                <a:cubicBezTo>
                  <a:pt x="4336126" y="3616884"/>
                  <a:pt x="4328814" y="3616884"/>
                  <a:pt x="4321501" y="3620542"/>
                </a:cubicBezTo>
                <a:cubicBezTo>
                  <a:pt x="4317845" y="3605910"/>
                  <a:pt x="4328814" y="3616884"/>
                  <a:pt x="4328814" y="3602252"/>
                </a:cubicBezTo>
                <a:cubicBezTo>
                  <a:pt x="4317845" y="3605910"/>
                  <a:pt x="4310533" y="3613226"/>
                  <a:pt x="4299565" y="3616884"/>
                </a:cubicBezTo>
                <a:cubicBezTo>
                  <a:pt x="4299565" y="3613226"/>
                  <a:pt x="4303221" y="3609568"/>
                  <a:pt x="4299565" y="3609568"/>
                </a:cubicBezTo>
                <a:cubicBezTo>
                  <a:pt x="4292253" y="3613226"/>
                  <a:pt x="4288598" y="3616884"/>
                  <a:pt x="4295909" y="3624200"/>
                </a:cubicBezTo>
                <a:cubicBezTo>
                  <a:pt x="4284942" y="3627858"/>
                  <a:pt x="4273973" y="3631516"/>
                  <a:pt x="4273973" y="3642492"/>
                </a:cubicBezTo>
                <a:cubicBezTo>
                  <a:pt x="4273973" y="3631516"/>
                  <a:pt x="4263005" y="3638834"/>
                  <a:pt x="4266661" y="3646150"/>
                </a:cubicBezTo>
                <a:cubicBezTo>
                  <a:pt x="4263005" y="3646150"/>
                  <a:pt x="4259349" y="3642492"/>
                  <a:pt x="4259349" y="3642492"/>
                </a:cubicBezTo>
                <a:cubicBezTo>
                  <a:pt x="4255693" y="3646150"/>
                  <a:pt x="4252037" y="3649808"/>
                  <a:pt x="4252037" y="3657124"/>
                </a:cubicBezTo>
                <a:cubicBezTo>
                  <a:pt x="4233755" y="3649808"/>
                  <a:pt x="4230099" y="3664440"/>
                  <a:pt x="4226443" y="3675414"/>
                </a:cubicBezTo>
                <a:cubicBezTo>
                  <a:pt x="4226443" y="3668098"/>
                  <a:pt x="4215475" y="3668098"/>
                  <a:pt x="4215475" y="3664440"/>
                </a:cubicBezTo>
                <a:cubicBezTo>
                  <a:pt x="4211819" y="3690046"/>
                  <a:pt x="4171603" y="3679072"/>
                  <a:pt x="4178913" y="3704678"/>
                </a:cubicBezTo>
                <a:cubicBezTo>
                  <a:pt x="4167947" y="3701020"/>
                  <a:pt x="4167947" y="3711994"/>
                  <a:pt x="4164291" y="3719310"/>
                </a:cubicBezTo>
                <a:cubicBezTo>
                  <a:pt x="4153322" y="3719310"/>
                  <a:pt x="4153322" y="3715652"/>
                  <a:pt x="4146010" y="3711994"/>
                </a:cubicBezTo>
                <a:cubicBezTo>
                  <a:pt x="4153322" y="3733944"/>
                  <a:pt x="4116761" y="3726626"/>
                  <a:pt x="4109449" y="3737602"/>
                </a:cubicBezTo>
                <a:cubicBezTo>
                  <a:pt x="4109449" y="3741260"/>
                  <a:pt x="4113105" y="3744918"/>
                  <a:pt x="4113105" y="3748576"/>
                </a:cubicBezTo>
                <a:cubicBezTo>
                  <a:pt x="4105792" y="3752234"/>
                  <a:pt x="4102136" y="3755892"/>
                  <a:pt x="4091168" y="3763208"/>
                </a:cubicBezTo>
                <a:cubicBezTo>
                  <a:pt x="4083855" y="3759550"/>
                  <a:pt x="4098480" y="3752234"/>
                  <a:pt x="4087511" y="3748576"/>
                </a:cubicBezTo>
                <a:cubicBezTo>
                  <a:pt x="4091168" y="3785156"/>
                  <a:pt x="4050952" y="3788814"/>
                  <a:pt x="4036327" y="3799788"/>
                </a:cubicBezTo>
                <a:cubicBezTo>
                  <a:pt x="4039983" y="3803446"/>
                  <a:pt x="4043639" y="3807104"/>
                  <a:pt x="4043639" y="3814420"/>
                </a:cubicBezTo>
                <a:cubicBezTo>
                  <a:pt x="4032671" y="3814420"/>
                  <a:pt x="4029015" y="3825396"/>
                  <a:pt x="4021703" y="3825396"/>
                </a:cubicBezTo>
                <a:cubicBezTo>
                  <a:pt x="4021703" y="3818080"/>
                  <a:pt x="4021703" y="3810762"/>
                  <a:pt x="4018047" y="3807104"/>
                </a:cubicBezTo>
                <a:cubicBezTo>
                  <a:pt x="3985141" y="3825396"/>
                  <a:pt x="3959548" y="3872950"/>
                  <a:pt x="3919332" y="3876608"/>
                </a:cubicBezTo>
                <a:cubicBezTo>
                  <a:pt x="3922989" y="3872950"/>
                  <a:pt x="3930301" y="3872950"/>
                  <a:pt x="3930301" y="3865634"/>
                </a:cubicBezTo>
                <a:cubicBezTo>
                  <a:pt x="3919332" y="3865634"/>
                  <a:pt x="3922989" y="3858318"/>
                  <a:pt x="3915676" y="3858318"/>
                </a:cubicBezTo>
                <a:cubicBezTo>
                  <a:pt x="3915676" y="3880266"/>
                  <a:pt x="3897395" y="3865634"/>
                  <a:pt x="3893739" y="3872950"/>
                </a:cubicBezTo>
                <a:cubicBezTo>
                  <a:pt x="3890083" y="3880266"/>
                  <a:pt x="3901051" y="3883924"/>
                  <a:pt x="3897395" y="3891240"/>
                </a:cubicBezTo>
                <a:cubicBezTo>
                  <a:pt x="3882771" y="3887582"/>
                  <a:pt x="3882771" y="3891240"/>
                  <a:pt x="3875459" y="3891240"/>
                </a:cubicBezTo>
                <a:cubicBezTo>
                  <a:pt x="3871803" y="3898556"/>
                  <a:pt x="3879115" y="3898556"/>
                  <a:pt x="3879115" y="3902214"/>
                </a:cubicBezTo>
                <a:cubicBezTo>
                  <a:pt x="3871803" y="3905874"/>
                  <a:pt x="3864490" y="3927822"/>
                  <a:pt x="3857178" y="3916848"/>
                </a:cubicBezTo>
                <a:cubicBezTo>
                  <a:pt x="3860834" y="3913190"/>
                  <a:pt x="3868146" y="3916848"/>
                  <a:pt x="3868146" y="3902214"/>
                </a:cubicBezTo>
                <a:cubicBezTo>
                  <a:pt x="3853522" y="3913190"/>
                  <a:pt x="3857178" y="3898556"/>
                  <a:pt x="3842553" y="3894898"/>
                </a:cubicBezTo>
                <a:cubicBezTo>
                  <a:pt x="3838897" y="3902214"/>
                  <a:pt x="3846209" y="3905874"/>
                  <a:pt x="3849865" y="3909532"/>
                </a:cubicBezTo>
                <a:cubicBezTo>
                  <a:pt x="3842553" y="3920506"/>
                  <a:pt x="3820618" y="3931480"/>
                  <a:pt x="3805993" y="3938796"/>
                </a:cubicBezTo>
                <a:cubicBezTo>
                  <a:pt x="3813306" y="3949770"/>
                  <a:pt x="3805993" y="3957086"/>
                  <a:pt x="3802337" y="3964402"/>
                </a:cubicBezTo>
                <a:cubicBezTo>
                  <a:pt x="3795025" y="3968060"/>
                  <a:pt x="3802337" y="3953428"/>
                  <a:pt x="3791369" y="3953428"/>
                </a:cubicBezTo>
                <a:cubicBezTo>
                  <a:pt x="3791369" y="3971718"/>
                  <a:pt x="3784057" y="3975376"/>
                  <a:pt x="3780401" y="3986350"/>
                </a:cubicBezTo>
                <a:cubicBezTo>
                  <a:pt x="3787713" y="3986350"/>
                  <a:pt x="3787713" y="3982692"/>
                  <a:pt x="3791369" y="3986350"/>
                </a:cubicBezTo>
                <a:cubicBezTo>
                  <a:pt x="3780401" y="3986350"/>
                  <a:pt x="3784057" y="4000984"/>
                  <a:pt x="3787713" y="4004642"/>
                </a:cubicBezTo>
                <a:cubicBezTo>
                  <a:pt x="3780401" y="4004642"/>
                  <a:pt x="3780401" y="4015616"/>
                  <a:pt x="3769432" y="4011958"/>
                </a:cubicBezTo>
                <a:cubicBezTo>
                  <a:pt x="3765776" y="4000984"/>
                  <a:pt x="3776744" y="4004642"/>
                  <a:pt x="3776744" y="4000984"/>
                </a:cubicBezTo>
                <a:cubicBezTo>
                  <a:pt x="3765776" y="4000984"/>
                  <a:pt x="3773088" y="3993668"/>
                  <a:pt x="3773088" y="3990008"/>
                </a:cubicBezTo>
                <a:cubicBezTo>
                  <a:pt x="3765776" y="3997326"/>
                  <a:pt x="3758463" y="4000984"/>
                  <a:pt x="3751151" y="3993668"/>
                </a:cubicBezTo>
                <a:cubicBezTo>
                  <a:pt x="3758463" y="3997326"/>
                  <a:pt x="3758463" y="3982692"/>
                  <a:pt x="3754807" y="3986350"/>
                </a:cubicBezTo>
                <a:cubicBezTo>
                  <a:pt x="3736527" y="3990008"/>
                  <a:pt x="3736527" y="4011958"/>
                  <a:pt x="3725558" y="4022932"/>
                </a:cubicBezTo>
                <a:cubicBezTo>
                  <a:pt x="3725558" y="4015616"/>
                  <a:pt x="3729214" y="4004642"/>
                  <a:pt x="3718246" y="4004642"/>
                </a:cubicBezTo>
                <a:cubicBezTo>
                  <a:pt x="3721902" y="4019274"/>
                  <a:pt x="3718246" y="4044880"/>
                  <a:pt x="3703623" y="4041222"/>
                </a:cubicBezTo>
                <a:cubicBezTo>
                  <a:pt x="3707279" y="4041222"/>
                  <a:pt x="3714590" y="4030248"/>
                  <a:pt x="3707279" y="4030248"/>
                </a:cubicBezTo>
                <a:cubicBezTo>
                  <a:pt x="3699967" y="4037564"/>
                  <a:pt x="3688999" y="4041222"/>
                  <a:pt x="3685343" y="4052196"/>
                </a:cubicBezTo>
                <a:cubicBezTo>
                  <a:pt x="3678030" y="4052196"/>
                  <a:pt x="3674374" y="4052196"/>
                  <a:pt x="3670718" y="4048538"/>
                </a:cubicBezTo>
                <a:cubicBezTo>
                  <a:pt x="3667062" y="4059512"/>
                  <a:pt x="3667062" y="4055854"/>
                  <a:pt x="3667062" y="4066828"/>
                </a:cubicBezTo>
                <a:cubicBezTo>
                  <a:pt x="3663406" y="4066828"/>
                  <a:pt x="3659749" y="4070486"/>
                  <a:pt x="3656093" y="4070486"/>
                </a:cubicBezTo>
                <a:cubicBezTo>
                  <a:pt x="3652437" y="4070486"/>
                  <a:pt x="3652437" y="4063170"/>
                  <a:pt x="3648781" y="4063170"/>
                </a:cubicBezTo>
                <a:cubicBezTo>
                  <a:pt x="3626844" y="4070486"/>
                  <a:pt x="3623188" y="4096094"/>
                  <a:pt x="3612220" y="4114384"/>
                </a:cubicBezTo>
                <a:cubicBezTo>
                  <a:pt x="3608563" y="4103410"/>
                  <a:pt x="3604907" y="4096094"/>
                  <a:pt x="3601251" y="4092436"/>
                </a:cubicBezTo>
                <a:cubicBezTo>
                  <a:pt x="3593939" y="4099752"/>
                  <a:pt x="3586628" y="4099752"/>
                  <a:pt x="3586628" y="4114384"/>
                </a:cubicBezTo>
                <a:cubicBezTo>
                  <a:pt x="3593939" y="4114384"/>
                  <a:pt x="3597595" y="4092436"/>
                  <a:pt x="3601251" y="4107068"/>
                </a:cubicBezTo>
                <a:cubicBezTo>
                  <a:pt x="3597595" y="4118042"/>
                  <a:pt x="3586628" y="4118042"/>
                  <a:pt x="3572004" y="4118042"/>
                </a:cubicBezTo>
                <a:cubicBezTo>
                  <a:pt x="3568348" y="4136332"/>
                  <a:pt x="3582972" y="4118042"/>
                  <a:pt x="3586628" y="4129016"/>
                </a:cubicBezTo>
                <a:cubicBezTo>
                  <a:pt x="3561035" y="4139990"/>
                  <a:pt x="3550067" y="4165597"/>
                  <a:pt x="3535442" y="4183887"/>
                </a:cubicBezTo>
                <a:cubicBezTo>
                  <a:pt x="3535442" y="4172913"/>
                  <a:pt x="3542755" y="4176571"/>
                  <a:pt x="3542755" y="4169255"/>
                </a:cubicBezTo>
                <a:cubicBezTo>
                  <a:pt x="3535442" y="4172913"/>
                  <a:pt x="3539098" y="4161938"/>
                  <a:pt x="3528130" y="4161938"/>
                </a:cubicBezTo>
                <a:cubicBezTo>
                  <a:pt x="3524474" y="4198519"/>
                  <a:pt x="3491568" y="4198519"/>
                  <a:pt x="3473290" y="4220467"/>
                </a:cubicBezTo>
                <a:cubicBezTo>
                  <a:pt x="3476944" y="4209493"/>
                  <a:pt x="3473290" y="4205835"/>
                  <a:pt x="3465978" y="4209493"/>
                </a:cubicBezTo>
                <a:cubicBezTo>
                  <a:pt x="3465978" y="4220467"/>
                  <a:pt x="3465978" y="4231441"/>
                  <a:pt x="3458665" y="4238757"/>
                </a:cubicBezTo>
                <a:cubicBezTo>
                  <a:pt x="3458665" y="4235099"/>
                  <a:pt x="3455009" y="4231441"/>
                  <a:pt x="3451353" y="4231441"/>
                </a:cubicBezTo>
                <a:cubicBezTo>
                  <a:pt x="3444040" y="4249731"/>
                  <a:pt x="3422103" y="4253391"/>
                  <a:pt x="3414792" y="4278997"/>
                </a:cubicBezTo>
                <a:cubicBezTo>
                  <a:pt x="3414792" y="4271681"/>
                  <a:pt x="3411135" y="4271681"/>
                  <a:pt x="3407479" y="4268023"/>
                </a:cubicBezTo>
                <a:cubicBezTo>
                  <a:pt x="3389198" y="4297287"/>
                  <a:pt x="3389198" y="4289971"/>
                  <a:pt x="3367261" y="4300945"/>
                </a:cubicBezTo>
                <a:cubicBezTo>
                  <a:pt x="3367261" y="4293629"/>
                  <a:pt x="3363605" y="4289971"/>
                  <a:pt x="3359949" y="4286313"/>
                </a:cubicBezTo>
                <a:cubicBezTo>
                  <a:pt x="3359949" y="4304603"/>
                  <a:pt x="3348982" y="4286313"/>
                  <a:pt x="3345326" y="4300945"/>
                </a:cubicBezTo>
                <a:cubicBezTo>
                  <a:pt x="3345326" y="4308261"/>
                  <a:pt x="3348982" y="4311919"/>
                  <a:pt x="3348982" y="4315577"/>
                </a:cubicBezTo>
                <a:cubicBezTo>
                  <a:pt x="3345326" y="4315577"/>
                  <a:pt x="3338014" y="4319235"/>
                  <a:pt x="3338014" y="4322893"/>
                </a:cubicBezTo>
                <a:cubicBezTo>
                  <a:pt x="3338014" y="4326551"/>
                  <a:pt x="3345326" y="4322893"/>
                  <a:pt x="3345326" y="4330209"/>
                </a:cubicBezTo>
                <a:cubicBezTo>
                  <a:pt x="3330701" y="4337525"/>
                  <a:pt x="3334358" y="4330209"/>
                  <a:pt x="3323389" y="4341185"/>
                </a:cubicBezTo>
                <a:cubicBezTo>
                  <a:pt x="3327045" y="4341185"/>
                  <a:pt x="3338014" y="4337525"/>
                  <a:pt x="3334358" y="4348501"/>
                </a:cubicBezTo>
                <a:cubicBezTo>
                  <a:pt x="3308765" y="4344843"/>
                  <a:pt x="3290484" y="4381423"/>
                  <a:pt x="3283172" y="4355817"/>
                </a:cubicBezTo>
                <a:cubicBezTo>
                  <a:pt x="3272203" y="4359475"/>
                  <a:pt x="3268547" y="4374107"/>
                  <a:pt x="3261235" y="4381423"/>
                </a:cubicBezTo>
                <a:cubicBezTo>
                  <a:pt x="3261235" y="4374107"/>
                  <a:pt x="3261235" y="4370449"/>
                  <a:pt x="3257578" y="4370449"/>
                </a:cubicBezTo>
                <a:cubicBezTo>
                  <a:pt x="3253922" y="4385081"/>
                  <a:pt x="3242954" y="4370449"/>
                  <a:pt x="3235643" y="4381423"/>
                </a:cubicBezTo>
                <a:cubicBezTo>
                  <a:pt x="3239300" y="4392397"/>
                  <a:pt x="3250267" y="4396055"/>
                  <a:pt x="3253922" y="4407029"/>
                </a:cubicBezTo>
                <a:cubicBezTo>
                  <a:pt x="3242954" y="4399713"/>
                  <a:pt x="3221019" y="4407029"/>
                  <a:pt x="3228331" y="4425319"/>
                </a:cubicBezTo>
                <a:cubicBezTo>
                  <a:pt x="3173489" y="4461901"/>
                  <a:pt x="3125959" y="4513113"/>
                  <a:pt x="3074775" y="4557011"/>
                </a:cubicBezTo>
                <a:cubicBezTo>
                  <a:pt x="3071118" y="4542379"/>
                  <a:pt x="3085743" y="4549695"/>
                  <a:pt x="3085743" y="4538721"/>
                </a:cubicBezTo>
                <a:cubicBezTo>
                  <a:pt x="3078431" y="4531405"/>
                  <a:pt x="3089399" y="4527747"/>
                  <a:pt x="3078431" y="4524089"/>
                </a:cubicBezTo>
                <a:cubicBezTo>
                  <a:pt x="3078431" y="4531405"/>
                  <a:pt x="3074775" y="4527747"/>
                  <a:pt x="3071118" y="4531405"/>
                </a:cubicBezTo>
                <a:cubicBezTo>
                  <a:pt x="3074775" y="4535063"/>
                  <a:pt x="3078431" y="4538721"/>
                  <a:pt x="3074775" y="4546037"/>
                </a:cubicBezTo>
                <a:cubicBezTo>
                  <a:pt x="3067462" y="4549695"/>
                  <a:pt x="3067462" y="4538721"/>
                  <a:pt x="3063806" y="4538721"/>
                </a:cubicBezTo>
                <a:cubicBezTo>
                  <a:pt x="3060150" y="4542379"/>
                  <a:pt x="3052838" y="4542379"/>
                  <a:pt x="3052838" y="4549695"/>
                </a:cubicBezTo>
                <a:cubicBezTo>
                  <a:pt x="3052838" y="4553353"/>
                  <a:pt x="3056494" y="4557011"/>
                  <a:pt x="3056494" y="4557011"/>
                </a:cubicBezTo>
                <a:cubicBezTo>
                  <a:pt x="3071118" y="4557011"/>
                  <a:pt x="3078431" y="4560669"/>
                  <a:pt x="3085743" y="4564327"/>
                </a:cubicBezTo>
                <a:cubicBezTo>
                  <a:pt x="3078431" y="4567985"/>
                  <a:pt x="3078431" y="4575301"/>
                  <a:pt x="3071118" y="4575301"/>
                </a:cubicBezTo>
                <a:cubicBezTo>
                  <a:pt x="3071118" y="4567985"/>
                  <a:pt x="3074775" y="4557011"/>
                  <a:pt x="3063806" y="4560669"/>
                </a:cubicBezTo>
                <a:cubicBezTo>
                  <a:pt x="3056494" y="4578959"/>
                  <a:pt x="3027245" y="4575301"/>
                  <a:pt x="3027245" y="4597249"/>
                </a:cubicBezTo>
                <a:cubicBezTo>
                  <a:pt x="3019932" y="4593591"/>
                  <a:pt x="3016276" y="4597249"/>
                  <a:pt x="3023589" y="4604567"/>
                </a:cubicBezTo>
                <a:cubicBezTo>
                  <a:pt x="3012620" y="4604567"/>
                  <a:pt x="3008964" y="4608225"/>
                  <a:pt x="3005310" y="4611883"/>
                </a:cubicBezTo>
                <a:cubicBezTo>
                  <a:pt x="3005310" y="4600909"/>
                  <a:pt x="3016276" y="4597249"/>
                  <a:pt x="3016276" y="4586275"/>
                </a:cubicBezTo>
                <a:cubicBezTo>
                  <a:pt x="2994342" y="4582617"/>
                  <a:pt x="2994342" y="4608225"/>
                  <a:pt x="2983373" y="4615541"/>
                </a:cubicBezTo>
                <a:cubicBezTo>
                  <a:pt x="2976060" y="4604567"/>
                  <a:pt x="2968748" y="4622857"/>
                  <a:pt x="2961436" y="4622857"/>
                </a:cubicBezTo>
                <a:cubicBezTo>
                  <a:pt x="2957780" y="4615541"/>
                  <a:pt x="2961436" y="4597249"/>
                  <a:pt x="2950467" y="4597249"/>
                </a:cubicBezTo>
                <a:cubicBezTo>
                  <a:pt x="2954124" y="4611883"/>
                  <a:pt x="2939499" y="4615541"/>
                  <a:pt x="2935843" y="4622857"/>
                </a:cubicBezTo>
                <a:cubicBezTo>
                  <a:pt x="2939499" y="4637489"/>
                  <a:pt x="2939499" y="4633831"/>
                  <a:pt x="2943156" y="4644805"/>
                </a:cubicBezTo>
                <a:cubicBezTo>
                  <a:pt x="2932187" y="4641147"/>
                  <a:pt x="2932187" y="4644805"/>
                  <a:pt x="2921218" y="4644805"/>
                </a:cubicBezTo>
                <a:cubicBezTo>
                  <a:pt x="2917562" y="4633831"/>
                  <a:pt x="2913906" y="4637489"/>
                  <a:pt x="2910250" y="4626515"/>
                </a:cubicBezTo>
                <a:cubicBezTo>
                  <a:pt x="2913906" y="4619199"/>
                  <a:pt x="2924874" y="4619199"/>
                  <a:pt x="2921218" y="4604567"/>
                </a:cubicBezTo>
                <a:cubicBezTo>
                  <a:pt x="2946811" y="4600909"/>
                  <a:pt x="2950467" y="4578959"/>
                  <a:pt x="2972404" y="4564327"/>
                </a:cubicBezTo>
                <a:cubicBezTo>
                  <a:pt x="2965092" y="4542379"/>
                  <a:pt x="2990685" y="4546037"/>
                  <a:pt x="2994342" y="4531405"/>
                </a:cubicBezTo>
                <a:cubicBezTo>
                  <a:pt x="2990685" y="4531405"/>
                  <a:pt x="2987029" y="4531405"/>
                  <a:pt x="2990685" y="4524089"/>
                </a:cubicBezTo>
                <a:cubicBezTo>
                  <a:pt x="2997997" y="4527747"/>
                  <a:pt x="2994342" y="4513113"/>
                  <a:pt x="3008964" y="4516773"/>
                </a:cubicBezTo>
                <a:cubicBezTo>
                  <a:pt x="3012620" y="4524089"/>
                  <a:pt x="3008964" y="4535063"/>
                  <a:pt x="3019932" y="4531405"/>
                </a:cubicBezTo>
                <a:cubicBezTo>
                  <a:pt x="3019932" y="4527747"/>
                  <a:pt x="3023589" y="4527747"/>
                  <a:pt x="3023589" y="4524089"/>
                </a:cubicBezTo>
                <a:cubicBezTo>
                  <a:pt x="3027245" y="4509455"/>
                  <a:pt x="3008964" y="4513113"/>
                  <a:pt x="3012620" y="4498481"/>
                </a:cubicBezTo>
                <a:cubicBezTo>
                  <a:pt x="3023589" y="4498481"/>
                  <a:pt x="3027245" y="4494823"/>
                  <a:pt x="3023589" y="4480191"/>
                </a:cubicBezTo>
                <a:cubicBezTo>
                  <a:pt x="3030901" y="4480191"/>
                  <a:pt x="3030901" y="4483849"/>
                  <a:pt x="3034557" y="4483849"/>
                </a:cubicBezTo>
                <a:cubicBezTo>
                  <a:pt x="3038213" y="4480191"/>
                  <a:pt x="3034557" y="4469217"/>
                  <a:pt x="3041869" y="4465559"/>
                </a:cubicBezTo>
                <a:cubicBezTo>
                  <a:pt x="3052838" y="4476533"/>
                  <a:pt x="3034557" y="4483849"/>
                  <a:pt x="3027245" y="4494823"/>
                </a:cubicBezTo>
                <a:cubicBezTo>
                  <a:pt x="3034557" y="4494823"/>
                  <a:pt x="3030901" y="4509455"/>
                  <a:pt x="3041869" y="4505797"/>
                </a:cubicBezTo>
                <a:cubicBezTo>
                  <a:pt x="3041869" y="4491165"/>
                  <a:pt x="3052838" y="4487507"/>
                  <a:pt x="3056494" y="4476533"/>
                </a:cubicBezTo>
                <a:cubicBezTo>
                  <a:pt x="3063806" y="4469217"/>
                  <a:pt x="3067462" y="4480191"/>
                  <a:pt x="3067462" y="4465559"/>
                </a:cubicBezTo>
                <a:cubicBezTo>
                  <a:pt x="3074775" y="4465559"/>
                  <a:pt x="3074775" y="4472875"/>
                  <a:pt x="3082087" y="4469217"/>
                </a:cubicBezTo>
                <a:cubicBezTo>
                  <a:pt x="3082087" y="4458243"/>
                  <a:pt x="3085743" y="4458243"/>
                  <a:pt x="3085743" y="4447269"/>
                </a:cubicBezTo>
                <a:cubicBezTo>
                  <a:pt x="3093056" y="4447269"/>
                  <a:pt x="3100368" y="4458243"/>
                  <a:pt x="3104024" y="4450927"/>
                </a:cubicBezTo>
                <a:cubicBezTo>
                  <a:pt x="3096712" y="4447269"/>
                  <a:pt x="3085743" y="4443611"/>
                  <a:pt x="3089399" y="4428979"/>
                </a:cubicBezTo>
                <a:cubicBezTo>
                  <a:pt x="3107681" y="4439953"/>
                  <a:pt x="3100368" y="4421661"/>
                  <a:pt x="3118648" y="4432637"/>
                </a:cubicBezTo>
                <a:cubicBezTo>
                  <a:pt x="3114992" y="4418003"/>
                  <a:pt x="3114992" y="4421661"/>
                  <a:pt x="3118648" y="4410687"/>
                </a:cubicBezTo>
                <a:cubicBezTo>
                  <a:pt x="3111336" y="4410687"/>
                  <a:pt x="3107681" y="4428979"/>
                  <a:pt x="3096712" y="4418003"/>
                </a:cubicBezTo>
                <a:cubicBezTo>
                  <a:pt x="3104024" y="4407029"/>
                  <a:pt x="3118648" y="4403371"/>
                  <a:pt x="3129615" y="4392397"/>
                </a:cubicBezTo>
                <a:cubicBezTo>
                  <a:pt x="3114992" y="4381423"/>
                  <a:pt x="3147896" y="4366791"/>
                  <a:pt x="3155208" y="4355817"/>
                </a:cubicBezTo>
                <a:cubicBezTo>
                  <a:pt x="3140584" y="4355817"/>
                  <a:pt x="3111336" y="4377765"/>
                  <a:pt x="3104024" y="4355817"/>
                </a:cubicBezTo>
                <a:cubicBezTo>
                  <a:pt x="3100368" y="4359475"/>
                  <a:pt x="3100368" y="4363133"/>
                  <a:pt x="3096712" y="4370449"/>
                </a:cubicBezTo>
                <a:cubicBezTo>
                  <a:pt x="3104024" y="4370449"/>
                  <a:pt x="3107681" y="4370449"/>
                  <a:pt x="3107681" y="4377765"/>
                </a:cubicBezTo>
                <a:cubicBezTo>
                  <a:pt x="3089399" y="4381423"/>
                  <a:pt x="3111336" y="4396055"/>
                  <a:pt x="3096712" y="4407029"/>
                </a:cubicBezTo>
                <a:cubicBezTo>
                  <a:pt x="3100368" y="4396055"/>
                  <a:pt x="3100368" y="4388739"/>
                  <a:pt x="3093056" y="4388739"/>
                </a:cubicBezTo>
                <a:cubicBezTo>
                  <a:pt x="3089399" y="4392397"/>
                  <a:pt x="3085743" y="4392397"/>
                  <a:pt x="3082087" y="4396055"/>
                </a:cubicBezTo>
                <a:cubicBezTo>
                  <a:pt x="3082087" y="4399713"/>
                  <a:pt x="3082087" y="4403371"/>
                  <a:pt x="3082087" y="4407029"/>
                </a:cubicBezTo>
                <a:cubicBezTo>
                  <a:pt x="3074775" y="4410687"/>
                  <a:pt x="3071118" y="4414345"/>
                  <a:pt x="3060150" y="4414345"/>
                </a:cubicBezTo>
                <a:cubicBezTo>
                  <a:pt x="3056494" y="4399713"/>
                  <a:pt x="3067462" y="4403371"/>
                  <a:pt x="3067462" y="4392397"/>
                </a:cubicBezTo>
                <a:cubicBezTo>
                  <a:pt x="3060150" y="4392397"/>
                  <a:pt x="3056494" y="4392397"/>
                  <a:pt x="3056494" y="4399713"/>
                </a:cubicBezTo>
                <a:cubicBezTo>
                  <a:pt x="3056494" y="4403371"/>
                  <a:pt x="3056494" y="4410687"/>
                  <a:pt x="3056494" y="4418003"/>
                </a:cubicBezTo>
                <a:cubicBezTo>
                  <a:pt x="3060150" y="4414345"/>
                  <a:pt x="3063806" y="4414345"/>
                  <a:pt x="3063806" y="4421661"/>
                </a:cubicBezTo>
                <a:cubicBezTo>
                  <a:pt x="3049182" y="4425319"/>
                  <a:pt x="3041869" y="4439953"/>
                  <a:pt x="3030901" y="4447269"/>
                </a:cubicBezTo>
                <a:cubicBezTo>
                  <a:pt x="3038213" y="4469217"/>
                  <a:pt x="3023589" y="4480191"/>
                  <a:pt x="3008964" y="4487507"/>
                </a:cubicBezTo>
                <a:cubicBezTo>
                  <a:pt x="2997997" y="4494823"/>
                  <a:pt x="2983373" y="4502139"/>
                  <a:pt x="2979717" y="4513113"/>
                </a:cubicBezTo>
                <a:cubicBezTo>
                  <a:pt x="2979717" y="4505797"/>
                  <a:pt x="2976060" y="4498481"/>
                  <a:pt x="2972404" y="4494823"/>
                </a:cubicBezTo>
                <a:cubicBezTo>
                  <a:pt x="2990685" y="4491165"/>
                  <a:pt x="3016276" y="4487507"/>
                  <a:pt x="3005310" y="4469217"/>
                </a:cubicBezTo>
                <a:cubicBezTo>
                  <a:pt x="3019932" y="4469217"/>
                  <a:pt x="3023589" y="4461901"/>
                  <a:pt x="3027245" y="4454585"/>
                </a:cubicBezTo>
                <a:cubicBezTo>
                  <a:pt x="3019932" y="4447269"/>
                  <a:pt x="3016276" y="4461901"/>
                  <a:pt x="3008964" y="4450927"/>
                </a:cubicBezTo>
                <a:cubicBezTo>
                  <a:pt x="3016276" y="4472875"/>
                  <a:pt x="2983373" y="4458243"/>
                  <a:pt x="2997997" y="4476533"/>
                </a:cubicBezTo>
                <a:cubicBezTo>
                  <a:pt x="2979717" y="4476533"/>
                  <a:pt x="2976060" y="4491165"/>
                  <a:pt x="2965092" y="4494823"/>
                </a:cubicBezTo>
                <a:cubicBezTo>
                  <a:pt x="2965092" y="4487507"/>
                  <a:pt x="2968748" y="4483849"/>
                  <a:pt x="2961436" y="4480191"/>
                </a:cubicBezTo>
                <a:cubicBezTo>
                  <a:pt x="2961436" y="4487507"/>
                  <a:pt x="2957780" y="4487507"/>
                  <a:pt x="2954124" y="4483849"/>
                </a:cubicBezTo>
                <a:cubicBezTo>
                  <a:pt x="2950467" y="4491165"/>
                  <a:pt x="2950467" y="4494823"/>
                  <a:pt x="2946811" y="4498481"/>
                </a:cubicBezTo>
                <a:cubicBezTo>
                  <a:pt x="2946811" y="4498481"/>
                  <a:pt x="2946811" y="4502139"/>
                  <a:pt x="2946811" y="4502139"/>
                </a:cubicBezTo>
                <a:cubicBezTo>
                  <a:pt x="2950467" y="4498481"/>
                  <a:pt x="2954124" y="4498481"/>
                  <a:pt x="2954124" y="4505797"/>
                </a:cubicBezTo>
                <a:cubicBezTo>
                  <a:pt x="2943156" y="4509455"/>
                  <a:pt x="2943156" y="4524089"/>
                  <a:pt x="2928531" y="4520431"/>
                </a:cubicBezTo>
                <a:cubicBezTo>
                  <a:pt x="2928531" y="4513113"/>
                  <a:pt x="2928531" y="4505797"/>
                  <a:pt x="2924874" y="4505797"/>
                </a:cubicBezTo>
                <a:cubicBezTo>
                  <a:pt x="2921218" y="4509455"/>
                  <a:pt x="2921218" y="4513113"/>
                  <a:pt x="2921218" y="4516773"/>
                </a:cubicBezTo>
                <a:lnTo>
                  <a:pt x="2921218" y="4520431"/>
                </a:lnTo>
                <a:cubicBezTo>
                  <a:pt x="2921218" y="4524089"/>
                  <a:pt x="2921218" y="4527747"/>
                  <a:pt x="2917562" y="4531405"/>
                </a:cubicBezTo>
                <a:cubicBezTo>
                  <a:pt x="2913906" y="4531405"/>
                  <a:pt x="2913906" y="4531405"/>
                  <a:pt x="2910250" y="4531405"/>
                </a:cubicBezTo>
                <a:cubicBezTo>
                  <a:pt x="2906594" y="4538721"/>
                  <a:pt x="2899281" y="4542379"/>
                  <a:pt x="2895625" y="4542379"/>
                </a:cubicBezTo>
                <a:cubicBezTo>
                  <a:pt x="2895625" y="4538721"/>
                  <a:pt x="2895625" y="4538721"/>
                  <a:pt x="2895625" y="4538721"/>
                </a:cubicBezTo>
                <a:cubicBezTo>
                  <a:pt x="2891970" y="4538721"/>
                  <a:pt x="2888315" y="4542379"/>
                  <a:pt x="2881002" y="4538721"/>
                </a:cubicBezTo>
                <a:cubicBezTo>
                  <a:pt x="2877346" y="4549695"/>
                  <a:pt x="2862722" y="4549695"/>
                  <a:pt x="2855409" y="4553353"/>
                </a:cubicBezTo>
                <a:cubicBezTo>
                  <a:pt x="2855409" y="4553353"/>
                  <a:pt x="2855409" y="4557011"/>
                  <a:pt x="2855409" y="4557011"/>
                </a:cubicBezTo>
                <a:cubicBezTo>
                  <a:pt x="2851753" y="4564327"/>
                  <a:pt x="2848097" y="4571643"/>
                  <a:pt x="2840785" y="4578959"/>
                </a:cubicBezTo>
                <a:cubicBezTo>
                  <a:pt x="2840785" y="4586275"/>
                  <a:pt x="2859065" y="4578959"/>
                  <a:pt x="2855409" y="4589933"/>
                </a:cubicBezTo>
                <a:cubicBezTo>
                  <a:pt x="2844442" y="4593591"/>
                  <a:pt x="2840785" y="4575301"/>
                  <a:pt x="2833472" y="4582617"/>
                </a:cubicBezTo>
                <a:cubicBezTo>
                  <a:pt x="2840785" y="4589933"/>
                  <a:pt x="2848097" y="4604567"/>
                  <a:pt x="2833472" y="4600909"/>
                </a:cubicBezTo>
                <a:cubicBezTo>
                  <a:pt x="2833472" y="4597249"/>
                  <a:pt x="2833472" y="4589933"/>
                  <a:pt x="2829817" y="4589933"/>
                </a:cubicBezTo>
                <a:cubicBezTo>
                  <a:pt x="2811536" y="4600909"/>
                  <a:pt x="2796911" y="4619199"/>
                  <a:pt x="2782286" y="4637489"/>
                </a:cubicBezTo>
                <a:cubicBezTo>
                  <a:pt x="2782286" y="4637489"/>
                  <a:pt x="2782286" y="4637489"/>
                  <a:pt x="2778631" y="4633831"/>
                </a:cubicBezTo>
                <a:cubicBezTo>
                  <a:pt x="2767664" y="4644805"/>
                  <a:pt x="2738414" y="4663095"/>
                  <a:pt x="2749383" y="4674069"/>
                </a:cubicBezTo>
                <a:cubicBezTo>
                  <a:pt x="2742070" y="4674069"/>
                  <a:pt x="2742070" y="4677727"/>
                  <a:pt x="2742070" y="4681385"/>
                </a:cubicBezTo>
                <a:cubicBezTo>
                  <a:pt x="2738414" y="4677727"/>
                  <a:pt x="2738414" y="4670411"/>
                  <a:pt x="2734758" y="4670411"/>
                </a:cubicBezTo>
                <a:cubicBezTo>
                  <a:pt x="2738414" y="4685043"/>
                  <a:pt x="2723790" y="4677727"/>
                  <a:pt x="2731102" y="4688702"/>
                </a:cubicBezTo>
                <a:cubicBezTo>
                  <a:pt x="2734758" y="4688702"/>
                  <a:pt x="2738414" y="4685043"/>
                  <a:pt x="2742070" y="4685043"/>
                </a:cubicBezTo>
                <a:cubicBezTo>
                  <a:pt x="2742070" y="4703334"/>
                  <a:pt x="2720134" y="4681385"/>
                  <a:pt x="2720134" y="4699676"/>
                </a:cubicBezTo>
                <a:cubicBezTo>
                  <a:pt x="2709165" y="4696018"/>
                  <a:pt x="2712821" y="4706992"/>
                  <a:pt x="2705509" y="4706992"/>
                </a:cubicBezTo>
                <a:cubicBezTo>
                  <a:pt x="2698197" y="4699676"/>
                  <a:pt x="2709165" y="4696018"/>
                  <a:pt x="2701853" y="4692360"/>
                </a:cubicBezTo>
                <a:cubicBezTo>
                  <a:pt x="2690884" y="4703334"/>
                  <a:pt x="2676260" y="4717966"/>
                  <a:pt x="2672604" y="4736256"/>
                </a:cubicBezTo>
                <a:cubicBezTo>
                  <a:pt x="2672604" y="4732598"/>
                  <a:pt x="2668947" y="4728940"/>
                  <a:pt x="2668947" y="4725282"/>
                </a:cubicBezTo>
                <a:cubicBezTo>
                  <a:pt x="2668947" y="4732598"/>
                  <a:pt x="2661637" y="4732598"/>
                  <a:pt x="2661637" y="4736256"/>
                </a:cubicBezTo>
                <a:cubicBezTo>
                  <a:pt x="2661637" y="4743572"/>
                  <a:pt x="2665291" y="4743572"/>
                  <a:pt x="2668947" y="4747230"/>
                </a:cubicBezTo>
                <a:cubicBezTo>
                  <a:pt x="2657981" y="4747230"/>
                  <a:pt x="2654325" y="4754546"/>
                  <a:pt x="2650669" y="4758204"/>
                </a:cubicBezTo>
                <a:cubicBezTo>
                  <a:pt x="2650669" y="4758204"/>
                  <a:pt x="2661637" y="4769178"/>
                  <a:pt x="2654325" y="4769178"/>
                </a:cubicBezTo>
                <a:cubicBezTo>
                  <a:pt x="2643356" y="4750888"/>
                  <a:pt x="2643356" y="4776496"/>
                  <a:pt x="2632388" y="4776496"/>
                </a:cubicBezTo>
                <a:cubicBezTo>
                  <a:pt x="2625076" y="4772836"/>
                  <a:pt x="2628732" y="4761862"/>
                  <a:pt x="2625076" y="4761862"/>
                </a:cubicBezTo>
                <a:cubicBezTo>
                  <a:pt x="2628732" y="4776496"/>
                  <a:pt x="2614107" y="4776496"/>
                  <a:pt x="2614107" y="4783812"/>
                </a:cubicBezTo>
                <a:cubicBezTo>
                  <a:pt x="2625076" y="4787470"/>
                  <a:pt x="2614107" y="4802102"/>
                  <a:pt x="2610451" y="4802102"/>
                </a:cubicBezTo>
                <a:cubicBezTo>
                  <a:pt x="2610451" y="4794786"/>
                  <a:pt x="2610451" y="4783812"/>
                  <a:pt x="2599482" y="4783812"/>
                </a:cubicBezTo>
                <a:cubicBezTo>
                  <a:pt x="2599482" y="4787470"/>
                  <a:pt x="2603139" y="4798444"/>
                  <a:pt x="2599482" y="4798444"/>
                </a:cubicBezTo>
                <a:cubicBezTo>
                  <a:pt x="2584858" y="4780154"/>
                  <a:pt x="2566577" y="4809418"/>
                  <a:pt x="2559265" y="4820392"/>
                </a:cubicBezTo>
                <a:cubicBezTo>
                  <a:pt x="2562921" y="4820392"/>
                  <a:pt x="2566577" y="4820392"/>
                  <a:pt x="2566577" y="4827708"/>
                </a:cubicBezTo>
                <a:cubicBezTo>
                  <a:pt x="2551954" y="4824050"/>
                  <a:pt x="2562921" y="4831366"/>
                  <a:pt x="2559265" y="4835024"/>
                </a:cubicBezTo>
                <a:cubicBezTo>
                  <a:pt x="2559265" y="4835024"/>
                  <a:pt x="2559265" y="4835024"/>
                  <a:pt x="2544640" y="4835024"/>
                </a:cubicBezTo>
                <a:cubicBezTo>
                  <a:pt x="2544640" y="4824050"/>
                  <a:pt x="2537331" y="4824050"/>
                  <a:pt x="2533674" y="4820392"/>
                </a:cubicBezTo>
                <a:cubicBezTo>
                  <a:pt x="2544640" y="4813076"/>
                  <a:pt x="2548298" y="4813076"/>
                  <a:pt x="2548298" y="4798444"/>
                </a:cubicBezTo>
                <a:cubicBezTo>
                  <a:pt x="2566577" y="4802102"/>
                  <a:pt x="2559265" y="4791128"/>
                  <a:pt x="2577546" y="4791128"/>
                </a:cubicBezTo>
                <a:cubicBezTo>
                  <a:pt x="2570233" y="4791128"/>
                  <a:pt x="2570233" y="4776496"/>
                  <a:pt x="2577546" y="4772836"/>
                </a:cubicBezTo>
                <a:cubicBezTo>
                  <a:pt x="2577546" y="4780154"/>
                  <a:pt x="2577546" y="4787470"/>
                  <a:pt x="2581202" y="4787470"/>
                </a:cubicBezTo>
                <a:cubicBezTo>
                  <a:pt x="2581202" y="4780154"/>
                  <a:pt x="2592170" y="4791128"/>
                  <a:pt x="2592170" y="4780154"/>
                </a:cubicBezTo>
                <a:cubicBezTo>
                  <a:pt x="2588514" y="4772836"/>
                  <a:pt x="2581202" y="4769178"/>
                  <a:pt x="2577546" y="4758204"/>
                </a:cubicBezTo>
                <a:cubicBezTo>
                  <a:pt x="2588514" y="4758204"/>
                  <a:pt x="2584858" y="4776496"/>
                  <a:pt x="2595826" y="4776496"/>
                </a:cubicBezTo>
                <a:cubicBezTo>
                  <a:pt x="2592170" y="4754546"/>
                  <a:pt x="2621420" y="4769178"/>
                  <a:pt x="2614107" y="4747230"/>
                </a:cubicBezTo>
                <a:cubicBezTo>
                  <a:pt x="2606795" y="4747230"/>
                  <a:pt x="2595826" y="4747230"/>
                  <a:pt x="2595826" y="4739914"/>
                </a:cubicBezTo>
                <a:cubicBezTo>
                  <a:pt x="2606795" y="4739914"/>
                  <a:pt x="2606795" y="4739914"/>
                  <a:pt x="2617763" y="4747230"/>
                </a:cubicBezTo>
                <a:cubicBezTo>
                  <a:pt x="2614107" y="4732598"/>
                  <a:pt x="2621420" y="4725282"/>
                  <a:pt x="2628732" y="4717966"/>
                </a:cubicBezTo>
                <a:cubicBezTo>
                  <a:pt x="2636045" y="4714308"/>
                  <a:pt x="2643356" y="4706992"/>
                  <a:pt x="2650669" y="4699676"/>
                </a:cubicBezTo>
                <a:cubicBezTo>
                  <a:pt x="2647012" y="4699676"/>
                  <a:pt x="2647012" y="4699676"/>
                  <a:pt x="2647012" y="4696018"/>
                </a:cubicBezTo>
                <a:cubicBezTo>
                  <a:pt x="2639700" y="4696018"/>
                  <a:pt x="2643356" y="4703334"/>
                  <a:pt x="2636045" y="4699676"/>
                </a:cubicBezTo>
                <a:cubicBezTo>
                  <a:pt x="2636045" y="4685043"/>
                  <a:pt x="2654325" y="4699676"/>
                  <a:pt x="2657981" y="4692360"/>
                </a:cubicBezTo>
                <a:cubicBezTo>
                  <a:pt x="2650669" y="4685043"/>
                  <a:pt x="2647012" y="4681385"/>
                  <a:pt x="2654325" y="4677727"/>
                </a:cubicBezTo>
                <a:cubicBezTo>
                  <a:pt x="2654325" y="4692360"/>
                  <a:pt x="2661637" y="4677727"/>
                  <a:pt x="2672604" y="4685043"/>
                </a:cubicBezTo>
                <a:cubicBezTo>
                  <a:pt x="2672604" y="4666753"/>
                  <a:pt x="2712821" y="4644805"/>
                  <a:pt x="2698197" y="4622857"/>
                </a:cubicBezTo>
                <a:cubicBezTo>
                  <a:pt x="2709165" y="4619199"/>
                  <a:pt x="2705509" y="4630173"/>
                  <a:pt x="2712821" y="4630173"/>
                </a:cubicBezTo>
                <a:cubicBezTo>
                  <a:pt x="2720134" y="4619199"/>
                  <a:pt x="2734758" y="4615541"/>
                  <a:pt x="2734758" y="4597249"/>
                </a:cubicBezTo>
                <a:cubicBezTo>
                  <a:pt x="2734758" y="4604567"/>
                  <a:pt x="2738414" y="4611883"/>
                  <a:pt x="2742070" y="4611883"/>
                </a:cubicBezTo>
                <a:cubicBezTo>
                  <a:pt x="2745727" y="4604567"/>
                  <a:pt x="2749383" y="4604567"/>
                  <a:pt x="2745727" y="4593591"/>
                </a:cubicBezTo>
                <a:cubicBezTo>
                  <a:pt x="2742070" y="4593591"/>
                  <a:pt x="2734758" y="4593591"/>
                  <a:pt x="2734758" y="4589933"/>
                </a:cubicBezTo>
                <a:cubicBezTo>
                  <a:pt x="2742070" y="4589933"/>
                  <a:pt x="2738414" y="4578959"/>
                  <a:pt x="2749383" y="4582617"/>
                </a:cubicBezTo>
                <a:cubicBezTo>
                  <a:pt x="2749383" y="4589933"/>
                  <a:pt x="2749383" y="4593591"/>
                  <a:pt x="2756695" y="4593591"/>
                </a:cubicBezTo>
                <a:cubicBezTo>
                  <a:pt x="2756695" y="4589933"/>
                  <a:pt x="2760351" y="4589933"/>
                  <a:pt x="2760351" y="4586275"/>
                </a:cubicBezTo>
                <a:cubicBezTo>
                  <a:pt x="2760351" y="4589933"/>
                  <a:pt x="2760351" y="4589933"/>
                  <a:pt x="2760351" y="4593591"/>
                </a:cubicBezTo>
                <a:cubicBezTo>
                  <a:pt x="2760351" y="4586275"/>
                  <a:pt x="2764007" y="4582617"/>
                  <a:pt x="2767664" y="4578959"/>
                </a:cubicBezTo>
                <a:cubicBezTo>
                  <a:pt x="2767664" y="4575301"/>
                  <a:pt x="2771320" y="4575301"/>
                  <a:pt x="2767664" y="4567985"/>
                </a:cubicBezTo>
                <a:cubicBezTo>
                  <a:pt x="2778631" y="4567985"/>
                  <a:pt x="2782286" y="4564327"/>
                  <a:pt x="2785942" y="4557011"/>
                </a:cubicBezTo>
                <a:cubicBezTo>
                  <a:pt x="2785942" y="4557011"/>
                  <a:pt x="2785942" y="4553353"/>
                  <a:pt x="2785942" y="4553353"/>
                </a:cubicBezTo>
                <a:cubicBezTo>
                  <a:pt x="2785942" y="4549695"/>
                  <a:pt x="2789599" y="4549695"/>
                  <a:pt x="2789599" y="4549695"/>
                </a:cubicBezTo>
                <a:cubicBezTo>
                  <a:pt x="2785942" y="4549695"/>
                  <a:pt x="2782286" y="4546037"/>
                  <a:pt x="2785942" y="4542379"/>
                </a:cubicBezTo>
                <a:cubicBezTo>
                  <a:pt x="2789599" y="4546037"/>
                  <a:pt x="2793256" y="4542379"/>
                  <a:pt x="2796911" y="4538721"/>
                </a:cubicBezTo>
                <a:cubicBezTo>
                  <a:pt x="2793256" y="4538721"/>
                  <a:pt x="2793256" y="4542379"/>
                  <a:pt x="2789599" y="4538721"/>
                </a:cubicBezTo>
                <a:cubicBezTo>
                  <a:pt x="2793256" y="4535063"/>
                  <a:pt x="2796911" y="4531405"/>
                  <a:pt x="2800567" y="4531405"/>
                </a:cubicBezTo>
                <a:cubicBezTo>
                  <a:pt x="2804223" y="4527747"/>
                  <a:pt x="2804223" y="4524089"/>
                  <a:pt x="2807879" y="4516773"/>
                </a:cubicBezTo>
                <a:cubicBezTo>
                  <a:pt x="2804223" y="4516773"/>
                  <a:pt x="2804223" y="4516773"/>
                  <a:pt x="2804223" y="4516773"/>
                </a:cubicBezTo>
                <a:cubicBezTo>
                  <a:pt x="2804223" y="4513113"/>
                  <a:pt x="2807879" y="4509455"/>
                  <a:pt x="2807879" y="4509455"/>
                </a:cubicBezTo>
                <a:cubicBezTo>
                  <a:pt x="2807879" y="4509455"/>
                  <a:pt x="2807879" y="4505797"/>
                  <a:pt x="2807879" y="4505797"/>
                </a:cubicBezTo>
                <a:cubicBezTo>
                  <a:pt x="2822504" y="4491165"/>
                  <a:pt x="2848097" y="4487507"/>
                  <a:pt x="2851753" y="4458243"/>
                </a:cubicBezTo>
                <a:cubicBezTo>
                  <a:pt x="2862722" y="4458243"/>
                  <a:pt x="2848097" y="4465559"/>
                  <a:pt x="2859065" y="4465559"/>
                </a:cubicBezTo>
                <a:cubicBezTo>
                  <a:pt x="2862722" y="4461901"/>
                  <a:pt x="2866378" y="4461901"/>
                  <a:pt x="2870034" y="4458243"/>
                </a:cubicBezTo>
                <a:cubicBezTo>
                  <a:pt x="2870034" y="4454585"/>
                  <a:pt x="2866378" y="4454585"/>
                  <a:pt x="2866378" y="4450927"/>
                </a:cubicBezTo>
                <a:cubicBezTo>
                  <a:pt x="2881002" y="4443611"/>
                  <a:pt x="2881002" y="4428979"/>
                  <a:pt x="2895625" y="4425319"/>
                </a:cubicBezTo>
                <a:cubicBezTo>
                  <a:pt x="2902937" y="4410687"/>
                  <a:pt x="2935843" y="4414345"/>
                  <a:pt x="2924874" y="4392397"/>
                </a:cubicBezTo>
                <a:cubicBezTo>
                  <a:pt x="2939499" y="4399713"/>
                  <a:pt x="2935843" y="4374107"/>
                  <a:pt x="2954124" y="4377765"/>
                </a:cubicBezTo>
                <a:cubicBezTo>
                  <a:pt x="2954124" y="4366791"/>
                  <a:pt x="2957780" y="4363133"/>
                  <a:pt x="2961436" y="4359475"/>
                </a:cubicBezTo>
                <a:cubicBezTo>
                  <a:pt x="2961436" y="4359475"/>
                  <a:pt x="2961436" y="4355817"/>
                  <a:pt x="2957780" y="4352159"/>
                </a:cubicBezTo>
                <a:cubicBezTo>
                  <a:pt x="2972404" y="4352159"/>
                  <a:pt x="2983373" y="4348501"/>
                  <a:pt x="2990685" y="4344843"/>
                </a:cubicBezTo>
                <a:cubicBezTo>
                  <a:pt x="2990685" y="4337525"/>
                  <a:pt x="2990685" y="4330209"/>
                  <a:pt x="2990685" y="4326551"/>
                </a:cubicBezTo>
                <a:cubicBezTo>
                  <a:pt x="2997997" y="4322893"/>
                  <a:pt x="2997997" y="4330209"/>
                  <a:pt x="3001653" y="4330209"/>
                </a:cubicBezTo>
                <a:cubicBezTo>
                  <a:pt x="3001653" y="4326551"/>
                  <a:pt x="3001653" y="4322893"/>
                  <a:pt x="3001653" y="4315577"/>
                </a:cubicBezTo>
                <a:cubicBezTo>
                  <a:pt x="3001653" y="4322893"/>
                  <a:pt x="3008964" y="4322893"/>
                  <a:pt x="3012620" y="4319235"/>
                </a:cubicBezTo>
                <a:cubicBezTo>
                  <a:pt x="3008964" y="4311919"/>
                  <a:pt x="3008964" y="4308261"/>
                  <a:pt x="3016276" y="4308261"/>
                </a:cubicBezTo>
                <a:cubicBezTo>
                  <a:pt x="3019932" y="4311919"/>
                  <a:pt x="3019932" y="4319235"/>
                  <a:pt x="3019932" y="4322893"/>
                </a:cubicBezTo>
                <a:cubicBezTo>
                  <a:pt x="3023589" y="4319235"/>
                  <a:pt x="3023589" y="4319235"/>
                  <a:pt x="3023589" y="4315577"/>
                </a:cubicBezTo>
                <a:cubicBezTo>
                  <a:pt x="3023589" y="4315577"/>
                  <a:pt x="3019932" y="4311919"/>
                  <a:pt x="3019932" y="4308261"/>
                </a:cubicBezTo>
                <a:cubicBezTo>
                  <a:pt x="3019932" y="4304603"/>
                  <a:pt x="3023589" y="4304603"/>
                  <a:pt x="3027245" y="4304603"/>
                </a:cubicBezTo>
                <a:cubicBezTo>
                  <a:pt x="3027245" y="4300945"/>
                  <a:pt x="3027245" y="4297287"/>
                  <a:pt x="3027245" y="4297287"/>
                </a:cubicBezTo>
                <a:cubicBezTo>
                  <a:pt x="3030901" y="4300945"/>
                  <a:pt x="3030901" y="4300945"/>
                  <a:pt x="3034557" y="4300945"/>
                </a:cubicBezTo>
                <a:cubicBezTo>
                  <a:pt x="3027245" y="4286313"/>
                  <a:pt x="3027245" y="4289971"/>
                  <a:pt x="3034557" y="4275339"/>
                </a:cubicBezTo>
                <a:cubicBezTo>
                  <a:pt x="3030901" y="4278997"/>
                  <a:pt x="3030901" y="4278997"/>
                  <a:pt x="3030901" y="4278997"/>
                </a:cubicBezTo>
                <a:cubicBezTo>
                  <a:pt x="3030901" y="4278997"/>
                  <a:pt x="3027245" y="4282655"/>
                  <a:pt x="3027245" y="4282655"/>
                </a:cubicBezTo>
                <a:cubicBezTo>
                  <a:pt x="3016276" y="4282655"/>
                  <a:pt x="3008964" y="4278997"/>
                  <a:pt x="3012620" y="4293629"/>
                </a:cubicBezTo>
                <a:cubicBezTo>
                  <a:pt x="2994342" y="4286313"/>
                  <a:pt x="2990685" y="4311919"/>
                  <a:pt x="2976060" y="4300945"/>
                </a:cubicBezTo>
                <a:cubicBezTo>
                  <a:pt x="2990685" y="4297287"/>
                  <a:pt x="2997997" y="4289971"/>
                  <a:pt x="3001653" y="4278997"/>
                </a:cubicBezTo>
                <a:cubicBezTo>
                  <a:pt x="3005310" y="4278997"/>
                  <a:pt x="3008964" y="4282655"/>
                  <a:pt x="3012620" y="4282655"/>
                </a:cubicBezTo>
                <a:cubicBezTo>
                  <a:pt x="3008964" y="4278997"/>
                  <a:pt x="3008964" y="4275339"/>
                  <a:pt x="3012620" y="4268023"/>
                </a:cubicBezTo>
                <a:cubicBezTo>
                  <a:pt x="3019932" y="4268023"/>
                  <a:pt x="3019932" y="4275339"/>
                  <a:pt x="3023589" y="4278997"/>
                </a:cubicBezTo>
                <a:cubicBezTo>
                  <a:pt x="3023589" y="4275339"/>
                  <a:pt x="3023589" y="4275339"/>
                  <a:pt x="3023589" y="4275339"/>
                </a:cubicBezTo>
                <a:cubicBezTo>
                  <a:pt x="3023589" y="4271681"/>
                  <a:pt x="3023589" y="4268023"/>
                  <a:pt x="3019932" y="4268023"/>
                </a:cubicBezTo>
                <a:cubicBezTo>
                  <a:pt x="3019932" y="4268023"/>
                  <a:pt x="3019932" y="4268023"/>
                  <a:pt x="3023589" y="4268023"/>
                </a:cubicBezTo>
                <a:cubicBezTo>
                  <a:pt x="3019932" y="4264365"/>
                  <a:pt x="3019932" y="4264365"/>
                  <a:pt x="3019932" y="4260707"/>
                </a:cubicBezTo>
                <a:cubicBezTo>
                  <a:pt x="3023589" y="4260707"/>
                  <a:pt x="3023589" y="4260707"/>
                  <a:pt x="3027245" y="4257049"/>
                </a:cubicBezTo>
                <a:cubicBezTo>
                  <a:pt x="3027245" y="4253391"/>
                  <a:pt x="3023589" y="4249731"/>
                  <a:pt x="3023589" y="4246073"/>
                </a:cubicBezTo>
                <a:cubicBezTo>
                  <a:pt x="3034557" y="4246073"/>
                  <a:pt x="3030901" y="4264365"/>
                  <a:pt x="3038213" y="4264365"/>
                </a:cubicBezTo>
                <a:cubicBezTo>
                  <a:pt x="3041869" y="4264365"/>
                  <a:pt x="3041869" y="4264365"/>
                  <a:pt x="3041869" y="4260707"/>
                </a:cubicBezTo>
                <a:cubicBezTo>
                  <a:pt x="3041869" y="4260707"/>
                  <a:pt x="3041869" y="4257049"/>
                  <a:pt x="3041869" y="4257049"/>
                </a:cubicBezTo>
                <a:cubicBezTo>
                  <a:pt x="3038213" y="4253391"/>
                  <a:pt x="3034557" y="4257049"/>
                  <a:pt x="3034557" y="4249731"/>
                </a:cubicBezTo>
                <a:cubicBezTo>
                  <a:pt x="3052838" y="4246073"/>
                  <a:pt x="3038213" y="4235099"/>
                  <a:pt x="3063806" y="4235099"/>
                </a:cubicBezTo>
                <a:cubicBezTo>
                  <a:pt x="3063806" y="4235099"/>
                  <a:pt x="3060150" y="4238757"/>
                  <a:pt x="3060150" y="4242415"/>
                </a:cubicBezTo>
                <a:cubicBezTo>
                  <a:pt x="3060150" y="4242415"/>
                  <a:pt x="3056494" y="4246073"/>
                  <a:pt x="3056494" y="4246073"/>
                </a:cubicBezTo>
                <a:cubicBezTo>
                  <a:pt x="3060150" y="4246073"/>
                  <a:pt x="3060150" y="4249731"/>
                  <a:pt x="3063806" y="4249731"/>
                </a:cubicBezTo>
                <a:cubicBezTo>
                  <a:pt x="3063806" y="4249731"/>
                  <a:pt x="3063806" y="4249731"/>
                  <a:pt x="3063806" y="4253391"/>
                </a:cubicBezTo>
                <a:cubicBezTo>
                  <a:pt x="3067462" y="4249731"/>
                  <a:pt x="3071118" y="4253391"/>
                  <a:pt x="3074775" y="4253391"/>
                </a:cubicBezTo>
                <a:cubicBezTo>
                  <a:pt x="3074775" y="4253391"/>
                  <a:pt x="3078431" y="4249731"/>
                  <a:pt x="3078431" y="4249731"/>
                </a:cubicBezTo>
                <a:cubicBezTo>
                  <a:pt x="3078431" y="4246073"/>
                  <a:pt x="3078431" y="4246073"/>
                  <a:pt x="3082087" y="4246073"/>
                </a:cubicBezTo>
                <a:cubicBezTo>
                  <a:pt x="3082087" y="4246073"/>
                  <a:pt x="3085743" y="4242415"/>
                  <a:pt x="3082087" y="4238757"/>
                </a:cubicBezTo>
                <a:cubicBezTo>
                  <a:pt x="3074775" y="4235099"/>
                  <a:pt x="3078431" y="4246073"/>
                  <a:pt x="3071118" y="4242415"/>
                </a:cubicBezTo>
                <a:cubicBezTo>
                  <a:pt x="3074775" y="4235099"/>
                  <a:pt x="3067462" y="4235099"/>
                  <a:pt x="3063806" y="4235099"/>
                </a:cubicBezTo>
                <a:cubicBezTo>
                  <a:pt x="3063806" y="4224125"/>
                  <a:pt x="3067462" y="4220467"/>
                  <a:pt x="3074775" y="4220467"/>
                </a:cubicBezTo>
                <a:cubicBezTo>
                  <a:pt x="3074775" y="4224125"/>
                  <a:pt x="3074775" y="4231441"/>
                  <a:pt x="3078431" y="4231441"/>
                </a:cubicBezTo>
                <a:cubicBezTo>
                  <a:pt x="3078431" y="4227783"/>
                  <a:pt x="3082087" y="4231441"/>
                  <a:pt x="3082087" y="4227783"/>
                </a:cubicBezTo>
                <a:cubicBezTo>
                  <a:pt x="3085743" y="4216809"/>
                  <a:pt x="3074775" y="4220467"/>
                  <a:pt x="3074775" y="4209493"/>
                </a:cubicBezTo>
                <a:cubicBezTo>
                  <a:pt x="3093056" y="4205835"/>
                  <a:pt x="3100368" y="4183887"/>
                  <a:pt x="3122305" y="4183887"/>
                </a:cubicBezTo>
                <a:cubicBezTo>
                  <a:pt x="3107681" y="4172913"/>
                  <a:pt x="3111336" y="4158280"/>
                  <a:pt x="3100368" y="4147306"/>
                </a:cubicBezTo>
                <a:cubicBezTo>
                  <a:pt x="3085743" y="4161938"/>
                  <a:pt x="3067462" y="4180229"/>
                  <a:pt x="3056494" y="4183887"/>
                </a:cubicBezTo>
                <a:cubicBezTo>
                  <a:pt x="3052838" y="4202177"/>
                  <a:pt x="3038213" y="4205835"/>
                  <a:pt x="3034557" y="4220467"/>
                </a:cubicBezTo>
                <a:cubicBezTo>
                  <a:pt x="3030901" y="4220467"/>
                  <a:pt x="3019932" y="4216809"/>
                  <a:pt x="3019932" y="4220467"/>
                </a:cubicBezTo>
                <a:cubicBezTo>
                  <a:pt x="3027245" y="4231441"/>
                  <a:pt x="3005310" y="4238757"/>
                  <a:pt x="2997997" y="4242415"/>
                </a:cubicBezTo>
                <a:cubicBezTo>
                  <a:pt x="2983373" y="4246073"/>
                  <a:pt x="2983373" y="4275339"/>
                  <a:pt x="2972404" y="4268023"/>
                </a:cubicBezTo>
                <a:cubicBezTo>
                  <a:pt x="2976060" y="4264365"/>
                  <a:pt x="2976060" y="4257049"/>
                  <a:pt x="2983373" y="4253391"/>
                </a:cubicBezTo>
                <a:cubicBezTo>
                  <a:pt x="2968748" y="4249731"/>
                  <a:pt x="2965092" y="4260707"/>
                  <a:pt x="2957780" y="4271681"/>
                </a:cubicBezTo>
                <a:cubicBezTo>
                  <a:pt x="2954124" y="4282655"/>
                  <a:pt x="2946811" y="4293629"/>
                  <a:pt x="2932187" y="4289971"/>
                </a:cubicBezTo>
                <a:cubicBezTo>
                  <a:pt x="2932187" y="4322893"/>
                  <a:pt x="2881002" y="4326551"/>
                  <a:pt x="2891970" y="4352159"/>
                </a:cubicBezTo>
                <a:cubicBezTo>
                  <a:pt x="2884659" y="4348501"/>
                  <a:pt x="2888315" y="4355817"/>
                  <a:pt x="2877346" y="4352159"/>
                </a:cubicBezTo>
                <a:cubicBezTo>
                  <a:pt x="2884659" y="4363133"/>
                  <a:pt x="2870034" y="4381423"/>
                  <a:pt x="2859065" y="4366791"/>
                </a:cubicBezTo>
                <a:cubicBezTo>
                  <a:pt x="2844442" y="4381423"/>
                  <a:pt x="2844442" y="4403371"/>
                  <a:pt x="2822504" y="4410687"/>
                </a:cubicBezTo>
                <a:cubicBezTo>
                  <a:pt x="2818848" y="4407029"/>
                  <a:pt x="2822504" y="4396055"/>
                  <a:pt x="2815192" y="4392397"/>
                </a:cubicBezTo>
                <a:cubicBezTo>
                  <a:pt x="2815192" y="4399713"/>
                  <a:pt x="2811536" y="4410687"/>
                  <a:pt x="2822504" y="4410687"/>
                </a:cubicBezTo>
                <a:cubicBezTo>
                  <a:pt x="2811536" y="4432637"/>
                  <a:pt x="2785942" y="4432637"/>
                  <a:pt x="2778631" y="4458243"/>
                </a:cubicBezTo>
                <a:cubicBezTo>
                  <a:pt x="2774974" y="4450927"/>
                  <a:pt x="2764007" y="4461901"/>
                  <a:pt x="2771320" y="4469217"/>
                </a:cubicBezTo>
                <a:cubicBezTo>
                  <a:pt x="2767664" y="4469217"/>
                  <a:pt x="2767664" y="4465559"/>
                  <a:pt x="2764007" y="4461901"/>
                </a:cubicBezTo>
                <a:cubicBezTo>
                  <a:pt x="2760351" y="4472875"/>
                  <a:pt x="2742070" y="4472875"/>
                  <a:pt x="2753039" y="4491165"/>
                </a:cubicBezTo>
                <a:cubicBezTo>
                  <a:pt x="2745727" y="4494823"/>
                  <a:pt x="2738414" y="4498481"/>
                  <a:pt x="2734758" y="4502139"/>
                </a:cubicBezTo>
                <a:cubicBezTo>
                  <a:pt x="2709165" y="4494823"/>
                  <a:pt x="2698197" y="4546037"/>
                  <a:pt x="2665291" y="4549695"/>
                </a:cubicBezTo>
                <a:cubicBezTo>
                  <a:pt x="2661637" y="4582617"/>
                  <a:pt x="2617763" y="4571643"/>
                  <a:pt x="2621420" y="4611883"/>
                </a:cubicBezTo>
                <a:cubicBezTo>
                  <a:pt x="2610451" y="4604567"/>
                  <a:pt x="2617763" y="4619199"/>
                  <a:pt x="2606795" y="4615541"/>
                </a:cubicBezTo>
                <a:cubicBezTo>
                  <a:pt x="2606795" y="4597249"/>
                  <a:pt x="2628732" y="4586275"/>
                  <a:pt x="2636045" y="4567985"/>
                </a:cubicBezTo>
                <a:cubicBezTo>
                  <a:pt x="2632388" y="4564327"/>
                  <a:pt x="2628732" y="4557011"/>
                  <a:pt x="2625076" y="4557011"/>
                </a:cubicBezTo>
                <a:cubicBezTo>
                  <a:pt x="2621420" y="4557011"/>
                  <a:pt x="2617763" y="4564327"/>
                  <a:pt x="2617763" y="4575301"/>
                </a:cubicBezTo>
                <a:cubicBezTo>
                  <a:pt x="2606795" y="4575301"/>
                  <a:pt x="2617763" y="4553353"/>
                  <a:pt x="2603139" y="4560669"/>
                </a:cubicBezTo>
                <a:cubicBezTo>
                  <a:pt x="2610451" y="4567985"/>
                  <a:pt x="2592170" y="4578959"/>
                  <a:pt x="2606795" y="4586275"/>
                </a:cubicBezTo>
                <a:cubicBezTo>
                  <a:pt x="2592170" y="4586275"/>
                  <a:pt x="2599482" y="4600909"/>
                  <a:pt x="2588514" y="4600909"/>
                </a:cubicBezTo>
                <a:cubicBezTo>
                  <a:pt x="2599482" y="4604567"/>
                  <a:pt x="2595826" y="4608225"/>
                  <a:pt x="2603139" y="4619199"/>
                </a:cubicBezTo>
                <a:cubicBezTo>
                  <a:pt x="2584858" y="4619199"/>
                  <a:pt x="2584858" y="4630173"/>
                  <a:pt x="2584858" y="4641147"/>
                </a:cubicBezTo>
                <a:cubicBezTo>
                  <a:pt x="2577546" y="4644805"/>
                  <a:pt x="2577546" y="4637489"/>
                  <a:pt x="2573889" y="4637489"/>
                </a:cubicBezTo>
                <a:cubicBezTo>
                  <a:pt x="2566577" y="4648463"/>
                  <a:pt x="2551954" y="4666753"/>
                  <a:pt x="2540986" y="4663095"/>
                </a:cubicBezTo>
                <a:cubicBezTo>
                  <a:pt x="2551954" y="4659437"/>
                  <a:pt x="2551954" y="4644805"/>
                  <a:pt x="2559265" y="4637489"/>
                </a:cubicBezTo>
                <a:cubicBezTo>
                  <a:pt x="2548298" y="4637489"/>
                  <a:pt x="2548298" y="4630173"/>
                  <a:pt x="2537331" y="4630173"/>
                </a:cubicBezTo>
                <a:cubicBezTo>
                  <a:pt x="2544640" y="4637489"/>
                  <a:pt x="2537331" y="4641147"/>
                  <a:pt x="2540986" y="4648463"/>
                </a:cubicBezTo>
                <a:cubicBezTo>
                  <a:pt x="2530017" y="4633831"/>
                  <a:pt x="2493456" y="4663095"/>
                  <a:pt x="2497112" y="4681385"/>
                </a:cubicBezTo>
                <a:cubicBezTo>
                  <a:pt x="2489800" y="4685043"/>
                  <a:pt x="2493456" y="4670411"/>
                  <a:pt x="2486144" y="4674069"/>
                </a:cubicBezTo>
                <a:cubicBezTo>
                  <a:pt x="2486144" y="4677727"/>
                  <a:pt x="2482488" y="4677727"/>
                  <a:pt x="2482488" y="4677727"/>
                </a:cubicBezTo>
                <a:cubicBezTo>
                  <a:pt x="2489800" y="4688702"/>
                  <a:pt x="2489800" y="4696018"/>
                  <a:pt x="2504424" y="4696018"/>
                </a:cubicBezTo>
                <a:cubicBezTo>
                  <a:pt x="2497112" y="4696018"/>
                  <a:pt x="2493456" y="4703334"/>
                  <a:pt x="2489800" y="4706992"/>
                </a:cubicBezTo>
                <a:cubicBezTo>
                  <a:pt x="2500768" y="4710650"/>
                  <a:pt x="2504424" y="4699676"/>
                  <a:pt x="2508081" y="4706992"/>
                </a:cubicBezTo>
                <a:cubicBezTo>
                  <a:pt x="2493456" y="4706992"/>
                  <a:pt x="2504424" y="4721624"/>
                  <a:pt x="2489800" y="4717966"/>
                </a:cubicBezTo>
                <a:cubicBezTo>
                  <a:pt x="2482488" y="4706992"/>
                  <a:pt x="2489800" y="4706992"/>
                  <a:pt x="2482488" y="4699676"/>
                </a:cubicBezTo>
                <a:cubicBezTo>
                  <a:pt x="2475175" y="4699676"/>
                  <a:pt x="2478831" y="4710650"/>
                  <a:pt x="2467863" y="4714308"/>
                </a:cubicBezTo>
                <a:cubicBezTo>
                  <a:pt x="2467863" y="4703334"/>
                  <a:pt x="2456895" y="4706992"/>
                  <a:pt x="2456895" y="4699676"/>
                </a:cubicBezTo>
                <a:cubicBezTo>
                  <a:pt x="2456895" y="4696018"/>
                  <a:pt x="2464207" y="4681385"/>
                  <a:pt x="2453238" y="4677727"/>
                </a:cubicBezTo>
                <a:cubicBezTo>
                  <a:pt x="2445926" y="4681385"/>
                  <a:pt x="2456895" y="4696018"/>
                  <a:pt x="2449582" y="4696018"/>
                </a:cubicBezTo>
                <a:cubicBezTo>
                  <a:pt x="2445926" y="4685043"/>
                  <a:pt x="2431303" y="4699676"/>
                  <a:pt x="2434958" y="4688702"/>
                </a:cubicBezTo>
                <a:cubicBezTo>
                  <a:pt x="2427647" y="4692360"/>
                  <a:pt x="2423989" y="4706992"/>
                  <a:pt x="2438614" y="4706992"/>
                </a:cubicBezTo>
                <a:cubicBezTo>
                  <a:pt x="2431303" y="4692360"/>
                  <a:pt x="2442270" y="4706992"/>
                  <a:pt x="2449582" y="4706992"/>
                </a:cubicBezTo>
                <a:cubicBezTo>
                  <a:pt x="2449582" y="4703334"/>
                  <a:pt x="2449582" y="4699676"/>
                  <a:pt x="2453238" y="4699676"/>
                </a:cubicBezTo>
                <a:cubicBezTo>
                  <a:pt x="2453238" y="4706992"/>
                  <a:pt x="2456895" y="4706992"/>
                  <a:pt x="2456895" y="4714308"/>
                </a:cubicBezTo>
                <a:cubicBezTo>
                  <a:pt x="2453238" y="4721624"/>
                  <a:pt x="2445926" y="4706992"/>
                  <a:pt x="2434958" y="4710650"/>
                </a:cubicBezTo>
                <a:cubicBezTo>
                  <a:pt x="2434958" y="4714308"/>
                  <a:pt x="2434958" y="4714308"/>
                  <a:pt x="2434958" y="4721624"/>
                </a:cubicBezTo>
                <a:cubicBezTo>
                  <a:pt x="2442270" y="4725282"/>
                  <a:pt x="2442270" y="4714308"/>
                  <a:pt x="2445926" y="4721624"/>
                </a:cubicBezTo>
                <a:cubicBezTo>
                  <a:pt x="2434958" y="4728940"/>
                  <a:pt x="2431303" y="4747230"/>
                  <a:pt x="2416679" y="4750888"/>
                </a:cubicBezTo>
                <a:cubicBezTo>
                  <a:pt x="2423989" y="4732598"/>
                  <a:pt x="2420335" y="4721624"/>
                  <a:pt x="2427647" y="4706992"/>
                </a:cubicBezTo>
                <a:cubicBezTo>
                  <a:pt x="2423989" y="4706992"/>
                  <a:pt x="2423989" y="4703334"/>
                  <a:pt x="2420335" y="4703334"/>
                </a:cubicBezTo>
                <a:cubicBezTo>
                  <a:pt x="2413022" y="4717966"/>
                  <a:pt x="2409366" y="4736256"/>
                  <a:pt x="2398398" y="4747230"/>
                </a:cubicBezTo>
                <a:cubicBezTo>
                  <a:pt x="2394742" y="4750888"/>
                  <a:pt x="2394742" y="4743572"/>
                  <a:pt x="2391086" y="4743572"/>
                </a:cubicBezTo>
                <a:cubicBezTo>
                  <a:pt x="2391086" y="4747230"/>
                  <a:pt x="2387429" y="4747230"/>
                  <a:pt x="2387429" y="4747230"/>
                </a:cubicBezTo>
                <a:cubicBezTo>
                  <a:pt x="2387429" y="4754546"/>
                  <a:pt x="2394742" y="4750888"/>
                  <a:pt x="2394742" y="4754546"/>
                </a:cubicBezTo>
                <a:cubicBezTo>
                  <a:pt x="2391086" y="4761862"/>
                  <a:pt x="2387429" y="4776496"/>
                  <a:pt x="2376461" y="4769178"/>
                </a:cubicBezTo>
                <a:cubicBezTo>
                  <a:pt x="2372806" y="4780154"/>
                  <a:pt x="2376461" y="4813076"/>
                  <a:pt x="2358181" y="4809418"/>
                </a:cubicBezTo>
                <a:cubicBezTo>
                  <a:pt x="2361836" y="4802102"/>
                  <a:pt x="2361836" y="4787470"/>
                  <a:pt x="2365493" y="4769178"/>
                </a:cubicBezTo>
                <a:cubicBezTo>
                  <a:pt x="2354524" y="4776496"/>
                  <a:pt x="2358181" y="4798444"/>
                  <a:pt x="2339899" y="4802102"/>
                </a:cubicBezTo>
                <a:cubicBezTo>
                  <a:pt x="2350868" y="4798444"/>
                  <a:pt x="2350868" y="4813076"/>
                  <a:pt x="2358181" y="4816734"/>
                </a:cubicBezTo>
                <a:cubicBezTo>
                  <a:pt x="2354524" y="4816734"/>
                  <a:pt x="2358181" y="4824050"/>
                  <a:pt x="2350868" y="4824050"/>
                </a:cubicBezTo>
                <a:cubicBezTo>
                  <a:pt x="2354524" y="4813076"/>
                  <a:pt x="2347212" y="4805760"/>
                  <a:pt x="2336243" y="4802102"/>
                </a:cubicBezTo>
                <a:cubicBezTo>
                  <a:pt x="2339899" y="4820392"/>
                  <a:pt x="2332587" y="4816734"/>
                  <a:pt x="2321619" y="4813076"/>
                </a:cubicBezTo>
                <a:cubicBezTo>
                  <a:pt x="2321619" y="4835024"/>
                  <a:pt x="2310650" y="4842340"/>
                  <a:pt x="2299684" y="4853314"/>
                </a:cubicBezTo>
                <a:cubicBezTo>
                  <a:pt x="2299684" y="4860630"/>
                  <a:pt x="2296028" y="4867948"/>
                  <a:pt x="2292371" y="4875264"/>
                </a:cubicBezTo>
                <a:lnTo>
                  <a:pt x="2292371" y="4867948"/>
                </a:lnTo>
                <a:cubicBezTo>
                  <a:pt x="2281403" y="4853314"/>
                  <a:pt x="2303340" y="4845998"/>
                  <a:pt x="2288715" y="4831366"/>
                </a:cubicBezTo>
                <a:cubicBezTo>
                  <a:pt x="2277747" y="4838682"/>
                  <a:pt x="2281403" y="4864290"/>
                  <a:pt x="2255810" y="4860630"/>
                </a:cubicBezTo>
                <a:cubicBezTo>
                  <a:pt x="2255810" y="4875264"/>
                  <a:pt x="2244841" y="4882580"/>
                  <a:pt x="2241185" y="4893554"/>
                </a:cubicBezTo>
                <a:cubicBezTo>
                  <a:pt x="2241185" y="4900870"/>
                  <a:pt x="2244841" y="4900870"/>
                  <a:pt x="2244841" y="4911844"/>
                </a:cubicBezTo>
                <a:cubicBezTo>
                  <a:pt x="2241185" y="4911844"/>
                  <a:pt x="2237529" y="4911844"/>
                  <a:pt x="2237529" y="4915502"/>
                </a:cubicBezTo>
                <a:cubicBezTo>
                  <a:pt x="2244841" y="4915502"/>
                  <a:pt x="2248498" y="4919160"/>
                  <a:pt x="2244841" y="4922818"/>
                </a:cubicBezTo>
                <a:cubicBezTo>
                  <a:pt x="2230217" y="4926476"/>
                  <a:pt x="2237529" y="4911844"/>
                  <a:pt x="2233873" y="4904528"/>
                </a:cubicBezTo>
                <a:cubicBezTo>
                  <a:pt x="2226561" y="4911844"/>
                  <a:pt x="2233873" y="4893554"/>
                  <a:pt x="2222905" y="4897212"/>
                </a:cubicBezTo>
                <a:cubicBezTo>
                  <a:pt x="2230217" y="4908186"/>
                  <a:pt x="2226561" y="4919160"/>
                  <a:pt x="2215592" y="4908186"/>
                </a:cubicBezTo>
                <a:cubicBezTo>
                  <a:pt x="2219248" y="4897212"/>
                  <a:pt x="2215592" y="4889896"/>
                  <a:pt x="2222905" y="4882580"/>
                </a:cubicBezTo>
                <a:cubicBezTo>
                  <a:pt x="2219248" y="4882580"/>
                  <a:pt x="2219248" y="4882580"/>
                  <a:pt x="2215592" y="4882580"/>
                </a:cubicBezTo>
                <a:cubicBezTo>
                  <a:pt x="2208280" y="4882580"/>
                  <a:pt x="2211936" y="4900870"/>
                  <a:pt x="2204624" y="4889896"/>
                </a:cubicBezTo>
                <a:cubicBezTo>
                  <a:pt x="2208280" y="4875264"/>
                  <a:pt x="2226561" y="4871606"/>
                  <a:pt x="2226561" y="4856972"/>
                </a:cubicBezTo>
                <a:cubicBezTo>
                  <a:pt x="2222905" y="4853314"/>
                  <a:pt x="2215592" y="4856972"/>
                  <a:pt x="2215592" y="4849656"/>
                </a:cubicBezTo>
                <a:cubicBezTo>
                  <a:pt x="2222905" y="4849656"/>
                  <a:pt x="2219248" y="4838682"/>
                  <a:pt x="2230217" y="4842340"/>
                </a:cubicBezTo>
                <a:cubicBezTo>
                  <a:pt x="2230217" y="4845998"/>
                  <a:pt x="2230217" y="4853314"/>
                  <a:pt x="2233873" y="4853314"/>
                </a:cubicBezTo>
                <a:cubicBezTo>
                  <a:pt x="2241185" y="4845998"/>
                  <a:pt x="2244841" y="4827708"/>
                  <a:pt x="2237529" y="4824050"/>
                </a:cubicBezTo>
                <a:cubicBezTo>
                  <a:pt x="2244841" y="4827708"/>
                  <a:pt x="2244841" y="4820392"/>
                  <a:pt x="2252154" y="4820392"/>
                </a:cubicBezTo>
                <a:cubicBezTo>
                  <a:pt x="2255810" y="4835024"/>
                  <a:pt x="2241185" y="4827708"/>
                  <a:pt x="2244841" y="4838682"/>
                </a:cubicBezTo>
                <a:cubicBezTo>
                  <a:pt x="2259466" y="4835024"/>
                  <a:pt x="2255810" y="4831366"/>
                  <a:pt x="2274091" y="4835024"/>
                </a:cubicBezTo>
                <a:cubicBezTo>
                  <a:pt x="2274091" y="4827708"/>
                  <a:pt x="2274091" y="4827708"/>
                  <a:pt x="2277747" y="4824050"/>
                </a:cubicBezTo>
                <a:cubicBezTo>
                  <a:pt x="2270434" y="4820392"/>
                  <a:pt x="2274091" y="4824050"/>
                  <a:pt x="2263122" y="4824050"/>
                </a:cubicBezTo>
                <a:cubicBezTo>
                  <a:pt x="2263122" y="4820392"/>
                  <a:pt x="2263122" y="4816734"/>
                  <a:pt x="2259466" y="4813076"/>
                </a:cubicBezTo>
                <a:cubicBezTo>
                  <a:pt x="2255810" y="4802102"/>
                  <a:pt x="2263122" y="4802102"/>
                  <a:pt x="2263122" y="4791128"/>
                </a:cubicBezTo>
                <a:cubicBezTo>
                  <a:pt x="2252154" y="4787470"/>
                  <a:pt x="2252154" y="4809418"/>
                  <a:pt x="2248498" y="4794786"/>
                </a:cubicBezTo>
                <a:cubicBezTo>
                  <a:pt x="2255810" y="4783812"/>
                  <a:pt x="2266778" y="4769178"/>
                  <a:pt x="2277747" y="4769178"/>
                </a:cubicBezTo>
                <a:cubicBezTo>
                  <a:pt x="2270434" y="4772836"/>
                  <a:pt x="2270434" y="4780154"/>
                  <a:pt x="2274091" y="4787470"/>
                </a:cubicBezTo>
                <a:cubicBezTo>
                  <a:pt x="2292371" y="4783812"/>
                  <a:pt x="2292371" y="4758204"/>
                  <a:pt x="2306996" y="4758204"/>
                </a:cubicBezTo>
                <a:cubicBezTo>
                  <a:pt x="2306996" y="4750888"/>
                  <a:pt x="2303340" y="4750888"/>
                  <a:pt x="2296028" y="4750888"/>
                </a:cubicBezTo>
                <a:cubicBezTo>
                  <a:pt x="2292371" y="4739914"/>
                  <a:pt x="2299684" y="4736256"/>
                  <a:pt x="2303340" y="4728940"/>
                </a:cubicBezTo>
                <a:cubicBezTo>
                  <a:pt x="2325275" y="4728940"/>
                  <a:pt x="2328931" y="4706992"/>
                  <a:pt x="2339899" y="4685043"/>
                </a:cubicBezTo>
                <a:cubicBezTo>
                  <a:pt x="2339899" y="4692360"/>
                  <a:pt x="2332587" y="4699676"/>
                  <a:pt x="2339899" y="4703334"/>
                </a:cubicBezTo>
                <a:cubicBezTo>
                  <a:pt x="2354524" y="4703334"/>
                  <a:pt x="2343556" y="4685043"/>
                  <a:pt x="2350868" y="4681385"/>
                </a:cubicBezTo>
                <a:cubicBezTo>
                  <a:pt x="2354524" y="4681385"/>
                  <a:pt x="2354524" y="4692360"/>
                  <a:pt x="2361836" y="4688702"/>
                </a:cubicBezTo>
                <a:cubicBezTo>
                  <a:pt x="2361836" y="4685043"/>
                  <a:pt x="2361836" y="4681385"/>
                  <a:pt x="2361836" y="4677727"/>
                </a:cubicBezTo>
                <a:cubicBezTo>
                  <a:pt x="2380117" y="4677727"/>
                  <a:pt x="2365493" y="4644805"/>
                  <a:pt x="2376461" y="4637489"/>
                </a:cubicBezTo>
                <a:cubicBezTo>
                  <a:pt x="2391086" y="4641147"/>
                  <a:pt x="2398398" y="4615541"/>
                  <a:pt x="2387429" y="4604567"/>
                </a:cubicBezTo>
                <a:cubicBezTo>
                  <a:pt x="2387429" y="4608225"/>
                  <a:pt x="2387429" y="4626515"/>
                  <a:pt x="2380117" y="4615541"/>
                </a:cubicBezTo>
                <a:cubicBezTo>
                  <a:pt x="2387429" y="4611883"/>
                  <a:pt x="2372806" y="4611883"/>
                  <a:pt x="2372806" y="4604567"/>
                </a:cubicBezTo>
                <a:cubicBezTo>
                  <a:pt x="2380117" y="4604567"/>
                  <a:pt x="2387429" y="4600909"/>
                  <a:pt x="2394742" y="4600909"/>
                </a:cubicBezTo>
                <a:cubicBezTo>
                  <a:pt x="2398398" y="4615541"/>
                  <a:pt x="2398398" y="4611883"/>
                  <a:pt x="2394742" y="4626515"/>
                </a:cubicBezTo>
                <a:cubicBezTo>
                  <a:pt x="2413022" y="4615541"/>
                  <a:pt x="2423989" y="4597249"/>
                  <a:pt x="2423989" y="4586275"/>
                </a:cubicBezTo>
                <a:cubicBezTo>
                  <a:pt x="2423989" y="4589933"/>
                  <a:pt x="2438614" y="4586275"/>
                  <a:pt x="2438614" y="4582617"/>
                </a:cubicBezTo>
                <a:cubicBezTo>
                  <a:pt x="2427647" y="4567985"/>
                  <a:pt x="2453238" y="4571643"/>
                  <a:pt x="2453238" y="4560669"/>
                </a:cubicBezTo>
                <a:cubicBezTo>
                  <a:pt x="2449582" y="4557011"/>
                  <a:pt x="2445926" y="4542379"/>
                  <a:pt x="2449582" y="4538721"/>
                </a:cubicBezTo>
                <a:cubicBezTo>
                  <a:pt x="2456895" y="4546037"/>
                  <a:pt x="2460551" y="4549695"/>
                  <a:pt x="2467863" y="4553353"/>
                </a:cubicBezTo>
                <a:cubicBezTo>
                  <a:pt x="2464207" y="4535063"/>
                  <a:pt x="2486144" y="4549695"/>
                  <a:pt x="2482488" y="4527747"/>
                </a:cubicBezTo>
                <a:cubicBezTo>
                  <a:pt x="2475175" y="4535063"/>
                  <a:pt x="2475175" y="4527747"/>
                  <a:pt x="2471520" y="4520431"/>
                </a:cubicBezTo>
                <a:cubicBezTo>
                  <a:pt x="2478831" y="4513113"/>
                  <a:pt x="2489800" y="4498481"/>
                  <a:pt x="2493456" y="4516773"/>
                </a:cubicBezTo>
                <a:cubicBezTo>
                  <a:pt x="2493456" y="4502139"/>
                  <a:pt x="2500768" y="4480191"/>
                  <a:pt x="2519049" y="4472875"/>
                </a:cubicBezTo>
                <a:cubicBezTo>
                  <a:pt x="2519049" y="4469217"/>
                  <a:pt x="2519049" y="4465559"/>
                  <a:pt x="2515393" y="4461901"/>
                </a:cubicBezTo>
                <a:cubicBezTo>
                  <a:pt x="2526361" y="4454585"/>
                  <a:pt x="2519049" y="4472875"/>
                  <a:pt x="2526361" y="4472875"/>
                </a:cubicBezTo>
                <a:cubicBezTo>
                  <a:pt x="2537331" y="4458243"/>
                  <a:pt x="2533674" y="4447269"/>
                  <a:pt x="2544640" y="4432637"/>
                </a:cubicBezTo>
                <a:cubicBezTo>
                  <a:pt x="2537331" y="4432637"/>
                  <a:pt x="2540986" y="4443611"/>
                  <a:pt x="2533674" y="4439953"/>
                </a:cubicBezTo>
                <a:cubicBezTo>
                  <a:pt x="2540986" y="4432637"/>
                  <a:pt x="2544640" y="4410687"/>
                  <a:pt x="2555609" y="4414345"/>
                </a:cubicBezTo>
                <a:cubicBezTo>
                  <a:pt x="2551954" y="4414345"/>
                  <a:pt x="2544640" y="4428979"/>
                  <a:pt x="2551954" y="4428979"/>
                </a:cubicBezTo>
                <a:cubicBezTo>
                  <a:pt x="2555609" y="4421661"/>
                  <a:pt x="2566577" y="4418003"/>
                  <a:pt x="2566577" y="4403371"/>
                </a:cubicBezTo>
                <a:cubicBezTo>
                  <a:pt x="2559265" y="4407029"/>
                  <a:pt x="2559265" y="4414345"/>
                  <a:pt x="2555609" y="4403371"/>
                </a:cubicBezTo>
                <a:cubicBezTo>
                  <a:pt x="2559265" y="4399713"/>
                  <a:pt x="2562921" y="4388739"/>
                  <a:pt x="2566577" y="4399713"/>
                </a:cubicBezTo>
                <a:cubicBezTo>
                  <a:pt x="2559265" y="4388739"/>
                  <a:pt x="2570233" y="4388739"/>
                  <a:pt x="2570233" y="4377765"/>
                </a:cubicBezTo>
                <a:cubicBezTo>
                  <a:pt x="2566577" y="4381423"/>
                  <a:pt x="2562921" y="4385081"/>
                  <a:pt x="2551954" y="4381423"/>
                </a:cubicBezTo>
                <a:cubicBezTo>
                  <a:pt x="2551954" y="4388739"/>
                  <a:pt x="2548298" y="4388739"/>
                  <a:pt x="2551954" y="4396055"/>
                </a:cubicBezTo>
                <a:cubicBezTo>
                  <a:pt x="2519049" y="4385081"/>
                  <a:pt x="2526361" y="4436295"/>
                  <a:pt x="2497112" y="4436295"/>
                </a:cubicBezTo>
                <a:cubicBezTo>
                  <a:pt x="2497112" y="4450927"/>
                  <a:pt x="2475175" y="4447269"/>
                  <a:pt x="2478831" y="4465559"/>
                </a:cubicBezTo>
                <a:cubicBezTo>
                  <a:pt x="2460551" y="4476533"/>
                  <a:pt x="2442270" y="4491165"/>
                  <a:pt x="2434958" y="4509455"/>
                </a:cubicBezTo>
                <a:cubicBezTo>
                  <a:pt x="2431303" y="4505797"/>
                  <a:pt x="2423989" y="4505797"/>
                  <a:pt x="2420335" y="4502139"/>
                </a:cubicBezTo>
                <a:cubicBezTo>
                  <a:pt x="2416679" y="4505797"/>
                  <a:pt x="2409366" y="4505797"/>
                  <a:pt x="2409366" y="4513113"/>
                </a:cubicBezTo>
                <a:cubicBezTo>
                  <a:pt x="2398398" y="4513113"/>
                  <a:pt x="2394742" y="4505797"/>
                  <a:pt x="2387429" y="4502139"/>
                </a:cubicBezTo>
                <a:cubicBezTo>
                  <a:pt x="2391086" y="4513113"/>
                  <a:pt x="2391086" y="4520431"/>
                  <a:pt x="2394742" y="4524089"/>
                </a:cubicBezTo>
                <a:cubicBezTo>
                  <a:pt x="2387429" y="4531405"/>
                  <a:pt x="2376461" y="4531405"/>
                  <a:pt x="2372806" y="4531405"/>
                </a:cubicBezTo>
                <a:cubicBezTo>
                  <a:pt x="2376461" y="4538721"/>
                  <a:pt x="2376461" y="4542379"/>
                  <a:pt x="2372806" y="4546037"/>
                </a:cubicBezTo>
                <a:cubicBezTo>
                  <a:pt x="2365493" y="4538721"/>
                  <a:pt x="2372806" y="4527747"/>
                  <a:pt x="2361836" y="4524089"/>
                </a:cubicBezTo>
                <a:cubicBezTo>
                  <a:pt x="2361836" y="4531405"/>
                  <a:pt x="2358181" y="4546037"/>
                  <a:pt x="2347212" y="4535063"/>
                </a:cubicBezTo>
                <a:cubicBezTo>
                  <a:pt x="2347212" y="4546037"/>
                  <a:pt x="2343556" y="4546037"/>
                  <a:pt x="2343556" y="4553353"/>
                </a:cubicBezTo>
                <a:cubicBezTo>
                  <a:pt x="2350868" y="4553353"/>
                  <a:pt x="2354524" y="4560669"/>
                  <a:pt x="2354524" y="4571643"/>
                </a:cubicBezTo>
                <a:cubicBezTo>
                  <a:pt x="2343556" y="4571643"/>
                  <a:pt x="2354524" y="4564327"/>
                  <a:pt x="2339899" y="4560669"/>
                </a:cubicBezTo>
                <a:cubicBezTo>
                  <a:pt x="2339899" y="4578959"/>
                  <a:pt x="2325275" y="4571643"/>
                  <a:pt x="2317964" y="4586275"/>
                </a:cubicBezTo>
                <a:cubicBezTo>
                  <a:pt x="2317964" y="4571643"/>
                  <a:pt x="2321619" y="4571643"/>
                  <a:pt x="2310650" y="4564327"/>
                </a:cubicBezTo>
                <a:cubicBezTo>
                  <a:pt x="2317964" y="4564327"/>
                  <a:pt x="2310650" y="4553353"/>
                  <a:pt x="2310650" y="4549695"/>
                </a:cubicBezTo>
                <a:cubicBezTo>
                  <a:pt x="2317964" y="4546037"/>
                  <a:pt x="2321619" y="4538721"/>
                  <a:pt x="2325275" y="4531405"/>
                </a:cubicBezTo>
                <a:cubicBezTo>
                  <a:pt x="2332587" y="4542379"/>
                  <a:pt x="2317964" y="4546037"/>
                  <a:pt x="2328931" y="4549695"/>
                </a:cubicBezTo>
                <a:cubicBezTo>
                  <a:pt x="2325275" y="4535063"/>
                  <a:pt x="2350868" y="4542379"/>
                  <a:pt x="2336243" y="4527747"/>
                </a:cubicBezTo>
                <a:cubicBezTo>
                  <a:pt x="2354524" y="4524089"/>
                  <a:pt x="2361836" y="4516773"/>
                  <a:pt x="2376461" y="4509455"/>
                </a:cubicBezTo>
                <a:cubicBezTo>
                  <a:pt x="2376461" y="4502139"/>
                  <a:pt x="2372806" y="4498481"/>
                  <a:pt x="2372806" y="4494823"/>
                </a:cubicBezTo>
                <a:cubicBezTo>
                  <a:pt x="2372806" y="4494823"/>
                  <a:pt x="2376461" y="4494823"/>
                  <a:pt x="2376461" y="4491165"/>
                </a:cubicBezTo>
                <a:cubicBezTo>
                  <a:pt x="2387429" y="4483849"/>
                  <a:pt x="2380117" y="4502139"/>
                  <a:pt x="2387429" y="4498481"/>
                </a:cubicBezTo>
                <a:cubicBezTo>
                  <a:pt x="2394742" y="4498481"/>
                  <a:pt x="2394742" y="4487507"/>
                  <a:pt x="2387429" y="4480191"/>
                </a:cubicBezTo>
                <a:cubicBezTo>
                  <a:pt x="2394742" y="4480191"/>
                  <a:pt x="2394742" y="4483849"/>
                  <a:pt x="2402054" y="4483849"/>
                </a:cubicBezTo>
                <a:cubicBezTo>
                  <a:pt x="2409366" y="4472875"/>
                  <a:pt x="2402054" y="4461901"/>
                  <a:pt x="2423989" y="4461901"/>
                </a:cubicBezTo>
                <a:cubicBezTo>
                  <a:pt x="2423989" y="4458243"/>
                  <a:pt x="2416679" y="4458243"/>
                  <a:pt x="2416679" y="4450927"/>
                </a:cubicBezTo>
                <a:cubicBezTo>
                  <a:pt x="2427647" y="4443611"/>
                  <a:pt x="2431303" y="4443611"/>
                  <a:pt x="2420335" y="4439953"/>
                </a:cubicBezTo>
                <a:cubicBezTo>
                  <a:pt x="2420335" y="4436295"/>
                  <a:pt x="2431303" y="4436295"/>
                  <a:pt x="2434958" y="4432637"/>
                </a:cubicBezTo>
                <a:cubicBezTo>
                  <a:pt x="2438614" y="4407029"/>
                  <a:pt x="2467863" y="4407029"/>
                  <a:pt x="2478831" y="4392397"/>
                </a:cubicBezTo>
                <a:cubicBezTo>
                  <a:pt x="2475175" y="4381423"/>
                  <a:pt x="2478831" y="4366791"/>
                  <a:pt x="2467863" y="4366791"/>
                </a:cubicBezTo>
                <a:cubicBezTo>
                  <a:pt x="2467863" y="4374107"/>
                  <a:pt x="2471520" y="4374107"/>
                  <a:pt x="2467863" y="4381423"/>
                </a:cubicBezTo>
                <a:cubicBezTo>
                  <a:pt x="2460551" y="4385081"/>
                  <a:pt x="2464207" y="4370449"/>
                  <a:pt x="2456895" y="4374107"/>
                </a:cubicBezTo>
                <a:cubicBezTo>
                  <a:pt x="2434958" y="4396055"/>
                  <a:pt x="2413022" y="4418003"/>
                  <a:pt x="2387429" y="4432637"/>
                </a:cubicBezTo>
                <a:cubicBezTo>
                  <a:pt x="2383773" y="4421661"/>
                  <a:pt x="2391086" y="4421661"/>
                  <a:pt x="2394742" y="4414345"/>
                </a:cubicBezTo>
                <a:cubicBezTo>
                  <a:pt x="2387429" y="4407029"/>
                  <a:pt x="2383773" y="4418003"/>
                  <a:pt x="2380117" y="4407029"/>
                </a:cubicBezTo>
                <a:cubicBezTo>
                  <a:pt x="2383773" y="4407029"/>
                  <a:pt x="2387429" y="4407029"/>
                  <a:pt x="2391086" y="4410687"/>
                </a:cubicBezTo>
                <a:lnTo>
                  <a:pt x="2391921" y="4403998"/>
                </a:lnTo>
                <a:lnTo>
                  <a:pt x="2405710" y="4414345"/>
                </a:lnTo>
                <a:cubicBezTo>
                  <a:pt x="2391086" y="4403371"/>
                  <a:pt x="2413022" y="4410687"/>
                  <a:pt x="2413022" y="4392397"/>
                </a:cubicBezTo>
                <a:cubicBezTo>
                  <a:pt x="2402054" y="4396055"/>
                  <a:pt x="2405710" y="4377765"/>
                  <a:pt x="2405710" y="4374107"/>
                </a:cubicBezTo>
                <a:cubicBezTo>
                  <a:pt x="2413022" y="4370449"/>
                  <a:pt x="2423989" y="4355817"/>
                  <a:pt x="2431303" y="4344843"/>
                </a:cubicBezTo>
                <a:cubicBezTo>
                  <a:pt x="2438614" y="4330209"/>
                  <a:pt x="2449582" y="4319235"/>
                  <a:pt x="2460551" y="4319235"/>
                </a:cubicBezTo>
                <a:cubicBezTo>
                  <a:pt x="2456895" y="4315577"/>
                  <a:pt x="2445926" y="4319235"/>
                  <a:pt x="2449582" y="4308261"/>
                </a:cubicBezTo>
                <a:cubicBezTo>
                  <a:pt x="2467863" y="4311919"/>
                  <a:pt x="2467863" y="4308261"/>
                  <a:pt x="2478831" y="4300945"/>
                </a:cubicBezTo>
                <a:cubicBezTo>
                  <a:pt x="2475175" y="4308261"/>
                  <a:pt x="2486144" y="4315577"/>
                  <a:pt x="2475175" y="4319235"/>
                </a:cubicBezTo>
                <a:cubicBezTo>
                  <a:pt x="2475175" y="4315577"/>
                  <a:pt x="2475175" y="4311919"/>
                  <a:pt x="2471520" y="4311919"/>
                </a:cubicBezTo>
                <a:cubicBezTo>
                  <a:pt x="2471520" y="4319235"/>
                  <a:pt x="2467863" y="4326551"/>
                  <a:pt x="2471520" y="4333867"/>
                </a:cubicBezTo>
                <a:cubicBezTo>
                  <a:pt x="2471520" y="4322893"/>
                  <a:pt x="2500768" y="4315577"/>
                  <a:pt x="2482488" y="4289971"/>
                </a:cubicBezTo>
                <a:cubicBezTo>
                  <a:pt x="2489800" y="4286313"/>
                  <a:pt x="2489800" y="4278997"/>
                  <a:pt x="2497112" y="4275339"/>
                </a:cubicBezTo>
                <a:cubicBezTo>
                  <a:pt x="2500768" y="4286313"/>
                  <a:pt x="2493456" y="4293629"/>
                  <a:pt x="2504424" y="4297287"/>
                </a:cubicBezTo>
                <a:cubicBezTo>
                  <a:pt x="2511737" y="4297287"/>
                  <a:pt x="2504424" y="4278997"/>
                  <a:pt x="2511737" y="4275339"/>
                </a:cubicBezTo>
                <a:cubicBezTo>
                  <a:pt x="2493456" y="4264365"/>
                  <a:pt x="2526361" y="4253391"/>
                  <a:pt x="2519049" y="4238757"/>
                </a:cubicBezTo>
                <a:cubicBezTo>
                  <a:pt x="2526361" y="4242415"/>
                  <a:pt x="2519049" y="4246073"/>
                  <a:pt x="2526361" y="4249731"/>
                </a:cubicBezTo>
                <a:cubicBezTo>
                  <a:pt x="2530017" y="4249731"/>
                  <a:pt x="2537331" y="4242415"/>
                  <a:pt x="2533674" y="4235099"/>
                </a:cubicBezTo>
                <a:cubicBezTo>
                  <a:pt x="2544640" y="4235099"/>
                  <a:pt x="2537331" y="4224125"/>
                  <a:pt x="2548298" y="4231441"/>
                </a:cubicBezTo>
                <a:cubicBezTo>
                  <a:pt x="2551954" y="4224125"/>
                  <a:pt x="2555609" y="4213151"/>
                  <a:pt x="2548298" y="4205835"/>
                </a:cubicBezTo>
                <a:cubicBezTo>
                  <a:pt x="2551954" y="4198519"/>
                  <a:pt x="2559265" y="4216809"/>
                  <a:pt x="2562921" y="4209493"/>
                </a:cubicBezTo>
                <a:cubicBezTo>
                  <a:pt x="2555609" y="4202177"/>
                  <a:pt x="2551954" y="4194861"/>
                  <a:pt x="2566577" y="4187545"/>
                </a:cubicBezTo>
                <a:cubicBezTo>
                  <a:pt x="2570233" y="4191203"/>
                  <a:pt x="2566577" y="4198519"/>
                  <a:pt x="2573889" y="4198519"/>
                </a:cubicBezTo>
                <a:cubicBezTo>
                  <a:pt x="2577546" y="4194861"/>
                  <a:pt x="2570233" y="4191203"/>
                  <a:pt x="2570233" y="4187545"/>
                </a:cubicBezTo>
                <a:cubicBezTo>
                  <a:pt x="2573889" y="4187545"/>
                  <a:pt x="2573889" y="4183887"/>
                  <a:pt x="2581202" y="4183887"/>
                </a:cubicBezTo>
                <a:cubicBezTo>
                  <a:pt x="2588514" y="4191203"/>
                  <a:pt x="2570233" y="4194861"/>
                  <a:pt x="2581202" y="4198519"/>
                </a:cubicBezTo>
                <a:cubicBezTo>
                  <a:pt x="2592170" y="4194861"/>
                  <a:pt x="2595826" y="4180229"/>
                  <a:pt x="2581202" y="4172913"/>
                </a:cubicBezTo>
                <a:cubicBezTo>
                  <a:pt x="2595826" y="4176571"/>
                  <a:pt x="2610451" y="4172913"/>
                  <a:pt x="2599482" y="4161938"/>
                </a:cubicBezTo>
                <a:cubicBezTo>
                  <a:pt x="2603139" y="4154622"/>
                  <a:pt x="2603139" y="4161938"/>
                  <a:pt x="2610451" y="4165597"/>
                </a:cubicBezTo>
                <a:cubicBezTo>
                  <a:pt x="2621420" y="4139990"/>
                  <a:pt x="2639700" y="4136332"/>
                  <a:pt x="2647012" y="4110726"/>
                </a:cubicBezTo>
                <a:cubicBezTo>
                  <a:pt x="2654325" y="4110726"/>
                  <a:pt x="2657981" y="4118042"/>
                  <a:pt x="2661637" y="4118042"/>
                </a:cubicBezTo>
                <a:cubicBezTo>
                  <a:pt x="2668947" y="4103410"/>
                  <a:pt x="2661637" y="4088778"/>
                  <a:pt x="2676260" y="4096094"/>
                </a:cubicBezTo>
                <a:cubicBezTo>
                  <a:pt x="2676260" y="4081462"/>
                  <a:pt x="2687228" y="4081462"/>
                  <a:pt x="2683572" y="4074144"/>
                </a:cubicBezTo>
                <a:cubicBezTo>
                  <a:pt x="2687228" y="4077802"/>
                  <a:pt x="2690884" y="4077802"/>
                  <a:pt x="2694541" y="4077802"/>
                </a:cubicBezTo>
                <a:cubicBezTo>
                  <a:pt x="2690884" y="4070486"/>
                  <a:pt x="2701853" y="4033906"/>
                  <a:pt x="2716477" y="4048538"/>
                </a:cubicBezTo>
                <a:cubicBezTo>
                  <a:pt x="2716477" y="4033906"/>
                  <a:pt x="2723790" y="4019274"/>
                  <a:pt x="2720134" y="4008300"/>
                </a:cubicBezTo>
                <a:cubicBezTo>
                  <a:pt x="2742070" y="4015616"/>
                  <a:pt x="2753039" y="3964402"/>
                  <a:pt x="2760351" y="3990008"/>
                </a:cubicBezTo>
                <a:cubicBezTo>
                  <a:pt x="2771320" y="3986350"/>
                  <a:pt x="2756695" y="3975376"/>
                  <a:pt x="2771320" y="3975376"/>
                </a:cubicBezTo>
                <a:cubicBezTo>
                  <a:pt x="2782286" y="3979034"/>
                  <a:pt x="2760351" y="3982692"/>
                  <a:pt x="2771320" y="3990008"/>
                </a:cubicBezTo>
                <a:cubicBezTo>
                  <a:pt x="2782286" y="3986350"/>
                  <a:pt x="2796911" y="3971718"/>
                  <a:pt x="2782286" y="3960744"/>
                </a:cubicBezTo>
                <a:cubicBezTo>
                  <a:pt x="2782286" y="3968060"/>
                  <a:pt x="2771320" y="3975376"/>
                  <a:pt x="2767664" y="3968060"/>
                </a:cubicBezTo>
                <a:cubicBezTo>
                  <a:pt x="2782286" y="3960744"/>
                  <a:pt x="2793256" y="3946112"/>
                  <a:pt x="2804223" y="3949770"/>
                </a:cubicBezTo>
                <a:cubicBezTo>
                  <a:pt x="2807879" y="3938796"/>
                  <a:pt x="2796911" y="3946112"/>
                  <a:pt x="2800567" y="3935138"/>
                </a:cubicBezTo>
                <a:cubicBezTo>
                  <a:pt x="2811536" y="3935138"/>
                  <a:pt x="2804223" y="3927822"/>
                  <a:pt x="2811536" y="3924164"/>
                </a:cubicBezTo>
                <a:cubicBezTo>
                  <a:pt x="2807879" y="3924164"/>
                  <a:pt x="2800567" y="3924164"/>
                  <a:pt x="2796911" y="3920506"/>
                </a:cubicBezTo>
                <a:cubicBezTo>
                  <a:pt x="2793256" y="3927822"/>
                  <a:pt x="2789599" y="3935138"/>
                  <a:pt x="2774974" y="3931480"/>
                </a:cubicBezTo>
                <a:cubicBezTo>
                  <a:pt x="2774974" y="3924164"/>
                  <a:pt x="2789599" y="3927822"/>
                  <a:pt x="2789599" y="3916848"/>
                </a:cubicBezTo>
                <a:cubicBezTo>
                  <a:pt x="2800567" y="3913190"/>
                  <a:pt x="2811536" y="3927822"/>
                  <a:pt x="2815192" y="3916848"/>
                </a:cubicBezTo>
                <a:cubicBezTo>
                  <a:pt x="2815192" y="3905874"/>
                  <a:pt x="2807879" y="3905874"/>
                  <a:pt x="2807879" y="3894898"/>
                </a:cubicBezTo>
                <a:cubicBezTo>
                  <a:pt x="2811536" y="3894898"/>
                  <a:pt x="2811536" y="3894898"/>
                  <a:pt x="2815192" y="3894898"/>
                </a:cubicBezTo>
                <a:cubicBezTo>
                  <a:pt x="2815192" y="3894898"/>
                  <a:pt x="2815192" y="3891240"/>
                  <a:pt x="2818848" y="3894898"/>
                </a:cubicBezTo>
                <a:cubicBezTo>
                  <a:pt x="2818848" y="3902214"/>
                  <a:pt x="2818848" y="3913190"/>
                  <a:pt x="2826160" y="3916848"/>
                </a:cubicBezTo>
                <a:cubicBezTo>
                  <a:pt x="2829817" y="3905874"/>
                  <a:pt x="2829817" y="3916848"/>
                  <a:pt x="2837129" y="3924164"/>
                </a:cubicBezTo>
                <a:cubicBezTo>
                  <a:pt x="2848097" y="3920506"/>
                  <a:pt x="2837129" y="3909532"/>
                  <a:pt x="2840785" y="3898556"/>
                </a:cubicBezTo>
                <a:cubicBezTo>
                  <a:pt x="2855409" y="3898556"/>
                  <a:pt x="2873690" y="3880266"/>
                  <a:pt x="2859065" y="3865634"/>
                </a:cubicBezTo>
                <a:cubicBezTo>
                  <a:pt x="2873690" y="3865634"/>
                  <a:pt x="2870034" y="3880266"/>
                  <a:pt x="2877346" y="3883924"/>
                </a:cubicBezTo>
                <a:cubicBezTo>
                  <a:pt x="2873690" y="3876608"/>
                  <a:pt x="2877346" y="3865634"/>
                  <a:pt x="2870034" y="3858318"/>
                </a:cubicBezTo>
                <a:cubicBezTo>
                  <a:pt x="2881002" y="3858318"/>
                  <a:pt x="2888315" y="3851002"/>
                  <a:pt x="2888315" y="3840028"/>
                </a:cubicBezTo>
                <a:cubicBezTo>
                  <a:pt x="2899281" y="3840028"/>
                  <a:pt x="2891970" y="3858318"/>
                  <a:pt x="2906594" y="3854660"/>
                </a:cubicBezTo>
                <a:cubicBezTo>
                  <a:pt x="2906594" y="3847344"/>
                  <a:pt x="2906594" y="3840028"/>
                  <a:pt x="2906594" y="3832712"/>
                </a:cubicBezTo>
                <a:cubicBezTo>
                  <a:pt x="2913906" y="3843686"/>
                  <a:pt x="2917562" y="3829054"/>
                  <a:pt x="2932187" y="3829054"/>
                </a:cubicBezTo>
                <a:cubicBezTo>
                  <a:pt x="2932187" y="3825396"/>
                  <a:pt x="2928531" y="3825396"/>
                  <a:pt x="2928531" y="3818080"/>
                </a:cubicBezTo>
                <a:cubicBezTo>
                  <a:pt x="2943156" y="3818080"/>
                  <a:pt x="2957780" y="3803446"/>
                  <a:pt x="2946811" y="3785156"/>
                </a:cubicBezTo>
                <a:cubicBezTo>
                  <a:pt x="2957780" y="3792472"/>
                  <a:pt x="2968748" y="3781498"/>
                  <a:pt x="2961436" y="3770524"/>
                </a:cubicBezTo>
                <a:cubicBezTo>
                  <a:pt x="2983373" y="3781498"/>
                  <a:pt x="2976060" y="3752234"/>
                  <a:pt x="2990685" y="3752234"/>
                </a:cubicBezTo>
                <a:cubicBezTo>
                  <a:pt x="2983373" y="3744918"/>
                  <a:pt x="2990685" y="3748576"/>
                  <a:pt x="2994342" y="3744918"/>
                </a:cubicBezTo>
                <a:cubicBezTo>
                  <a:pt x="2990685" y="3744918"/>
                  <a:pt x="2987029" y="3741260"/>
                  <a:pt x="2983373" y="3741260"/>
                </a:cubicBezTo>
                <a:cubicBezTo>
                  <a:pt x="2987029" y="3733944"/>
                  <a:pt x="2987029" y="3722968"/>
                  <a:pt x="2994342" y="3722968"/>
                </a:cubicBezTo>
                <a:cubicBezTo>
                  <a:pt x="2994342" y="3730286"/>
                  <a:pt x="2983373" y="3733944"/>
                  <a:pt x="2994342" y="3741260"/>
                </a:cubicBezTo>
                <a:cubicBezTo>
                  <a:pt x="3001653" y="3726626"/>
                  <a:pt x="3027245" y="3733944"/>
                  <a:pt x="3038213" y="3719310"/>
                </a:cubicBezTo>
                <a:cubicBezTo>
                  <a:pt x="3038213" y="3711994"/>
                  <a:pt x="3038213" y="3704678"/>
                  <a:pt x="3030901" y="3701020"/>
                </a:cubicBezTo>
                <a:cubicBezTo>
                  <a:pt x="3012620" y="3701020"/>
                  <a:pt x="3034557" y="3715652"/>
                  <a:pt x="3023589" y="3719310"/>
                </a:cubicBezTo>
                <a:cubicBezTo>
                  <a:pt x="3023589" y="3708336"/>
                  <a:pt x="3012620" y="3704678"/>
                  <a:pt x="3005310" y="3697362"/>
                </a:cubicBezTo>
                <a:cubicBezTo>
                  <a:pt x="3019932" y="3704678"/>
                  <a:pt x="3023589" y="3693704"/>
                  <a:pt x="3034557" y="3690046"/>
                </a:cubicBezTo>
                <a:cubicBezTo>
                  <a:pt x="3034557" y="3697362"/>
                  <a:pt x="3038213" y="3708336"/>
                  <a:pt x="3049182" y="3708336"/>
                </a:cubicBezTo>
                <a:cubicBezTo>
                  <a:pt x="3049182" y="3704678"/>
                  <a:pt x="3038213" y="3693704"/>
                  <a:pt x="3049182" y="3693704"/>
                </a:cubicBezTo>
                <a:cubicBezTo>
                  <a:pt x="3049182" y="3697362"/>
                  <a:pt x="3052838" y="3701020"/>
                  <a:pt x="3052838" y="3704678"/>
                </a:cubicBezTo>
                <a:cubicBezTo>
                  <a:pt x="3060150" y="3697362"/>
                  <a:pt x="3063806" y="3686388"/>
                  <a:pt x="3067462" y="3679072"/>
                </a:cubicBezTo>
                <a:cubicBezTo>
                  <a:pt x="3085743" y="3690046"/>
                  <a:pt x="3093056" y="3660782"/>
                  <a:pt x="3107681" y="3657124"/>
                </a:cubicBezTo>
                <a:cubicBezTo>
                  <a:pt x="3104024" y="3653466"/>
                  <a:pt x="3104024" y="3649808"/>
                  <a:pt x="3104024" y="3646150"/>
                </a:cubicBezTo>
                <a:cubicBezTo>
                  <a:pt x="3107681" y="3642492"/>
                  <a:pt x="3114992" y="3646150"/>
                  <a:pt x="3111336" y="3635174"/>
                </a:cubicBezTo>
                <a:cubicBezTo>
                  <a:pt x="3129615" y="3646150"/>
                  <a:pt x="3125959" y="3624200"/>
                  <a:pt x="3133271" y="3613226"/>
                </a:cubicBezTo>
                <a:cubicBezTo>
                  <a:pt x="3136927" y="3620542"/>
                  <a:pt x="3140584" y="3609568"/>
                  <a:pt x="3147896" y="3616884"/>
                </a:cubicBezTo>
                <a:cubicBezTo>
                  <a:pt x="3147896" y="3627858"/>
                  <a:pt x="3144240" y="3635174"/>
                  <a:pt x="3140584" y="3635174"/>
                </a:cubicBezTo>
                <a:cubicBezTo>
                  <a:pt x="3155208" y="3646150"/>
                  <a:pt x="3166177" y="3627858"/>
                  <a:pt x="3169833" y="3616884"/>
                </a:cubicBezTo>
                <a:cubicBezTo>
                  <a:pt x="3162520" y="3616884"/>
                  <a:pt x="3162520" y="3627858"/>
                  <a:pt x="3151552" y="3620542"/>
                </a:cubicBezTo>
                <a:cubicBezTo>
                  <a:pt x="3162520" y="3605910"/>
                  <a:pt x="3177145" y="3594936"/>
                  <a:pt x="3184457" y="3572988"/>
                </a:cubicBezTo>
                <a:cubicBezTo>
                  <a:pt x="3184457" y="3569331"/>
                  <a:pt x="3180801" y="3569331"/>
                  <a:pt x="3177145" y="3569331"/>
                </a:cubicBezTo>
                <a:cubicBezTo>
                  <a:pt x="3177145" y="3569331"/>
                  <a:pt x="3177145" y="3569331"/>
                  <a:pt x="3177145" y="3554698"/>
                </a:cubicBezTo>
                <a:cubicBezTo>
                  <a:pt x="3184457" y="3554698"/>
                  <a:pt x="3184457" y="3565673"/>
                  <a:pt x="3191770" y="3565673"/>
                </a:cubicBezTo>
                <a:cubicBezTo>
                  <a:pt x="3210050" y="3565673"/>
                  <a:pt x="3195426" y="3547380"/>
                  <a:pt x="3213707" y="3551040"/>
                </a:cubicBezTo>
                <a:cubicBezTo>
                  <a:pt x="3210050" y="3536406"/>
                  <a:pt x="3191770" y="3543722"/>
                  <a:pt x="3191770" y="3551040"/>
                </a:cubicBezTo>
                <a:cubicBezTo>
                  <a:pt x="3188113" y="3536406"/>
                  <a:pt x="3210050" y="3543722"/>
                  <a:pt x="3199082" y="3529091"/>
                </a:cubicBezTo>
                <a:cubicBezTo>
                  <a:pt x="3213707" y="3532749"/>
                  <a:pt x="3210050" y="3551040"/>
                  <a:pt x="3228331" y="3551040"/>
                </a:cubicBezTo>
                <a:cubicBezTo>
                  <a:pt x="3228331" y="3536406"/>
                  <a:pt x="3261235" y="3525433"/>
                  <a:pt x="3239300" y="3503485"/>
                </a:cubicBezTo>
                <a:cubicBezTo>
                  <a:pt x="3235643" y="3514458"/>
                  <a:pt x="3228331" y="3521774"/>
                  <a:pt x="3221019" y="3529091"/>
                </a:cubicBezTo>
                <a:cubicBezTo>
                  <a:pt x="3217363" y="3518116"/>
                  <a:pt x="3231987" y="3521774"/>
                  <a:pt x="3221019" y="3510800"/>
                </a:cubicBezTo>
                <a:cubicBezTo>
                  <a:pt x="3235643" y="3507143"/>
                  <a:pt x="3246610" y="3481537"/>
                  <a:pt x="3257578" y="3481537"/>
                </a:cubicBezTo>
                <a:cubicBezTo>
                  <a:pt x="3253922" y="3481537"/>
                  <a:pt x="3253922" y="3485194"/>
                  <a:pt x="3253922" y="3488852"/>
                </a:cubicBezTo>
                <a:cubicBezTo>
                  <a:pt x="3261235" y="3488852"/>
                  <a:pt x="3264892" y="3481537"/>
                  <a:pt x="3264892" y="3496168"/>
                </a:cubicBezTo>
                <a:cubicBezTo>
                  <a:pt x="3261235" y="3507143"/>
                  <a:pt x="3257578" y="3481537"/>
                  <a:pt x="3253922" y="3492510"/>
                </a:cubicBezTo>
                <a:cubicBezTo>
                  <a:pt x="3250267" y="3510800"/>
                  <a:pt x="3261235" y="3496168"/>
                  <a:pt x="3264892" y="3503485"/>
                </a:cubicBezTo>
                <a:cubicBezTo>
                  <a:pt x="3253922" y="3510800"/>
                  <a:pt x="3268547" y="3521774"/>
                  <a:pt x="3253922" y="3529091"/>
                </a:cubicBezTo>
                <a:cubicBezTo>
                  <a:pt x="3264892" y="3529091"/>
                  <a:pt x="3268547" y="3521774"/>
                  <a:pt x="3272203" y="3518116"/>
                </a:cubicBezTo>
                <a:cubicBezTo>
                  <a:pt x="3272203" y="3510800"/>
                  <a:pt x="3264892" y="3499827"/>
                  <a:pt x="3275859" y="3499827"/>
                </a:cubicBezTo>
                <a:cubicBezTo>
                  <a:pt x="3279515" y="3507143"/>
                  <a:pt x="3279515" y="3514458"/>
                  <a:pt x="3283172" y="3514458"/>
                </a:cubicBezTo>
                <a:cubicBezTo>
                  <a:pt x="3286828" y="3507143"/>
                  <a:pt x="3294140" y="3503485"/>
                  <a:pt x="3283172" y="3496168"/>
                </a:cubicBezTo>
                <a:cubicBezTo>
                  <a:pt x="3279515" y="3503485"/>
                  <a:pt x="3272203" y="3488852"/>
                  <a:pt x="3268547" y="3496168"/>
                </a:cubicBezTo>
                <a:cubicBezTo>
                  <a:pt x="3264892" y="3481537"/>
                  <a:pt x="3279515" y="3488852"/>
                  <a:pt x="3283172" y="3485194"/>
                </a:cubicBezTo>
                <a:cubicBezTo>
                  <a:pt x="3283172" y="3477879"/>
                  <a:pt x="3286828" y="3474221"/>
                  <a:pt x="3283172" y="3470562"/>
                </a:cubicBezTo>
                <a:cubicBezTo>
                  <a:pt x="3279515" y="3477879"/>
                  <a:pt x="3272203" y="3477879"/>
                  <a:pt x="3268547" y="3481537"/>
                </a:cubicBezTo>
                <a:cubicBezTo>
                  <a:pt x="3261235" y="3466904"/>
                  <a:pt x="3272203" y="3477879"/>
                  <a:pt x="3272203" y="3463246"/>
                </a:cubicBezTo>
                <a:cubicBezTo>
                  <a:pt x="3261235" y="3466904"/>
                  <a:pt x="3257578" y="3477879"/>
                  <a:pt x="3246610" y="3481537"/>
                </a:cubicBezTo>
                <a:cubicBezTo>
                  <a:pt x="3246610" y="3477879"/>
                  <a:pt x="3246610" y="3470562"/>
                  <a:pt x="3242954" y="3470562"/>
                </a:cubicBezTo>
                <a:cubicBezTo>
                  <a:pt x="3239300" y="3474221"/>
                  <a:pt x="3235643" y="3477879"/>
                  <a:pt x="3242954" y="3485194"/>
                </a:cubicBezTo>
                <a:cubicBezTo>
                  <a:pt x="3231987" y="3488852"/>
                  <a:pt x="3224675" y="3496168"/>
                  <a:pt x="3224675" y="3503485"/>
                </a:cubicBezTo>
                <a:cubicBezTo>
                  <a:pt x="3221019" y="3496168"/>
                  <a:pt x="3213707" y="3503485"/>
                  <a:pt x="3217363" y="3507143"/>
                </a:cubicBezTo>
                <a:cubicBezTo>
                  <a:pt x="3213707" y="3507143"/>
                  <a:pt x="3210050" y="3507143"/>
                  <a:pt x="3206394" y="3503485"/>
                </a:cubicBezTo>
                <a:cubicBezTo>
                  <a:pt x="3206394" y="3507143"/>
                  <a:pt x="3202738" y="3510800"/>
                  <a:pt x="3206394" y="3518116"/>
                </a:cubicBezTo>
                <a:cubicBezTo>
                  <a:pt x="3188113" y="3514458"/>
                  <a:pt x="3184457" y="3525433"/>
                  <a:pt x="3180801" y="3536406"/>
                </a:cubicBezTo>
                <a:cubicBezTo>
                  <a:pt x="3180801" y="3532749"/>
                  <a:pt x="3173489" y="3532749"/>
                  <a:pt x="3169833" y="3529091"/>
                </a:cubicBezTo>
                <a:cubicBezTo>
                  <a:pt x="3169833" y="3551040"/>
                  <a:pt x="3133271" y="3547380"/>
                  <a:pt x="3140584" y="3569331"/>
                </a:cubicBezTo>
                <a:cubicBezTo>
                  <a:pt x="3129615" y="3565673"/>
                  <a:pt x="3129615" y="3576646"/>
                  <a:pt x="3129615" y="3583962"/>
                </a:cubicBezTo>
                <a:cubicBezTo>
                  <a:pt x="3118648" y="3583962"/>
                  <a:pt x="3118648" y="3580304"/>
                  <a:pt x="3111336" y="3576646"/>
                </a:cubicBezTo>
                <a:cubicBezTo>
                  <a:pt x="3118648" y="3598594"/>
                  <a:pt x="3085743" y="3591279"/>
                  <a:pt x="3078431" y="3605910"/>
                </a:cubicBezTo>
                <a:cubicBezTo>
                  <a:pt x="3078431" y="3609568"/>
                  <a:pt x="3085743" y="3609568"/>
                  <a:pt x="3085743" y="3613226"/>
                </a:cubicBezTo>
                <a:cubicBezTo>
                  <a:pt x="3074775" y="3620542"/>
                  <a:pt x="3074775" y="3620542"/>
                  <a:pt x="3063806" y="3631516"/>
                </a:cubicBezTo>
                <a:cubicBezTo>
                  <a:pt x="3060150" y="3624200"/>
                  <a:pt x="3071118" y="3616884"/>
                  <a:pt x="3060150" y="3613226"/>
                </a:cubicBezTo>
                <a:cubicBezTo>
                  <a:pt x="3063806" y="3631516"/>
                  <a:pt x="3052838" y="3642492"/>
                  <a:pt x="3045525" y="3649808"/>
                </a:cubicBezTo>
                <a:cubicBezTo>
                  <a:pt x="3034557" y="3657124"/>
                  <a:pt x="3019932" y="3660782"/>
                  <a:pt x="3016276" y="3668098"/>
                </a:cubicBezTo>
                <a:cubicBezTo>
                  <a:pt x="3019932" y="3668098"/>
                  <a:pt x="3023589" y="3671756"/>
                  <a:pt x="3023589" y="3679072"/>
                </a:cubicBezTo>
                <a:cubicBezTo>
                  <a:pt x="3016276" y="3679072"/>
                  <a:pt x="3012620" y="3690046"/>
                  <a:pt x="3005310" y="3693704"/>
                </a:cubicBezTo>
                <a:cubicBezTo>
                  <a:pt x="3005310" y="3686388"/>
                  <a:pt x="3005310" y="3679072"/>
                  <a:pt x="3001653" y="3675414"/>
                </a:cubicBezTo>
                <a:cubicBezTo>
                  <a:pt x="2987029" y="3682730"/>
                  <a:pt x="2972404" y="3701020"/>
                  <a:pt x="2961436" y="3715652"/>
                </a:cubicBezTo>
                <a:cubicBezTo>
                  <a:pt x="2946811" y="3730286"/>
                  <a:pt x="2932187" y="3744918"/>
                  <a:pt x="2913906" y="3744918"/>
                </a:cubicBezTo>
                <a:cubicBezTo>
                  <a:pt x="2917562" y="3744918"/>
                  <a:pt x="2924874" y="3741260"/>
                  <a:pt x="2924874" y="3733944"/>
                </a:cubicBezTo>
                <a:cubicBezTo>
                  <a:pt x="2913906" y="3737602"/>
                  <a:pt x="2913906" y="3730286"/>
                  <a:pt x="2910250" y="3730286"/>
                </a:cubicBezTo>
                <a:cubicBezTo>
                  <a:pt x="2913906" y="3752234"/>
                  <a:pt x="2895625" y="3737602"/>
                  <a:pt x="2891970" y="3744918"/>
                </a:cubicBezTo>
                <a:cubicBezTo>
                  <a:pt x="2888315" y="3752234"/>
                  <a:pt x="2895625" y="3752234"/>
                  <a:pt x="2895625" y="3763208"/>
                </a:cubicBezTo>
                <a:cubicBezTo>
                  <a:pt x="2884659" y="3755892"/>
                  <a:pt x="2881002" y="3763208"/>
                  <a:pt x="2873690" y="3763208"/>
                </a:cubicBezTo>
                <a:cubicBezTo>
                  <a:pt x="2873690" y="3770524"/>
                  <a:pt x="2877346" y="3770524"/>
                  <a:pt x="2881002" y="3774182"/>
                </a:cubicBezTo>
                <a:cubicBezTo>
                  <a:pt x="2873690" y="3774182"/>
                  <a:pt x="2870034" y="3796130"/>
                  <a:pt x="2859065" y="3788814"/>
                </a:cubicBezTo>
                <a:cubicBezTo>
                  <a:pt x="2862722" y="3785156"/>
                  <a:pt x="2870034" y="3785156"/>
                  <a:pt x="2870034" y="3774182"/>
                </a:cubicBezTo>
                <a:cubicBezTo>
                  <a:pt x="2855409" y="3785156"/>
                  <a:pt x="2859065" y="3770524"/>
                  <a:pt x="2844442" y="3766866"/>
                </a:cubicBezTo>
                <a:cubicBezTo>
                  <a:pt x="2844442" y="3774182"/>
                  <a:pt x="2848097" y="3777840"/>
                  <a:pt x="2851753" y="3781498"/>
                </a:cubicBezTo>
                <a:cubicBezTo>
                  <a:pt x="2848097" y="3792472"/>
                  <a:pt x="2829817" y="3803446"/>
                  <a:pt x="2815192" y="3810762"/>
                </a:cubicBezTo>
                <a:cubicBezTo>
                  <a:pt x="2822504" y="3821738"/>
                  <a:pt x="2815192" y="3829054"/>
                  <a:pt x="2815192" y="3836370"/>
                </a:cubicBezTo>
                <a:cubicBezTo>
                  <a:pt x="2804223" y="3840028"/>
                  <a:pt x="2811536" y="3825396"/>
                  <a:pt x="2800567" y="3825396"/>
                </a:cubicBezTo>
                <a:cubicBezTo>
                  <a:pt x="2804223" y="3840028"/>
                  <a:pt x="2796911" y="3847344"/>
                  <a:pt x="2796911" y="3858318"/>
                </a:cubicBezTo>
                <a:cubicBezTo>
                  <a:pt x="2800567" y="3858318"/>
                  <a:pt x="2804223" y="3854660"/>
                  <a:pt x="2804223" y="3858318"/>
                </a:cubicBezTo>
                <a:cubicBezTo>
                  <a:pt x="2796911" y="3858318"/>
                  <a:pt x="2800567" y="3869292"/>
                  <a:pt x="2804223" y="3872950"/>
                </a:cubicBezTo>
                <a:cubicBezTo>
                  <a:pt x="2796911" y="3872950"/>
                  <a:pt x="2796911" y="3883924"/>
                  <a:pt x="2789599" y="3883924"/>
                </a:cubicBezTo>
                <a:cubicBezTo>
                  <a:pt x="2785942" y="3872950"/>
                  <a:pt x="2793256" y="3876608"/>
                  <a:pt x="2793256" y="3872950"/>
                </a:cubicBezTo>
                <a:cubicBezTo>
                  <a:pt x="2782286" y="3872950"/>
                  <a:pt x="2789599" y="3865634"/>
                  <a:pt x="2789599" y="3861976"/>
                </a:cubicBezTo>
                <a:cubicBezTo>
                  <a:pt x="2782286" y="3869292"/>
                  <a:pt x="2774974" y="3872950"/>
                  <a:pt x="2767664" y="3865634"/>
                </a:cubicBezTo>
                <a:cubicBezTo>
                  <a:pt x="2774974" y="3869292"/>
                  <a:pt x="2774974" y="3858318"/>
                  <a:pt x="2771320" y="3858318"/>
                </a:cubicBezTo>
                <a:cubicBezTo>
                  <a:pt x="2753039" y="3861976"/>
                  <a:pt x="2756695" y="3883924"/>
                  <a:pt x="2749383" y="3894898"/>
                </a:cubicBezTo>
                <a:cubicBezTo>
                  <a:pt x="2745727" y="3887582"/>
                  <a:pt x="2749383" y="3876608"/>
                  <a:pt x="2738414" y="3880266"/>
                </a:cubicBezTo>
                <a:cubicBezTo>
                  <a:pt x="2740241" y="3885753"/>
                  <a:pt x="2741157" y="3894898"/>
                  <a:pt x="2739785" y="3902214"/>
                </a:cubicBezTo>
                <a:lnTo>
                  <a:pt x="2733086" y="3908172"/>
                </a:lnTo>
                <a:lnTo>
                  <a:pt x="2731102" y="3902214"/>
                </a:lnTo>
                <a:cubicBezTo>
                  <a:pt x="2723790" y="3909532"/>
                  <a:pt x="2716477" y="3916848"/>
                  <a:pt x="2712821" y="3927822"/>
                </a:cubicBezTo>
                <a:cubicBezTo>
                  <a:pt x="2705509" y="3927822"/>
                  <a:pt x="2701853" y="3924164"/>
                  <a:pt x="2698197" y="3920506"/>
                </a:cubicBezTo>
                <a:cubicBezTo>
                  <a:pt x="2694541" y="3931480"/>
                  <a:pt x="2698197" y="3927822"/>
                  <a:pt x="2698197" y="3938796"/>
                </a:cubicBezTo>
                <a:cubicBezTo>
                  <a:pt x="2690884" y="3938796"/>
                  <a:pt x="2690884" y="3942454"/>
                  <a:pt x="2687228" y="3942454"/>
                </a:cubicBezTo>
                <a:cubicBezTo>
                  <a:pt x="2683572" y="3942454"/>
                  <a:pt x="2683572" y="3935138"/>
                  <a:pt x="2679916" y="3935138"/>
                </a:cubicBezTo>
                <a:cubicBezTo>
                  <a:pt x="2657981" y="3946112"/>
                  <a:pt x="2657981" y="3968060"/>
                  <a:pt x="2647012" y="3986350"/>
                </a:cubicBezTo>
                <a:cubicBezTo>
                  <a:pt x="2643356" y="3979034"/>
                  <a:pt x="2639700" y="3971718"/>
                  <a:pt x="2636045" y="3968060"/>
                </a:cubicBezTo>
                <a:cubicBezTo>
                  <a:pt x="2632388" y="3971718"/>
                  <a:pt x="2621420" y="3975376"/>
                  <a:pt x="2625076" y="3986350"/>
                </a:cubicBezTo>
                <a:cubicBezTo>
                  <a:pt x="2632388" y="3986350"/>
                  <a:pt x="2632388" y="3968060"/>
                  <a:pt x="2639700" y="3982692"/>
                </a:cubicBezTo>
                <a:cubicBezTo>
                  <a:pt x="2636045" y="3990008"/>
                  <a:pt x="2625076" y="3990008"/>
                  <a:pt x="2610451" y="3993668"/>
                </a:cubicBezTo>
                <a:cubicBezTo>
                  <a:pt x="2610451" y="4008300"/>
                  <a:pt x="2621420" y="3993668"/>
                  <a:pt x="2625076" y="4004642"/>
                </a:cubicBezTo>
                <a:cubicBezTo>
                  <a:pt x="2603139" y="4011958"/>
                  <a:pt x="2595826" y="4041222"/>
                  <a:pt x="2584858" y="4055854"/>
                </a:cubicBezTo>
                <a:cubicBezTo>
                  <a:pt x="2581202" y="4048538"/>
                  <a:pt x="2592170" y="4048538"/>
                  <a:pt x="2588514" y="4044880"/>
                </a:cubicBezTo>
                <a:cubicBezTo>
                  <a:pt x="2581202" y="4044880"/>
                  <a:pt x="2584858" y="4033906"/>
                  <a:pt x="2573889" y="4037564"/>
                </a:cubicBezTo>
                <a:cubicBezTo>
                  <a:pt x="2577546" y="4074144"/>
                  <a:pt x="2540986" y="4070486"/>
                  <a:pt x="2530017" y="4092436"/>
                </a:cubicBezTo>
                <a:cubicBezTo>
                  <a:pt x="2530017" y="4085120"/>
                  <a:pt x="2526361" y="4081462"/>
                  <a:pt x="2519049" y="4081462"/>
                </a:cubicBezTo>
                <a:cubicBezTo>
                  <a:pt x="2522706" y="4096094"/>
                  <a:pt x="2522706" y="4107068"/>
                  <a:pt x="2515393" y="4110726"/>
                </a:cubicBezTo>
                <a:cubicBezTo>
                  <a:pt x="2515393" y="4107068"/>
                  <a:pt x="2511737" y="4107068"/>
                  <a:pt x="2511737" y="4103410"/>
                </a:cubicBezTo>
                <a:cubicBezTo>
                  <a:pt x="2504424" y="4125358"/>
                  <a:pt x="2482488" y="4129016"/>
                  <a:pt x="2478831" y="4150964"/>
                </a:cubicBezTo>
                <a:cubicBezTo>
                  <a:pt x="2478831" y="4147306"/>
                  <a:pt x="2475175" y="4143648"/>
                  <a:pt x="2471520" y="4143648"/>
                </a:cubicBezTo>
                <a:cubicBezTo>
                  <a:pt x="2456895" y="4169255"/>
                  <a:pt x="2453238" y="4161938"/>
                  <a:pt x="2434958" y="4176571"/>
                </a:cubicBezTo>
                <a:cubicBezTo>
                  <a:pt x="2434958" y="4169255"/>
                  <a:pt x="2431303" y="4161938"/>
                  <a:pt x="2427647" y="4161938"/>
                </a:cubicBezTo>
                <a:cubicBezTo>
                  <a:pt x="2427647" y="4180229"/>
                  <a:pt x="2416679" y="4161938"/>
                  <a:pt x="2416679" y="4172913"/>
                </a:cubicBezTo>
                <a:cubicBezTo>
                  <a:pt x="2416679" y="4180229"/>
                  <a:pt x="2416679" y="4187545"/>
                  <a:pt x="2420335" y="4191203"/>
                </a:cubicBezTo>
                <a:cubicBezTo>
                  <a:pt x="2416679" y="4191203"/>
                  <a:pt x="2413022" y="4191203"/>
                  <a:pt x="2413022" y="4191203"/>
                </a:cubicBezTo>
                <a:cubicBezTo>
                  <a:pt x="2413022" y="4194861"/>
                  <a:pt x="2413022" y="4194861"/>
                  <a:pt x="2413022" y="4194861"/>
                </a:cubicBezTo>
                <a:cubicBezTo>
                  <a:pt x="2413022" y="4194861"/>
                  <a:pt x="2409366" y="4194861"/>
                  <a:pt x="2409366" y="4194861"/>
                </a:cubicBezTo>
                <a:cubicBezTo>
                  <a:pt x="2409366" y="4202177"/>
                  <a:pt x="2416679" y="4198519"/>
                  <a:pt x="2420335" y="4202177"/>
                </a:cubicBezTo>
                <a:cubicBezTo>
                  <a:pt x="2409366" y="4205835"/>
                  <a:pt x="2409366" y="4205835"/>
                  <a:pt x="2405710" y="4205835"/>
                </a:cubicBezTo>
                <a:cubicBezTo>
                  <a:pt x="2413022" y="4205835"/>
                  <a:pt x="2423989" y="4202177"/>
                  <a:pt x="2420335" y="4216809"/>
                </a:cubicBezTo>
                <a:cubicBezTo>
                  <a:pt x="2416679" y="4209493"/>
                  <a:pt x="2405710" y="4209493"/>
                  <a:pt x="2398398" y="4213151"/>
                </a:cubicBezTo>
                <a:cubicBezTo>
                  <a:pt x="2402054" y="4216809"/>
                  <a:pt x="2409366" y="4213151"/>
                  <a:pt x="2409366" y="4220467"/>
                </a:cubicBezTo>
                <a:cubicBezTo>
                  <a:pt x="2398398" y="4220467"/>
                  <a:pt x="2387429" y="4227783"/>
                  <a:pt x="2380117" y="4235099"/>
                </a:cubicBezTo>
                <a:cubicBezTo>
                  <a:pt x="2383773" y="4235099"/>
                  <a:pt x="2387429" y="4238757"/>
                  <a:pt x="2387429" y="4242415"/>
                </a:cubicBezTo>
                <a:cubicBezTo>
                  <a:pt x="2380117" y="4242415"/>
                  <a:pt x="2380117" y="4238757"/>
                  <a:pt x="2372806" y="4238757"/>
                </a:cubicBezTo>
                <a:cubicBezTo>
                  <a:pt x="2372806" y="4238757"/>
                  <a:pt x="2372806" y="4238757"/>
                  <a:pt x="2369149" y="4238757"/>
                </a:cubicBezTo>
                <a:cubicBezTo>
                  <a:pt x="2365493" y="4249731"/>
                  <a:pt x="2372806" y="4257049"/>
                  <a:pt x="2369149" y="4260707"/>
                </a:cubicBezTo>
                <a:cubicBezTo>
                  <a:pt x="2369149" y="4260707"/>
                  <a:pt x="2372806" y="4264365"/>
                  <a:pt x="2372806" y="4268023"/>
                </a:cubicBezTo>
                <a:cubicBezTo>
                  <a:pt x="2365493" y="4268023"/>
                  <a:pt x="2365493" y="4264365"/>
                  <a:pt x="2361836" y="4264365"/>
                </a:cubicBezTo>
                <a:cubicBezTo>
                  <a:pt x="2365493" y="4268023"/>
                  <a:pt x="2372806" y="4271681"/>
                  <a:pt x="2372806" y="4275339"/>
                </a:cubicBezTo>
                <a:cubicBezTo>
                  <a:pt x="2365493" y="4278997"/>
                  <a:pt x="2365493" y="4271681"/>
                  <a:pt x="2358181" y="4271681"/>
                </a:cubicBezTo>
                <a:cubicBezTo>
                  <a:pt x="2361836" y="4289971"/>
                  <a:pt x="2358181" y="4300945"/>
                  <a:pt x="2343556" y="4300945"/>
                </a:cubicBezTo>
                <a:cubicBezTo>
                  <a:pt x="2343556" y="4311919"/>
                  <a:pt x="2358181" y="4304603"/>
                  <a:pt x="2358181" y="4319235"/>
                </a:cubicBezTo>
                <a:cubicBezTo>
                  <a:pt x="2354524" y="4322893"/>
                  <a:pt x="2354524" y="4330209"/>
                  <a:pt x="2350868" y="4333867"/>
                </a:cubicBezTo>
                <a:cubicBezTo>
                  <a:pt x="2350868" y="4326551"/>
                  <a:pt x="2347212" y="4322893"/>
                  <a:pt x="2339899" y="4322893"/>
                </a:cubicBezTo>
                <a:cubicBezTo>
                  <a:pt x="2332587" y="4341185"/>
                  <a:pt x="2325275" y="4355817"/>
                  <a:pt x="2317964" y="4370449"/>
                </a:cubicBezTo>
                <a:cubicBezTo>
                  <a:pt x="2310650" y="4385081"/>
                  <a:pt x="2303340" y="4399713"/>
                  <a:pt x="2292371" y="4418003"/>
                </a:cubicBezTo>
                <a:cubicBezTo>
                  <a:pt x="2296028" y="4418003"/>
                  <a:pt x="2299684" y="4418003"/>
                  <a:pt x="2303340" y="4425319"/>
                </a:cubicBezTo>
                <a:cubicBezTo>
                  <a:pt x="2288715" y="4421661"/>
                  <a:pt x="2296028" y="4432637"/>
                  <a:pt x="2292371" y="4436295"/>
                </a:cubicBezTo>
                <a:cubicBezTo>
                  <a:pt x="2288715" y="4428979"/>
                  <a:pt x="2285059" y="4428979"/>
                  <a:pt x="2281403" y="4428979"/>
                </a:cubicBezTo>
                <a:cubicBezTo>
                  <a:pt x="2277747" y="4439953"/>
                  <a:pt x="2266778" y="4443611"/>
                  <a:pt x="2274091" y="4458243"/>
                </a:cubicBezTo>
                <a:cubicBezTo>
                  <a:pt x="2266778" y="4461901"/>
                  <a:pt x="2263122" y="4458243"/>
                  <a:pt x="2259466" y="4458243"/>
                </a:cubicBezTo>
                <a:cubicBezTo>
                  <a:pt x="2266778" y="4480191"/>
                  <a:pt x="2244841" y="4480191"/>
                  <a:pt x="2244841" y="4494823"/>
                </a:cubicBezTo>
                <a:cubicBezTo>
                  <a:pt x="2248498" y="4494823"/>
                  <a:pt x="2252154" y="4498481"/>
                  <a:pt x="2252154" y="4498481"/>
                </a:cubicBezTo>
                <a:cubicBezTo>
                  <a:pt x="2252154" y="4491165"/>
                  <a:pt x="2259466" y="4487507"/>
                  <a:pt x="2266778" y="4483849"/>
                </a:cubicBezTo>
                <a:cubicBezTo>
                  <a:pt x="2263122" y="4494823"/>
                  <a:pt x="2263122" y="4505797"/>
                  <a:pt x="2270434" y="4520431"/>
                </a:cubicBezTo>
                <a:cubicBezTo>
                  <a:pt x="2259466" y="4524089"/>
                  <a:pt x="2266778" y="4502139"/>
                  <a:pt x="2259466" y="4502139"/>
                </a:cubicBezTo>
                <a:cubicBezTo>
                  <a:pt x="2252154" y="4513113"/>
                  <a:pt x="2252154" y="4535063"/>
                  <a:pt x="2252154" y="4553353"/>
                </a:cubicBezTo>
                <a:cubicBezTo>
                  <a:pt x="2255810" y="4553353"/>
                  <a:pt x="2255810" y="4549695"/>
                  <a:pt x="2266778" y="4549695"/>
                </a:cubicBezTo>
                <a:cubicBezTo>
                  <a:pt x="2263122" y="4542379"/>
                  <a:pt x="2274091" y="4535063"/>
                  <a:pt x="2263122" y="4527747"/>
                </a:cubicBezTo>
                <a:cubicBezTo>
                  <a:pt x="2270434" y="4520431"/>
                  <a:pt x="2270434" y="4527747"/>
                  <a:pt x="2277747" y="4527747"/>
                </a:cubicBezTo>
                <a:cubicBezTo>
                  <a:pt x="2285059" y="4520431"/>
                  <a:pt x="2274091" y="4513113"/>
                  <a:pt x="2281403" y="4509455"/>
                </a:cubicBezTo>
                <a:cubicBezTo>
                  <a:pt x="2285059" y="4516773"/>
                  <a:pt x="2288715" y="4520431"/>
                  <a:pt x="2292371" y="4524089"/>
                </a:cubicBezTo>
                <a:cubicBezTo>
                  <a:pt x="2296028" y="4527747"/>
                  <a:pt x="2296028" y="4531405"/>
                  <a:pt x="2299684" y="4531405"/>
                </a:cubicBezTo>
                <a:cubicBezTo>
                  <a:pt x="2299684" y="4538721"/>
                  <a:pt x="2299684" y="4542379"/>
                  <a:pt x="2296028" y="4546037"/>
                </a:cubicBezTo>
                <a:cubicBezTo>
                  <a:pt x="2296028" y="4542379"/>
                  <a:pt x="2292371" y="4538721"/>
                  <a:pt x="2288715" y="4535063"/>
                </a:cubicBezTo>
                <a:cubicBezTo>
                  <a:pt x="2277747" y="4542379"/>
                  <a:pt x="2274091" y="4560669"/>
                  <a:pt x="2259466" y="4564327"/>
                </a:cubicBezTo>
                <a:cubicBezTo>
                  <a:pt x="2259466" y="4564327"/>
                  <a:pt x="2259466" y="4567985"/>
                  <a:pt x="2255810" y="4567985"/>
                </a:cubicBezTo>
                <a:cubicBezTo>
                  <a:pt x="2255810" y="4560669"/>
                  <a:pt x="2252154" y="4560669"/>
                  <a:pt x="2248498" y="4560669"/>
                </a:cubicBezTo>
                <a:cubicBezTo>
                  <a:pt x="2248498" y="4560669"/>
                  <a:pt x="2248498" y="4560669"/>
                  <a:pt x="2248498" y="4564327"/>
                </a:cubicBezTo>
                <a:cubicBezTo>
                  <a:pt x="2248498" y="4564327"/>
                  <a:pt x="2248498" y="4567985"/>
                  <a:pt x="2248498" y="4567985"/>
                </a:cubicBezTo>
                <a:cubicBezTo>
                  <a:pt x="2252154" y="4571643"/>
                  <a:pt x="2252154" y="4571643"/>
                  <a:pt x="2255810" y="4575301"/>
                </a:cubicBezTo>
                <a:cubicBezTo>
                  <a:pt x="2252154" y="4575301"/>
                  <a:pt x="2248498" y="4575301"/>
                  <a:pt x="2248498" y="4575301"/>
                </a:cubicBezTo>
                <a:cubicBezTo>
                  <a:pt x="2244841" y="4593591"/>
                  <a:pt x="2241185" y="4608225"/>
                  <a:pt x="2230217" y="4615541"/>
                </a:cubicBezTo>
                <a:cubicBezTo>
                  <a:pt x="2237529" y="4626515"/>
                  <a:pt x="2233873" y="4626515"/>
                  <a:pt x="2230217" y="4633831"/>
                </a:cubicBezTo>
                <a:cubicBezTo>
                  <a:pt x="2211936" y="4622857"/>
                  <a:pt x="2233873" y="4600909"/>
                  <a:pt x="2215592" y="4593591"/>
                </a:cubicBezTo>
                <a:cubicBezTo>
                  <a:pt x="2204624" y="4611883"/>
                  <a:pt x="2200968" y="4633831"/>
                  <a:pt x="2197313" y="4663095"/>
                </a:cubicBezTo>
                <a:cubicBezTo>
                  <a:pt x="2186345" y="4666753"/>
                  <a:pt x="2186345" y="4655779"/>
                  <a:pt x="2197313" y="4659437"/>
                </a:cubicBezTo>
                <a:cubicBezTo>
                  <a:pt x="2189999" y="4655779"/>
                  <a:pt x="2197313" y="4630173"/>
                  <a:pt x="2182689" y="4626515"/>
                </a:cubicBezTo>
                <a:cubicBezTo>
                  <a:pt x="2179033" y="4637489"/>
                  <a:pt x="2179033" y="4663095"/>
                  <a:pt x="2182689" y="4674069"/>
                </a:cubicBezTo>
                <a:cubicBezTo>
                  <a:pt x="2182689" y="4670411"/>
                  <a:pt x="2179033" y="4670411"/>
                  <a:pt x="2175376" y="4670411"/>
                </a:cubicBezTo>
                <a:cubicBezTo>
                  <a:pt x="2175376" y="4688701"/>
                  <a:pt x="2171720" y="4704248"/>
                  <a:pt x="2170807" y="4721624"/>
                </a:cubicBezTo>
                <a:lnTo>
                  <a:pt x="2182689" y="4783812"/>
                </a:lnTo>
                <a:lnTo>
                  <a:pt x="2160752" y="4769178"/>
                </a:lnTo>
                <a:cubicBezTo>
                  <a:pt x="2164409" y="4769178"/>
                  <a:pt x="2171720" y="4772836"/>
                  <a:pt x="2171720" y="4769178"/>
                </a:cubicBezTo>
                <a:cubicBezTo>
                  <a:pt x="2171720" y="4765520"/>
                  <a:pt x="2171720" y="4761862"/>
                  <a:pt x="2164409" y="4758204"/>
                </a:cubicBezTo>
                <a:cubicBezTo>
                  <a:pt x="2160752" y="4765520"/>
                  <a:pt x="2153440" y="4769178"/>
                  <a:pt x="2153440" y="4776496"/>
                </a:cubicBezTo>
                <a:cubicBezTo>
                  <a:pt x="2157096" y="4776496"/>
                  <a:pt x="2160752" y="4783812"/>
                  <a:pt x="2164409" y="4787470"/>
                </a:cubicBezTo>
                <a:cubicBezTo>
                  <a:pt x="2164409" y="4794786"/>
                  <a:pt x="2146127" y="4787470"/>
                  <a:pt x="2146127" y="4794786"/>
                </a:cubicBezTo>
                <a:cubicBezTo>
                  <a:pt x="2146127" y="4798444"/>
                  <a:pt x="2149784" y="4805760"/>
                  <a:pt x="2153440" y="4805760"/>
                </a:cubicBezTo>
                <a:cubicBezTo>
                  <a:pt x="2157096" y="4794786"/>
                  <a:pt x="2153440" y="4794786"/>
                  <a:pt x="2168064" y="4802102"/>
                </a:cubicBezTo>
                <a:lnTo>
                  <a:pt x="2171349" y="4793886"/>
                </a:lnTo>
                <a:lnTo>
                  <a:pt x="2168521" y="4814905"/>
                </a:lnTo>
                <a:cubicBezTo>
                  <a:pt x="2169891" y="4823137"/>
                  <a:pt x="2171720" y="4831366"/>
                  <a:pt x="2168064" y="4838682"/>
                </a:cubicBezTo>
                <a:cubicBezTo>
                  <a:pt x="2160752" y="4824050"/>
                  <a:pt x="2153440" y="4805760"/>
                  <a:pt x="2138815" y="4802102"/>
                </a:cubicBezTo>
                <a:cubicBezTo>
                  <a:pt x="2124190" y="4809418"/>
                  <a:pt x="2142471" y="4835024"/>
                  <a:pt x="2135159" y="4845998"/>
                </a:cubicBezTo>
                <a:cubicBezTo>
                  <a:pt x="2116878" y="4842340"/>
                  <a:pt x="2124190" y="4856972"/>
                  <a:pt x="2116878" y="4864290"/>
                </a:cubicBezTo>
                <a:cubicBezTo>
                  <a:pt x="2127846" y="4871606"/>
                  <a:pt x="2127846" y="4900870"/>
                  <a:pt x="2116878" y="4897212"/>
                </a:cubicBezTo>
                <a:cubicBezTo>
                  <a:pt x="2120534" y="4889896"/>
                  <a:pt x="2120534" y="4875264"/>
                  <a:pt x="2109566" y="4878922"/>
                </a:cubicBezTo>
                <a:cubicBezTo>
                  <a:pt x="2113222" y="4889896"/>
                  <a:pt x="2109566" y="4893554"/>
                  <a:pt x="2109566" y="4900870"/>
                </a:cubicBezTo>
                <a:cubicBezTo>
                  <a:pt x="2113222" y="4900870"/>
                  <a:pt x="2113222" y="4908186"/>
                  <a:pt x="2120534" y="4904528"/>
                </a:cubicBezTo>
                <a:cubicBezTo>
                  <a:pt x="2116878" y="4926476"/>
                  <a:pt x="2116878" y="4919160"/>
                  <a:pt x="2120534" y="4944766"/>
                </a:cubicBezTo>
                <a:cubicBezTo>
                  <a:pt x="2094941" y="4944766"/>
                  <a:pt x="2116878" y="4974032"/>
                  <a:pt x="2098597" y="4977690"/>
                </a:cubicBezTo>
                <a:cubicBezTo>
                  <a:pt x="2102253" y="4988664"/>
                  <a:pt x="2102253" y="4992322"/>
                  <a:pt x="2105910" y="4999638"/>
                </a:cubicBezTo>
                <a:cubicBezTo>
                  <a:pt x="2102253" y="5003296"/>
                  <a:pt x="2094941" y="4992322"/>
                  <a:pt x="2094941" y="4995980"/>
                </a:cubicBezTo>
                <a:cubicBezTo>
                  <a:pt x="2094941" y="4999638"/>
                  <a:pt x="2094941" y="4999638"/>
                  <a:pt x="2094941" y="5003296"/>
                </a:cubicBezTo>
                <a:cubicBezTo>
                  <a:pt x="2094941" y="5003296"/>
                  <a:pt x="2094941" y="5003296"/>
                  <a:pt x="2091285" y="4999638"/>
                </a:cubicBezTo>
                <a:cubicBezTo>
                  <a:pt x="2094941" y="5003296"/>
                  <a:pt x="2098597" y="5003296"/>
                  <a:pt x="2098597" y="5006954"/>
                </a:cubicBezTo>
                <a:cubicBezTo>
                  <a:pt x="2091285" y="5003296"/>
                  <a:pt x="2087629" y="5003296"/>
                  <a:pt x="2091285" y="5014270"/>
                </a:cubicBezTo>
                <a:cubicBezTo>
                  <a:pt x="2087629" y="5017928"/>
                  <a:pt x="2087629" y="5017928"/>
                  <a:pt x="2087629" y="5017928"/>
                </a:cubicBezTo>
                <a:cubicBezTo>
                  <a:pt x="2094941" y="5032560"/>
                  <a:pt x="2098597" y="5050852"/>
                  <a:pt x="2094941" y="5058168"/>
                </a:cubicBezTo>
                <a:cubicBezTo>
                  <a:pt x="2087629" y="5058168"/>
                  <a:pt x="2087629" y="5039878"/>
                  <a:pt x="2080317" y="5043536"/>
                </a:cubicBezTo>
                <a:cubicBezTo>
                  <a:pt x="2083975" y="5065484"/>
                  <a:pt x="2080317" y="5076458"/>
                  <a:pt x="2098597" y="5102064"/>
                </a:cubicBezTo>
                <a:cubicBezTo>
                  <a:pt x="2087629" y="5109380"/>
                  <a:pt x="2080317" y="5120354"/>
                  <a:pt x="2069350" y="5127672"/>
                </a:cubicBezTo>
                <a:cubicBezTo>
                  <a:pt x="2080317" y="5153278"/>
                  <a:pt x="2069350" y="5156936"/>
                  <a:pt x="2087629" y="5175226"/>
                </a:cubicBezTo>
                <a:cubicBezTo>
                  <a:pt x="2080317" y="5178884"/>
                  <a:pt x="2080317" y="5160594"/>
                  <a:pt x="2069350" y="5167910"/>
                </a:cubicBezTo>
                <a:cubicBezTo>
                  <a:pt x="2062038" y="5178884"/>
                  <a:pt x="2069350" y="5175226"/>
                  <a:pt x="2054725" y="5167910"/>
                </a:cubicBezTo>
                <a:cubicBezTo>
                  <a:pt x="2054725" y="5167910"/>
                  <a:pt x="2054725" y="5167910"/>
                  <a:pt x="2065694" y="5197174"/>
                </a:cubicBezTo>
                <a:cubicBezTo>
                  <a:pt x="2054725" y="5200832"/>
                  <a:pt x="2051070" y="5208148"/>
                  <a:pt x="2054725" y="5219124"/>
                </a:cubicBezTo>
                <a:cubicBezTo>
                  <a:pt x="2065694" y="5219124"/>
                  <a:pt x="2058382" y="5211808"/>
                  <a:pt x="2065694" y="5208148"/>
                </a:cubicBezTo>
                <a:cubicBezTo>
                  <a:pt x="2065694" y="5219124"/>
                  <a:pt x="2073006" y="5226440"/>
                  <a:pt x="2076662" y="5230098"/>
                </a:cubicBezTo>
                <a:cubicBezTo>
                  <a:pt x="2073006" y="5233756"/>
                  <a:pt x="2076662" y="5244730"/>
                  <a:pt x="2062038" y="5244730"/>
                </a:cubicBezTo>
                <a:cubicBezTo>
                  <a:pt x="2058382" y="5237414"/>
                  <a:pt x="2054725" y="5230098"/>
                  <a:pt x="2047413" y="5233756"/>
                </a:cubicBezTo>
                <a:cubicBezTo>
                  <a:pt x="2054725" y="5248388"/>
                  <a:pt x="2062038" y="5266678"/>
                  <a:pt x="2069350" y="5281310"/>
                </a:cubicBezTo>
                <a:cubicBezTo>
                  <a:pt x="2047413" y="5277652"/>
                  <a:pt x="2080317" y="5314233"/>
                  <a:pt x="2058382" y="5310575"/>
                </a:cubicBezTo>
                <a:cubicBezTo>
                  <a:pt x="2051070" y="5303259"/>
                  <a:pt x="2058382" y="5299601"/>
                  <a:pt x="2047413" y="5295942"/>
                </a:cubicBezTo>
                <a:cubicBezTo>
                  <a:pt x="2054725" y="5295942"/>
                  <a:pt x="2047413" y="5281310"/>
                  <a:pt x="2051070" y="5277652"/>
                </a:cubicBezTo>
                <a:cubicBezTo>
                  <a:pt x="2047413" y="5277652"/>
                  <a:pt x="2043757" y="5273994"/>
                  <a:pt x="2036445" y="5277652"/>
                </a:cubicBezTo>
                <a:cubicBezTo>
                  <a:pt x="2040101" y="5281310"/>
                  <a:pt x="2043757" y="5288626"/>
                  <a:pt x="2043757" y="5295942"/>
                </a:cubicBezTo>
                <a:cubicBezTo>
                  <a:pt x="2029132" y="5288626"/>
                  <a:pt x="2040101" y="5310575"/>
                  <a:pt x="2025476" y="5314233"/>
                </a:cubicBezTo>
                <a:cubicBezTo>
                  <a:pt x="2021820" y="5288626"/>
                  <a:pt x="2040101" y="5273994"/>
                  <a:pt x="2010852" y="5248388"/>
                </a:cubicBezTo>
                <a:cubicBezTo>
                  <a:pt x="1996227" y="5259362"/>
                  <a:pt x="2025476" y="5317891"/>
                  <a:pt x="1988915" y="5303259"/>
                </a:cubicBezTo>
                <a:cubicBezTo>
                  <a:pt x="1985259" y="5306917"/>
                  <a:pt x="1988915" y="5314233"/>
                  <a:pt x="1992571" y="5325207"/>
                </a:cubicBezTo>
                <a:cubicBezTo>
                  <a:pt x="1996227" y="5325207"/>
                  <a:pt x="1999884" y="5321549"/>
                  <a:pt x="2003539" y="5325207"/>
                </a:cubicBezTo>
                <a:cubicBezTo>
                  <a:pt x="1992571" y="5339839"/>
                  <a:pt x="1988915" y="5354471"/>
                  <a:pt x="1985259" y="5372761"/>
                </a:cubicBezTo>
                <a:cubicBezTo>
                  <a:pt x="1981602" y="5387395"/>
                  <a:pt x="1977946" y="5402027"/>
                  <a:pt x="1966980" y="5416659"/>
                </a:cubicBezTo>
                <a:cubicBezTo>
                  <a:pt x="1970634" y="5416659"/>
                  <a:pt x="1974290" y="5423975"/>
                  <a:pt x="1977946" y="5423975"/>
                </a:cubicBezTo>
                <a:cubicBezTo>
                  <a:pt x="1963323" y="5423975"/>
                  <a:pt x="1974290" y="5438607"/>
                  <a:pt x="1966980" y="5438607"/>
                </a:cubicBezTo>
                <a:cubicBezTo>
                  <a:pt x="1959665" y="5427633"/>
                  <a:pt x="1966980" y="5420317"/>
                  <a:pt x="1956009" y="5420317"/>
                </a:cubicBezTo>
                <a:cubicBezTo>
                  <a:pt x="1948699" y="5431291"/>
                  <a:pt x="1945043" y="5442265"/>
                  <a:pt x="1941387" y="5456897"/>
                </a:cubicBezTo>
                <a:cubicBezTo>
                  <a:pt x="1934074" y="5460555"/>
                  <a:pt x="1934074" y="5453239"/>
                  <a:pt x="1926762" y="5456897"/>
                </a:cubicBezTo>
                <a:cubicBezTo>
                  <a:pt x="1930418" y="5460555"/>
                  <a:pt x="1934074" y="5460555"/>
                  <a:pt x="1934074" y="5467871"/>
                </a:cubicBezTo>
                <a:cubicBezTo>
                  <a:pt x="1926762" y="5471529"/>
                  <a:pt x="1923106" y="5464213"/>
                  <a:pt x="1912137" y="5467871"/>
                </a:cubicBezTo>
                <a:cubicBezTo>
                  <a:pt x="1919450" y="5482505"/>
                  <a:pt x="1912137" y="5478847"/>
                  <a:pt x="1919450" y="5489821"/>
                </a:cubicBezTo>
                <a:cubicBezTo>
                  <a:pt x="1912137" y="5486163"/>
                  <a:pt x="1904825" y="5478847"/>
                  <a:pt x="1893857" y="5475189"/>
                </a:cubicBezTo>
                <a:cubicBezTo>
                  <a:pt x="1893857" y="5486163"/>
                  <a:pt x="1897513" y="5497137"/>
                  <a:pt x="1886545" y="5500795"/>
                </a:cubicBezTo>
                <a:cubicBezTo>
                  <a:pt x="1886545" y="5497137"/>
                  <a:pt x="1882888" y="5497137"/>
                  <a:pt x="1882888" y="5493479"/>
                </a:cubicBezTo>
                <a:cubicBezTo>
                  <a:pt x="1882888" y="5493479"/>
                  <a:pt x="1879232" y="5493479"/>
                  <a:pt x="1879232" y="5489821"/>
                </a:cubicBezTo>
                <a:cubicBezTo>
                  <a:pt x="1890200" y="5493479"/>
                  <a:pt x="1890200" y="5478847"/>
                  <a:pt x="1882888" y="5475189"/>
                </a:cubicBezTo>
                <a:cubicBezTo>
                  <a:pt x="1875576" y="5493479"/>
                  <a:pt x="1871920" y="5500795"/>
                  <a:pt x="1879232" y="5519085"/>
                </a:cubicBezTo>
                <a:cubicBezTo>
                  <a:pt x="1864607" y="5515427"/>
                  <a:pt x="1871920" y="5530059"/>
                  <a:pt x="1860951" y="5522743"/>
                </a:cubicBezTo>
                <a:cubicBezTo>
                  <a:pt x="1864607" y="5526401"/>
                  <a:pt x="1868264" y="5533717"/>
                  <a:pt x="1860951" y="5537375"/>
                </a:cubicBezTo>
                <a:cubicBezTo>
                  <a:pt x="1857295" y="5522743"/>
                  <a:pt x="1849983" y="5519085"/>
                  <a:pt x="1835359" y="5519085"/>
                </a:cubicBezTo>
                <a:cubicBezTo>
                  <a:pt x="1835359" y="5508111"/>
                  <a:pt x="1839014" y="5500795"/>
                  <a:pt x="1839014" y="5489821"/>
                </a:cubicBezTo>
                <a:cubicBezTo>
                  <a:pt x="1831704" y="5489821"/>
                  <a:pt x="1831704" y="5475189"/>
                  <a:pt x="1820735" y="5482505"/>
                </a:cubicBezTo>
                <a:cubicBezTo>
                  <a:pt x="1831704" y="5504453"/>
                  <a:pt x="1828048" y="5515427"/>
                  <a:pt x="1824392" y="5530059"/>
                </a:cubicBezTo>
                <a:cubicBezTo>
                  <a:pt x="1831704" y="5537375"/>
                  <a:pt x="1846328" y="5552007"/>
                  <a:pt x="1835359" y="5559325"/>
                </a:cubicBezTo>
                <a:cubicBezTo>
                  <a:pt x="1831704" y="5552007"/>
                  <a:pt x="1835359" y="5548349"/>
                  <a:pt x="1828048" y="5537375"/>
                </a:cubicBezTo>
                <a:cubicBezTo>
                  <a:pt x="1820735" y="5533717"/>
                  <a:pt x="1813423" y="5537375"/>
                  <a:pt x="1809767" y="5541033"/>
                </a:cubicBezTo>
                <a:cubicBezTo>
                  <a:pt x="1813423" y="5544691"/>
                  <a:pt x="1828048" y="5552007"/>
                  <a:pt x="1820735" y="5555665"/>
                </a:cubicBezTo>
                <a:cubicBezTo>
                  <a:pt x="1820735" y="5552007"/>
                  <a:pt x="1806111" y="5548349"/>
                  <a:pt x="1809767" y="5555665"/>
                </a:cubicBezTo>
                <a:cubicBezTo>
                  <a:pt x="1813423" y="5566641"/>
                  <a:pt x="1824392" y="5562983"/>
                  <a:pt x="1824392" y="5577615"/>
                </a:cubicBezTo>
                <a:cubicBezTo>
                  <a:pt x="1817079" y="5581273"/>
                  <a:pt x="1802455" y="5570299"/>
                  <a:pt x="1802455" y="5577615"/>
                </a:cubicBezTo>
                <a:cubicBezTo>
                  <a:pt x="1809767" y="5577615"/>
                  <a:pt x="1824392" y="5595905"/>
                  <a:pt x="1820735" y="5603221"/>
                </a:cubicBezTo>
                <a:cubicBezTo>
                  <a:pt x="1809767" y="5603221"/>
                  <a:pt x="1813423" y="5592247"/>
                  <a:pt x="1809767" y="5592247"/>
                </a:cubicBezTo>
                <a:cubicBezTo>
                  <a:pt x="1813423" y="5603221"/>
                  <a:pt x="1791486" y="5588589"/>
                  <a:pt x="1798799" y="5595905"/>
                </a:cubicBezTo>
                <a:cubicBezTo>
                  <a:pt x="1817079" y="5603221"/>
                  <a:pt x="1813423" y="5632485"/>
                  <a:pt x="1806111" y="5643459"/>
                </a:cubicBezTo>
                <a:cubicBezTo>
                  <a:pt x="1809767" y="5647119"/>
                  <a:pt x="1817079" y="5650777"/>
                  <a:pt x="1820735" y="5654435"/>
                </a:cubicBezTo>
                <a:cubicBezTo>
                  <a:pt x="1813423" y="5658093"/>
                  <a:pt x="1813423" y="5665409"/>
                  <a:pt x="1824392" y="5669067"/>
                </a:cubicBezTo>
                <a:cubicBezTo>
                  <a:pt x="1817079" y="5669067"/>
                  <a:pt x="1820735" y="5680041"/>
                  <a:pt x="1813423" y="5680041"/>
                </a:cubicBezTo>
                <a:cubicBezTo>
                  <a:pt x="1802455" y="5665409"/>
                  <a:pt x="1798799" y="5643459"/>
                  <a:pt x="1802455" y="5628827"/>
                </a:cubicBezTo>
                <a:cubicBezTo>
                  <a:pt x="1798799" y="5628827"/>
                  <a:pt x="1798799" y="5625169"/>
                  <a:pt x="1795142" y="5625169"/>
                </a:cubicBezTo>
                <a:cubicBezTo>
                  <a:pt x="1798799" y="5669067"/>
                  <a:pt x="1780518" y="5683699"/>
                  <a:pt x="1787830" y="5734913"/>
                </a:cubicBezTo>
                <a:cubicBezTo>
                  <a:pt x="1780518" y="5731253"/>
                  <a:pt x="1784174" y="5738571"/>
                  <a:pt x="1773205" y="5738571"/>
                </a:cubicBezTo>
                <a:cubicBezTo>
                  <a:pt x="1762237" y="5720279"/>
                  <a:pt x="1773205" y="5694673"/>
                  <a:pt x="1751269" y="5672725"/>
                </a:cubicBezTo>
                <a:cubicBezTo>
                  <a:pt x="1751269" y="5672725"/>
                  <a:pt x="1747612" y="5672725"/>
                  <a:pt x="1747612" y="5672725"/>
                </a:cubicBezTo>
                <a:cubicBezTo>
                  <a:pt x="1747612" y="5691015"/>
                  <a:pt x="1754925" y="5709305"/>
                  <a:pt x="1758581" y="5723937"/>
                </a:cubicBezTo>
                <a:cubicBezTo>
                  <a:pt x="1758581" y="5738571"/>
                  <a:pt x="1754925" y="5753203"/>
                  <a:pt x="1740300" y="5756861"/>
                </a:cubicBezTo>
                <a:cubicBezTo>
                  <a:pt x="1740300" y="5782467"/>
                  <a:pt x="1743956" y="5819047"/>
                  <a:pt x="1722021" y="5822706"/>
                </a:cubicBezTo>
                <a:cubicBezTo>
                  <a:pt x="1729332" y="5826364"/>
                  <a:pt x="1729332" y="5830022"/>
                  <a:pt x="1725676" y="5833680"/>
                </a:cubicBezTo>
                <a:cubicBezTo>
                  <a:pt x="1722021" y="5826364"/>
                  <a:pt x="1718365" y="5819047"/>
                  <a:pt x="1711053" y="5822706"/>
                </a:cubicBezTo>
                <a:cubicBezTo>
                  <a:pt x="1707397" y="5830022"/>
                  <a:pt x="1703740" y="5833680"/>
                  <a:pt x="1692773" y="5833680"/>
                </a:cubicBezTo>
                <a:cubicBezTo>
                  <a:pt x="1696428" y="5840996"/>
                  <a:pt x="1692773" y="5844654"/>
                  <a:pt x="1703740" y="5844654"/>
                </a:cubicBezTo>
                <a:cubicBezTo>
                  <a:pt x="1700084" y="5840996"/>
                  <a:pt x="1696428" y="5837338"/>
                  <a:pt x="1700084" y="5837338"/>
                </a:cubicBezTo>
                <a:cubicBezTo>
                  <a:pt x="1714707" y="5844654"/>
                  <a:pt x="1703740" y="5859286"/>
                  <a:pt x="1711053" y="5873918"/>
                </a:cubicBezTo>
                <a:cubicBezTo>
                  <a:pt x="1681804" y="5862944"/>
                  <a:pt x="1674491" y="5888550"/>
                  <a:pt x="1656210" y="5903182"/>
                </a:cubicBezTo>
                <a:cubicBezTo>
                  <a:pt x="1645242" y="5892208"/>
                  <a:pt x="1634274" y="5899524"/>
                  <a:pt x="1623305" y="5903182"/>
                </a:cubicBezTo>
                <a:cubicBezTo>
                  <a:pt x="1594058" y="5884892"/>
                  <a:pt x="1583089" y="5837338"/>
                  <a:pt x="1583089" y="5797099"/>
                </a:cubicBezTo>
                <a:cubicBezTo>
                  <a:pt x="1594058" y="5800757"/>
                  <a:pt x="1586745" y="5808073"/>
                  <a:pt x="1594058" y="5811731"/>
                </a:cubicBezTo>
                <a:cubicBezTo>
                  <a:pt x="1608682" y="5804415"/>
                  <a:pt x="1590402" y="5786125"/>
                  <a:pt x="1601370" y="5775151"/>
                </a:cubicBezTo>
                <a:cubicBezTo>
                  <a:pt x="1564809" y="5745887"/>
                  <a:pt x="1605024" y="5698331"/>
                  <a:pt x="1594058" y="5672725"/>
                </a:cubicBezTo>
                <a:cubicBezTo>
                  <a:pt x="1608682" y="5661751"/>
                  <a:pt x="1612339" y="5647119"/>
                  <a:pt x="1615993" y="5632485"/>
                </a:cubicBezTo>
                <a:cubicBezTo>
                  <a:pt x="1619649" y="5617853"/>
                  <a:pt x="1615993" y="5603221"/>
                  <a:pt x="1615993" y="5592247"/>
                </a:cubicBezTo>
                <a:cubicBezTo>
                  <a:pt x="1612339" y="5595905"/>
                  <a:pt x="1615993" y="5617853"/>
                  <a:pt x="1601370" y="5606879"/>
                </a:cubicBezTo>
                <a:cubicBezTo>
                  <a:pt x="1601370" y="5588589"/>
                  <a:pt x="1615993" y="5577615"/>
                  <a:pt x="1605024" y="5555665"/>
                </a:cubicBezTo>
                <a:cubicBezTo>
                  <a:pt x="1615993" y="5544691"/>
                  <a:pt x="1626961" y="5519085"/>
                  <a:pt x="1615993" y="5504453"/>
                </a:cubicBezTo>
                <a:cubicBezTo>
                  <a:pt x="1619649" y="5497137"/>
                  <a:pt x="1619649" y="5511769"/>
                  <a:pt x="1626961" y="5508111"/>
                </a:cubicBezTo>
                <a:cubicBezTo>
                  <a:pt x="1630617" y="5493479"/>
                  <a:pt x="1615993" y="5471529"/>
                  <a:pt x="1630617" y="5467871"/>
                </a:cubicBezTo>
                <a:cubicBezTo>
                  <a:pt x="1634274" y="5475189"/>
                  <a:pt x="1619649" y="5482505"/>
                  <a:pt x="1630617" y="5486163"/>
                </a:cubicBezTo>
                <a:cubicBezTo>
                  <a:pt x="1637930" y="5475189"/>
                  <a:pt x="1648898" y="5460555"/>
                  <a:pt x="1630617" y="5456897"/>
                </a:cubicBezTo>
                <a:cubicBezTo>
                  <a:pt x="1648898" y="5434949"/>
                  <a:pt x="1652554" y="5405685"/>
                  <a:pt x="1659867" y="5380077"/>
                </a:cubicBezTo>
                <a:cubicBezTo>
                  <a:pt x="1641586" y="5361787"/>
                  <a:pt x="1637930" y="5328865"/>
                  <a:pt x="1641586" y="5310575"/>
                </a:cubicBezTo>
                <a:cubicBezTo>
                  <a:pt x="1630617" y="5306917"/>
                  <a:pt x="1623305" y="5303259"/>
                  <a:pt x="1612339" y="5299601"/>
                </a:cubicBezTo>
                <a:cubicBezTo>
                  <a:pt x="1608682" y="5303259"/>
                  <a:pt x="1612339" y="5310575"/>
                  <a:pt x="1615993" y="5317891"/>
                </a:cubicBezTo>
                <a:cubicBezTo>
                  <a:pt x="1623305" y="5317891"/>
                  <a:pt x="1626961" y="5321549"/>
                  <a:pt x="1630617" y="5328865"/>
                </a:cubicBezTo>
                <a:cubicBezTo>
                  <a:pt x="1623305" y="5339839"/>
                  <a:pt x="1615993" y="5354471"/>
                  <a:pt x="1615993" y="5372761"/>
                </a:cubicBezTo>
                <a:cubicBezTo>
                  <a:pt x="1612339" y="5372761"/>
                  <a:pt x="1608682" y="5369103"/>
                  <a:pt x="1601370" y="5369103"/>
                </a:cubicBezTo>
                <a:cubicBezTo>
                  <a:pt x="1612339" y="5380077"/>
                  <a:pt x="1601370" y="5380077"/>
                  <a:pt x="1605024" y="5391053"/>
                </a:cubicBezTo>
                <a:cubicBezTo>
                  <a:pt x="1605024" y="5391053"/>
                  <a:pt x="1608682" y="5391053"/>
                  <a:pt x="1612339" y="5394711"/>
                </a:cubicBezTo>
                <a:cubicBezTo>
                  <a:pt x="1605024" y="5394711"/>
                  <a:pt x="1601370" y="5394711"/>
                  <a:pt x="1597714" y="5398369"/>
                </a:cubicBezTo>
                <a:cubicBezTo>
                  <a:pt x="1597714" y="5387395"/>
                  <a:pt x="1597714" y="5361787"/>
                  <a:pt x="1583089" y="5358129"/>
                </a:cubicBezTo>
                <a:cubicBezTo>
                  <a:pt x="1575777" y="5380077"/>
                  <a:pt x="1590402" y="5398369"/>
                  <a:pt x="1575777" y="5409343"/>
                </a:cubicBezTo>
                <a:cubicBezTo>
                  <a:pt x="1568465" y="5413001"/>
                  <a:pt x="1568465" y="5398369"/>
                  <a:pt x="1561152" y="5402027"/>
                </a:cubicBezTo>
                <a:cubicBezTo>
                  <a:pt x="1553840" y="5413001"/>
                  <a:pt x="1557496" y="5427633"/>
                  <a:pt x="1546528" y="5434949"/>
                </a:cubicBezTo>
                <a:cubicBezTo>
                  <a:pt x="1542872" y="5423975"/>
                  <a:pt x="1539216" y="5416659"/>
                  <a:pt x="1531903" y="5416659"/>
                </a:cubicBezTo>
                <a:cubicBezTo>
                  <a:pt x="1520935" y="5423975"/>
                  <a:pt x="1531903" y="5442265"/>
                  <a:pt x="1513623" y="5438607"/>
                </a:cubicBezTo>
                <a:cubicBezTo>
                  <a:pt x="1513623" y="5445923"/>
                  <a:pt x="1520935" y="5442265"/>
                  <a:pt x="1520935" y="5449581"/>
                </a:cubicBezTo>
                <a:cubicBezTo>
                  <a:pt x="1502654" y="5453239"/>
                  <a:pt x="1499000" y="5464213"/>
                  <a:pt x="1499000" y="5478847"/>
                </a:cubicBezTo>
                <a:cubicBezTo>
                  <a:pt x="1477063" y="5478847"/>
                  <a:pt x="1480717" y="5497137"/>
                  <a:pt x="1466094" y="5500795"/>
                </a:cubicBezTo>
                <a:cubicBezTo>
                  <a:pt x="1462438" y="5434949"/>
                  <a:pt x="1491687" y="5394711"/>
                  <a:pt x="1484373" y="5325207"/>
                </a:cubicBezTo>
                <a:cubicBezTo>
                  <a:pt x="1499000" y="5314233"/>
                  <a:pt x="1495342" y="5292284"/>
                  <a:pt x="1491687" y="5270336"/>
                </a:cubicBezTo>
                <a:cubicBezTo>
                  <a:pt x="1509966" y="5263020"/>
                  <a:pt x="1513623" y="5233756"/>
                  <a:pt x="1495342" y="5215466"/>
                </a:cubicBezTo>
                <a:cubicBezTo>
                  <a:pt x="1495342" y="5230098"/>
                  <a:pt x="1506310" y="5255704"/>
                  <a:pt x="1495342" y="5263020"/>
                </a:cubicBezTo>
                <a:cubicBezTo>
                  <a:pt x="1491687" y="5233756"/>
                  <a:pt x="1484373" y="5200832"/>
                  <a:pt x="1499000" y="5186200"/>
                </a:cubicBezTo>
                <a:cubicBezTo>
                  <a:pt x="1488031" y="5186200"/>
                  <a:pt x="1488031" y="5167910"/>
                  <a:pt x="1495342" y="5160594"/>
                </a:cubicBezTo>
                <a:cubicBezTo>
                  <a:pt x="1499000" y="5171568"/>
                  <a:pt x="1499000" y="5189858"/>
                  <a:pt x="1509966" y="5193516"/>
                </a:cubicBezTo>
                <a:cubicBezTo>
                  <a:pt x="1509966" y="5175226"/>
                  <a:pt x="1491687" y="5156936"/>
                  <a:pt x="1491687" y="5134988"/>
                </a:cubicBezTo>
                <a:cubicBezTo>
                  <a:pt x="1499000" y="5131330"/>
                  <a:pt x="1499000" y="5138646"/>
                  <a:pt x="1506310" y="5134988"/>
                </a:cubicBezTo>
                <a:cubicBezTo>
                  <a:pt x="1506310" y="5127672"/>
                  <a:pt x="1502654" y="5102064"/>
                  <a:pt x="1517279" y="5116696"/>
                </a:cubicBezTo>
                <a:cubicBezTo>
                  <a:pt x="1513623" y="5113038"/>
                  <a:pt x="1517279" y="5113038"/>
                  <a:pt x="1517279" y="5109380"/>
                </a:cubicBezTo>
                <a:cubicBezTo>
                  <a:pt x="1509966" y="5105722"/>
                  <a:pt x="1506310" y="5091090"/>
                  <a:pt x="1499000" y="5087432"/>
                </a:cubicBezTo>
                <a:cubicBezTo>
                  <a:pt x="1495342" y="5087432"/>
                  <a:pt x="1495342" y="5091090"/>
                  <a:pt x="1495342" y="5094748"/>
                </a:cubicBezTo>
                <a:cubicBezTo>
                  <a:pt x="1495342" y="5102064"/>
                  <a:pt x="1502654" y="5102064"/>
                  <a:pt x="1502654" y="5109380"/>
                </a:cubicBezTo>
                <a:cubicBezTo>
                  <a:pt x="1488031" y="5105722"/>
                  <a:pt x="1506310" y="5127672"/>
                  <a:pt x="1499000" y="5127672"/>
                </a:cubicBezTo>
                <a:cubicBezTo>
                  <a:pt x="1488031" y="5109380"/>
                  <a:pt x="1499000" y="5113038"/>
                  <a:pt x="1491687" y="5098406"/>
                </a:cubicBezTo>
                <a:cubicBezTo>
                  <a:pt x="1484373" y="5091090"/>
                  <a:pt x="1473407" y="5098406"/>
                  <a:pt x="1473407" y="5105722"/>
                </a:cubicBezTo>
                <a:cubicBezTo>
                  <a:pt x="1469751" y="5094748"/>
                  <a:pt x="1466094" y="5080116"/>
                  <a:pt x="1458782" y="5080116"/>
                </a:cubicBezTo>
                <a:cubicBezTo>
                  <a:pt x="1466094" y="5102064"/>
                  <a:pt x="1488031" y="5145962"/>
                  <a:pt x="1466094" y="5142304"/>
                </a:cubicBezTo>
                <a:cubicBezTo>
                  <a:pt x="1462438" y="5149620"/>
                  <a:pt x="1466094" y="5160594"/>
                  <a:pt x="1462438" y="5164252"/>
                </a:cubicBezTo>
                <a:cubicBezTo>
                  <a:pt x="1466094" y="5167910"/>
                  <a:pt x="1469751" y="5167910"/>
                  <a:pt x="1473407" y="5171568"/>
                </a:cubicBezTo>
                <a:cubicBezTo>
                  <a:pt x="1466094" y="5171568"/>
                  <a:pt x="1462438" y="5175226"/>
                  <a:pt x="1462438" y="5182542"/>
                </a:cubicBezTo>
                <a:cubicBezTo>
                  <a:pt x="1462438" y="5219124"/>
                  <a:pt x="1458782" y="5255704"/>
                  <a:pt x="1451470" y="5288626"/>
                </a:cubicBezTo>
                <a:cubicBezTo>
                  <a:pt x="1444157" y="5321549"/>
                  <a:pt x="1433189" y="5354471"/>
                  <a:pt x="1425877" y="5380077"/>
                </a:cubicBezTo>
                <a:cubicBezTo>
                  <a:pt x="1414908" y="5350813"/>
                  <a:pt x="1414908" y="5347155"/>
                  <a:pt x="1411252" y="5328865"/>
                </a:cubicBezTo>
                <a:cubicBezTo>
                  <a:pt x="1403940" y="5339839"/>
                  <a:pt x="1400284" y="5354471"/>
                  <a:pt x="1396628" y="5369103"/>
                </a:cubicBezTo>
                <a:cubicBezTo>
                  <a:pt x="1392971" y="5372761"/>
                  <a:pt x="1378349" y="5369103"/>
                  <a:pt x="1378349" y="5376419"/>
                </a:cubicBezTo>
                <a:cubicBezTo>
                  <a:pt x="1392971" y="5391053"/>
                  <a:pt x="1363724" y="5394711"/>
                  <a:pt x="1374691" y="5413001"/>
                </a:cubicBezTo>
                <a:cubicBezTo>
                  <a:pt x="1363724" y="5413001"/>
                  <a:pt x="1371034" y="5423975"/>
                  <a:pt x="1363724" y="5431291"/>
                </a:cubicBezTo>
                <a:cubicBezTo>
                  <a:pt x="1356412" y="5420317"/>
                  <a:pt x="1367380" y="5420317"/>
                  <a:pt x="1360068" y="5409343"/>
                </a:cubicBezTo>
                <a:cubicBezTo>
                  <a:pt x="1352756" y="5409343"/>
                  <a:pt x="1345443" y="5405685"/>
                  <a:pt x="1341787" y="5413001"/>
                </a:cubicBezTo>
                <a:cubicBezTo>
                  <a:pt x="1327162" y="5376419"/>
                  <a:pt x="1327162" y="5343497"/>
                  <a:pt x="1319850" y="5303259"/>
                </a:cubicBezTo>
                <a:cubicBezTo>
                  <a:pt x="1316194" y="5281310"/>
                  <a:pt x="1308882" y="5222782"/>
                  <a:pt x="1319850" y="5204490"/>
                </a:cubicBezTo>
                <a:cubicBezTo>
                  <a:pt x="1305226" y="5164252"/>
                  <a:pt x="1316194" y="5116696"/>
                  <a:pt x="1327162" y="5080116"/>
                </a:cubicBezTo>
                <a:cubicBezTo>
                  <a:pt x="1316194" y="5043536"/>
                  <a:pt x="1327162" y="5014270"/>
                  <a:pt x="1334475" y="4981348"/>
                </a:cubicBezTo>
                <a:cubicBezTo>
                  <a:pt x="1334475" y="4985006"/>
                  <a:pt x="1338131" y="4985006"/>
                  <a:pt x="1341787" y="4988664"/>
                </a:cubicBezTo>
                <a:cubicBezTo>
                  <a:pt x="1338131" y="4974032"/>
                  <a:pt x="1352756" y="4952084"/>
                  <a:pt x="1334475" y="4948424"/>
                </a:cubicBezTo>
                <a:cubicBezTo>
                  <a:pt x="1341787" y="4944766"/>
                  <a:pt x="1349099" y="4944766"/>
                  <a:pt x="1356412" y="4944766"/>
                </a:cubicBezTo>
                <a:cubicBezTo>
                  <a:pt x="1360068" y="4904528"/>
                  <a:pt x="1356412" y="4860630"/>
                  <a:pt x="1338131" y="4813076"/>
                </a:cubicBezTo>
                <a:cubicBezTo>
                  <a:pt x="1345443" y="4802102"/>
                  <a:pt x="1349099" y="4787470"/>
                  <a:pt x="1334475" y="4772836"/>
                </a:cubicBezTo>
                <a:cubicBezTo>
                  <a:pt x="1352756" y="4761862"/>
                  <a:pt x="1367380" y="4747230"/>
                  <a:pt x="1378349" y="4728940"/>
                </a:cubicBezTo>
                <a:cubicBezTo>
                  <a:pt x="1389315" y="4710650"/>
                  <a:pt x="1392971" y="4688702"/>
                  <a:pt x="1392971" y="4670411"/>
                </a:cubicBezTo>
                <a:cubicBezTo>
                  <a:pt x="1385659" y="4674069"/>
                  <a:pt x="1392971" y="4681385"/>
                  <a:pt x="1385659" y="4681385"/>
                </a:cubicBezTo>
                <a:cubicBezTo>
                  <a:pt x="1378349" y="4670411"/>
                  <a:pt x="1382005" y="4666753"/>
                  <a:pt x="1371034" y="4655779"/>
                </a:cubicBezTo>
                <a:cubicBezTo>
                  <a:pt x="1374691" y="4648463"/>
                  <a:pt x="1378349" y="4648463"/>
                  <a:pt x="1374691" y="4637489"/>
                </a:cubicBezTo>
                <a:cubicBezTo>
                  <a:pt x="1374691" y="4637489"/>
                  <a:pt x="1374691" y="4637489"/>
                  <a:pt x="1371034" y="4637489"/>
                </a:cubicBezTo>
                <a:cubicBezTo>
                  <a:pt x="1367380" y="4630173"/>
                  <a:pt x="1371034" y="4622857"/>
                  <a:pt x="1378349" y="4619199"/>
                </a:cubicBezTo>
                <a:cubicBezTo>
                  <a:pt x="1378349" y="4626515"/>
                  <a:pt x="1374691" y="4626515"/>
                  <a:pt x="1378349" y="4633831"/>
                </a:cubicBezTo>
                <a:cubicBezTo>
                  <a:pt x="1389315" y="4630173"/>
                  <a:pt x="1392971" y="4626515"/>
                  <a:pt x="1392971" y="4619199"/>
                </a:cubicBezTo>
                <a:cubicBezTo>
                  <a:pt x="1389315" y="4619199"/>
                  <a:pt x="1385659" y="4615541"/>
                  <a:pt x="1382005" y="4608225"/>
                </a:cubicBezTo>
                <a:cubicBezTo>
                  <a:pt x="1382005" y="4611883"/>
                  <a:pt x="1382005" y="4611883"/>
                  <a:pt x="1382005" y="4611883"/>
                </a:cubicBezTo>
                <a:cubicBezTo>
                  <a:pt x="1378349" y="4611883"/>
                  <a:pt x="1378349" y="4608225"/>
                  <a:pt x="1378349" y="4604567"/>
                </a:cubicBezTo>
                <a:cubicBezTo>
                  <a:pt x="1378349" y="4600909"/>
                  <a:pt x="1378349" y="4597249"/>
                  <a:pt x="1378349" y="4597249"/>
                </a:cubicBezTo>
                <a:cubicBezTo>
                  <a:pt x="1396628" y="4582617"/>
                  <a:pt x="1414908" y="4564327"/>
                  <a:pt x="1422221" y="4542379"/>
                </a:cubicBezTo>
                <a:cubicBezTo>
                  <a:pt x="1429533" y="4531405"/>
                  <a:pt x="1429533" y="4520431"/>
                  <a:pt x="1433189" y="4505797"/>
                </a:cubicBezTo>
                <a:cubicBezTo>
                  <a:pt x="1436845" y="4494823"/>
                  <a:pt x="1436845" y="4483849"/>
                  <a:pt x="1436845" y="4472875"/>
                </a:cubicBezTo>
                <a:cubicBezTo>
                  <a:pt x="1429533" y="4476533"/>
                  <a:pt x="1436845" y="4476533"/>
                  <a:pt x="1433189" y="4483849"/>
                </a:cubicBezTo>
                <a:cubicBezTo>
                  <a:pt x="1433189" y="4483849"/>
                  <a:pt x="1433189" y="4483849"/>
                  <a:pt x="1425877" y="4491165"/>
                </a:cubicBezTo>
                <a:cubicBezTo>
                  <a:pt x="1422221" y="4480191"/>
                  <a:pt x="1418564" y="4483849"/>
                  <a:pt x="1414908" y="4480191"/>
                </a:cubicBezTo>
                <a:cubicBezTo>
                  <a:pt x="1422221" y="4469217"/>
                  <a:pt x="1422221" y="4469217"/>
                  <a:pt x="1422221" y="4454585"/>
                </a:cubicBezTo>
                <a:cubicBezTo>
                  <a:pt x="1433189" y="4450927"/>
                  <a:pt x="1425877" y="4447269"/>
                  <a:pt x="1440501" y="4436295"/>
                </a:cubicBezTo>
                <a:cubicBezTo>
                  <a:pt x="1433189" y="4439953"/>
                  <a:pt x="1433189" y="4425319"/>
                  <a:pt x="1436845" y="4421661"/>
                </a:cubicBezTo>
                <a:cubicBezTo>
                  <a:pt x="1436845" y="4425319"/>
                  <a:pt x="1436845" y="4432637"/>
                  <a:pt x="1440501" y="4428979"/>
                </a:cubicBezTo>
                <a:cubicBezTo>
                  <a:pt x="1440501" y="4425319"/>
                  <a:pt x="1444157" y="4428979"/>
                  <a:pt x="1444157" y="4425319"/>
                </a:cubicBezTo>
                <a:cubicBezTo>
                  <a:pt x="1440501" y="4421661"/>
                  <a:pt x="1436845" y="4418003"/>
                  <a:pt x="1436845" y="4414345"/>
                </a:cubicBezTo>
                <a:cubicBezTo>
                  <a:pt x="1433189" y="4410687"/>
                  <a:pt x="1433189" y="4410687"/>
                  <a:pt x="1433189" y="4407029"/>
                </a:cubicBezTo>
                <a:cubicBezTo>
                  <a:pt x="1433189" y="4407029"/>
                  <a:pt x="1433189" y="4407029"/>
                  <a:pt x="1436845" y="4407029"/>
                </a:cubicBezTo>
                <a:cubicBezTo>
                  <a:pt x="1436845" y="4392397"/>
                  <a:pt x="1444157" y="4374107"/>
                  <a:pt x="1422221" y="4370449"/>
                </a:cubicBezTo>
                <a:cubicBezTo>
                  <a:pt x="1447814" y="4355817"/>
                  <a:pt x="1458782" y="4322893"/>
                  <a:pt x="1466094" y="4286313"/>
                </a:cubicBezTo>
                <a:cubicBezTo>
                  <a:pt x="1469751" y="4268023"/>
                  <a:pt x="1469751" y="4253391"/>
                  <a:pt x="1473407" y="4238757"/>
                </a:cubicBezTo>
                <a:cubicBezTo>
                  <a:pt x="1477063" y="4224125"/>
                  <a:pt x="1480717" y="4209493"/>
                  <a:pt x="1491687" y="4202177"/>
                </a:cubicBezTo>
                <a:cubicBezTo>
                  <a:pt x="1484373" y="4191203"/>
                  <a:pt x="1484373" y="4172913"/>
                  <a:pt x="1488031" y="4158280"/>
                </a:cubicBezTo>
                <a:cubicBezTo>
                  <a:pt x="1491687" y="4143648"/>
                  <a:pt x="1495342" y="4132674"/>
                  <a:pt x="1502654" y="4125358"/>
                </a:cubicBezTo>
                <a:cubicBezTo>
                  <a:pt x="1499000" y="4121700"/>
                  <a:pt x="1499000" y="4114384"/>
                  <a:pt x="1499000" y="4107068"/>
                </a:cubicBezTo>
                <a:cubicBezTo>
                  <a:pt x="1499000" y="4110726"/>
                  <a:pt x="1499000" y="4110726"/>
                  <a:pt x="1495342" y="4114384"/>
                </a:cubicBezTo>
                <a:cubicBezTo>
                  <a:pt x="1488031" y="4118042"/>
                  <a:pt x="1484373" y="4129016"/>
                  <a:pt x="1477063" y="4143648"/>
                </a:cubicBezTo>
                <a:cubicBezTo>
                  <a:pt x="1473407" y="4158280"/>
                  <a:pt x="1466094" y="4176571"/>
                  <a:pt x="1458782" y="4183887"/>
                </a:cubicBezTo>
                <a:cubicBezTo>
                  <a:pt x="1458782" y="4198519"/>
                  <a:pt x="1451470" y="4209493"/>
                  <a:pt x="1447814" y="4220467"/>
                </a:cubicBezTo>
                <a:cubicBezTo>
                  <a:pt x="1440501" y="4231441"/>
                  <a:pt x="1433189" y="4242415"/>
                  <a:pt x="1436845" y="4257049"/>
                </a:cubicBezTo>
                <a:cubicBezTo>
                  <a:pt x="1429533" y="4260707"/>
                  <a:pt x="1436845" y="4268023"/>
                  <a:pt x="1429533" y="4268023"/>
                </a:cubicBezTo>
                <a:cubicBezTo>
                  <a:pt x="1425877" y="4249731"/>
                  <a:pt x="1436845" y="4235099"/>
                  <a:pt x="1440501" y="4213151"/>
                </a:cubicBezTo>
                <a:cubicBezTo>
                  <a:pt x="1436845" y="4213151"/>
                  <a:pt x="1436845" y="4209493"/>
                  <a:pt x="1433189" y="4209493"/>
                </a:cubicBezTo>
                <a:cubicBezTo>
                  <a:pt x="1429533" y="4213151"/>
                  <a:pt x="1425877" y="4216809"/>
                  <a:pt x="1429533" y="4227783"/>
                </a:cubicBezTo>
                <a:cubicBezTo>
                  <a:pt x="1425877" y="4235099"/>
                  <a:pt x="1425877" y="4209493"/>
                  <a:pt x="1418564" y="4220467"/>
                </a:cubicBezTo>
                <a:cubicBezTo>
                  <a:pt x="1425877" y="4224125"/>
                  <a:pt x="1414908" y="4242415"/>
                  <a:pt x="1425877" y="4242415"/>
                </a:cubicBezTo>
                <a:cubicBezTo>
                  <a:pt x="1414908" y="4249731"/>
                  <a:pt x="1422221" y="4260707"/>
                  <a:pt x="1414908" y="4264365"/>
                </a:cubicBezTo>
                <a:cubicBezTo>
                  <a:pt x="1422221" y="4260707"/>
                  <a:pt x="1418564" y="4268023"/>
                  <a:pt x="1425877" y="4275339"/>
                </a:cubicBezTo>
                <a:cubicBezTo>
                  <a:pt x="1414908" y="4282655"/>
                  <a:pt x="1418564" y="4293629"/>
                  <a:pt x="1418564" y="4300945"/>
                </a:cubicBezTo>
                <a:cubicBezTo>
                  <a:pt x="1414908" y="4308261"/>
                  <a:pt x="1414908" y="4300945"/>
                  <a:pt x="1411252" y="4300945"/>
                </a:cubicBezTo>
                <a:cubicBezTo>
                  <a:pt x="1411252" y="4308261"/>
                  <a:pt x="1407596" y="4315577"/>
                  <a:pt x="1403940" y="4322893"/>
                </a:cubicBezTo>
                <a:cubicBezTo>
                  <a:pt x="1400284" y="4330209"/>
                  <a:pt x="1396628" y="4337525"/>
                  <a:pt x="1392971" y="4337525"/>
                </a:cubicBezTo>
                <a:cubicBezTo>
                  <a:pt x="1400284" y="4330209"/>
                  <a:pt x="1396628" y="4319235"/>
                  <a:pt x="1400284" y="4311919"/>
                </a:cubicBezTo>
                <a:cubicBezTo>
                  <a:pt x="1396628" y="4315577"/>
                  <a:pt x="1392971" y="4304603"/>
                  <a:pt x="1385659" y="4315577"/>
                </a:cubicBezTo>
                <a:cubicBezTo>
                  <a:pt x="1392971" y="4315577"/>
                  <a:pt x="1389315" y="4322893"/>
                  <a:pt x="1392971" y="4330209"/>
                </a:cubicBezTo>
                <a:cubicBezTo>
                  <a:pt x="1382005" y="4319235"/>
                  <a:pt x="1363724" y="4363133"/>
                  <a:pt x="1371034" y="4374107"/>
                </a:cubicBezTo>
                <a:cubicBezTo>
                  <a:pt x="1363724" y="4381423"/>
                  <a:pt x="1363724" y="4366791"/>
                  <a:pt x="1360068" y="4374107"/>
                </a:cubicBezTo>
                <a:cubicBezTo>
                  <a:pt x="1360068" y="4377765"/>
                  <a:pt x="1360068" y="4377765"/>
                  <a:pt x="1360068" y="4381423"/>
                </a:cubicBezTo>
                <a:cubicBezTo>
                  <a:pt x="1367380" y="4385081"/>
                  <a:pt x="1367380" y="4392397"/>
                  <a:pt x="1374691" y="4385081"/>
                </a:cubicBezTo>
                <a:cubicBezTo>
                  <a:pt x="1371034" y="4388739"/>
                  <a:pt x="1371034" y="4396055"/>
                  <a:pt x="1367380" y="4403371"/>
                </a:cubicBezTo>
                <a:cubicBezTo>
                  <a:pt x="1374691" y="4403371"/>
                  <a:pt x="1374691" y="4388739"/>
                  <a:pt x="1382005" y="4396055"/>
                </a:cubicBezTo>
                <a:cubicBezTo>
                  <a:pt x="1371034" y="4399713"/>
                  <a:pt x="1378349" y="4410687"/>
                  <a:pt x="1371034" y="4414345"/>
                </a:cubicBezTo>
                <a:cubicBezTo>
                  <a:pt x="1363724" y="4407029"/>
                  <a:pt x="1367380" y="4399713"/>
                  <a:pt x="1363724" y="4396055"/>
                </a:cubicBezTo>
                <a:cubicBezTo>
                  <a:pt x="1356412" y="4403371"/>
                  <a:pt x="1360068" y="4410687"/>
                  <a:pt x="1356412" y="4418003"/>
                </a:cubicBezTo>
                <a:cubicBezTo>
                  <a:pt x="1352756" y="4410687"/>
                  <a:pt x="1349099" y="4418003"/>
                  <a:pt x="1345443" y="4410687"/>
                </a:cubicBezTo>
                <a:cubicBezTo>
                  <a:pt x="1345443" y="4407029"/>
                  <a:pt x="1345443" y="4392397"/>
                  <a:pt x="1338131" y="4392397"/>
                </a:cubicBezTo>
                <a:cubicBezTo>
                  <a:pt x="1338131" y="4399713"/>
                  <a:pt x="1345443" y="4407029"/>
                  <a:pt x="1341787" y="4410687"/>
                </a:cubicBezTo>
                <a:cubicBezTo>
                  <a:pt x="1338131" y="4403371"/>
                  <a:pt x="1330819" y="4421661"/>
                  <a:pt x="1330819" y="4410687"/>
                </a:cubicBezTo>
                <a:cubicBezTo>
                  <a:pt x="1327162" y="4418003"/>
                  <a:pt x="1327162" y="4432637"/>
                  <a:pt x="1334475" y="4425319"/>
                </a:cubicBezTo>
                <a:cubicBezTo>
                  <a:pt x="1327162" y="4418003"/>
                  <a:pt x="1338131" y="4421661"/>
                  <a:pt x="1341787" y="4418003"/>
                </a:cubicBezTo>
                <a:cubicBezTo>
                  <a:pt x="1341787" y="4418003"/>
                  <a:pt x="1341787" y="4414345"/>
                  <a:pt x="1345443" y="4414345"/>
                </a:cubicBezTo>
                <a:cubicBezTo>
                  <a:pt x="1345443" y="4418003"/>
                  <a:pt x="1349099" y="4418003"/>
                  <a:pt x="1349099" y="4421661"/>
                </a:cubicBezTo>
                <a:cubicBezTo>
                  <a:pt x="1345443" y="4428979"/>
                  <a:pt x="1341787" y="4421661"/>
                  <a:pt x="1334475" y="4428979"/>
                </a:cubicBezTo>
                <a:cubicBezTo>
                  <a:pt x="1334475" y="4432637"/>
                  <a:pt x="1334475" y="4436295"/>
                  <a:pt x="1338131" y="4439953"/>
                </a:cubicBezTo>
                <a:cubicBezTo>
                  <a:pt x="1341787" y="4439953"/>
                  <a:pt x="1341787" y="4428979"/>
                  <a:pt x="1345443" y="4436295"/>
                </a:cubicBezTo>
                <a:cubicBezTo>
                  <a:pt x="1338131" y="4447269"/>
                  <a:pt x="1338131" y="4461901"/>
                  <a:pt x="1330819" y="4472875"/>
                </a:cubicBezTo>
                <a:cubicBezTo>
                  <a:pt x="1330819" y="4454585"/>
                  <a:pt x="1327162" y="4447269"/>
                  <a:pt x="1327162" y="4428979"/>
                </a:cubicBezTo>
                <a:cubicBezTo>
                  <a:pt x="1327162" y="4428979"/>
                  <a:pt x="1327162" y="4428979"/>
                  <a:pt x="1323506" y="4428979"/>
                </a:cubicBezTo>
                <a:cubicBezTo>
                  <a:pt x="1319850" y="4447269"/>
                  <a:pt x="1323506" y="4465559"/>
                  <a:pt x="1319850" y="4480191"/>
                </a:cubicBezTo>
                <a:cubicBezTo>
                  <a:pt x="1316194" y="4483849"/>
                  <a:pt x="1312538" y="4480191"/>
                  <a:pt x="1312538" y="4480191"/>
                </a:cubicBezTo>
                <a:cubicBezTo>
                  <a:pt x="1312538" y="4480191"/>
                  <a:pt x="1312538" y="4483849"/>
                  <a:pt x="1312538" y="4487507"/>
                </a:cubicBezTo>
                <a:cubicBezTo>
                  <a:pt x="1312538" y="4487507"/>
                  <a:pt x="1316194" y="4487507"/>
                  <a:pt x="1316194" y="4487507"/>
                </a:cubicBezTo>
                <a:cubicBezTo>
                  <a:pt x="1316194" y="4494823"/>
                  <a:pt x="1316194" y="4509455"/>
                  <a:pt x="1308882" y="4505797"/>
                </a:cubicBezTo>
                <a:cubicBezTo>
                  <a:pt x="1308882" y="4513113"/>
                  <a:pt x="1308882" y="4524089"/>
                  <a:pt x="1308882" y="4535063"/>
                </a:cubicBezTo>
                <a:cubicBezTo>
                  <a:pt x="1308882" y="4542379"/>
                  <a:pt x="1308882" y="4549695"/>
                  <a:pt x="1305226" y="4549695"/>
                </a:cubicBezTo>
                <a:cubicBezTo>
                  <a:pt x="1305226" y="4546037"/>
                  <a:pt x="1301569" y="4531405"/>
                  <a:pt x="1301569" y="4513113"/>
                </a:cubicBezTo>
                <a:cubicBezTo>
                  <a:pt x="1294257" y="4524089"/>
                  <a:pt x="1301569" y="4542379"/>
                  <a:pt x="1290601" y="4553353"/>
                </a:cubicBezTo>
                <a:cubicBezTo>
                  <a:pt x="1297913" y="4546037"/>
                  <a:pt x="1297913" y="4560669"/>
                  <a:pt x="1305226" y="4560669"/>
                </a:cubicBezTo>
                <a:cubicBezTo>
                  <a:pt x="1301569" y="4560669"/>
                  <a:pt x="1305226" y="4567985"/>
                  <a:pt x="1301569" y="4567985"/>
                </a:cubicBezTo>
                <a:cubicBezTo>
                  <a:pt x="1301569" y="4560669"/>
                  <a:pt x="1294257" y="4553353"/>
                  <a:pt x="1286945" y="4557011"/>
                </a:cubicBezTo>
                <a:cubicBezTo>
                  <a:pt x="1294257" y="4567985"/>
                  <a:pt x="1286945" y="4571643"/>
                  <a:pt x="1279633" y="4575301"/>
                </a:cubicBezTo>
                <a:cubicBezTo>
                  <a:pt x="1286945" y="4604567"/>
                  <a:pt x="1272320" y="4611883"/>
                  <a:pt x="1272320" y="4633831"/>
                </a:cubicBezTo>
                <a:cubicBezTo>
                  <a:pt x="1265008" y="4630173"/>
                  <a:pt x="1275976" y="4611883"/>
                  <a:pt x="1265008" y="4608225"/>
                </a:cubicBezTo>
                <a:cubicBezTo>
                  <a:pt x="1257698" y="4619199"/>
                  <a:pt x="1268664" y="4637489"/>
                  <a:pt x="1250383" y="4648463"/>
                </a:cubicBezTo>
                <a:cubicBezTo>
                  <a:pt x="1254041" y="4659437"/>
                  <a:pt x="1250383" y="4670411"/>
                  <a:pt x="1246729" y="4685043"/>
                </a:cubicBezTo>
                <a:cubicBezTo>
                  <a:pt x="1250383" y="4688702"/>
                  <a:pt x="1254041" y="4688702"/>
                  <a:pt x="1254041" y="4696018"/>
                </a:cubicBezTo>
                <a:cubicBezTo>
                  <a:pt x="1254041" y="4699676"/>
                  <a:pt x="1250383" y="4699676"/>
                  <a:pt x="1250383" y="4703334"/>
                </a:cubicBezTo>
                <a:cubicBezTo>
                  <a:pt x="1254041" y="4699676"/>
                  <a:pt x="1257698" y="4703334"/>
                  <a:pt x="1257698" y="4706992"/>
                </a:cubicBezTo>
                <a:cubicBezTo>
                  <a:pt x="1246729" y="4714308"/>
                  <a:pt x="1250383" y="4703334"/>
                  <a:pt x="1246729" y="4692360"/>
                </a:cubicBezTo>
                <a:cubicBezTo>
                  <a:pt x="1243073" y="4706992"/>
                  <a:pt x="1243073" y="4688702"/>
                  <a:pt x="1235761" y="4696018"/>
                </a:cubicBezTo>
                <a:cubicBezTo>
                  <a:pt x="1243073" y="4699676"/>
                  <a:pt x="1243073" y="4710650"/>
                  <a:pt x="1235761" y="4710650"/>
                </a:cubicBezTo>
                <a:cubicBezTo>
                  <a:pt x="1235761" y="4696018"/>
                  <a:pt x="1232104" y="4692360"/>
                  <a:pt x="1235761" y="4685043"/>
                </a:cubicBezTo>
                <a:cubicBezTo>
                  <a:pt x="1232104" y="4685043"/>
                  <a:pt x="1232104" y="4681385"/>
                  <a:pt x="1232104" y="4685043"/>
                </a:cubicBezTo>
                <a:cubicBezTo>
                  <a:pt x="1224792" y="4688702"/>
                  <a:pt x="1232104" y="4699676"/>
                  <a:pt x="1224792" y="4699676"/>
                </a:cubicBezTo>
                <a:cubicBezTo>
                  <a:pt x="1224792" y="4685043"/>
                  <a:pt x="1232104" y="4670411"/>
                  <a:pt x="1232104" y="4655779"/>
                </a:cubicBezTo>
                <a:cubicBezTo>
                  <a:pt x="1228448" y="4652121"/>
                  <a:pt x="1224792" y="4663095"/>
                  <a:pt x="1221137" y="4655779"/>
                </a:cubicBezTo>
                <a:cubicBezTo>
                  <a:pt x="1228448" y="4652121"/>
                  <a:pt x="1224792" y="4644805"/>
                  <a:pt x="1232104" y="4644805"/>
                </a:cubicBezTo>
                <a:cubicBezTo>
                  <a:pt x="1232104" y="4644805"/>
                  <a:pt x="1232104" y="4652121"/>
                  <a:pt x="1235761" y="4648463"/>
                </a:cubicBezTo>
                <a:cubicBezTo>
                  <a:pt x="1239417" y="4641147"/>
                  <a:pt x="1235761" y="4622857"/>
                  <a:pt x="1232104" y="4622857"/>
                </a:cubicBezTo>
                <a:cubicBezTo>
                  <a:pt x="1235761" y="4622857"/>
                  <a:pt x="1235761" y="4615541"/>
                  <a:pt x="1239417" y="4611883"/>
                </a:cubicBezTo>
                <a:cubicBezTo>
                  <a:pt x="1246729" y="4622857"/>
                  <a:pt x="1232104" y="4622857"/>
                  <a:pt x="1239417" y="4633831"/>
                </a:cubicBezTo>
                <a:cubicBezTo>
                  <a:pt x="1246729" y="4622857"/>
                  <a:pt x="1243073" y="4619199"/>
                  <a:pt x="1257698" y="4611883"/>
                </a:cubicBezTo>
                <a:cubicBezTo>
                  <a:pt x="1254041" y="4608225"/>
                  <a:pt x="1254041" y="4608225"/>
                  <a:pt x="1254041" y="4604567"/>
                </a:cubicBezTo>
                <a:cubicBezTo>
                  <a:pt x="1250383" y="4604567"/>
                  <a:pt x="1254041" y="4608225"/>
                  <a:pt x="1246729" y="4608225"/>
                </a:cubicBezTo>
                <a:cubicBezTo>
                  <a:pt x="1246729" y="4604567"/>
                  <a:pt x="1243073" y="4604567"/>
                  <a:pt x="1243073" y="4604567"/>
                </a:cubicBezTo>
                <a:cubicBezTo>
                  <a:pt x="1239417" y="4597249"/>
                  <a:pt x="1243073" y="4589933"/>
                  <a:pt x="1239417" y="4582617"/>
                </a:cubicBezTo>
                <a:cubicBezTo>
                  <a:pt x="1232104" y="4582617"/>
                  <a:pt x="1235761" y="4600909"/>
                  <a:pt x="1232104" y="4589933"/>
                </a:cubicBezTo>
                <a:cubicBezTo>
                  <a:pt x="1235761" y="4578959"/>
                  <a:pt x="1239417" y="4560669"/>
                  <a:pt x="1246729" y="4557011"/>
                </a:cubicBezTo>
                <a:cubicBezTo>
                  <a:pt x="1243073" y="4560669"/>
                  <a:pt x="1243073" y="4567985"/>
                  <a:pt x="1246729" y="4571643"/>
                </a:cubicBezTo>
                <a:cubicBezTo>
                  <a:pt x="1257698" y="4560669"/>
                  <a:pt x="1254041" y="4538721"/>
                  <a:pt x="1261352" y="4531405"/>
                </a:cubicBezTo>
                <a:cubicBezTo>
                  <a:pt x="1261352" y="4527747"/>
                  <a:pt x="1257698" y="4527747"/>
                  <a:pt x="1254041" y="4531405"/>
                </a:cubicBezTo>
                <a:cubicBezTo>
                  <a:pt x="1250383" y="4520431"/>
                  <a:pt x="1254041" y="4516773"/>
                  <a:pt x="1254041" y="4509455"/>
                </a:cubicBezTo>
                <a:cubicBezTo>
                  <a:pt x="1268664" y="4498481"/>
                  <a:pt x="1268664" y="4476533"/>
                  <a:pt x="1268664" y="4454585"/>
                </a:cubicBezTo>
                <a:cubicBezTo>
                  <a:pt x="1272320" y="4458243"/>
                  <a:pt x="1268664" y="4469217"/>
                  <a:pt x="1272320" y="4465559"/>
                </a:cubicBezTo>
                <a:cubicBezTo>
                  <a:pt x="1279633" y="4461901"/>
                  <a:pt x="1272320" y="4447269"/>
                  <a:pt x="1275976" y="4439953"/>
                </a:cubicBezTo>
                <a:cubicBezTo>
                  <a:pt x="1279633" y="4443611"/>
                  <a:pt x="1279633" y="4450927"/>
                  <a:pt x="1283289" y="4443611"/>
                </a:cubicBezTo>
                <a:cubicBezTo>
                  <a:pt x="1283289" y="4443611"/>
                  <a:pt x="1283289" y="4439953"/>
                  <a:pt x="1279633" y="4436295"/>
                </a:cubicBezTo>
                <a:cubicBezTo>
                  <a:pt x="1294257" y="4425319"/>
                  <a:pt x="1279633" y="4403371"/>
                  <a:pt x="1283289" y="4392397"/>
                </a:cubicBezTo>
                <a:cubicBezTo>
                  <a:pt x="1294257" y="4388739"/>
                  <a:pt x="1294257" y="4363133"/>
                  <a:pt x="1286945" y="4359475"/>
                </a:cubicBezTo>
                <a:cubicBezTo>
                  <a:pt x="1286945" y="4363133"/>
                  <a:pt x="1290601" y="4377765"/>
                  <a:pt x="1283289" y="4370449"/>
                </a:cubicBezTo>
                <a:cubicBezTo>
                  <a:pt x="1286945" y="4363133"/>
                  <a:pt x="1275976" y="4370449"/>
                  <a:pt x="1275976" y="4366791"/>
                </a:cubicBezTo>
                <a:cubicBezTo>
                  <a:pt x="1283289" y="4359475"/>
                  <a:pt x="1286945" y="4355817"/>
                  <a:pt x="1290601" y="4348501"/>
                </a:cubicBezTo>
                <a:cubicBezTo>
                  <a:pt x="1294257" y="4363133"/>
                  <a:pt x="1294257" y="4359475"/>
                  <a:pt x="1294257" y="4370449"/>
                </a:cubicBezTo>
                <a:cubicBezTo>
                  <a:pt x="1301569" y="4363133"/>
                  <a:pt x="1305226" y="4355817"/>
                  <a:pt x="1305226" y="4348501"/>
                </a:cubicBezTo>
                <a:cubicBezTo>
                  <a:pt x="1308882" y="4337525"/>
                  <a:pt x="1308882" y="4330209"/>
                  <a:pt x="1305226" y="4326551"/>
                </a:cubicBezTo>
                <a:cubicBezTo>
                  <a:pt x="1308882" y="4330209"/>
                  <a:pt x="1316194" y="4319235"/>
                  <a:pt x="1316194" y="4315577"/>
                </a:cubicBezTo>
                <a:cubicBezTo>
                  <a:pt x="1305226" y="4308261"/>
                  <a:pt x="1323506" y="4297287"/>
                  <a:pt x="1323506" y="4289971"/>
                </a:cubicBezTo>
                <a:cubicBezTo>
                  <a:pt x="1319850" y="4289971"/>
                  <a:pt x="1312538" y="4275339"/>
                  <a:pt x="1316194" y="4271681"/>
                </a:cubicBezTo>
                <a:cubicBezTo>
                  <a:pt x="1319850" y="4275339"/>
                  <a:pt x="1323506" y="4278997"/>
                  <a:pt x="1330819" y="4275339"/>
                </a:cubicBezTo>
                <a:cubicBezTo>
                  <a:pt x="1323506" y="4260707"/>
                  <a:pt x="1341787" y="4264365"/>
                  <a:pt x="1334475" y="4246073"/>
                </a:cubicBezTo>
                <a:cubicBezTo>
                  <a:pt x="1330819" y="4253391"/>
                  <a:pt x="1330819" y="4249731"/>
                  <a:pt x="1327162" y="4246073"/>
                </a:cubicBezTo>
                <a:cubicBezTo>
                  <a:pt x="1330819" y="4235099"/>
                  <a:pt x="1334475" y="4216809"/>
                  <a:pt x="1338131" y="4231441"/>
                </a:cubicBezTo>
                <a:cubicBezTo>
                  <a:pt x="1338131" y="4216809"/>
                  <a:pt x="1338131" y="4198519"/>
                  <a:pt x="1349099" y="4183887"/>
                </a:cubicBezTo>
                <a:cubicBezTo>
                  <a:pt x="1349099" y="4180229"/>
                  <a:pt x="1349099" y="4176571"/>
                  <a:pt x="1349099" y="4172913"/>
                </a:cubicBezTo>
                <a:cubicBezTo>
                  <a:pt x="1352756" y="4165597"/>
                  <a:pt x="1352756" y="4183887"/>
                  <a:pt x="1356412" y="4180229"/>
                </a:cubicBezTo>
                <a:cubicBezTo>
                  <a:pt x="1360068" y="4161938"/>
                  <a:pt x="1356412" y="4154622"/>
                  <a:pt x="1363724" y="4136332"/>
                </a:cubicBezTo>
                <a:cubicBezTo>
                  <a:pt x="1356412" y="4136332"/>
                  <a:pt x="1360068" y="4147306"/>
                  <a:pt x="1352756" y="4147306"/>
                </a:cubicBezTo>
                <a:cubicBezTo>
                  <a:pt x="1356412" y="4143648"/>
                  <a:pt x="1358239" y="4135418"/>
                  <a:pt x="1360068" y="4128559"/>
                </a:cubicBezTo>
                <a:lnTo>
                  <a:pt x="1365952" y="4120094"/>
                </a:lnTo>
                <a:lnTo>
                  <a:pt x="1365917" y="4120237"/>
                </a:lnTo>
                <a:lnTo>
                  <a:pt x="1362809" y="4124901"/>
                </a:lnTo>
                <a:cubicBezTo>
                  <a:pt x="1361895" y="4128102"/>
                  <a:pt x="1361895" y="4130845"/>
                  <a:pt x="1363724" y="4129016"/>
                </a:cubicBezTo>
                <a:lnTo>
                  <a:pt x="1365917" y="4120237"/>
                </a:lnTo>
                <a:lnTo>
                  <a:pt x="1367380" y="4118042"/>
                </a:lnTo>
                <a:lnTo>
                  <a:pt x="1365952" y="4120094"/>
                </a:lnTo>
                <a:lnTo>
                  <a:pt x="1371034" y="4099752"/>
                </a:lnTo>
                <a:cubicBezTo>
                  <a:pt x="1367380" y="4107068"/>
                  <a:pt x="1367380" y="4114384"/>
                  <a:pt x="1363724" y="4107068"/>
                </a:cubicBezTo>
                <a:cubicBezTo>
                  <a:pt x="1367380" y="4099752"/>
                  <a:pt x="1367380" y="4088778"/>
                  <a:pt x="1374691" y="4096094"/>
                </a:cubicBezTo>
                <a:cubicBezTo>
                  <a:pt x="1363724" y="4088778"/>
                  <a:pt x="1371034" y="4085120"/>
                  <a:pt x="1371034" y="4077802"/>
                </a:cubicBezTo>
                <a:cubicBezTo>
                  <a:pt x="1367380" y="4081462"/>
                  <a:pt x="1367380" y="4085120"/>
                  <a:pt x="1360068" y="4088778"/>
                </a:cubicBezTo>
                <a:cubicBezTo>
                  <a:pt x="1360068" y="4092436"/>
                  <a:pt x="1356412" y="4096094"/>
                  <a:pt x="1360068" y="4103410"/>
                </a:cubicBezTo>
                <a:cubicBezTo>
                  <a:pt x="1338131" y="4107068"/>
                  <a:pt x="1349099" y="4147306"/>
                  <a:pt x="1330819" y="4158280"/>
                </a:cubicBezTo>
                <a:cubicBezTo>
                  <a:pt x="1334475" y="4172913"/>
                  <a:pt x="1316194" y="4180229"/>
                  <a:pt x="1323506" y="4194861"/>
                </a:cubicBezTo>
                <a:cubicBezTo>
                  <a:pt x="1312538" y="4213151"/>
                  <a:pt x="1305226" y="4231441"/>
                  <a:pt x="1301569" y="4253391"/>
                </a:cubicBezTo>
                <a:cubicBezTo>
                  <a:pt x="1297913" y="4253391"/>
                  <a:pt x="1294257" y="4253391"/>
                  <a:pt x="1290601" y="4249731"/>
                </a:cubicBezTo>
                <a:cubicBezTo>
                  <a:pt x="1290601" y="4257049"/>
                  <a:pt x="1283289" y="4260707"/>
                  <a:pt x="1286945" y="4268023"/>
                </a:cubicBezTo>
                <a:cubicBezTo>
                  <a:pt x="1279633" y="4271681"/>
                  <a:pt x="1275976" y="4268023"/>
                  <a:pt x="1272320" y="4268023"/>
                </a:cubicBezTo>
                <a:cubicBezTo>
                  <a:pt x="1272320" y="4275339"/>
                  <a:pt x="1275976" y="4282655"/>
                  <a:pt x="1279633" y="4282655"/>
                </a:cubicBezTo>
                <a:cubicBezTo>
                  <a:pt x="1272320" y="4293629"/>
                  <a:pt x="1268664" y="4297287"/>
                  <a:pt x="1265008" y="4300945"/>
                </a:cubicBezTo>
                <a:cubicBezTo>
                  <a:pt x="1268664" y="4304603"/>
                  <a:pt x="1268664" y="4308261"/>
                  <a:pt x="1265008" y="4315577"/>
                </a:cubicBezTo>
                <a:cubicBezTo>
                  <a:pt x="1261352" y="4308261"/>
                  <a:pt x="1265008" y="4297287"/>
                  <a:pt x="1257698" y="4297287"/>
                </a:cubicBezTo>
                <a:cubicBezTo>
                  <a:pt x="1257698" y="4304603"/>
                  <a:pt x="1257698" y="4319235"/>
                  <a:pt x="1250383" y="4315577"/>
                </a:cubicBezTo>
                <a:cubicBezTo>
                  <a:pt x="1250383" y="4322893"/>
                  <a:pt x="1246729" y="4326551"/>
                  <a:pt x="1250383" y="4330209"/>
                </a:cubicBezTo>
                <a:cubicBezTo>
                  <a:pt x="1254041" y="4330209"/>
                  <a:pt x="1257698" y="4333867"/>
                  <a:pt x="1257698" y="4344843"/>
                </a:cubicBezTo>
                <a:cubicBezTo>
                  <a:pt x="1254041" y="4348501"/>
                  <a:pt x="1257698" y="4337525"/>
                  <a:pt x="1250383" y="4341185"/>
                </a:cubicBezTo>
                <a:cubicBezTo>
                  <a:pt x="1250383" y="4355817"/>
                  <a:pt x="1243073" y="4359475"/>
                  <a:pt x="1239417" y="4374107"/>
                </a:cubicBezTo>
                <a:cubicBezTo>
                  <a:pt x="1235761" y="4359475"/>
                  <a:pt x="1239417" y="4359475"/>
                  <a:pt x="1228448" y="4359475"/>
                </a:cubicBezTo>
                <a:cubicBezTo>
                  <a:pt x="1235761" y="4355817"/>
                  <a:pt x="1228448" y="4348501"/>
                  <a:pt x="1228448" y="4344843"/>
                </a:cubicBezTo>
                <a:cubicBezTo>
                  <a:pt x="1232104" y="4337525"/>
                  <a:pt x="1232104" y="4330209"/>
                  <a:pt x="1235761" y="4322893"/>
                </a:cubicBezTo>
                <a:cubicBezTo>
                  <a:pt x="1239417" y="4326551"/>
                  <a:pt x="1232104" y="4337525"/>
                  <a:pt x="1239417" y="4337525"/>
                </a:cubicBezTo>
                <a:cubicBezTo>
                  <a:pt x="1235761" y="4322893"/>
                  <a:pt x="1250383" y="4322893"/>
                  <a:pt x="1239417" y="4311919"/>
                </a:cubicBezTo>
                <a:cubicBezTo>
                  <a:pt x="1250383" y="4300945"/>
                  <a:pt x="1254041" y="4293629"/>
                  <a:pt x="1261352" y="4278997"/>
                </a:cubicBezTo>
                <a:cubicBezTo>
                  <a:pt x="1261352" y="4275339"/>
                  <a:pt x="1261352" y="4271681"/>
                  <a:pt x="1257698" y="4268023"/>
                </a:cubicBezTo>
                <a:cubicBezTo>
                  <a:pt x="1261352" y="4268023"/>
                  <a:pt x="1261352" y="4264365"/>
                  <a:pt x="1261352" y="4260707"/>
                </a:cubicBezTo>
                <a:cubicBezTo>
                  <a:pt x="1265008" y="4253391"/>
                  <a:pt x="1265008" y="4271681"/>
                  <a:pt x="1268664" y="4264365"/>
                </a:cubicBezTo>
                <a:cubicBezTo>
                  <a:pt x="1272320" y="4260707"/>
                  <a:pt x="1272320" y="4249731"/>
                  <a:pt x="1265008" y="4249731"/>
                </a:cubicBezTo>
                <a:cubicBezTo>
                  <a:pt x="1272320" y="4242415"/>
                  <a:pt x="1272320" y="4249731"/>
                  <a:pt x="1275976" y="4246073"/>
                </a:cubicBezTo>
                <a:cubicBezTo>
                  <a:pt x="1279633" y="4231441"/>
                  <a:pt x="1272320" y="4224125"/>
                  <a:pt x="1286945" y="4216809"/>
                </a:cubicBezTo>
                <a:cubicBezTo>
                  <a:pt x="1286945" y="4209493"/>
                  <a:pt x="1283289" y="4216809"/>
                  <a:pt x="1279633" y="4209493"/>
                </a:cubicBezTo>
                <a:cubicBezTo>
                  <a:pt x="1286945" y="4198519"/>
                  <a:pt x="1286945" y="4198519"/>
                  <a:pt x="1279633" y="4198519"/>
                </a:cubicBezTo>
                <a:cubicBezTo>
                  <a:pt x="1283289" y="4191203"/>
                  <a:pt x="1290601" y="4191203"/>
                  <a:pt x="1290601" y="4183887"/>
                </a:cubicBezTo>
                <a:cubicBezTo>
                  <a:pt x="1290601" y="4158280"/>
                  <a:pt x="1305226" y="4147306"/>
                  <a:pt x="1312538" y="4132674"/>
                </a:cubicBezTo>
                <a:cubicBezTo>
                  <a:pt x="1308882" y="4121700"/>
                  <a:pt x="1308882" y="4107068"/>
                  <a:pt x="1301569" y="4110726"/>
                </a:cubicBezTo>
                <a:cubicBezTo>
                  <a:pt x="1301569" y="4118042"/>
                  <a:pt x="1305226" y="4118042"/>
                  <a:pt x="1305226" y="4125358"/>
                </a:cubicBezTo>
                <a:cubicBezTo>
                  <a:pt x="1297913" y="4132674"/>
                  <a:pt x="1301569" y="4118042"/>
                  <a:pt x="1294257" y="4125358"/>
                </a:cubicBezTo>
                <a:cubicBezTo>
                  <a:pt x="1290601" y="4136332"/>
                  <a:pt x="1283289" y="4150964"/>
                  <a:pt x="1279633" y="4165597"/>
                </a:cubicBezTo>
                <a:cubicBezTo>
                  <a:pt x="1272320" y="4180229"/>
                  <a:pt x="1265008" y="4194861"/>
                  <a:pt x="1257698" y="4209493"/>
                </a:cubicBezTo>
                <a:cubicBezTo>
                  <a:pt x="1254041" y="4198519"/>
                  <a:pt x="1261352" y="4194861"/>
                  <a:pt x="1261352" y="4187545"/>
                </a:cubicBezTo>
                <a:cubicBezTo>
                  <a:pt x="1254041" y="4183887"/>
                  <a:pt x="1254041" y="4194861"/>
                  <a:pt x="1250383" y="4183887"/>
                </a:cubicBezTo>
                <a:cubicBezTo>
                  <a:pt x="1254041" y="4183887"/>
                  <a:pt x="1254041" y="4183887"/>
                  <a:pt x="1257698" y="4183887"/>
                </a:cubicBezTo>
                <a:cubicBezTo>
                  <a:pt x="1257698" y="4169255"/>
                  <a:pt x="1254041" y="4165597"/>
                  <a:pt x="1257698" y="4158280"/>
                </a:cubicBezTo>
                <a:cubicBezTo>
                  <a:pt x="1254041" y="4169255"/>
                  <a:pt x="1261352" y="4161938"/>
                  <a:pt x="1265008" y="4169255"/>
                </a:cubicBezTo>
                <a:cubicBezTo>
                  <a:pt x="1261352" y="4172913"/>
                  <a:pt x="1257698" y="4172913"/>
                  <a:pt x="1257698" y="4176571"/>
                </a:cubicBezTo>
                <a:cubicBezTo>
                  <a:pt x="1261352" y="4180229"/>
                  <a:pt x="1261352" y="4187545"/>
                  <a:pt x="1268664" y="4183887"/>
                </a:cubicBezTo>
                <a:cubicBezTo>
                  <a:pt x="1257698" y="4176571"/>
                  <a:pt x="1272320" y="4172913"/>
                  <a:pt x="1268664" y="4161938"/>
                </a:cubicBezTo>
                <a:cubicBezTo>
                  <a:pt x="1261352" y="4165597"/>
                  <a:pt x="1261352" y="4150964"/>
                  <a:pt x="1261352" y="4147306"/>
                </a:cubicBezTo>
                <a:cubicBezTo>
                  <a:pt x="1268664" y="4139990"/>
                  <a:pt x="1268664" y="4121700"/>
                  <a:pt x="1275976" y="4107068"/>
                </a:cubicBezTo>
                <a:cubicBezTo>
                  <a:pt x="1279633" y="4092436"/>
                  <a:pt x="1283289" y="4077802"/>
                  <a:pt x="1290601" y="4074144"/>
                </a:cubicBezTo>
                <a:cubicBezTo>
                  <a:pt x="1286945" y="4070486"/>
                  <a:pt x="1283289" y="4077802"/>
                  <a:pt x="1279633" y="4066828"/>
                </a:cubicBezTo>
                <a:cubicBezTo>
                  <a:pt x="1294257" y="4063170"/>
                  <a:pt x="1294257" y="4059512"/>
                  <a:pt x="1301569" y="4048538"/>
                </a:cubicBezTo>
                <a:cubicBezTo>
                  <a:pt x="1297913" y="4059512"/>
                  <a:pt x="1305226" y="4059512"/>
                  <a:pt x="1301569" y="4066828"/>
                </a:cubicBezTo>
                <a:cubicBezTo>
                  <a:pt x="1297913" y="4063170"/>
                  <a:pt x="1297913" y="4059512"/>
                  <a:pt x="1294257" y="4063170"/>
                </a:cubicBezTo>
                <a:cubicBezTo>
                  <a:pt x="1297913" y="4066828"/>
                  <a:pt x="1294257" y="4077802"/>
                  <a:pt x="1301569" y="4081462"/>
                </a:cubicBezTo>
                <a:cubicBezTo>
                  <a:pt x="1297913" y="4074144"/>
                  <a:pt x="1316194" y="4052196"/>
                  <a:pt x="1301569" y="4037564"/>
                </a:cubicBezTo>
                <a:cubicBezTo>
                  <a:pt x="1305226" y="4033906"/>
                  <a:pt x="1305226" y="4022932"/>
                  <a:pt x="1308882" y="4019274"/>
                </a:cubicBezTo>
                <a:cubicBezTo>
                  <a:pt x="1312538" y="4026590"/>
                  <a:pt x="1308882" y="4037564"/>
                  <a:pt x="1316194" y="4037564"/>
                </a:cubicBezTo>
                <a:cubicBezTo>
                  <a:pt x="1323506" y="4030248"/>
                  <a:pt x="1312538" y="4019274"/>
                  <a:pt x="1319850" y="4011958"/>
                </a:cubicBezTo>
                <a:cubicBezTo>
                  <a:pt x="1305226" y="4008300"/>
                  <a:pt x="1323506" y="3986350"/>
                  <a:pt x="1316194" y="3979034"/>
                </a:cubicBezTo>
                <a:cubicBezTo>
                  <a:pt x="1323506" y="3979034"/>
                  <a:pt x="1319850" y="3982692"/>
                  <a:pt x="1323506" y="3982692"/>
                </a:cubicBezTo>
                <a:cubicBezTo>
                  <a:pt x="1327162" y="3979034"/>
                  <a:pt x="1330819" y="3971718"/>
                  <a:pt x="1327162" y="3968060"/>
                </a:cubicBezTo>
                <a:cubicBezTo>
                  <a:pt x="1334475" y="3964402"/>
                  <a:pt x="1327162" y="3957086"/>
                  <a:pt x="1338131" y="3957086"/>
                </a:cubicBezTo>
                <a:cubicBezTo>
                  <a:pt x="1338131" y="3949770"/>
                  <a:pt x="1341787" y="3938796"/>
                  <a:pt x="1334475" y="3935138"/>
                </a:cubicBezTo>
                <a:cubicBezTo>
                  <a:pt x="1334475" y="3927822"/>
                  <a:pt x="1341787" y="3942454"/>
                  <a:pt x="1341787" y="3931480"/>
                </a:cubicBezTo>
                <a:cubicBezTo>
                  <a:pt x="1338131" y="3927822"/>
                  <a:pt x="1334475" y="3924164"/>
                  <a:pt x="1345443" y="3913190"/>
                </a:cubicBezTo>
                <a:cubicBezTo>
                  <a:pt x="1345443" y="3909532"/>
                  <a:pt x="1345443" y="3920506"/>
                  <a:pt x="1349099" y="3920506"/>
                </a:cubicBezTo>
                <a:cubicBezTo>
                  <a:pt x="1352756" y="3909532"/>
                  <a:pt x="1349099" y="3913190"/>
                  <a:pt x="1345443" y="3909532"/>
                </a:cubicBezTo>
                <a:cubicBezTo>
                  <a:pt x="1349099" y="3909532"/>
                  <a:pt x="1349099" y="3902214"/>
                  <a:pt x="1352756" y="3902214"/>
                </a:cubicBezTo>
                <a:cubicBezTo>
                  <a:pt x="1360068" y="3902214"/>
                  <a:pt x="1349099" y="3913190"/>
                  <a:pt x="1356412" y="3916848"/>
                </a:cubicBezTo>
                <a:cubicBezTo>
                  <a:pt x="1363724" y="3905874"/>
                  <a:pt x="1360068" y="3891240"/>
                  <a:pt x="1352756" y="3891240"/>
                </a:cubicBezTo>
                <a:cubicBezTo>
                  <a:pt x="1360068" y="3887582"/>
                  <a:pt x="1371034" y="3880266"/>
                  <a:pt x="1363724" y="3872950"/>
                </a:cubicBezTo>
                <a:cubicBezTo>
                  <a:pt x="1363724" y="3865634"/>
                  <a:pt x="1367380" y="3872950"/>
                  <a:pt x="1371034" y="3872950"/>
                </a:cubicBezTo>
                <a:cubicBezTo>
                  <a:pt x="1374691" y="3858318"/>
                  <a:pt x="1378349" y="3851002"/>
                  <a:pt x="1382005" y="3840028"/>
                </a:cubicBezTo>
                <a:cubicBezTo>
                  <a:pt x="1385659" y="3832712"/>
                  <a:pt x="1389315" y="3821738"/>
                  <a:pt x="1389315" y="3810762"/>
                </a:cubicBezTo>
                <a:cubicBezTo>
                  <a:pt x="1396628" y="3803446"/>
                  <a:pt x="1396628" y="3810762"/>
                  <a:pt x="1400284" y="3810762"/>
                </a:cubicBezTo>
                <a:cubicBezTo>
                  <a:pt x="1403940" y="3796130"/>
                  <a:pt x="1396628" y="3781498"/>
                  <a:pt x="1407596" y="3781498"/>
                </a:cubicBezTo>
                <a:cubicBezTo>
                  <a:pt x="1407596" y="3770524"/>
                  <a:pt x="1414908" y="3766866"/>
                  <a:pt x="1411252" y="3759550"/>
                </a:cubicBezTo>
                <a:cubicBezTo>
                  <a:pt x="1411252" y="3763208"/>
                  <a:pt x="1414908" y="3763208"/>
                  <a:pt x="1418564" y="3759550"/>
                </a:cubicBezTo>
                <a:cubicBezTo>
                  <a:pt x="1414908" y="3752234"/>
                  <a:pt x="1418564" y="3719310"/>
                  <a:pt x="1429533" y="3726626"/>
                </a:cubicBezTo>
                <a:cubicBezTo>
                  <a:pt x="1425877" y="3711994"/>
                  <a:pt x="1429533" y="3697362"/>
                  <a:pt x="1425877" y="3690046"/>
                </a:cubicBezTo>
                <a:cubicBezTo>
                  <a:pt x="1436845" y="3686388"/>
                  <a:pt x="1440501" y="3675414"/>
                  <a:pt x="1444157" y="3664440"/>
                </a:cubicBezTo>
                <a:cubicBezTo>
                  <a:pt x="1447814" y="3653466"/>
                  <a:pt x="1451470" y="3646150"/>
                  <a:pt x="1455126" y="3657124"/>
                </a:cubicBezTo>
                <a:cubicBezTo>
                  <a:pt x="1462438" y="3649808"/>
                  <a:pt x="1451470" y="3642492"/>
                  <a:pt x="1462438" y="3638834"/>
                </a:cubicBezTo>
                <a:cubicBezTo>
                  <a:pt x="1466094" y="3635174"/>
                  <a:pt x="1455126" y="3649808"/>
                  <a:pt x="1462438" y="3649808"/>
                </a:cubicBezTo>
                <a:cubicBezTo>
                  <a:pt x="1469751" y="3642492"/>
                  <a:pt x="1477063" y="3627858"/>
                  <a:pt x="1466094" y="3620542"/>
                </a:cubicBezTo>
                <a:cubicBezTo>
                  <a:pt x="1466094" y="3627858"/>
                  <a:pt x="1458782" y="3638834"/>
                  <a:pt x="1458782" y="3635174"/>
                </a:cubicBezTo>
                <a:cubicBezTo>
                  <a:pt x="1466094" y="3624200"/>
                  <a:pt x="1469751" y="3605910"/>
                  <a:pt x="1480717" y="3602252"/>
                </a:cubicBezTo>
                <a:cubicBezTo>
                  <a:pt x="1480717" y="3591279"/>
                  <a:pt x="1473407" y="3602252"/>
                  <a:pt x="1477063" y="3591279"/>
                </a:cubicBezTo>
                <a:cubicBezTo>
                  <a:pt x="1484373" y="3587621"/>
                  <a:pt x="1480717" y="3583962"/>
                  <a:pt x="1484373" y="3576646"/>
                </a:cubicBezTo>
                <a:cubicBezTo>
                  <a:pt x="1477063" y="3580304"/>
                  <a:pt x="1473407" y="3580304"/>
                  <a:pt x="1469751" y="3580304"/>
                </a:cubicBezTo>
                <a:cubicBezTo>
                  <a:pt x="1469751" y="3587621"/>
                  <a:pt x="1469751" y="3598594"/>
                  <a:pt x="1458782" y="3598594"/>
                </a:cubicBezTo>
                <a:cubicBezTo>
                  <a:pt x="1458782" y="3591279"/>
                  <a:pt x="1469751" y="3587621"/>
                  <a:pt x="1466094" y="3580304"/>
                </a:cubicBezTo>
                <a:cubicBezTo>
                  <a:pt x="1473407" y="3572988"/>
                  <a:pt x="1484373" y="3580304"/>
                  <a:pt x="1484373" y="3569331"/>
                </a:cubicBezTo>
                <a:cubicBezTo>
                  <a:pt x="1484373" y="3562015"/>
                  <a:pt x="1480717" y="3562015"/>
                  <a:pt x="1477063" y="3554698"/>
                </a:cubicBezTo>
                <a:cubicBezTo>
                  <a:pt x="1480717" y="3554698"/>
                  <a:pt x="1480717" y="3554698"/>
                  <a:pt x="1480717" y="3551040"/>
                </a:cubicBezTo>
                <a:cubicBezTo>
                  <a:pt x="1480717" y="3551040"/>
                  <a:pt x="1480717" y="3547380"/>
                  <a:pt x="1484373" y="3547380"/>
                </a:cubicBezTo>
                <a:cubicBezTo>
                  <a:pt x="1484373" y="3558356"/>
                  <a:pt x="1488031" y="3565673"/>
                  <a:pt x="1491687" y="3565673"/>
                </a:cubicBezTo>
                <a:cubicBezTo>
                  <a:pt x="1495342" y="3554698"/>
                  <a:pt x="1495342" y="3562015"/>
                  <a:pt x="1499000" y="3565673"/>
                </a:cubicBezTo>
                <a:cubicBezTo>
                  <a:pt x="1506310" y="3558356"/>
                  <a:pt x="1499000" y="3554698"/>
                  <a:pt x="1502654" y="3543722"/>
                </a:cubicBezTo>
                <a:cubicBezTo>
                  <a:pt x="1509966" y="3536406"/>
                  <a:pt x="1524591" y="3514458"/>
                  <a:pt x="1509966" y="3507143"/>
                </a:cubicBezTo>
                <a:cubicBezTo>
                  <a:pt x="1520935" y="3499827"/>
                  <a:pt x="1517279" y="3518116"/>
                  <a:pt x="1524591" y="3518116"/>
                </a:cubicBezTo>
                <a:cubicBezTo>
                  <a:pt x="1524591" y="3510800"/>
                  <a:pt x="1520935" y="3499827"/>
                  <a:pt x="1517279" y="3496168"/>
                </a:cubicBezTo>
                <a:cubicBezTo>
                  <a:pt x="1524591" y="3492510"/>
                  <a:pt x="1531903" y="3485194"/>
                  <a:pt x="1528248" y="3474221"/>
                </a:cubicBezTo>
                <a:cubicBezTo>
                  <a:pt x="1535559" y="3470562"/>
                  <a:pt x="1531903" y="3488852"/>
                  <a:pt x="1542872" y="3477879"/>
                </a:cubicBezTo>
                <a:cubicBezTo>
                  <a:pt x="1542872" y="3470562"/>
                  <a:pt x="1542872" y="3466904"/>
                  <a:pt x="1539216" y="3459587"/>
                </a:cubicBezTo>
                <a:cubicBezTo>
                  <a:pt x="1550184" y="3466904"/>
                  <a:pt x="1550184" y="3452271"/>
                  <a:pt x="1557496" y="3444955"/>
                </a:cubicBezTo>
                <a:cubicBezTo>
                  <a:pt x="1557496" y="3444955"/>
                  <a:pt x="1553840" y="3444955"/>
                  <a:pt x="1553840" y="3441297"/>
                </a:cubicBezTo>
                <a:cubicBezTo>
                  <a:pt x="1564809" y="3430323"/>
                  <a:pt x="1572121" y="3415691"/>
                  <a:pt x="1564809" y="3401059"/>
                </a:cubicBezTo>
                <a:cubicBezTo>
                  <a:pt x="1572121" y="3404717"/>
                  <a:pt x="1579434" y="3390085"/>
                  <a:pt x="1575777" y="3382769"/>
                </a:cubicBezTo>
                <a:cubicBezTo>
                  <a:pt x="1590402" y="3382769"/>
                  <a:pt x="1583089" y="3364477"/>
                  <a:pt x="1594058" y="3357161"/>
                </a:cubicBezTo>
                <a:cubicBezTo>
                  <a:pt x="1590402" y="3353503"/>
                  <a:pt x="1594058" y="3353503"/>
                  <a:pt x="1594058" y="3349845"/>
                </a:cubicBezTo>
                <a:cubicBezTo>
                  <a:pt x="1594058" y="3349845"/>
                  <a:pt x="1590402" y="3349845"/>
                  <a:pt x="1586745" y="3349845"/>
                </a:cubicBezTo>
                <a:cubicBezTo>
                  <a:pt x="1590402" y="3342529"/>
                  <a:pt x="1590402" y="3331555"/>
                  <a:pt x="1594058" y="3327897"/>
                </a:cubicBezTo>
                <a:cubicBezTo>
                  <a:pt x="1597714" y="3335213"/>
                  <a:pt x="1586745" y="3346187"/>
                  <a:pt x="1597714" y="3346187"/>
                </a:cubicBezTo>
                <a:cubicBezTo>
                  <a:pt x="1601370" y="3327897"/>
                  <a:pt x="1619649" y="3324239"/>
                  <a:pt x="1623305" y="3309607"/>
                </a:cubicBezTo>
                <a:cubicBezTo>
                  <a:pt x="1626961" y="3302291"/>
                  <a:pt x="1623305" y="3298633"/>
                  <a:pt x="1619649" y="3294975"/>
                </a:cubicBezTo>
                <a:cubicBezTo>
                  <a:pt x="1605024" y="3305949"/>
                  <a:pt x="1623305" y="3309607"/>
                  <a:pt x="1612339" y="3316923"/>
                </a:cubicBezTo>
                <a:cubicBezTo>
                  <a:pt x="1612339" y="3305949"/>
                  <a:pt x="1605024" y="3309607"/>
                  <a:pt x="1601370" y="3302291"/>
                </a:cubicBezTo>
                <a:cubicBezTo>
                  <a:pt x="1612339" y="3305949"/>
                  <a:pt x="1612339" y="3294975"/>
                  <a:pt x="1619649" y="3287657"/>
                </a:cubicBezTo>
                <a:cubicBezTo>
                  <a:pt x="1623305" y="3291317"/>
                  <a:pt x="1623305" y="3298633"/>
                  <a:pt x="1630617" y="3294975"/>
                </a:cubicBezTo>
                <a:cubicBezTo>
                  <a:pt x="1630617" y="3291317"/>
                  <a:pt x="1623305" y="3287657"/>
                  <a:pt x="1630617" y="3283999"/>
                </a:cubicBezTo>
                <a:cubicBezTo>
                  <a:pt x="1630617" y="3283999"/>
                  <a:pt x="1634274" y="3287657"/>
                  <a:pt x="1634274" y="3287657"/>
                </a:cubicBezTo>
                <a:cubicBezTo>
                  <a:pt x="1637930" y="3280341"/>
                  <a:pt x="1641586" y="3273025"/>
                  <a:pt x="1645242" y="3265709"/>
                </a:cubicBezTo>
                <a:cubicBezTo>
                  <a:pt x="1648898" y="3265709"/>
                  <a:pt x="1652554" y="3258393"/>
                  <a:pt x="1659867" y="3247419"/>
                </a:cubicBezTo>
                <a:cubicBezTo>
                  <a:pt x="1663523" y="3240103"/>
                  <a:pt x="1667179" y="3232787"/>
                  <a:pt x="1670835" y="3225471"/>
                </a:cubicBezTo>
                <a:cubicBezTo>
                  <a:pt x="1667179" y="3225471"/>
                  <a:pt x="1667179" y="3221813"/>
                  <a:pt x="1667179" y="3221813"/>
                </a:cubicBezTo>
                <a:cubicBezTo>
                  <a:pt x="1670835" y="3218155"/>
                  <a:pt x="1674491" y="3214497"/>
                  <a:pt x="1670835" y="3207181"/>
                </a:cubicBezTo>
                <a:cubicBezTo>
                  <a:pt x="1685460" y="3207181"/>
                  <a:pt x="1681804" y="3192547"/>
                  <a:pt x="1685460" y="3181573"/>
                </a:cubicBezTo>
                <a:cubicBezTo>
                  <a:pt x="1689116" y="3188889"/>
                  <a:pt x="1692773" y="3174257"/>
                  <a:pt x="1696428" y="3181573"/>
                </a:cubicBezTo>
                <a:cubicBezTo>
                  <a:pt x="1696428" y="3188889"/>
                  <a:pt x="1696428" y="3192547"/>
                  <a:pt x="1692773" y="3196205"/>
                </a:cubicBezTo>
                <a:cubicBezTo>
                  <a:pt x="1703740" y="3199865"/>
                  <a:pt x="1711053" y="3181573"/>
                  <a:pt x="1711053" y="3170599"/>
                </a:cubicBezTo>
                <a:cubicBezTo>
                  <a:pt x="1707397" y="3170599"/>
                  <a:pt x="1707397" y="3181573"/>
                  <a:pt x="1700084" y="3181573"/>
                </a:cubicBezTo>
                <a:cubicBezTo>
                  <a:pt x="1703740" y="3170599"/>
                  <a:pt x="1707397" y="3163283"/>
                  <a:pt x="1711053" y="3155967"/>
                </a:cubicBezTo>
                <a:cubicBezTo>
                  <a:pt x="1714707" y="3148651"/>
                  <a:pt x="1718365" y="3137677"/>
                  <a:pt x="1722021" y="3126703"/>
                </a:cubicBezTo>
                <a:cubicBezTo>
                  <a:pt x="1718365" y="3126703"/>
                  <a:pt x="1718365" y="3126703"/>
                  <a:pt x="1714707" y="3126703"/>
                </a:cubicBezTo>
                <a:cubicBezTo>
                  <a:pt x="1714707" y="3126703"/>
                  <a:pt x="1714707" y="3126703"/>
                  <a:pt x="1711053" y="3115729"/>
                </a:cubicBezTo>
                <a:cubicBezTo>
                  <a:pt x="1722021" y="3112069"/>
                  <a:pt x="1718365" y="3123045"/>
                  <a:pt x="1725676" y="3119387"/>
                </a:cubicBezTo>
                <a:cubicBezTo>
                  <a:pt x="1740300" y="3108412"/>
                  <a:pt x="1725676" y="3101096"/>
                  <a:pt x="1740300" y="3097437"/>
                </a:cubicBezTo>
                <a:cubicBezTo>
                  <a:pt x="1736644" y="3086463"/>
                  <a:pt x="1725676" y="3101096"/>
                  <a:pt x="1722021" y="3104754"/>
                </a:cubicBezTo>
                <a:cubicBezTo>
                  <a:pt x="1718365" y="3093779"/>
                  <a:pt x="1736644" y="3093779"/>
                  <a:pt x="1729332" y="3086463"/>
                </a:cubicBezTo>
                <a:cubicBezTo>
                  <a:pt x="1740300" y="3082806"/>
                  <a:pt x="1736644" y="3097437"/>
                  <a:pt x="1751269" y="3090121"/>
                </a:cubicBezTo>
                <a:cubicBezTo>
                  <a:pt x="1751269" y="3086463"/>
                  <a:pt x="1754925" y="3075490"/>
                  <a:pt x="1758581" y="3068173"/>
                </a:cubicBezTo>
                <a:cubicBezTo>
                  <a:pt x="1762237" y="3060857"/>
                  <a:pt x="1762237" y="3049883"/>
                  <a:pt x="1754925" y="3046225"/>
                </a:cubicBezTo>
                <a:cubicBezTo>
                  <a:pt x="1754925" y="3057200"/>
                  <a:pt x="1751269" y="3064515"/>
                  <a:pt x="1743956" y="3075490"/>
                </a:cubicBezTo>
                <a:cubicBezTo>
                  <a:pt x="1740300" y="3068173"/>
                  <a:pt x="1751269" y="3064515"/>
                  <a:pt x="1743956" y="3060857"/>
                </a:cubicBezTo>
                <a:cubicBezTo>
                  <a:pt x="1754925" y="3053542"/>
                  <a:pt x="1758581" y="3024277"/>
                  <a:pt x="1769549" y="3020619"/>
                </a:cubicBezTo>
                <a:cubicBezTo>
                  <a:pt x="1765893" y="3024277"/>
                  <a:pt x="1765893" y="3024277"/>
                  <a:pt x="1765893" y="3027936"/>
                </a:cubicBezTo>
                <a:cubicBezTo>
                  <a:pt x="1773205" y="3027936"/>
                  <a:pt x="1773205" y="3016960"/>
                  <a:pt x="1773205" y="3031594"/>
                </a:cubicBezTo>
                <a:cubicBezTo>
                  <a:pt x="1773205" y="3038909"/>
                  <a:pt x="1765893" y="3024277"/>
                  <a:pt x="1765893" y="3031594"/>
                </a:cubicBezTo>
                <a:cubicBezTo>
                  <a:pt x="1765893" y="3046225"/>
                  <a:pt x="1773205" y="3031594"/>
                  <a:pt x="1773205" y="3038909"/>
                </a:cubicBezTo>
                <a:cubicBezTo>
                  <a:pt x="1765893" y="3046225"/>
                  <a:pt x="1776862" y="3049883"/>
                  <a:pt x="1769549" y="3060857"/>
                </a:cubicBezTo>
                <a:cubicBezTo>
                  <a:pt x="1776862" y="3060857"/>
                  <a:pt x="1776862" y="3053542"/>
                  <a:pt x="1780518" y="3046225"/>
                </a:cubicBezTo>
                <a:cubicBezTo>
                  <a:pt x="1780518" y="3042567"/>
                  <a:pt x="1776862" y="3035252"/>
                  <a:pt x="1784174" y="3031594"/>
                </a:cubicBezTo>
                <a:cubicBezTo>
                  <a:pt x="1784174" y="3031594"/>
                  <a:pt x="1784174" y="3038909"/>
                  <a:pt x="1791486" y="3038909"/>
                </a:cubicBezTo>
                <a:cubicBezTo>
                  <a:pt x="1791486" y="3031594"/>
                  <a:pt x="1795142" y="3024277"/>
                  <a:pt x="1787830" y="3024277"/>
                </a:cubicBezTo>
                <a:cubicBezTo>
                  <a:pt x="1787830" y="3031594"/>
                  <a:pt x="1780518" y="3020619"/>
                  <a:pt x="1776862" y="3027936"/>
                </a:cubicBezTo>
                <a:cubicBezTo>
                  <a:pt x="1773205" y="3016960"/>
                  <a:pt x="1784174" y="3016960"/>
                  <a:pt x="1787830" y="3013301"/>
                </a:cubicBezTo>
                <a:cubicBezTo>
                  <a:pt x="1787830" y="3009643"/>
                  <a:pt x="1787830" y="3002327"/>
                  <a:pt x="1784174" y="3002327"/>
                </a:cubicBezTo>
                <a:cubicBezTo>
                  <a:pt x="1784174" y="3009643"/>
                  <a:pt x="1780518" y="3013301"/>
                  <a:pt x="1776862" y="3016960"/>
                </a:cubicBezTo>
                <a:cubicBezTo>
                  <a:pt x="1769549" y="3005985"/>
                  <a:pt x="1776862" y="3009643"/>
                  <a:pt x="1776862" y="2998670"/>
                </a:cubicBezTo>
                <a:cubicBezTo>
                  <a:pt x="1769549" y="3005985"/>
                  <a:pt x="1765893" y="3016960"/>
                  <a:pt x="1758581" y="3024277"/>
                </a:cubicBezTo>
                <a:lnTo>
                  <a:pt x="1758581" y="3031594"/>
                </a:lnTo>
                <a:cubicBezTo>
                  <a:pt x="1751269" y="3035252"/>
                  <a:pt x="1743956" y="3046225"/>
                  <a:pt x="1743956" y="3053542"/>
                </a:cubicBezTo>
                <a:cubicBezTo>
                  <a:pt x="1743956" y="3046225"/>
                  <a:pt x="1736644" y="3053542"/>
                  <a:pt x="1740300" y="3060857"/>
                </a:cubicBezTo>
                <a:cubicBezTo>
                  <a:pt x="1736644" y="3060857"/>
                  <a:pt x="1736644" y="3060857"/>
                  <a:pt x="1732990" y="3060857"/>
                </a:cubicBezTo>
                <a:cubicBezTo>
                  <a:pt x="1732990" y="3064515"/>
                  <a:pt x="1729332" y="3068173"/>
                  <a:pt x="1732990" y="3071831"/>
                </a:cubicBezTo>
                <a:cubicBezTo>
                  <a:pt x="1718365" y="3075490"/>
                  <a:pt x="1718365" y="3086463"/>
                  <a:pt x="1714707" y="3097437"/>
                </a:cubicBezTo>
                <a:cubicBezTo>
                  <a:pt x="1714707" y="3093779"/>
                  <a:pt x="1707397" y="3097437"/>
                  <a:pt x="1707397" y="3093779"/>
                </a:cubicBezTo>
                <a:cubicBezTo>
                  <a:pt x="1707397" y="3115729"/>
                  <a:pt x="1681804" y="3123045"/>
                  <a:pt x="1689116" y="3141335"/>
                </a:cubicBezTo>
                <a:cubicBezTo>
                  <a:pt x="1678148" y="3141335"/>
                  <a:pt x="1681804" y="3152309"/>
                  <a:pt x="1681804" y="3159625"/>
                </a:cubicBezTo>
                <a:cubicBezTo>
                  <a:pt x="1674491" y="3163283"/>
                  <a:pt x="1670835" y="3159625"/>
                  <a:pt x="1667179" y="3159625"/>
                </a:cubicBezTo>
                <a:cubicBezTo>
                  <a:pt x="1674491" y="3174257"/>
                  <a:pt x="1648898" y="3181573"/>
                  <a:pt x="1645242" y="3196205"/>
                </a:cubicBezTo>
                <a:cubicBezTo>
                  <a:pt x="1645242" y="3199865"/>
                  <a:pt x="1648898" y="3199865"/>
                  <a:pt x="1652554" y="3199865"/>
                </a:cubicBezTo>
                <a:cubicBezTo>
                  <a:pt x="1645242" y="3210839"/>
                  <a:pt x="1645242" y="3210839"/>
                  <a:pt x="1637930" y="3221813"/>
                </a:cubicBezTo>
                <a:cubicBezTo>
                  <a:pt x="1634274" y="3221813"/>
                  <a:pt x="1641586" y="3210839"/>
                  <a:pt x="1630617" y="3210839"/>
                </a:cubicBezTo>
                <a:cubicBezTo>
                  <a:pt x="1637930" y="3240103"/>
                  <a:pt x="1612339" y="3258393"/>
                  <a:pt x="1605024" y="3273025"/>
                </a:cubicBezTo>
                <a:cubicBezTo>
                  <a:pt x="1608682" y="3273025"/>
                  <a:pt x="1612339" y="3273025"/>
                  <a:pt x="1612339" y="3280341"/>
                </a:cubicBezTo>
                <a:cubicBezTo>
                  <a:pt x="1605024" y="3283999"/>
                  <a:pt x="1605024" y="3294975"/>
                  <a:pt x="1601370" y="3298633"/>
                </a:cubicBezTo>
                <a:cubicBezTo>
                  <a:pt x="1601370" y="3291317"/>
                  <a:pt x="1597714" y="3287657"/>
                  <a:pt x="1594058" y="3283999"/>
                </a:cubicBezTo>
                <a:cubicBezTo>
                  <a:pt x="1590402" y="3291317"/>
                  <a:pt x="1586745" y="3302291"/>
                  <a:pt x="1579434" y="3309607"/>
                </a:cubicBezTo>
                <a:cubicBezTo>
                  <a:pt x="1575777" y="3320581"/>
                  <a:pt x="1572121" y="3327897"/>
                  <a:pt x="1568465" y="3338871"/>
                </a:cubicBezTo>
                <a:cubicBezTo>
                  <a:pt x="1561152" y="3357161"/>
                  <a:pt x="1553840" y="3371793"/>
                  <a:pt x="1539216" y="3382769"/>
                </a:cubicBezTo>
                <a:cubicBezTo>
                  <a:pt x="1542872" y="3379111"/>
                  <a:pt x="1546528" y="3375453"/>
                  <a:pt x="1542872" y="3368135"/>
                </a:cubicBezTo>
                <a:cubicBezTo>
                  <a:pt x="1539216" y="3375453"/>
                  <a:pt x="1539216" y="3368135"/>
                  <a:pt x="1531903" y="3371793"/>
                </a:cubicBezTo>
                <a:cubicBezTo>
                  <a:pt x="1539216" y="3386427"/>
                  <a:pt x="1524591" y="3382769"/>
                  <a:pt x="1520935" y="3390085"/>
                </a:cubicBezTo>
                <a:cubicBezTo>
                  <a:pt x="1520935" y="3397401"/>
                  <a:pt x="1528248" y="3393743"/>
                  <a:pt x="1528248" y="3404717"/>
                </a:cubicBezTo>
                <a:cubicBezTo>
                  <a:pt x="1517279" y="3404717"/>
                  <a:pt x="1517279" y="3408375"/>
                  <a:pt x="1513623" y="3412033"/>
                </a:cubicBezTo>
                <a:cubicBezTo>
                  <a:pt x="1513623" y="3419349"/>
                  <a:pt x="1517279" y="3415691"/>
                  <a:pt x="1517279" y="3419349"/>
                </a:cubicBezTo>
                <a:cubicBezTo>
                  <a:pt x="1513623" y="3423007"/>
                  <a:pt x="1509966" y="3444955"/>
                  <a:pt x="1506310" y="3441297"/>
                </a:cubicBezTo>
                <a:cubicBezTo>
                  <a:pt x="1506310" y="3437639"/>
                  <a:pt x="1513623" y="3433981"/>
                  <a:pt x="1509966" y="3426665"/>
                </a:cubicBezTo>
                <a:cubicBezTo>
                  <a:pt x="1499000" y="3437639"/>
                  <a:pt x="1502654" y="3426665"/>
                  <a:pt x="1491687" y="3426665"/>
                </a:cubicBezTo>
                <a:cubicBezTo>
                  <a:pt x="1491687" y="3437639"/>
                  <a:pt x="1495342" y="3437639"/>
                  <a:pt x="1499000" y="3437639"/>
                </a:cubicBezTo>
                <a:cubicBezTo>
                  <a:pt x="1495342" y="3452271"/>
                  <a:pt x="1484373" y="3466904"/>
                  <a:pt x="1473407" y="3481537"/>
                </a:cubicBezTo>
                <a:cubicBezTo>
                  <a:pt x="1480717" y="3485194"/>
                  <a:pt x="1477063" y="3492510"/>
                  <a:pt x="1477063" y="3499827"/>
                </a:cubicBezTo>
                <a:cubicBezTo>
                  <a:pt x="1469751" y="3507143"/>
                  <a:pt x="1473407" y="3492510"/>
                  <a:pt x="1466094" y="3496168"/>
                </a:cubicBezTo>
                <a:cubicBezTo>
                  <a:pt x="1469751" y="3510800"/>
                  <a:pt x="1466094" y="3518116"/>
                  <a:pt x="1466094" y="3525433"/>
                </a:cubicBezTo>
                <a:cubicBezTo>
                  <a:pt x="1469751" y="3525433"/>
                  <a:pt x="1469751" y="3521774"/>
                  <a:pt x="1473407" y="3521774"/>
                </a:cubicBezTo>
                <a:cubicBezTo>
                  <a:pt x="1466094" y="3529091"/>
                  <a:pt x="1469751" y="3536406"/>
                  <a:pt x="1473407" y="3536406"/>
                </a:cubicBezTo>
                <a:cubicBezTo>
                  <a:pt x="1469751" y="3540064"/>
                  <a:pt x="1469751" y="3551040"/>
                  <a:pt x="1462438" y="3554698"/>
                </a:cubicBezTo>
                <a:cubicBezTo>
                  <a:pt x="1458782" y="3547380"/>
                  <a:pt x="1466094" y="3543722"/>
                  <a:pt x="1466094" y="3540064"/>
                </a:cubicBezTo>
                <a:cubicBezTo>
                  <a:pt x="1458782" y="3543722"/>
                  <a:pt x="1462438" y="3536406"/>
                  <a:pt x="1462438" y="3532749"/>
                </a:cubicBezTo>
                <a:cubicBezTo>
                  <a:pt x="1458782" y="3540064"/>
                  <a:pt x="1451470" y="3547380"/>
                  <a:pt x="1447814" y="3547380"/>
                </a:cubicBezTo>
                <a:cubicBezTo>
                  <a:pt x="1451470" y="3547380"/>
                  <a:pt x="1451470" y="3536406"/>
                  <a:pt x="1447814" y="3536406"/>
                </a:cubicBezTo>
                <a:cubicBezTo>
                  <a:pt x="1440501" y="3543722"/>
                  <a:pt x="1440501" y="3551040"/>
                  <a:pt x="1440501" y="3558356"/>
                </a:cubicBezTo>
                <a:cubicBezTo>
                  <a:pt x="1440501" y="3565673"/>
                  <a:pt x="1436845" y="3572988"/>
                  <a:pt x="1436845" y="3580304"/>
                </a:cubicBezTo>
                <a:cubicBezTo>
                  <a:pt x="1433189" y="3572988"/>
                  <a:pt x="1433189" y="3562015"/>
                  <a:pt x="1425877" y="3569331"/>
                </a:cubicBezTo>
                <a:cubicBezTo>
                  <a:pt x="1429533" y="3574818"/>
                  <a:pt x="1431362" y="3583047"/>
                  <a:pt x="1430903" y="3589906"/>
                </a:cubicBezTo>
                <a:lnTo>
                  <a:pt x="1426417" y="3596286"/>
                </a:lnTo>
                <a:lnTo>
                  <a:pt x="1425877" y="3594936"/>
                </a:lnTo>
                <a:lnTo>
                  <a:pt x="1423558" y="3600353"/>
                </a:lnTo>
                <a:lnTo>
                  <a:pt x="1422221" y="3602252"/>
                </a:lnTo>
                <a:lnTo>
                  <a:pt x="1423210" y="3601165"/>
                </a:lnTo>
                <a:lnTo>
                  <a:pt x="1414908" y="3620542"/>
                </a:lnTo>
                <a:cubicBezTo>
                  <a:pt x="1407596" y="3624200"/>
                  <a:pt x="1403940" y="3624200"/>
                  <a:pt x="1403940" y="3624200"/>
                </a:cubicBezTo>
                <a:cubicBezTo>
                  <a:pt x="1400284" y="3631516"/>
                  <a:pt x="1403940" y="3631516"/>
                  <a:pt x="1403940" y="3638834"/>
                </a:cubicBezTo>
                <a:cubicBezTo>
                  <a:pt x="1400284" y="3642492"/>
                  <a:pt x="1400284" y="3646150"/>
                  <a:pt x="1396628" y="3646150"/>
                </a:cubicBezTo>
                <a:cubicBezTo>
                  <a:pt x="1392971" y="3646150"/>
                  <a:pt x="1396628" y="3642492"/>
                  <a:pt x="1392971" y="3642492"/>
                </a:cubicBezTo>
                <a:cubicBezTo>
                  <a:pt x="1378349" y="3660782"/>
                  <a:pt x="1382005" y="3679072"/>
                  <a:pt x="1374691" y="3701020"/>
                </a:cubicBezTo>
                <a:cubicBezTo>
                  <a:pt x="1371034" y="3697362"/>
                  <a:pt x="1367380" y="3690046"/>
                  <a:pt x="1363724" y="3690046"/>
                </a:cubicBezTo>
                <a:lnTo>
                  <a:pt x="1360525" y="3709252"/>
                </a:lnTo>
                <a:lnTo>
                  <a:pt x="1349099" y="3722968"/>
                </a:lnTo>
                <a:cubicBezTo>
                  <a:pt x="1352756" y="3737602"/>
                  <a:pt x="1356412" y="3719310"/>
                  <a:pt x="1363724" y="3722968"/>
                </a:cubicBezTo>
                <a:cubicBezTo>
                  <a:pt x="1345443" y="3741260"/>
                  <a:pt x="1345443" y="3770524"/>
                  <a:pt x="1341787" y="3788814"/>
                </a:cubicBezTo>
                <a:cubicBezTo>
                  <a:pt x="1338131" y="3781498"/>
                  <a:pt x="1345443" y="3781498"/>
                  <a:pt x="1341787" y="3774182"/>
                </a:cubicBezTo>
                <a:cubicBezTo>
                  <a:pt x="1338131" y="3781498"/>
                  <a:pt x="1338131" y="3770524"/>
                  <a:pt x="1330819" y="3774182"/>
                </a:cubicBezTo>
                <a:cubicBezTo>
                  <a:pt x="1334475" y="3807104"/>
                  <a:pt x="1312538" y="3821738"/>
                  <a:pt x="1308882" y="3843686"/>
                </a:cubicBezTo>
                <a:cubicBezTo>
                  <a:pt x="1308882" y="3836370"/>
                  <a:pt x="1305226" y="3836370"/>
                  <a:pt x="1297913" y="3840028"/>
                </a:cubicBezTo>
                <a:cubicBezTo>
                  <a:pt x="1301569" y="3851002"/>
                  <a:pt x="1305226" y="3858318"/>
                  <a:pt x="1301569" y="3865634"/>
                </a:cubicBezTo>
                <a:cubicBezTo>
                  <a:pt x="1297913" y="3861976"/>
                  <a:pt x="1297913" y="3861976"/>
                  <a:pt x="1294257" y="3861976"/>
                </a:cubicBezTo>
                <a:cubicBezTo>
                  <a:pt x="1294257" y="3883924"/>
                  <a:pt x="1279633" y="3898556"/>
                  <a:pt x="1279633" y="3920506"/>
                </a:cubicBezTo>
                <a:cubicBezTo>
                  <a:pt x="1279633" y="3913190"/>
                  <a:pt x="1275976" y="3913190"/>
                  <a:pt x="1275976" y="3913190"/>
                </a:cubicBezTo>
                <a:cubicBezTo>
                  <a:pt x="1268664" y="3942454"/>
                  <a:pt x="1265008" y="3938796"/>
                  <a:pt x="1254041" y="3957086"/>
                </a:cubicBezTo>
                <a:cubicBezTo>
                  <a:pt x="1254041" y="3953428"/>
                  <a:pt x="1250383" y="3949770"/>
                  <a:pt x="1246729" y="3949770"/>
                </a:cubicBezTo>
                <a:cubicBezTo>
                  <a:pt x="1246729" y="3949770"/>
                  <a:pt x="1246729" y="3949770"/>
                  <a:pt x="1246729" y="3953428"/>
                </a:cubicBezTo>
                <a:cubicBezTo>
                  <a:pt x="1246729" y="3957086"/>
                  <a:pt x="1246729" y="3957086"/>
                  <a:pt x="1246729" y="3957086"/>
                </a:cubicBezTo>
                <a:cubicBezTo>
                  <a:pt x="1243073" y="3960744"/>
                  <a:pt x="1243073" y="3964402"/>
                  <a:pt x="1243073" y="3968060"/>
                </a:cubicBezTo>
                <a:cubicBezTo>
                  <a:pt x="1243073" y="3975376"/>
                  <a:pt x="1243073" y="3975376"/>
                  <a:pt x="1246729" y="3979034"/>
                </a:cubicBezTo>
                <a:cubicBezTo>
                  <a:pt x="1243073" y="3979034"/>
                  <a:pt x="1239417" y="3982692"/>
                  <a:pt x="1239417" y="3986350"/>
                </a:cubicBezTo>
                <a:cubicBezTo>
                  <a:pt x="1239417" y="3993668"/>
                  <a:pt x="1246729" y="3986350"/>
                  <a:pt x="1246729" y="3990008"/>
                </a:cubicBezTo>
                <a:cubicBezTo>
                  <a:pt x="1239417" y="4000984"/>
                  <a:pt x="1239417" y="3993668"/>
                  <a:pt x="1232104" y="4008300"/>
                </a:cubicBezTo>
                <a:cubicBezTo>
                  <a:pt x="1235761" y="4008300"/>
                  <a:pt x="1243073" y="4000984"/>
                  <a:pt x="1243073" y="4011958"/>
                </a:cubicBezTo>
                <a:cubicBezTo>
                  <a:pt x="1228448" y="4019274"/>
                  <a:pt x="1224792" y="4048538"/>
                  <a:pt x="1213824" y="4044880"/>
                </a:cubicBezTo>
                <a:cubicBezTo>
                  <a:pt x="1217480" y="4048538"/>
                  <a:pt x="1217480" y="4048538"/>
                  <a:pt x="1221137" y="4052196"/>
                </a:cubicBezTo>
                <a:cubicBezTo>
                  <a:pt x="1221137" y="4052196"/>
                  <a:pt x="1217480" y="4055854"/>
                  <a:pt x="1217480" y="4059512"/>
                </a:cubicBezTo>
                <a:cubicBezTo>
                  <a:pt x="1221137" y="4063170"/>
                  <a:pt x="1224792" y="4063170"/>
                  <a:pt x="1224792" y="4066828"/>
                </a:cubicBezTo>
                <a:cubicBezTo>
                  <a:pt x="1221137" y="4070486"/>
                  <a:pt x="1221137" y="4063170"/>
                  <a:pt x="1217480" y="4070486"/>
                </a:cubicBezTo>
                <a:cubicBezTo>
                  <a:pt x="1217480" y="4066828"/>
                  <a:pt x="1213824" y="4063170"/>
                  <a:pt x="1213824" y="4063170"/>
                </a:cubicBezTo>
                <a:cubicBezTo>
                  <a:pt x="1210168" y="4070486"/>
                  <a:pt x="1206512" y="4081462"/>
                  <a:pt x="1202855" y="4088778"/>
                </a:cubicBezTo>
                <a:cubicBezTo>
                  <a:pt x="1202855" y="4088778"/>
                  <a:pt x="1202855" y="4092436"/>
                  <a:pt x="1202855" y="4092436"/>
                </a:cubicBezTo>
                <a:cubicBezTo>
                  <a:pt x="1199199" y="4096094"/>
                  <a:pt x="1199199" y="4099752"/>
                  <a:pt x="1195543" y="4103410"/>
                </a:cubicBezTo>
                <a:cubicBezTo>
                  <a:pt x="1195543" y="4107068"/>
                  <a:pt x="1195543" y="4114384"/>
                  <a:pt x="1191887" y="4118042"/>
                </a:cubicBezTo>
                <a:cubicBezTo>
                  <a:pt x="1188231" y="4132674"/>
                  <a:pt x="1188231" y="4147306"/>
                  <a:pt x="1188231" y="4161938"/>
                </a:cubicBezTo>
                <a:cubicBezTo>
                  <a:pt x="1184574" y="4161938"/>
                  <a:pt x="1177262" y="4165597"/>
                  <a:pt x="1173606" y="4165597"/>
                </a:cubicBezTo>
                <a:cubicBezTo>
                  <a:pt x="1177262" y="4187545"/>
                  <a:pt x="1169950" y="4198519"/>
                  <a:pt x="1162638" y="4205835"/>
                </a:cubicBezTo>
                <a:cubicBezTo>
                  <a:pt x="1162638" y="4209493"/>
                  <a:pt x="1169950" y="4209493"/>
                  <a:pt x="1169950" y="4209493"/>
                </a:cubicBezTo>
                <a:cubicBezTo>
                  <a:pt x="1169950" y="4220467"/>
                  <a:pt x="1151669" y="4220467"/>
                  <a:pt x="1155326" y="4231441"/>
                </a:cubicBezTo>
                <a:cubicBezTo>
                  <a:pt x="1155326" y="4253391"/>
                  <a:pt x="1155326" y="4271681"/>
                  <a:pt x="1148015" y="4289971"/>
                </a:cubicBezTo>
                <a:cubicBezTo>
                  <a:pt x="1144359" y="4304603"/>
                  <a:pt x="1137046" y="4319235"/>
                  <a:pt x="1129732" y="4337525"/>
                </a:cubicBezTo>
                <a:cubicBezTo>
                  <a:pt x="1129732" y="4333867"/>
                  <a:pt x="1137046" y="4337525"/>
                  <a:pt x="1140701" y="4341185"/>
                </a:cubicBezTo>
                <a:cubicBezTo>
                  <a:pt x="1133390" y="4352159"/>
                  <a:pt x="1129732" y="4363133"/>
                  <a:pt x="1126078" y="4370449"/>
                </a:cubicBezTo>
                <a:cubicBezTo>
                  <a:pt x="1122422" y="4381423"/>
                  <a:pt x="1118766" y="4392397"/>
                  <a:pt x="1118766" y="4403371"/>
                </a:cubicBezTo>
                <a:cubicBezTo>
                  <a:pt x="1115109" y="4414345"/>
                  <a:pt x="1111453" y="4425319"/>
                  <a:pt x="1111453" y="4436295"/>
                </a:cubicBezTo>
                <a:cubicBezTo>
                  <a:pt x="1111453" y="4447269"/>
                  <a:pt x="1107798" y="4458243"/>
                  <a:pt x="1107798" y="4469217"/>
                </a:cubicBezTo>
                <a:cubicBezTo>
                  <a:pt x="1100485" y="4476533"/>
                  <a:pt x="1096829" y="4469217"/>
                  <a:pt x="1089516" y="4472875"/>
                </a:cubicBezTo>
                <a:cubicBezTo>
                  <a:pt x="1104141" y="4487507"/>
                  <a:pt x="1089516" y="4491165"/>
                  <a:pt x="1104141" y="4505797"/>
                </a:cubicBezTo>
                <a:cubicBezTo>
                  <a:pt x="1082204" y="4509455"/>
                  <a:pt x="1096829" y="4527747"/>
                  <a:pt x="1082204" y="4535063"/>
                </a:cubicBezTo>
                <a:cubicBezTo>
                  <a:pt x="1093173" y="4557011"/>
                  <a:pt x="1074892" y="4586275"/>
                  <a:pt x="1074892" y="4611883"/>
                </a:cubicBezTo>
                <a:cubicBezTo>
                  <a:pt x="1063923" y="4608225"/>
                  <a:pt x="1060267" y="4619199"/>
                  <a:pt x="1063923" y="4630173"/>
                </a:cubicBezTo>
                <a:cubicBezTo>
                  <a:pt x="1063923" y="4641147"/>
                  <a:pt x="1063923" y="4655779"/>
                  <a:pt x="1056612" y="4659437"/>
                </a:cubicBezTo>
                <a:cubicBezTo>
                  <a:pt x="1060267" y="4670411"/>
                  <a:pt x="1063923" y="4663095"/>
                  <a:pt x="1071236" y="4666753"/>
                </a:cubicBezTo>
                <a:cubicBezTo>
                  <a:pt x="1067580" y="4674069"/>
                  <a:pt x="1052955" y="4677727"/>
                  <a:pt x="1067580" y="4692360"/>
                </a:cubicBezTo>
                <a:cubicBezTo>
                  <a:pt x="1049299" y="4710650"/>
                  <a:pt x="1052955" y="4732598"/>
                  <a:pt x="1052955" y="4750888"/>
                </a:cubicBezTo>
                <a:cubicBezTo>
                  <a:pt x="1041987" y="4758204"/>
                  <a:pt x="1038330" y="4739914"/>
                  <a:pt x="1031018" y="4750888"/>
                </a:cubicBezTo>
                <a:cubicBezTo>
                  <a:pt x="1034674" y="4761862"/>
                  <a:pt x="1038330" y="4772836"/>
                  <a:pt x="1041987" y="4783812"/>
                </a:cubicBezTo>
                <a:cubicBezTo>
                  <a:pt x="1045643" y="4794786"/>
                  <a:pt x="1045643" y="4802102"/>
                  <a:pt x="1045643" y="4816734"/>
                </a:cubicBezTo>
                <a:cubicBezTo>
                  <a:pt x="1034674" y="4813076"/>
                  <a:pt x="1041987" y="4805760"/>
                  <a:pt x="1031018" y="4798444"/>
                </a:cubicBezTo>
                <a:cubicBezTo>
                  <a:pt x="1027364" y="4805760"/>
                  <a:pt x="1020050" y="4794786"/>
                  <a:pt x="1016395" y="4802102"/>
                </a:cubicBezTo>
                <a:cubicBezTo>
                  <a:pt x="1023708" y="4816734"/>
                  <a:pt x="1031018" y="4831366"/>
                  <a:pt x="1020050" y="4838682"/>
                </a:cubicBezTo>
                <a:cubicBezTo>
                  <a:pt x="1020050" y="4835024"/>
                  <a:pt x="1023708" y="4820392"/>
                  <a:pt x="1012739" y="4824050"/>
                </a:cubicBezTo>
                <a:cubicBezTo>
                  <a:pt x="1012739" y="4835024"/>
                  <a:pt x="1009083" y="4845998"/>
                  <a:pt x="1020050" y="4860630"/>
                </a:cubicBezTo>
                <a:cubicBezTo>
                  <a:pt x="1012739" y="4867948"/>
                  <a:pt x="1009083" y="4860630"/>
                  <a:pt x="1005427" y="4867948"/>
                </a:cubicBezTo>
                <a:cubicBezTo>
                  <a:pt x="1009083" y="4878922"/>
                  <a:pt x="1001771" y="4882580"/>
                  <a:pt x="1016395" y="4893554"/>
                </a:cubicBezTo>
                <a:cubicBezTo>
                  <a:pt x="1001771" y="4908186"/>
                  <a:pt x="1012739" y="4926476"/>
                  <a:pt x="1012739" y="4941108"/>
                </a:cubicBezTo>
                <a:cubicBezTo>
                  <a:pt x="1016395" y="4948424"/>
                  <a:pt x="1023708" y="4930134"/>
                  <a:pt x="1031018" y="4944766"/>
                </a:cubicBezTo>
                <a:cubicBezTo>
                  <a:pt x="1023708" y="4955742"/>
                  <a:pt x="1009083" y="4941108"/>
                  <a:pt x="1009083" y="4952084"/>
                </a:cubicBezTo>
                <a:cubicBezTo>
                  <a:pt x="1016395" y="4952084"/>
                  <a:pt x="1034674" y="4963058"/>
                  <a:pt x="1020050" y="4966716"/>
                </a:cubicBezTo>
                <a:cubicBezTo>
                  <a:pt x="1016395" y="4963058"/>
                  <a:pt x="1012739" y="4959400"/>
                  <a:pt x="1009083" y="4959400"/>
                </a:cubicBezTo>
                <a:cubicBezTo>
                  <a:pt x="1001771" y="4981348"/>
                  <a:pt x="1001771" y="5006954"/>
                  <a:pt x="1005427" y="5028902"/>
                </a:cubicBezTo>
                <a:cubicBezTo>
                  <a:pt x="1001771" y="5028902"/>
                  <a:pt x="1001771" y="5028902"/>
                  <a:pt x="1001771" y="5028902"/>
                </a:cubicBezTo>
                <a:cubicBezTo>
                  <a:pt x="994458" y="5043536"/>
                  <a:pt x="987146" y="5080116"/>
                  <a:pt x="1001771" y="5083774"/>
                </a:cubicBezTo>
                <a:cubicBezTo>
                  <a:pt x="998115" y="5087432"/>
                  <a:pt x="1001771" y="5091090"/>
                  <a:pt x="1001771" y="5094748"/>
                </a:cubicBezTo>
                <a:cubicBezTo>
                  <a:pt x="998115" y="5091090"/>
                  <a:pt x="990802" y="5083774"/>
                  <a:pt x="987146" y="5091090"/>
                </a:cubicBezTo>
                <a:cubicBezTo>
                  <a:pt x="1001771" y="5098406"/>
                  <a:pt x="987146" y="5102064"/>
                  <a:pt x="998115" y="5105722"/>
                </a:cubicBezTo>
                <a:cubicBezTo>
                  <a:pt x="1001771" y="5102064"/>
                  <a:pt x="1001771" y="5098406"/>
                  <a:pt x="1001771" y="5094748"/>
                </a:cubicBezTo>
                <a:cubicBezTo>
                  <a:pt x="1016395" y="5109380"/>
                  <a:pt x="983490" y="5105722"/>
                  <a:pt x="994458" y="5120354"/>
                </a:cubicBezTo>
                <a:cubicBezTo>
                  <a:pt x="983490" y="5127672"/>
                  <a:pt x="994458" y="5134988"/>
                  <a:pt x="990802" y="5138646"/>
                </a:cubicBezTo>
                <a:cubicBezTo>
                  <a:pt x="979834" y="5134988"/>
                  <a:pt x="987146" y="5124014"/>
                  <a:pt x="979834" y="5127672"/>
                </a:cubicBezTo>
                <a:cubicBezTo>
                  <a:pt x="976178" y="5138646"/>
                  <a:pt x="976178" y="5145962"/>
                  <a:pt x="976178" y="5156936"/>
                </a:cubicBezTo>
                <a:cubicBezTo>
                  <a:pt x="976178" y="5164252"/>
                  <a:pt x="979834" y="5175226"/>
                  <a:pt x="983490" y="5182542"/>
                </a:cubicBezTo>
                <a:cubicBezTo>
                  <a:pt x="979834" y="5182542"/>
                  <a:pt x="976178" y="5178884"/>
                  <a:pt x="972521" y="5178884"/>
                </a:cubicBezTo>
                <a:cubicBezTo>
                  <a:pt x="976178" y="5186200"/>
                  <a:pt x="972521" y="5189858"/>
                  <a:pt x="976178" y="5193516"/>
                </a:cubicBezTo>
                <a:cubicBezTo>
                  <a:pt x="979834" y="5197174"/>
                  <a:pt x="983490" y="5193516"/>
                  <a:pt x="987146" y="5197174"/>
                </a:cubicBezTo>
                <a:cubicBezTo>
                  <a:pt x="979834" y="5204490"/>
                  <a:pt x="979834" y="5211808"/>
                  <a:pt x="979834" y="5219124"/>
                </a:cubicBezTo>
                <a:cubicBezTo>
                  <a:pt x="983490" y="5215466"/>
                  <a:pt x="998115" y="5219124"/>
                  <a:pt x="990802" y="5222782"/>
                </a:cubicBezTo>
                <a:cubicBezTo>
                  <a:pt x="968865" y="5215466"/>
                  <a:pt x="990802" y="5237414"/>
                  <a:pt x="979834" y="5244730"/>
                </a:cubicBezTo>
                <a:cubicBezTo>
                  <a:pt x="976178" y="5248388"/>
                  <a:pt x="968865" y="5233756"/>
                  <a:pt x="961553" y="5237414"/>
                </a:cubicBezTo>
                <a:cubicBezTo>
                  <a:pt x="976178" y="5248388"/>
                  <a:pt x="968865" y="5255704"/>
                  <a:pt x="972521" y="5263020"/>
                </a:cubicBezTo>
                <a:cubicBezTo>
                  <a:pt x="983490" y="5255704"/>
                  <a:pt x="983490" y="5277652"/>
                  <a:pt x="983490" y="5281310"/>
                </a:cubicBezTo>
                <a:cubicBezTo>
                  <a:pt x="976178" y="5273994"/>
                  <a:pt x="968865" y="5266678"/>
                  <a:pt x="961553" y="5273994"/>
                </a:cubicBezTo>
                <a:cubicBezTo>
                  <a:pt x="961553" y="5277652"/>
                  <a:pt x="976178" y="5284968"/>
                  <a:pt x="968865" y="5288626"/>
                </a:cubicBezTo>
                <a:cubicBezTo>
                  <a:pt x="946928" y="5277652"/>
                  <a:pt x="954241" y="5317891"/>
                  <a:pt x="954241" y="5332523"/>
                </a:cubicBezTo>
                <a:cubicBezTo>
                  <a:pt x="957897" y="5328865"/>
                  <a:pt x="961553" y="5328865"/>
                  <a:pt x="965209" y="5332523"/>
                </a:cubicBezTo>
                <a:cubicBezTo>
                  <a:pt x="950585" y="5339839"/>
                  <a:pt x="965209" y="5336181"/>
                  <a:pt x="965209" y="5343497"/>
                </a:cubicBezTo>
                <a:cubicBezTo>
                  <a:pt x="965209" y="5343497"/>
                  <a:pt x="965209" y="5343497"/>
                  <a:pt x="954241" y="5354471"/>
                </a:cubicBezTo>
                <a:cubicBezTo>
                  <a:pt x="946928" y="5343497"/>
                  <a:pt x="939616" y="5350813"/>
                  <a:pt x="932304" y="5347155"/>
                </a:cubicBezTo>
                <a:cubicBezTo>
                  <a:pt x="939616" y="5336181"/>
                  <a:pt x="943272" y="5332523"/>
                  <a:pt x="932304" y="5317891"/>
                </a:cubicBezTo>
                <a:cubicBezTo>
                  <a:pt x="946928" y="5310575"/>
                  <a:pt x="932304" y="5310575"/>
                  <a:pt x="950585" y="5295942"/>
                </a:cubicBezTo>
                <a:cubicBezTo>
                  <a:pt x="939616" y="5299601"/>
                  <a:pt x="932304" y="5288626"/>
                  <a:pt x="935960" y="5281310"/>
                </a:cubicBezTo>
                <a:cubicBezTo>
                  <a:pt x="939616" y="5284968"/>
                  <a:pt x="943272" y="5288626"/>
                  <a:pt x="946928" y="5288626"/>
                </a:cubicBezTo>
                <a:cubicBezTo>
                  <a:pt x="943272" y="5284968"/>
                  <a:pt x="961553" y="5284968"/>
                  <a:pt x="954241" y="5273994"/>
                </a:cubicBezTo>
                <a:cubicBezTo>
                  <a:pt x="943272" y="5273994"/>
                  <a:pt x="935960" y="5277652"/>
                  <a:pt x="924992" y="5266678"/>
                </a:cubicBezTo>
                <a:cubicBezTo>
                  <a:pt x="935960" y="5263020"/>
                  <a:pt x="943272" y="5281310"/>
                  <a:pt x="954241" y="5266678"/>
                </a:cubicBezTo>
                <a:cubicBezTo>
                  <a:pt x="935960" y="5255704"/>
                  <a:pt x="965209" y="5248388"/>
                  <a:pt x="946928" y="5233756"/>
                </a:cubicBezTo>
                <a:cubicBezTo>
                  <a:pt x="939616" y="5222782"/>
                  <a:pt x="935960" y="5211808"/>
                  <a:pt x="935960" y="5200832"/>
                </a:cubicBezTo>
                <a:cubicBezTo>
                  <a:pt x="939616" y="5189858"/>
                  <a:pt x="939616" y="5178884"/>
                  <a:pt x="939616" y="5171568"/>
                </a:cubicBezTo>
                <a:cubicBezTo>
                  <a:pt x="939616" y="5171568"/>
                  <a:pt x="935960" y="5171568"/>
                  <a:pt x="932304" y="5167910"/>
                </a:cubicBezTo>
                <a:cubicBezTo>
                  <a:pt x="928648" y="5171568"/>
                  <a:pt x="939616" y="5175226"/>
                  <a:pt x="928648" y="5178884"/>
                </a:cubicBezTo>
                <a:cubicBezTo>
                  <a:pt x="917679" y="5167910"/>
                  <a:pt x="943272" y="5167910"/>
                  <a:pt x="939616" y="5156936"/>
                </a:cubicBezTo>
                <a:cubicBezTo>
                  <a:pt x="932304" y="5156936"/>
                  <a:pt x="924992" y="5156936"/>
                  <a:pt x="928648" y="5145962"/>
                </a:cubicBezTo>
                <a:cubicBezTo>
                  <a:pt x="939616" y="5160594"/>
                  <a:pt x="935960" y="5142304"/>
                  <a:pt x="946928" y="5142304"/>
                </a:cubicBezTo>
                <a:cubicBezTo>
                  <a:pt x="935960" y="5124014"/>
                  <a:pt x="954241" y="5083774"/>
                  <a:pt x="928648" y="5072800"/>
                </a:cubicBezTo>
                <a:cubicBezTo>
                  <a:pt x="932304" y="5065484"/>
                  <a:pt x="935960" y="5072800"/>
                  <a:pt x="943272" y="5069142"/>
                </a:cubicBezTo>
                <a:cubicBezTo>
                  <a:pt x="939616" y="5054510"/>
                  <a:pt x="950585" y="5043536"/>
                  <a:pt x="939616" y="5028902"/>
                </a:cubicBezTo>
                <a:cubicBezTo>
                  <a:pt x="946928" y="5032560"/>
                  <a:pt x="950585" y="5036218"/>
                  <a:pt x="954241" y="5032560"/>
                </a:cubicBezTo>
                <a:cubicBezTo>
                  <a:pt x="954241" y="5028902"/>
                  <a:pt x="954241" y="5021586"/>
                  <a:pt x="946928" y="5014270"/>
                </a:cubicBezTo>
                <a:cubicBezTo>
                  <a:pt x="939616" y="5017928"/>
                  <a:pt x="935960" y="5021586"/>
                  <a:pt x="932304" y="5021586"/>
                </a:cubicBezTo>
                <a:cubicBezTo>
                  <a:pt x="939616" y="5014270"/>
                  <a:pt x="928648" y="5006954"/>
                  <a:pt x="939616" y="5003296"/>
                </a:cubicBezTo>
                <a:cubicBezTo>
                  <a:pt x="943272" y="5014270"/>
                  <a:pt x="950585" y="5014270"/>
                  <a:pt x="957897" y="5006954"/>
                </a:cubicBezTo>
                <a:cubicBezTo>
                  <a:pt x="939616" y="4988664"/>
                  <a:pt x="976178" y="4970374"/>
                  <a:pt x="950585" y="4955742"/>
                </a:cubicBezTo>
                <a:cubicBezTo>
                  <a:pt x="950585" y="4952084"/>
                  <a:pt x="954241" y="4948424"/>
                  <a:pt x="957897" y="4948424"/>
                </a:cubicBezTo>
                <a:cubicBezTo>
                  <a:pt x="946928" y="4944766"/>
                  <a:pt x="957897" y="4933792"/>
                  <a:pt x="950585" y="4937450"/>
                </a:cubicBezTo>
                <a:cubicBezTo>
                  <a:pt x="946928" y="4937450"/>
                  <a:pt x="946928" y="4944766"/>
                  <a:pt x="943272" y="4941108"/>
                </a:cubicBezTo>
                <a:cubicBezTo>
                  <a:pt x="943272" y="4930134"/>
                  <a:pt x="954241" y="4919160"/>
                  <a:pt x="957897" y="4908186"/>
                </a:cubicBezTo>
                <a:cubicBezTo>
                  <a:pt x="954241" y="4908186"/>
                  <a:pt x="950585" y="4904528"/>
                  <a:pt x="946928" y="4904528"/>
                </a:cubicBezTo>
                <a:cubicBezTo>
                  <a:pt x="943272" y="4908186"/>
                  <a:pt x="946928" y="4911844"/>
                  <a:pt x="939616" y="4915502"/>
                </a:cubicBezTo>
                <a:cubicBezTo>
                  <a:pt x="935960" y="4900870"/>
                  <a:pt x="939616" y="4886238"/>
                  <a:pt x="943272" y="4875264"/>
                </a:cubicBezTo>
                <a:cubicBezTo>
                  <a:pt x="946928" y="4867948"/>
                  <a:pt x="946928" y="4860630"/>
                  <a:pt x="946928" y="4853314"/>
                </a:cubicBezTo>
                <a:cubicBezTo>
                  <a:pt x="946928" y="4845998"/>
                  <a:pt x="943272" y="4838682"/>
                  <a:pt x="939616" y="4831366"/>
                </a:cubicBezTo>
                <a:cubicBezTo>
                  <a:pt x="950585" y="4824050"/>
                  <a:pt x="943272" y="4838682"/>
                  <a:pt x="950585" y="4835024"/>
                </a:cubicBezTo>
                <a:cubicBezTo>
                  <a:pt x="957897" y="4820392"/>
                  <a:pt x="954241" y="4802102"/>
                  <a:pt x="961553" y="4783812"/>
                </a:cubicBezTo>
                <a:cubicBezTo>
                  <a:pt x="950585" y="4772836"/>
                  <a:pt x="954241" y="4765520"/>
                  <a:pt x="961553" y="4754546"/>
                </a:cubicBezTo>
                <a:cubicBezTo>
                  <a:pt x="965209" y="4747230"/>
                  <a:pt x="972521" y="4736256"/>
                  <a:pt x="957897" y="4728940"/>
                </a:cubicBezTo>
                <a:cubicBezTo>
                  <a:pt x="976178" y="4728940"/>
                  <a:pt x="954241" y="4706992"/>
                  <a:pt x="976178" y="4699676"/>
                </a:cubicBezTo>
                <a:cubicBezTo>
                  <a:pt x="961553" y="4688702"/>
                  <a:pt x="968865" y="4681385"/>
                  <a:pt x="968865" y="4674069"/>
                </a:cubicBezTo>
                <a:cubicBezTo>
                  <a:pt x="987146" y="4677727"/>
                  <a:pt x="987146" y="4644805"/>
                  <a:pt x="968865" y="4630173"/>
                </a:cubicBezTo>
                <a:cubicBezTo>
                  <a:pt x="976178" y="4622857"/>
                  <a:pt x="979834" y="4633831"/>
                  <a:pt x="983490" y="4630173"/>
                </a:cubicBezTo>
                <a:cubicBezTo>
                  <a:pt x="976178" y="4622857"/>
                  <a:pt x="994458" y="4622857"/>
                  <a:pt x="987146" y="4615541"/>
                </a:cubicBezTo>
                <a:cubicBezTo>
                  <a:pt x="983490" y="4615541"/>
                  <a:pt x="968865" y="4604567"/>
                  <a:pt x="976178" y="4600909"/>
                </a:cubicBezTo>
                <a:cubicBezTo>
                  <a:pt x="983490" y="4604567"/>
                  <a:pt x="987146" y="4615541"/>
                  <a:pt x="990802" y="4611883"/>
                </a:cubicBezTo>
                <a:cubicBezTo>
                  <a:pt x="1001771" y="4604567"/>
                  <a:pt x="979834" y="4593591"/>
                  <a:pt x="983490" y="4582617"/>
                </a:cubicBezTo>
                <a:cubicBezTo>
                  <a:pt x="990802" y="4586275"/>
                  <a:pt x="990802" y="4586275"/>
                  <a:pt x="998115" y="4578959"/>
                </a:cubicBezTo>
                <a:cubicBezTo>
                  <a:pt x="987146" y="4567985"/>
                  <a:pt x="990802" y="4557011"/>
                  <a:pt x="979834" y="4546037"/>
                </a:cubicBezTo>
                <a:cubicBezTo>
                  <a:pt x="979834" y="4549695"/>
                  <a:pt x="976178" y="4549695"/>
                  <a:pt x="968865" y="4546037"/>
                </a:cubicBezTo>
                <a:cubicBezTo>
                  <a:pt x="972521" y="4542379"/>
                  <a:pt x="976178" y="4542379"/>
                  <a:pt x="972521" y="4538721"/>
                </a:cubicBezTo>
                <a:cubicBezTo>
                  <a:pt x="968865" y="4538721"/>
                  <a:pt x="961553" y="4546037"/>
                  <a:pt x="957897" y="4538721"/>
                </a:cubicBezTo>
                <a:cubicBezTo>
                  <a:pt x="972521" y="4524089"/>
                  <a:pt x="954241" y="4520431"/>
                  <a:pt x="972521" y="4505797"/>
                </a:cubicBezTo>
                <a:cubicBezTo>
                  <a:pt x="976178" y="4513113"/>
                  <a:pt x="965209" y="4527747"/>
                  <a:pt x="983490" y="4520431"/>
                </a:cubicBezTo>
                <a:cubicBezTo>
                  <a:pt x="990802" y="4527747"/>
                  <a:pt x="976178" y="4538721"/>
                  <a:pt x="987146" y="4538721"/>
                </a:cubicBezTo>
                <a:cubicBezTo>
                  <a:pt x="990802" y="4535063"/>
                  <a:pt x="987146" y="4524089"/>
                  <a:pt x="1001771" y="4524089"/>
                </a:cubicBezTo>
                <a:cubicBezTo>
                  <a:pt x="987146" y="4513113"/>
                  <a:pt x="1001771" y="4509455"/>
                  <a:pt x="994458" y="4502139"/>
                </a:cubicBezTo>
                <a:cubicBezTo>
                  <a:pt x="983490" y="4502139"/>
                  <a:pt x="990802" y="4509455"/>
                  <a:pt x="987146" y="4513113"/>
                </a:cubicBezTo>
                <a:cubicBezTo>
                  <a:pt x="983490" y="4502139"/>
                  <a:pt x="976178" y="4509455"/>
                  <a:pt x="972521" y="4505797"/>
                </a:cubicBezTo>
                <a:cubicBezTo>
                  <a:pt x="965209" y="4498481"/>
                  <a:pt x="965209" y="4491165"/>
                  <a:pt x="972521" y="4487507"/>
                </a:cubicBezTo>
                <a:cubicBezTo>
                  <a:pt x="976178" y="4491165"/>
                  <a:pt x="979834" y="4498481"/>
                  <a:pt x="983490" y="4498481"/>
                </a:cubicBezTo>
                <a:cubicBezTo>
                  <a:pt x="979834" y="4494823"/>
                  <a:pt x="987146" y="4494823"/>
                  <a:pt x="987146" y="4491165"/>
                </a:cubicBezTo>
                <a:cubicBezTo>
                  <a:pt x="979834" y="4480191"/>
                  <a:pt x="972521" y="4487507"/>
                  <a:pt x="968865" y="4480191"/>
                </a:cubicBezTo>
                <a:cubicBezTo>
                  <a:pt x="983490" y="4461901"/>
                  <a:pt x="968865" y="4432637"/>
                  <a:pt x="1001771" y="4428979"/>
                </a:cubicBezTo>
                <a:cubicBezTo>
                  <a:pt x="1001771" y="4425319"/>
                  <a:pt x="1005427" y="4410687"/>
                  <a:pt x="994458" y="4414345"/>
                </a:cubicBezTo>
                <a:cubicBezTo>
                  <a:pt x="987146" y="4414345"/>
                  <a:pt x="994458" y="4428979"/>
                  <a:pt x="983490" y="4421661"/>
                </a:cubicBezTo>
                <a:cubicBezTo>
                  <a:pt x="990802" y="4414345"/>
                  <a:pt x="983490" y="4377765"/>
                  <a:pt x="1009083" y="4392397"/>
                </a:cubicBezTo>
                <a:cubicBezTo>
                  <a:pt x="1012739" y="4388739"/>
                  <a:pt x="1009083" y="4388739"/>
                  <a:pt x="1009083" y="4385081"/>
                </a:cubicBezTo>
                <a:cubicBezTo>
                  <a:pt x="1009083" y="4377765"/>
                  <a:pt x="1001771" y="4381423"/>
                  <a:pt x="998115" y="4377765"/>
                </a:cubicBezTo>
                <a:cubicBezTo>
                  <a:pt x="998115" y="4381423"/>
                  <a:pt x="994458" y="4385081"/>
                  <a:pt x="990802" y="4388739"/>
                </a:cubicBezTo>
                <a:cubicBezTo>
                  <a:pt x="990802" y="4385081"/>
                  <a:pt x="987146" y="4381423"/>
                  <a:pt x="987146" y="4381423"/>
                </a:cubicBezTo>
                <a:cubicBezTo>
                  <a:pt x="983490" y="4388739"/>
                  <a:pt x="972521" y="4399713"/>
                  <a:pt x="979834" y="4399713"/>
                </a:cubicBezTo>
                <a:cubicBezTo>
                  <a:pt x="976178" y="4410687"/>
                  <a:pt x="976178" y="4399713"/>
                  <a:pt x="968865" y="4399713"/>
                </a:cubicBezTo>
                <a:cubicBezTo>
                  <a:pt x="972521" y="4407029"/>
                  <a:pt x="965209" y="4410687"/>
                  <a:pt x="965209" y="4414345"/>
                </a:cubicBezTo>
                <a:cubicBezTo>
                  <a:pt x="972521" y="4421661"/>
                  <a:pt x="968865" y="4414345"/>
                  <a:pt x="976178" y="4407029"/>
                </a:cubicBezTo>
                <a:cubicBezTo>
                  <a:pt x="979834" y="4410687"/>
                  <a:pt x="976178" y="4414345"/>
                  <a:pt x="979834" y="4421661"/>
                </a:cubicBezTo>
                <a:cubicBezTo>
                  <a:pt x="972521" y="4425319"/>
                  <a:pt x="972521" y="4428979"/>
                  <a:pt x="976178" y="4432637"/>
                </a:cubicBezTo>
                <a:cubicBezTo>
                  <a:pt x="968865" y="4432637"/>
                  <a:pt x="968865" y="4447269"/>
                  <a:pt x="965209" y="4436295"/>
                </a:cubicBezTo>
                <a:cubicBezTo>
                  <a:pt x="965209" y="4436295"/>
                  <a:pt x="976178" y="4436295"/>
                  <a:pt x="968865" y="4418003"/>
                </a:cubicBezTo>
                <a:cubicBezTo>
                  <a:pt x="961553" y="4432637"/>
                  <a:pt x="961553" y="4421661"/>
                  <a:pt x="954241" y="4425319"/>
                </a:cubicBezTo>
                <a:cubicBezTo>
                  <a:pt x="957897" y="4439953"/>
                  <a:pt x="943272" y="4443611"/>
                  <a:pt x="946928" y="4454585"/>
                </a:cubicBezTo>
                <a:cubicBezTo>
                  <a:pt x="943272" y="4447269"/>
                  <a:pt x="943272" y="4447269"/>
                  <a:pt x="943272" y="4443611"/>
                </a:cubicBezTo>
                <a:cubicBezTo>
                  <a:pt x="943272" y="4454585"/>
                  <a:pt x="939616" y="4461901"/>
                  <a:pt x="932304" y="4465559"/>
                </a:cubicBezTo>
                <a:cubicBezTo>
                  <a:pt x="939616" y="4476533"/>
                  <a:pt x="935960" y="4487507"/>
                  <a:pt x="935960" y="4494823"/>
                </a:cubicBezTo>
                <a:cubicBezTo>
                  <a:pt x="939616" y="4491165"/>
                  <a:pt x="939616" y="4491165"/>
                  <a:pt x="939616" y="4491165"/>
                </a:cubicBezTo>
                <a:cubicBezTo>
                  <a:pt x="939616" y="4498481"/>
                  <a:pt x="946928" y="4502139"/>
                  <a:pt x="939616" y="4513113"/>
                </a:cubicBezTo>
                <a:cubicBezTo>
                  <a:pt x="935960" y="4516773"/>
                  <a:pt x="924992" y="4516773"/>
                  <a:pt x="928648" y="4520431"/>
                </a:cubicBezTo>
                <a:cubicBezTo>
                  <a:pt x="943272" y="4527747"/>
                  <a:pt x="924992" y="4546037"/>
                  <a:pt x="921335" y="4549695"/>
                </a:cubicBezTo>
                <a:cubicBezTo>
                  <a:pt x="914025" y="4564327"/>
                  <a:pt x="932304" y="4589933"/>
                  <a:pt x="917679" y="4589933"/>
                </a:cubicBezTo>
                <a:cubicBezTo>
                  <a:pt x="917679" y="4586275"/>
                  <a:pt x="914025" y="4578959"/>
                  <a:pt x="917679" y="4571643"/>
                </a:cubicBezTo>
                <a:cubicBezTo>
                  <a:pt x="903056" y="4575301"/>
                  <a:pt x="906713" y="4589933"/>
                  <a:pt x="906713" y="4600909"/>
                </a:cubicBezTo>
                <a:cubicBezTo>
                  <a:pt x="910367" y="4615541"/>
                  <a:pt x="914025" y="4630173"/>
                  <a:pt x="899398" y="4633831"/>
                </a:cubicBezTo>
                <a:cubicBezTo>
                  <a:pt x="910367" y="4648463"/>
                  <a:pt x="903056" y="4666753"/>
                  <a:pt x="899398" y="4677727"/>
                </a:cubicBezTo>
                <a:cubicBezTo>
                  <a:pt x="895742" y="4692360"/>
                  <a:pt x="892088" y="4706992"/>
                  <a:pt x="903056" y="4714308"/>
                </a:cubicBezTo>
                <a:cubicBezTo>
                  <a:pt x="895742" y="4714308"/>
                  <a:pt x="903056" y="4721624"/>
                  <a:pt x="892088" y="4725282"/>
                </a:cubicBezTo>
                <a:cubicBezTo>
                  <a:pt x="906713" y="4728940"/>
                  <a:pt x="903056" y="4754546"/>
                  <a:pt x="884776" y="4747230"/>
                </a:cubicBezTo>
                <a:cubicBezTo>
                  <a:pt x="884776" y="4758204"/>
                  <a:pt x="888432" y="4769178"/>
                  <a:pt x="888432" y="4780154"/>
                </a:cubicBezTo>
                <a:cubicBezTo>
                  <a:pt x="892088" y="4787470"/>
                  <a:pt x="892088" y="4798444"/>
                  <a:pt x="884776" y="4805760"/>
                </a:cubicBezTo>
                <a:cubicBezTo>
                  <a:pt x="881120" y="4809418"/>
                  <a:pt x="873807" y="4794786"/>
                  <a:pt x="870151" y="4798444"/>
                </a:cubicBezTo>
                <a:cubicBezTo>
                  <a:pt x="870151" y="4802102"/>
                  <a:pt x="873807" y="4813076"/>
                  <a:pt x="881120" y="4809418"/>
                </a:cubicBezTo>
                <a:cubicBezTo>
                  <a:pt x="884776" y="4820392"/>
                  <a:pt x="881120" y="4831366"/>
                  <a:pt x="881120" y="4842340"/>
                </a:cubicBezTo>
                <a:cubicBezTo>
                  <a:pt x="877463" y="4853314"/>
                  <a:pt x="873807" y="4864290"/>
                  <a:pt x="881120" y="4878922"/>
                </a:cubicBezTo>
                <a:cubicBezTo>
                  <a:pt x="870151" y="4875264"/>
                  <a:pt x="870151" y="4889896"/>
                  <a:pt x="884776" y="4893554"/>
                </a:cubicBezTo>
                <a:cubicBezTo>
                  <a:pt x="877463" y="4897212"/>
                  <a:pt x="873807" y="4893554"/>
                  <a:pt x="870151" y="4893554"/>
                </a:cubicBezTo>
                <a:cubicBezTo>
                  <a:pt x="873807" y="4904528"/>
                  <a:pt x="862839" y="4915502"/>
                  <a:pt x="877463" y="4922818"/>
                </a:cubicBezTo>
                <a:cubicBezTo>
                  <a:pt x="877463" y="4930134"/>
                  <a:pt x="877463" y="4937450"/>
                  <a:pt x="873807" y="4948424"/>
                </a:cubicBezTo>
                <a:cubicBezTo>
                  <a:pt x="859183" y="4952084"/>
                  <a:pt x="859183" y="4966716"/>
                  <a:pt x="859183" y="4985006"/>
                </a:cubicBezTo>
                <a:cubicBezTo>
                  <a:pt x="859183" y="4999638"/>
                  <a:pt x="859183" y="5017928"/>
                  <a:pt x="848214" y="5032560"/>
                </a:cubicBezTo>
                <a:cubicBezTo>
                  <a:pt x="859183" y="5047194"/>
                  <a:pt x="855526" y="5058168"/>
                  <a:pt x="848214" y="5072800"/>
                </a:cubicBezTo>
                <a:cubicBezTo>
                  <a:pt x="844558" y="5083774"/>
                  <a:pt x="840902" y="5098406"/>
                  <a:pt x="855526" y="5113038"/>
                </a:cubicBezTo>
                <a:cubicBezTo>
                  <a:pt x="844558" y="5116696"/>
                  <a:pt x="859183" y="5124014"/>
                  <a:pt x="848214" y="5127672"/>
                </a:cubicBezTo>
                <a:cubicBezTo>
                  <a:pt x="837246" y="5109380"/>
                  <a:pt x="844558" y="5091090"/>
                  <a:pt x="837246" y="5069142"/>
                </a:cubicBezTo>
                <a:cubicBezTo>
                  <a:pt x="833590" y="5065484"/>
                  <a:pt x="826277" y="5065484"/>
                  <a:pt x="822621" y="5065484"/>
                </a:cubicBezTo>
                <a:cubicBezTo>
                  <a:pt x="818965" y="5069142"/>
                  <a:pt x="818965" y="5076458"/>
                  <a:pt x="829933" y="5083774"/>
                </a:cubicBezTo>
                <a:cubicBezTo>
                  <a:pt x="822621" y="5094748"/>
                  <a:pt x="815309" y="5069142"/>
                  <a:pt x="807997" y="5083774"/>
                </a:cubicBezTo>
                <a:cubicBezTo>
                  <a:pt x="818965" y="5083774"/>
                  <a:pt x="807997" y="5105722"/>
                  <a:pt x="826277" y="5102064"/>
                </a:cubicBezTo>
                <a:cubicBezTo>
                  <a:pt x="815309" y="5113038"/>
                  <a:pt x="833590" y="5120354"/>
                  <a:pt x="822621" y="5127672"/>
                </a:cubicBezTo>
                <a:cubicBezTo>
                  <a:pt x="837246" y="5124014"/>
                  <a:pt x="833590" y="5131330"/>
                  <a:pt x="848214" y="5134988"/>
                </a:cubicBezTo>
                <a:cubicBezTo>
                  <a:pt x="833590" y="5145962"/>
                  <a:pt x="840902" y="5156936"/>
                  <a:pt x="848214" y="5167910"/>
                </a:cubicBezTo>
                <a:cubicBezTo>
                  <a:pt x="844558" y="5171568"/>
                  <a:pt x="840902" y="5164252"/>
                  <a:pt x="833590" y="5167910"/>
                </a:cubicBezTo>
                <a:cubicBezTo>
                  <a:pt x="840902" y="5182542"/>
                  <a:pt x="840902" y="5208148"/>
                  <a:pt x="829933" y="5211808"/>
                </a:cubicBezTo>
                <a:cubicBezTo>
                  <a:pt x="833590" y="5200832"/>
                  <a:pt x="822621" y="5189858"/>
                  <a:pt x="826277" y="5182542"/>
                </a:cubicBezTo>
                <a:cubicBezTo>
                  <a:pt x="818965" y="5186200"/>
                  <a:pt x="811653" y="5178884"/>
                  <a:pt x="804340" y="5189858"/>
                </a:cubicBezTo>
                <a:cubicBezTo>
                  <a:pt x="815309" y="5189858"/>
                  <a:pt x="811653" y="5197174"/>
                  <a:pt x="818965" y="5204490"/>
                </a:cubicBezTo>
                <a:cubicBezTo>
                  <a:pt x="800684" y="5197174"/>
                  <a:pt x="789716" y="5248388"/>
                  <a:pt x="807997" y="5259362"/>
                </a:cubicBezTo>
                <a:cubicBezTo>
                  <a:pt x="804340" y="5266678"/>
                  <a:pt x="797030" y="5252046"/>
                  <a:pt x="793374" y="5263020"/>
                </a:cubicBezTo>
                <a:cubicBezTo>
                  <a:pt x="797030" y="5263020"/>
                  <a:pt x="793374" y="5266678"/>
                  <a:pt x="797030" y="5266678"/>
                </a:cubicBezTo>
                <a:cubicBezTo>
                  <a:pt x="807997" y="5270336"/>
                  <a:pt x="811653" y="5277652"/>
                  <a:pt x="822621" y="5266678"/>
                </a:cubicBezTo>
                <a:cubicBezTo>
                  <a:pt x="818965" y="5273994"/>
                  <a:pt x="822621" y="5281310"/>
                  <a:pt x="822621" y="5284968"/>
                </a:cubicBezTo>
                <a:cubicBezTo>
                  <a:pt x="829933" y="5284968"/>
                  <a:pt x="826277" y="5270336"/>
                  <a:pt x="833590" y="5273994"/>
                </a:cubicBezTo>
                <a:cubicBezTo>
                  <a:pt x="822621" y="5281310"/>
                  <a:pt x="840902" y="5292284"/>
                  <a:pt x="829933" y="5295942"/>
                </a:cubicBezTo>
                <a:cubicBezTo>
                  <a:pt x="815309" y="5292284"/>
                  <a:pt x="818965" y="5284968"/>
                  <a:pt x="807997" y="5284968"/>
                </a:cubicBezTo>
                <a:cubicBezTo>
                  <a:pt x="800684" y="5292284"/>
                  <a:pt x="815309" y="5299601"/>
                  <a:pt x="807997" y="5306917"/>
                </a:cubicBezTo>
                <a:cubicBezTo>
                  <a:pt x="800684" y="5303259"/>
                  <a:pt x="797030" y="5310575"/>
                  <a:pt x="789716" y="5306917"/>
                </a:cubicBezTo>
                <a:cubicBezTo>
                  <a:pt x="786060" y="5299601"/>
                  <a:pt x="778749" y="5284968"/>
                  <a:pt x="771437" y="5288626"/>
                </a:cubicBezTo>
                <a:cubicBezTo>
                  <a:pt x="767781" y="5295942"/>
                  <a:pt x="786060" y="5303259"/>
                  <a:pt x="782405" y="5306917"/>
                </a:cubicBezTo>
                <a:cubicBezTo>
                  <a:pt x="771437" y="5299601"/>
                  <a:pt x="771437" y="5321549"/>
                  <a:pt x="764125" y="5310575"/>
                </a:cubicBezTo>
                <a:cubicBezTo>
                  <a:pt x="760468" y="5317891"/>
                  <a:pt x="767781" y="5336181"/>
                  <a:pt x="778749" y="5321549"/>
                </a:cubicBezTo>
                <a:cubicBezTo>
                  <a:pt x="764125" y="5317891"/>
                  <a:pt x="782405" y="5317891"/>
                  <a:pt x="789716" y="5314233"/>
                </a:cubicBezTo>
                <a:cubicBezTo>
                  <a:pt x="786060" y="5314233"/>
                  <a:pt x="786060" y="5310575"/>
                  <a:pt x="786060" y="5306917"/>
                </a:cubicBezTo>
                <a:cubicBezTo>
                  <a:pt x="789716" y="5314233"/>
                  <a:pt x="793374" y="5310575"/>
                  <a:pt x="800684" y="5314233"/>
                </a:cubicBezTo>
                <a:cubicBezTo>
                  <a:pt x="800684" y="5325207"/>
                  <a:pt x="786060" y="5317891"/>
                  <a:pt x="778749" y="5328865"/>
                </a:cubicBezTo>
                <a:cubicBezTo>
                  <a:pt x="782405" y="5332523"/>
                  <a:pt x="782405" y="5336181"/>
                  <a:pt x="789716" y="5339839"/>
                </a:cubicBezTo>
                <a:cubicBezTo>
                  <a:pt x="793374" y="5336181"/>
                  <a:pt x="789716" y="5325207"/>
                  <a:pt x="797030" y="5328865"/>
                </a:cubicBezTo>
                <a:cubicBezTo>
                  <a:pt x="793374" y="5343497"/>
                  <a:pt x="804340" y="5361787"/>
                  <a:pt x="793374" y="5376419"/>
                </a:cubicBezTo>
                <a:cubicBezTo>
                  <a:pt x="786060" y="5358129"/>
                  <a:pt x="778749" y="5350813"/>
                  <a:pt x="771437" y="5332523"/>
                </a:cubicBezTo>
                <a:cubicBezTo>
                  <a:pt x="767781" y="5332523"/>
                  <a:pt x="767781" y="5332523"/>
                  <a:pt x="764125" y="5332523"/>
                </a:cubicBezTo>
                <a:cubicBezTo>
                  <a:pt x="767781" y="5350813"/>
                  <a:pt x="778749" y="5369103"/>
                  <a:pt x="778749" y="5387395"/>
                </a:cubicBezTo>
                <a:cubicBezTo>
                  <a:pt x="775091" y="5391053"/>
                  <a:pt x="771437" y="5387395"/>
                  <a:pt x="767781" y="5391053"/>
                </a:cubicBezTo>
                <a:cubicBezTo>
                  <a:pt x="771437" y="5391053"/>
                  <a:pt x="771437" y="5394711"/>
                  <a:pt x="771437" y="5394711"/>
                </a:cubicBezTo>
                <a:cubicBezTo>
                  <a:pt x="775091" y="5398369"/>
                  <a:pt x="778749" y="5394711"/>
                  <a:pt x="782405" y="5394711"/>
                </a:cubicBezTo>
                <a:cubicBezTo>
                  <a:pt x="782405" y="5405685"/>
                  <a:pt x="789716" y="5420317"/>
                  <a:pt x="775091" y="5420317"/>
                </a:cubicBezTo>
                <a:cubicBezTo>
                  <a:pt x="782405" y="5434949"/>
                  <a:pt x="807997" y="5460555"/>
                  <a:pt x="793374" y="5464213"/>
                </a:cubicBezTo>
                <a:cubicBezTo>
                  <a:pt x="789716" y="5460555"/>
                  <a:pt x="778749" y="5449581"/>
                  <a:pt x="767781" y="5427633"/>
                </a:cubicBezTo>
                <a:cubicBezTo>
                  <a:pt x="764125" y="5442265"/>
                  <a:pt x="786060" y="5460555"/>
                  <a:pt x="775091" y="5475189"/>
                </a:cubicBezTo>
                <a:cubicBezTo>
                  <a:pt x="782405" y="5464213"/>
                  <a:pt x="789716" y="5478847"/>
                  <a:pt x="797030" y="5475189"/>
                </a:cubicBezTo>
                <a:cubicBezTo>
                  <a:pt x="797030" y="5478847"/>
                  <a:pt x="804340" y="5482505"/>
                  <a:pt x="797030" y="5486163"/>
                </a:cubicBezTo>
                <a:cubicBezTo>
                  <a:pt x="793374" y="5475189"/>
                  <a:pt x="778749" y="5471529"/>
                  <a:pt x="771437" y="5478847"/>
                </a:cubicBezTo>
                <a:cubicBezTo>
                  <a:pt x="786060" y="5489821"/>
                  <a:pt x="778749" y="5493479"/>
                  <a:pt x="767781" y="5500795"/>
                </a:cubicBezTo>
                <a:cubicBezTo>
                  <a:pt x="789716" y="5526401"/>
                  <a:pt x="775091" y="5541033"/>
                  <a:pt x="786060" y="5566641"/>
                </a:cubicBezTo>
                <a:cubicBezTo>
                  <a:pt x="767781" y="5562983"/>
                  <a:pt x="778749" y="5541033"/>
                  <a:pt x="756812" y="5541033"/>
                </a:cubicBezTo>
                <a:cubicBezTo>
                  <a:pt x="753156" y="5555665"/>
                  <a:pt x="778749" y="5570299"/>
                  <a:pt x="756812" y="5588589"/>
                </a:cubicBezTo>
                <a:cubicBezTo>
                  <a:pt x="767781" y="5603221"/>
                  <a:pt x="764125" y="5614195"/>
                  <a:pt x="764125" y="5628827"/>
                </a:cubicBezTo>
                <a:cubicBezTo>
                  <a:pt x="771437" y="5632485"/>
                  <a:pt x="778749" y="5628827"/>
                  <a:pt x="782405" y="5639801"/>
                </a:cubicBezTo>
                <a:cubicBezTo>
                  <a:pt x="782405" y="5639801"/>
                  <a:pt x="778749" y="5643459"/>
                  <a:pt x="782405" y="5647119"/>
                </a:cubicBezTo>
                <a:cubicBezTo>
                  <a:pt x="786060" y="5639801"/>
                  <a:pt x="793374" y="5643459"/>
                  <a:pt x="793374" y="5650777"/>
                </a:cubicBezTo>
                <a:cubicBezTo>
                  <a:pt x="782405" y="5661751"/>
                  <a:pt x="778749" y="5647119"/>
                  <a:pt x="771437" y="5639801"/>
                </a:cubicBezTo>
                <a:cubicBezTo>
                  <a:pt x="771437" y="5654435"/>
                  <a:pt x="760468" y="5632485"/>
                  <a:pt x="756812" y="5643459"/>
                </a:cubicBezTo>
                <a:cubicBezTo>
                  <a:pt x="767781" y="5647119"/>
                  <a:pt x="775091" y="5658093"/>
                  <a:pt x="760468" y="5658093"/>
                </a:cubicBezTo>
                <a:cubicBezTo>
                  <a:pt x="753156" y="5647119"/>
                  <a:pt x="745844" y="5643459"/>
                  <a:pt x="745844" y="5632485"/>
                </a:cubicBezTo>
                <a:cubicBezTo>
                  <a:pt x="745844" y="5636143"/>
                  <a:pt x="742188" y="5636143"/>
                  <a:pt x="742188" y="5636143"/>
                </a:cubicBezTo>
                <a:cubicBezTo>
                  <a:pt x="734876" y="5643459"/>
                  <a:pt x="749501" y="5654435"/>
                  <a:pt x="738532" y="5654435"/>
                </a:cubicBezTo>
                <a:cubicBezTo>
                  <a:pt x="731219" y="5639801"/>
                  <a:pt x="738532" y="5621511"/>
                  <a:pt x="727563" y="5606879"/>
                </a:cubicBezTo>
                <a:cubicBezTo>
                  <a:pt x="723907" y="5606879"/>
                  <a:pt x="720251" y="5617853"/>
                  <a:pt x="716595" y="5614195"/>
                </a:cubicBezTo>
                <a:cubicBezTo>
                  <a:pt x="723907" y="5606879"/>
                  <a:pt x="712938" y="5599563"/>
                  <a:pt x="723907" y="5595905"/>
                </a:cubicBezTo>
                <a:cubicBezTo>
                  <a:pt x="727563" y="5595905"/>
                  <a:pt x="731219" y="5599563"/>
                  <a:pt x="731219" y="5599563"/>
                </a:cubicBezTo>
                <a:cubicBezTo>
                  <a:pt x="731219" y="5588589"/>
                  <a:pt x="720251" y="5570299"/>
                  <a:pt x="712938" y="5573957"/>
                </a:cubicBezTo>
                <a:cubicBezTo>
                  <a:pt x="720251" y="5570299"/>
                  <a:pt x="712938" y="5562983"/>
                  <a:pt x="723907" y="5559325"/>
                </a:cubicBezTo>
                <a:cubicBezTo>
                  <a:pt x="734876" y="5566641"/>
                  <a:pt x="716595" y="5573957"/>
                  <a:pt x="731219" y="5581273"/>
                </a:cubicBezTo>
                <a:cubicBezTo>
                  <a:pt x="734876" y="5566641"/>
                  <a:pt x="731219" y="5562983"/>
                  <a:pt x="749501" y="5552007"/>
                </a:cubicBezTo>
                <a:cubicBezTo>
                  <a:pt x="742188" y="5548349"/>
                  <a:pt x="742188" y="5544691"/>
                  <a:pt x="742188" y="5544691"/>
                </a:cubicBezTo>
                <a:cubicBezTo>
                  <a:pt x="734876" y="5544691"/>
                  <a:pt x="738532" y="5544691"/>
                  <a:pt x="734876" y="5552007"/>
                </a:cubicBezTo>
                <a:cubicBezTo>
                  <a:pt x="727563" y="5548349"/>
                  <a:pt x="723907" y="5548349"/>
                  <a:pt x="720251" y="5548349"/>
                </a:cubicBezTo>
                <a:cubicBezTo>
                  <a:pt x="709282" y="5541033"/>
                  <a:pt x="716595" y="5533717"/>
                  <a:pt x="709282" y="5526401"/>
                </a:cubicBezTo>
                <a:cubicBezTo>
                  <a:pt x="698314" y="5530059"/>
                  <a:pt x="712938" y="5548349"/>
                  <a:pt x="698314" y="5537375"/>
                </a:cubicBezTo>
                <a:cubicBezTo>
                  <a:pt x="698314" y="5526401"/>
                  <a:pt x="694658" y="5504453"/>
                  <a:pt x="701970" y="5497137"/>
                </a:cubicBezTo>
                <a:cubicBezTo>
                  <a:pt x="698314" y="5504453"/>
                  <a:pt x="705626" y="5508111"/>
                  <a:pt x="712938" y="5515427"/>
                </a:cubicBezTo>
                <a:cubicBezTo>
                  <a:pt x="723907" y="5497137"/>
                  <a:pt x="705626" y="5475189"/>
                  <a:pt x="716595" y="5464213"/>
                </a:cubicBezTo>
                <a:cubicBezTo>
                  <a:pt x="712938" y="5460555"/>
                  <a:pt x="709282" y="5464213"/>
                  <a:pt x="705626" y="5467871"/>
                </a:cubicBezTo>
                <a:cubicBezTo>
                  <a:pt x="691002" y="5460555"/>
                  <a:pt x="694658" y="5453239"/>
                  <a:pt x="691002" y="5445923"/>
                </a:cubicBezTo>
                <a:cubicBezTo>
                  <a:pt x="701970" y="5438607"/>
                  <a:pt x="701970" y="5427633"/>
                  <a:pt x="698314" y="5416659"/>
                </a:cubicBezTo>
                <a:cubicBezTo>
                  <a:pt x="698314" y="5405685"/>
                  <a:pt x="694658" y="5394711"/>
                  <a:pt x="687345" y="5380077"/>
                </a:cubicBezTo>
                <a:cubicBezTo>
                  <a:pt x="694658" y="5383735"/>
                  <a:pt x="694658" y="5394711"/>
                  <a:pt x="701970" y="5391053"/>
                </a:cubicBezTo>
                <a:cubicBezTo>
                  <a:pt x="709282" y="5383735"/>
                  <a:pt x="691002" y="5372761"/>
                  <a:pt x="694658" y="5365445"/>
                </a:cubicBezTo>
                <a:cubicBezTo>
                  <a:pt x="698314" y="5365445"/>
                  <a:pt x="705626" y="5372761"/>
                  <a:pt x="709282" y="5365445"/>
                </a:cubicBezTo>
                <a:cubicBezTo>
                  <a:pt x="705626" y="5361787"/>
                  <a:pt x="701970" y="5358129"/>
                  <a:pt x="698314" y="5358129"/>
                </a:cubicBezTo>
                <a:cubicBezTo>
                  <a:pt x="712938" y="5343497"/>
                  <a:pt x="680033" y="5325207"/>
                  <a:pt x="680033" y="5310575"/>
                </a:cubicBezTo>
                <a:cubicBezTo>
                  <a:pt x="698314" y="5299601"/>
                  <a:pt x="683690" y="5273994"/>
                  <a:pt x="669067" y="5273994"/>
                </a:cubicBezTo>
                <a:cubicBezTo>
                  <a:pt x="669067" y="5277652"/>
                  <a:pt x="683690" y="5292284"/>
                  <a:pt x="669067" y="5288626"/>
                </a:cubicBezTo>
                <a:cubicBezTo>
                  <a:pt x="672723" y="5281310"/>
                  <a:pt x="661754" y="5292284"/>
                  <a:pt x="658098" y="5284968"/>
                </a:cubicBezTo>
                <a:cubicBezTo>
                  <a:pt x="661754" y="5277652"/>
                  <a:pt x="665409" y="5270336"/>
                  <a:pt x="669067" y="5263020"/>
                </a:cubicBezTo>
                <a:cubicBezTo>
                  <a:pt x="683690" y="5273994"/>
                  <a:pt x="683690" y="5273994"/>
                  <a:pt x="687345" y="5284968"/>
                </a:cubicBezTo>
                <a:cubicBezTo>
                  <a:pt x="698314" y="5266678"/>
                  <a:pt x="694658" y="5241072"/>
                  <a:pt x="680033" y="5230098"/>
                </a:cubicBezTo>
                <a:cubicBezTo>
                  <a:pt x="687345" y="5233756"/>
                  <a:pt x="691002" y="5222782"/>
                  <a:pt x="691002" y="5215466"/>
                </a:cubicBezTo>
                <a:cubicBezTo>
                  <a:pt x="672723" y="5211808"/>
                  <a:pt x="694658" y="5197174"/>
                  <a:pt x="687345" y="5189858"/>
                </a:cubicBezTo>
                <a:cubicBezTo>
                  <a:pt x="683690" y="5186200"/>
                  <a:pt x="669067" y="5175226"/>
                  <a:pt x="672723" y="5171568"/>
                </a:cubicBezTo>
                <a:cubicBezTo>
                  <a:pt x="680033" y="5171568"/>
                  <a:pt x="687345" y="5175226"/>
                  <a:pt x="694658" y="5171568"/>
                </a:cubicBezTo>
                <a:cubicBezTo>
                  <a:pt x="676377" y="5156936"/>
                  <a:pt x="705626" y="5156936"/>
                  <a:pt x="687345" y="5138646"/>
                </a:cubicBezTo>
                <a:cubicBezTo>
                  <a:pt x="687345" y="5149620"/>
                  <a:pt x="680033" y="5142304"/>
                  <a:pt x="676377" y="5138646"/>
                </a:cubicBezTo>
                <a:cubicBezTo>
                  <a:pt x="676377" y="5127672"/>
                  <a:pt x="672723" y="5109380"/>
                  <a:pt x="687345" y="5120354"/>
                </a:cubicBezTo>
                <a:cubicBezTo>
                  <a:pt x="676377" y="5109380"/>
                  <a:pt x="669067" y="5083774"/>
                  <a:pt x="680033" y="5065484"/>
                </a:cubicBezTo>
                <a:cubicBezTo>
                  <a:pt x="676377" y="5061826"/>
                  <a:pt x="672723" y="5058168"/>
                  <a:pt x="669067" y="5054510"/>
                </a:cubicBezTo>
                <a:cubicBezTo>
                  <a:pt x="672723" y="5043536"/>
                  <a:pt x="680033" y="5065484"/>
                  <a:pt x="687345" y="5061826"/>
                </a:cubicBezTo>
                <a:cubicBezTo>
                  <a:pt x="683690" y="5039878"/>
                  <a:pt x="669067" y="5032560"/>
                  <a:pt x="672723" y="5010612"/>
                </a:cubicBezTo>
                <a:cubicBezTo>
                  <a:pt x="665409" y="5017928"/>
                  <a:pt x="676377" y="5021586"/>
                  <a:pt x="665409" y="5025244"/>
                </a:cubicBezTo>
                <a:cubicBezTo>
                  <a:pt x="669067" y="5017928"/>
                  <a:pt x="658098" y="4992322"/>
                  <a:pt x="669067" y="4988664"/>
                </a:cubicBezTo>
                <a:cubicBezTo>
                  <a:pt x="665409" y="4992322"/>
                  <a:pt x="669067" y="5006954"/>
                  <a:pt x="672723" y="5003296"/>
                </a:cubicBezTo>
                <a:cubicBezTo>
                  <a:pt x="672723" y="4992322"/>
                  <a:pt x="680033" y="4985006"/>
                  <a:pt x="669067" y="4970374"/>
                </a:cubicBezTo>
                <a:cubicBezTo>
                  <a:pt x="665409" y="4977690"/>
                  <a:pt x="669067" y="4985006"/>
                  <a:pt x="658098" y="4977690"/>
                </a:cubicBezTo>
                <a:cubicBezTo>
                  <a:pt x="661754" y="4970374"/>
                  <a:pt x="658098" y="4963058"/>
                  <a:pt x="669067" y="4966716"/>
                </a:cubicBezTo>
                <a:cubicBezTo>
                  <a:pt x="654442" y="4963058"/>
                  <a:pt x="661754" y="4955742"/>
                  <a:pt x="658098" y="4944766"/>
                </a:cubicBezTo>
                <a:cubicBezTo>
                  <a:pt x="650786" y="4952084"/>
                  <a:pt x="650786" y="4955742"/>
                  <a:pt x="643473" y="4963058"/>
                </a:cubicBezTo>
                <a:cubicBezTo>
                  <a:pt x="650786" y="4966716"/>
                  <a:pt x="643473" y="4970374"/>
                  <a:pt x="650786" y="4977690"/>
                </a:cubicBezTo>
                <a:cubicBezTo>
                  <a:pt x="621537" y="4988664"/>
                  <a:pt x="661754" y="5025244"/>
                  <a:pt x="636162" y="5047194"/>
                </a:cubicBezTo>
                <a:cubicBezTo>
                  <a:pt x="647130" y="5061826"/>
                  <a:pt x="625193" y="5072800"/>
                  <a:pt x="639817" y="5087432"/>
                </a:cubicBezTo>
                <a:cubicBezTo>
                  <a:pt x="636162" y="5109380"/>
                  <a:pt x="632505" y="5134988"/>
                  <a:pt x="636162" y="5160594"/>
                </a:cubicBezTo>
                <a:cubicBezTo>
                  <a:pt x="632505" y="5156936"/>
                  <a:pt x="625193" y="5164252"/>
                  <a:pt x="621537" y="5160594"/>
                </a:cubicBezTo>
                <a:cubicBezTo>
                  <a:pt x="621537" y="5164252"/>
                  <a:pt x="614224" y="5171568"/>
                  <a:pt x="621537" y="5178884"/>
                </a:cubicBezTo>
                <a:cubicBezTo>
                  <a:pt x="614224" y="5186200"/>
                  <a:pt x="603256" y="5182542"/>
                  <a:pt x="595944" y="5186200"/>
                </a:cubicBezTo>
                <a:cubicBezTo>
                  <a:pt x="603256" y="5189858"/>
                  <a:pt x="610568" y="5200832"/>
                  <a:pt x="617880" y="5200832"/>
                </a:cubicBezTo>
                <a:cubicBezTo>
                  <a:pt x="617880" y="5211808"/>
                  <a:pt x="606912" y="5219124"/>
                  <a:pt x="603256" y="5222782"/>
                </a:cubicBezTo>
                <a:cubicBezTo>
                  <a:pt x="610568" y="5226440"/>
                  <a:pt x="614224" y="5226440"/>
                  <a:pt x="614224" y="5233756"/>
                </a:cubicBezTo>
                <a:cubicBezTo>
                  <a:pt x="599600" y="5233756"/>
                  <a:pt x="603256" y="5219124"/>
                  <a:pt x="592287" y="5222782"/>
                </a:cubicBezTo>
                <a:cubicBezTo>
                  <a:pt x="595944" y="5230098"/>
                  <a:pt x="603256" y="5244730"/>
                  <a:pt x="588631" y="5244730"/>
                </a:cubicBezTo>
                <a:cubicBezTo>
                  <a:pt x="595944" y="5252046"/>
                  <a:pt x="592287" y="5255704"/>
                  <a:pt x="595944" y="5263020"/>
                </a:cubicBezTo>
                <a:cubicBezTo>
                  <a:pt x="603256" y="5259362"/>
                  <a:pt x="610568" y="5259362"/>
                  <a:pt x="617880" y="5270336"/>
                </a:cubicBezTo>
                <a:cubicBezTo>
                  <a:pt x="610568" y="5277652"/>
                  <a:pt x="610568" y="5263020"/>
                  <a:pt x="599600" y="5270336"/>
                </a:cubicBezTo>
                <a:cubicBezTo>
                  <a:pt x="610568" y="5284968"/>
                  <a:pt x="595944" y="5292284"/>
                  <a:pt x="599600" y="5310575"/>
                </a:cubicBezTo>
                <a:cubicBezTo>
                  <a:pt x="588631" y="5295942"/>
                  <a:pt x="592287" y="5295942"/>
                  <a:pt x="577663" y="5295942"/>
                </a:cubicBezTo>
                <a:cubicBezTo>
                  <a:pt x="584976" y="5292284"/>
                  <a:pt x="570351" y="5288626"/>
                  <a:pt x="566694" y="5281310"/>
                </a:cubicBezTo>
                <a:cubicBezTo>
                  <a:pt x="574007" y="5273994"/>
                  <a:pt x="570351" y="5266678"/>
                  <a:pt x="570351" y="5255704"/>
                </a:cubicBezTo>
                <a:cubicBezTo>
                  <a:pt x="577663" y="5259362"/>
                  <a:pt x="574007" y="5273994"/>
                  <a:pt x="581319" y="5270336"/>
                </a:cubicBezTo>
                <a:cubicBezTo>
                  <a:pt x="570351" y="5259362"/>
                  <a:pt x="592287" y="5248388"/>
                  <a:pt x="574007" y="5244730"/>
                </a:cubicBezTo>
                <a:cubicBezTo>
                  <a:pt x="584976" y="5230098"/>
                  <a:pt x="584976" y="5219124"/>
                  <a:pt x="588631" y="5200832"/>
                </a:cubicBezTo>
                <a:cubicBezTo>
                  <a:pt x="584976" y="5193516"/>
                  <a:pt x="581319" y="5193516"/>
                  <a:pt x="577663" y="5193516"/>
                </a:cubicBezTo>
                <a:cubicBezTo>
                  <a:pt x="581319" y="5189858"/>
                  <a:pt x="581319" y="5186200"/>
                  <a:pt x="577663" y="5182542"/>
                </a:cubicBezTo>
                <a:cubicBezTo>
                  <a:pt x="581319" y="5171568"/>
                  <a:pt x="588631" y="5189858"/>
                  <a:pt x="592287" y="5182542"/>
                </a:cubicBezTo>
                <a:cubicBezTo>
                  <a:pt x="595944" y="5175226"/>
                  <a:pt x="588631" y="5167910"/>
                  <a:pt x="581319" y="5167910"/>
                </a:cubicBezTo>
                <a:cubicBezTo>
                  <a:pt x="584976" y="5160594"/>
                  <a:pt x="588631" y="5164252"/>
                  <a:pt x="592287" y="5160594"/>
                </a:cubicBezTo>
                <a:cubicBezTo>
                  <a:pt x="592287" y="5142304"/>
                  <a:pt x="577663" y="5138646"/>
                  <a:pt x="595944" y="5124014"/>
                </a:cubicBezTo>
                <a:cubicBezTo>
                  <a:pt x="592287" y="5116696"/>
                  <a:pt x="588631" y="5124014"/>
                  <a:pt x="581319" y="5116696"/>
                </a:cubicBezTo>
                <a:cubicBezTo>
                  <a:pt x="588631" y="5105722"/>
                  <a:pt x="588631" y="5102064"/>
                  <a:pt x="577663" y="5109380"/>
                </a:cubicBezTo>
                <a:cubicBezTo>
                  <a:pt x="574007" y="5102064"/>
                  <a:pt x="584976" y="5094748"/>
                  <a:pt x="584976" y="5087432"/>
                </a:cubicBezTo>
                <a:cubicBezTo>
                  <a:pt x="577663" y="5076458"/>
                  <a:pt x="577663" y="5061826"/>
                  <a:pt x="581319" y="5054510"/>
                </a:cubicBezTo>
                <a:cubicBezTo>
                  <a:pt x="584976" y="5043536"/>
                  <a:pt x="592287" y="5032560"/>
                  <a:pt x="592287" y="5025244"/>
                </a:cubicBezTo>
                <a:cubicBezTo>
                  <a:pt x="581319" y="5014270"/>
                  <a:pt x="570351" y="4999638"/>
                  <a:pt x="563040" y="5006954"/>
                </a:cubicBezTo>
                <a:cubicBezTo>
                  <a:pt x="570351" y="5010612"/>
                  <a:pt x="574007" y="5010612"/>
                  <a:pt x="574007" y="5017928"/>
                </a:cubicBezTo>
                <a:cubicBezTo>
                  <a:pt x="570351" y="5028902"/>
                  <a:pt x="563040" y="5010612"/>
                  <a:pt x="559384" y="5021586"/>
                </a:cubicBezTo>
                <a:cubicBezTo>
                  <a:pt x="559384" y="5021586"/>
                  <a:pt x="559384" y="5021586"/>
                  <a:pt x="559384" y="5047194"/>
                </a:cubicBezTo>
                <a:cubicBezTo>
                  <a:pt x="559384" y="5058168"/>
                  <a:pt x="559384" y="5065484"/>
                  <a:pt x="555726" y="5072800"/>
                </a:cubicBezTo>
                <a:cubicBezTo>
                  <a:pt x="555726" y="5091090"/>
                  <a:pt x="552072" y="5109380"/>
                  <a:pt x="548415" y="5124014"/>
                </a:cubicBezTo>
                <a:cubicBezTo>
                  <a:pt x="533791" y="5116696"/>
                  <a:pt x="544757" y="5109380"/>
                  <a:pt x="537447" y="5102064"/>
                </a:cubicBezTo>
                <a:cubicBezTo>
                  <a:pt x="526478" y="5098406"/>
                  <a:pt x="530135" y="5113038"/>
                  <a:pt x="522822" y="5105722"/>
                </a:cubicBezTo>
                <a:cubicBezTo>
                  <a:pt x="526478" y="5102064"/>
                  <a:pt x="530135" y="5102064"/>
                  <a:pt x="530135" y="5102064"/>
                </a:cubicBezTo>
                <a:cubicBezTo>
                  <a:pt x="522822" y="5083774"/>
                  <a:pt x="515510" y="5083774"/>
                  <a:pt x="515510" y="5072800"/>
                </a:cubicBezTo>
                <a:cubicBezTo>
                  <a:pt x="522822" y="5087432"/>
                  <a:pt x="526478" y="5072800"/>
                  <a:pt x="537447" y="5083774"/>
                </a:cubicBezTo>
                <a:cubicBezTo>
                  <a:pt x="533791" y="5087432"/>
                  <a:pt x="526478" y="5087432"/>
                  <a:pt x="530135" y="5094748"/>
                </a:cubicBezTo>
                <a:cubicBezTo>
                  <a:pt x="537447" y="5094748"/>
                  <a:pt x="541101" y="5102064"/>
                  <a:pt x="548415" y="5094748"/>
                </a:cubicBezTo>
                <a:cubicBezTo>
                  <a:pt x="530135" y="5094748"/>
                  <a:pt x="548415" y="5083774"/>
                  <a:pt x="537447" y="5072800"/>
                </a:cubicBezTo>
                <a:cubicBezTo>
                  <a:pt x="530135" y="5076458"/>
                  <a:pt x="522822" y="5061826"/>
                  <a:pt x="522822" y="5058168"/>
                </a:cubicBezTo>
                <a:cubicBezTo>
                  <a:pt x="526478" y="5039878"/>
                  <a:pt x="508198" y="4981348"/>
                  <a:pt x="526478" y="4970374"/>
                </a:cubicBezTo>
                <a:cubicBezTo>
                  <a:pt x="519166" y="4966716"/>
                  <a:pt x="515510" y="4977690"/>
                  <a:pt x="508198" y="4966716"/>
                </a:cubicBezTo>
                <a:cubicBezTo>
                  <a:pt x="530135" y="4955742"/>
                  <a:pt x="526478" y="4952084"/>
                  <a:pt x="530135" y="4937450"/>
                </a:cubicBezTo>
                <a:cubicBezTo>
                  <a:pt x="530135" y="4948424"/>
                  <a:pt x="544757" y="4948424"/>
                  <a:pt x="537447" y="4955742"/>
                </a:cubicBezTo>
                <a:cubicBezTo>
                  <a:pt x="533791" y="4955742"/>
                  <a:pt x="530135" y="4952084"/>
                  <a:pt x="530135" y="4955742"/>
                </a:cubicBezTo>
                <a:cubicBezTo>
                  <a:pt x="533791" y="4959400"/>
                  <a:pt x="537447" y="4974032"/>
                  <a:pt x="544757" y="4974032"/>
                </a:cubicBezTo>
                <a:cubicBezTo>
                  <a:pt x="541101" y="4963058"/>
                  <a:pt x="555726" y="4937450"/>
                  <a:pt x="522822" y="4926476"/>
                </a:cubicBezTo>
                <a:cubicBezTo>
                  <a:pt x="526478" y="4919160"/>
                  <a:pt x="522822" y="4911844"/>
                  <a:pt x="526478" y="4904528"/>
                </a:cubicBezTo>
                <a:cubicBezTo>
                  <a:pt x="537447" y="4911844"/>
                  <a:pt x="533791" y="4922818"/>
                  <a:pt x="544757" y="4919160"/>
                </a:cubicBezTo>
                <a:cubicBezTo>
                  <a:pt x="555726" y="4911844"/>
                  <a:pt x="533791" y="4900870"/>
                  <a:pt x="541101" y="4893554"/>
                </a:cubicBezTo>
                <a:cubicBezTo>
                  <a:pt x="526478" y="4893554"/>
                  <a:pt x="526478" y="4886238"/>
                  <a:pt x="526478" y="4878922"/>
                </a:cubicBezTo>
                <a:cubicBezTo>
                  <a:pt x="526478" y="4867948"/>
                  <a:pt x="526478" y="4856972"/>
                  <a:pt x="519166" y="4856972"/>
                </a:cubicBezTo>
                <a:cubicBezTo>
                  <a:pt x="526478" y="4853314"/>
                  <a:pt x="526478" y="4860630"/>
                  <a:pt x="530135" y="4860630"/>
                </a:cubicBezTo>
                <a:cubicBezTo>
                  <a:pt x="537447" y="4853314"/>
                  <a:pt x="537447" y="4842340"/>
                  <a:pt x="526478" y="4842340"/>
                </a:cubicBezTo>
                <a:cubicBezTo>
                  <a:pt x="537447" y="4835024"/>
                  <a:pt x="526478" y="4827708"/>
                  <a:pt x="541101" y="4827708"/>
                </a:cubicBezTo>
                <a:cubicBezTo>
                  <a:pt x="537447" y="4816734"/>
                  <a:pt x="533791" y="4805760"/>
                  <a:pt x="519166" y="4805760"/>
                </a:cubicBezTo>
                <a:cubicBezTo>
                  <a:pt x="519166" y="4794786"/>
                  <a:pt x="537447" y="4809418"/>
                  <a:pt x="533791" y="4794786"/>
                </a:cubicBezTo>
                <a:cubicBezTo>
                  <a:pt x="522822" y="4794786"/>
                  <a:pt x="519166" y="4791128"/>
                  <a:pt x="522822" y="4776496"/>
                </a:cubicBezTo>
                <a:cubicBezTo>
                  <a:pt x="530135" y="4772836"/>
                  <a:pt x="533791" y="4783812"/>
                  <a:pt x="537447" y="4780154"/>
                </a:cubicBezTo>
                <a:cubicBezTo>
                  <a:pt x="537447" y="4772836"/>
                  <a:pt x="530135" y="4776496"/>
                  <a:pt x="526478" y="4772836"/>
                </a:cubicBezTo>
                <a:cubicBezTo>
                  <a:pt x="530135" y="4769178"/>
                  <a:pt x="526478" y="4765520"/>
                  <a:pt x="533791" y="4761862"/>
                </a:cubicBezTo>
                <a:cubicBezTo>
                  <a:pt x="544757" y="4761862"/>
                  <a:pt x="530135" y="4776496"/>
                  <a:pt x="544757" y="4776496"/>
                </a:cubicBezTo>
                <a:cubicBezTo>
                  <a:pt x="552072" y="4765520"/>
                  <a:pt x="541101" y="4747230"/>
                  <a:pt x="526478" y="4750888"/>
                </a:cubicBezTo>
                <a:cubicBezTo>
                  <a:pt x="541101" y="4743572"/>
                  <a:pt x="552072" y="4732598"/>
                  <a:pt x="533791" y="4728940"/>
                </a:cubicBezTo>
                <a:cubicBezTo>
                  <a:pt x="533791" y="4717966"/>
                  <a:pt x="537447" y="4725282"/>
                  <a:pt x="544757" y="4725282"/>
                </a:cubicBezTo>
                <a:cubicBezTo>
                  <a:pt x="544757" y="4714308"/>
                  <a:pt x="541101" y="4710650"/>
                  <a:pt x="544757" y="4703334"/>
                </a:cubicBezTo>
                <a:cubicBezTo>
                  <a:pt x="544757" y="4696018"/>
                  <a:pt x="544757" y="4692360"/>
                  <a:pt x="544757" y="4685043"/>
                </a:cubicBezTo>
                <a:cubicBezTo>
                  <a:pt x="544757" y="4674069"/>
                  <a:pt x="544757" y="4663095"/>
                  <a:pt x="541101" y="4648463"/>
                </a:cubicBezTo>
                <a:cubicBezTo>
                  <a:pt x="548415" y="4641147"/>
                  <a:pt x="552072" y="4648463"/>
                  <a:pt x="559384" y="4644805"/>
                </a:cubicBezTo>
                <a:cubicBezTo>
                  <a:pt x="555726" y="4630173"/>
                  <a:pt x="537447" y="4615541"/>
                  <a:pt x="555726" y="4615541"/>
                </a:cubicBezTo>
                <a:cubicBezTo>
                  <a:pt x="544757" y="4600909"/>
                  <a:pt x="555726" y="4593591"/>
                  <a:pt x="548415" y="4589933"/>
                </a:cubicBezTo>
                <a:cubicBezTo>
                  <a:pt x="552072" y="4593591"/>
                  <a:pt x="555726" y="4589933"/>
                  <a:pt x="559384" y="4586275"/>
                </a:cubicBezTo>
                <a:cubicBezTo>
                  <a:pt x="552072" y="4578959"/>
                  <a:pt x="537447" y="4538721"/>
                  <a:pt x="559384" y="4546037"/>
                </a:cubicBezTo>
                <a:cubicBezTo>
                  <a:pt x="548415" y="4531405"/>
                  <a:pt x="544757" y="4513113"/>
                  <a:pt x="533791" y="4505797"/>
                </a:cubicBezTo>
                <a:cubicBezTo>
                  <a:pt x="559384" y="4498481"/>
                  <a:pt x="537447" y="4443611"/>
                  <a:pt x="559384" y="4461901"/>
                </a:cubicBezTo>
                <a:cubicBezTo>
                  <a:pt x="566694" y="4450927"/>
                  <a:pt x="544757" y="4450927"/>
                  <a:pt x="559384" y="4439953"/>
                </a:cubicBezTo>
                <a:cubicBezTo>
                  <a:pt x="570351" y="4436295"/>
                  <a:pt x="555726" y="4458243"/>
                  <a:pt x="570351" y="4454585"/>
                </a:cubicBezTo>
                <a:cubicBezTo>
                  <a:pt x="574007" y="4443611"/>
                  <a:pt x="577663" y="4421661"/>
                  <a:pt x="559384" y="4421661"/>
                </a:cubicBezTo>
                <a:cubicBezTo>
                  <a:pt x="563040" y="4425319"/>
                  <a:pt x="559384" y="4439953"/>
                  <a:pt x="552072" y="4436295"/>
                </a:cubicBezTo>
                <a:cubicBezTo>
                  <a:pt x="559384" y="4421661"/>
                  <a:pt x="559384" y="4399713"/>
                  <a:pt x="570351" y="4396055"/>
                </a:cubicBezTo>
                <a:cubicBezTo>
                  <a:pt x="566694" y="4381423"/>
                  <a:pt x="559384" y="4396055"/>
                  <a:pt x="559384" y="4385081"/>
                </a:cubicBezTo>
                <a:cubicBezTo>
                  <a:pt x="570351" y="4377765"/>
                  <a:pt x="559384" y="4374107"/>
                  <a:pt x="563040" y="4366791"/>
                </a:cubicBezTo>
                <a:cubicBezTo>
                  <a:pt x="555726" y="4370449"/>
                  <a:pt x="548415" y="4374107"/>
                  <a:pt x="544757" y="4374107"/>
                </a:cubicBezTo>
                <a:cubicBezTo>
                  <a:pt x="548415" y="4381423"/>
                  <a:pt x="552072" y="4392397"/>
                  <a:pt x="537447" y="4399713"/>
                </a:cubicBezTo>
                <a:cubicBezTo>
                  <a:pt x="530135" y="4388739"/>
                  <a:pt x="544757" y="4385081"/>
                  <a:pt x="537447" y="4374107"/>
                </a:cubicBezTo>
                <a:cubicBezTo>
                  <a:pt x="544757" y="4363133"/>
                  <a:pt x="566694" y="4370449"/>
                  <a:pt x="559384" y="4355817"/>
                </a:cubicBezTo>
                <a:cubicBezTo>
                  <a:pt x="555726" y="4348501"/>
                  <a:pt x="548415" y="4352159"/>
                  <a:pt x="541101" y="4341185"/>
                </a:cubicBezTo>
                <a:cubicBezTo>
                  <a:pt x="544757" y="4341185"/>
                  <a:pt x="544757" y="4341185"/>
                  <a:pt x="548415" y="4337525"/>
                </a:cubicBezTo>
                <a:cubicBezTo>
                  <a:pt x="544757" y="4337525"/>
                  <a:pt x="544757" y="4333867"/>
                  <a:pt x="548415" y="4333867"/>
                </a:cubicBezTo>
                <a:cubicBezTo>
                  <a:pt x="552072" y="4344843"/>
                  <a:pt x="559384" y="4352159"/>
                  <a:pt x="566694" y="4352159"/>
                </a:cubicBezTo>
                <a:cubicBezTo>
                  <a:pt x="566694" y="4337525"/>
                  <a:pt x="574007" y="4348501"/>
                  <a:pt x="581319" y="4352159"/>
                </a:cubicBezTo>
                <a:cubicBezTo>
                  <a:pt x="588631" y="4341185"/>
                  <a:pt x="574007" y="4337525"/>
                  <a:pt x="570351" y="4326551"/>
                </a:cubicBezTo>
                <a:cubicBezTo>
                  <a:pt x="584976" y="4315577"/>
                  <a:pt x="588631" y="4286313"/>
                  <a:pt x="566694" y="4278997"/>
                </a:cubicBezTo>
                <a:cubicBezTo>
                  <a:pt x="577663" y="4271681"/>
                  <a:pt x="584976" y="4293629"/>
                  <a:pt x="595944" y="4289971"/>
                </a:cubicBezTo>
                <a:cubicBezTo>
                  <a:pt x="588631" y="4282655"/>
                  <a:pt x="581319" y="4271681"/>
                  <a:pt x="574007" y="4268023"/>
                </a:cubicBezTo>
                <a:cubicBezTo>
                  <a:pt x="581319" y="4260707"/>
                  <a:pt x="584976" y="4253391"/>
                  <a:pt x="577663" y="4238757"/>
                </a:cubicBezTo>
                <a:cubicBezTo>
                  <a:pt x="584976" y="4231441"/>
                  <a:pt x="588631" y="4253391"/>
                  <a:pt x="599600" y="4242415"/>
                </a:cubicBezTo>
                <a:cubicBezTo>
                  <a:pt x="595944" y="4235099"/>
                  <a:pt x="592287" y="4227783"/>
                  <a:pt x="584976" y="4220467"/>
                </a:cubicBezTo>
                <a:cubicBezTo>
                  <a:pt x="603256" y="4227783"/>
                  <a:pt x="595944" y="4213151"/>
                  <a:pt x="606912" y="4202177"/>
                </a:cubicBezTo>
                <a:cubicBezTo>
                  <a:pt x="603256" y="4198519"/>
                  <a:pt x="599600" y="4202177"/>
                  <a:pt x="599600" y="4194861"/>
                </a:cubicBezTo>
                <a:cubicBezTo>
                  <a:pt x="610568" y="4183887"/>
                  <a:pt x="614224" y="4165597"/>
                  <a:pt x="595944" y="4150964"/>
                </a:cubicBezTo>
                <a:cubicBezTo>
                  <a:pt x="606912" y="4154622"/>
                  <a:pt x="610568" y="4136332"/>
                  <a:pt x="599600" y="4129016"/>
                </a:cubicBezTo>
                <a:cubicBezTo>
                  <a:pt x="625193" y="4125358"/>
                  <a:pt x="603256" y="4103410"/>
                  <a:pt x="614224" y="4096094"/>
                </a:cubicBezTo>
                <a:cubicBezTo>
                  <a:pt x="603256" y="4092436"/>
                  <a:pt x="614224" y="4092436"/>
                  <a:pt x="610568" y="4085120"/>
                </a:cubicBezTo>
                <a:cubicBezTo>
                  <a:pt x="606912" y="4088778"/>
                  <a:pt x="603256" y="4085120"/>
                  <a:pt x="599600" y="4085120"/>
                </a:cubicBezTo>
                <a:cubicBezTo>
                  <a:pt x="599600" y="4077802"/>
                  <a:pt x="592287" y="4066828"/>
                  <a:pt x="599600" y="4063170"/>
                </a:cubicBezTo>
                <a:cubicBezTo>
                  <a:pt x="606912" y="4070486"/>
                  <a:pt x="599600" y="4081462"/>
                  <a:pt x="610568" y="4081462"/>
                </a:cubicBezTo>
                <a:cubicBezTo>
                  <a:pt x="610568" y="4063170"/>
                  <a:pt x="636162" y="4055854"/>
                  <a:pt x="636162" y="4037564"/>
                </a:cubicBezTo>
                <a:cubicBezTo>
                  <a:pt x="632505" y="4026590"/>
                  <a:pt x="628849" y="4019274"/>
                  <a:pt x="617880" y="4019274"/>
                </a:cubicBezTo>
                <a:cubicBezTo>
                  <a:pt x="603256" y="4033906"/>
                  <a:pt x="632505" y="4033906"/>
                  <a:pt x="621537" y="4044880"/>
                </a:cubicBezTo>
                <a:cubicBezTo>
                  <a:pt x="614224" y="4030248"/>
                  <a:pt x="603256" y="4037564"/>
                  <a:pt x="595944" y="4030248"/>
                </a:cubicBezTo>
                <a:cubicBezTo>
                  <a:pt x="610568" y="4033906"/>
                  <a:pt x="606912" y="4019274"/>
                  <a:pt x="614224" y="4008300"/>
                </a:cubicBezTo>
                <a:cubicBezTo>
                  <a:pt x="621537" y="4015616"/>
                  <a:pt x="628849" y="4022932"/>
                  <a:pt x="639817" y="4019274"/>
                </a:cubicBezTo>
                <a:cubicBezTo>
                  <a:pt x="636162" y="4011958"/>
                  <a:pt x="621537" y="4008300"/>
                  <a:pt x="628849" y="4004642"/>
                </a:cubicBezTo>
                <a:cubicBezTo>
                  <a:pt x="632505" y="4008300"/>
                  <a:pt x="636162" y="4008300"/>
                  <a:pt x="639817" y="4011958"/>
                </a:cubicBezTo>
                <a:cubicBezTo>
                  <a:pt x="639817" y="4000984"/>
                  <a:pt x="639817" y="3990008"/>
                  <a:pt x="639817" y="3979034"/>
                </a:cubicBezTo>
                <a:cubicBezTo>
                  <a:pt x="661754" y="3979034"/>
                  <a:pt x="650786" y="3946112"/>
                  <a:pt x="661754" y="3931480"/>
                </a:cubicBezTo>
                <a:cubicBezTo>
                  <a:pt x="658098" y="3935138"/>
                  <a:pt x="654442" y="3927822"/>
                  <a:pt x="650786" y="3927822"/>
                </a:cubicBezTo>
                <a:cubicBezTo>
                  <a:pt x="654442" y="3920506"/>
                  <a:pt x="661754" y="3920506"/>
                  <a:pt x="650786" y="3909532"/>
                </a:cubicBezTo>
                <a:cubicBezTo>
                  <a:pt x="676377" y="3909532"/>
                  <a:pt x="661754" y="3891240"/>
                  <a:pt x="661754" y="3876608"/>
                </a:cubicBezTo>
                <a:cubicBezTo>
                  <a:pt x="669067" y="3883924"/>
                  <a:pt x="665409" y="3869292"/>
                  <a:pt x="676377" y="3876608"/>
                </a:cubicBezTo>
                <a:cubicBezTo>
                  <a:pt x="683690" y="3883924"/>
                  <a:pt x="683690" y="3891240"/>
                  <a:pt x="680033" y="3894898"/>
                </a:cubicBezTo>
                <a:cubicBezTo>
                  <a:pt x="698314" y="3898556"/>
                  <a:pt x="698314" y="3876608"/>
                  <a:pt x="694658" y="3861976"/>
                </a:cubicBezTo>
                <a:cubicBezTo>
                  <a:pt x="687345" y="3865634"/>
                  <a:pt x="694658" y="3876608"/>
                  <a:pt x="683690" y="3876608"/>
                </a:cubicBezTo>
                <a:cubicBezTo>
                  <a:pt x="680033" y="3854660"/>
                  <a:pt x="691002" y="3836370"/>
                  <a:pt x="683690" y="3810762"/>
                </a:cubicBezTo>
                <a:cubicBezTo>
                  <a:pt x="680033" y="3807104"/>
                  <a:pt x="676377" y="3810762"/>
                  <a:pt x="672723" y="3810762"/>
                </a:cubicBezTo>
                <a:cubicBezTo>
                  <a:pt x="672723" y="3810762"/>
                  <a:pt x="672723" y="3810762"/>
                  <a:pt x="665409" y="3796130"/>
                </a:cubicBezTo>
                <a:cubicBezTo>
                  <a:pt x="676377" y="3792472"/>
                  <a:pt x="680033" y="3803446"/>
                  <a:pt x="687345" y="3799788"/>
                </a:cubicBezTo>
                <a:cubicBezTo>
                  <a:pt x="701970" y="3788814"/>
                  <a:pt x="680033" y="3777840"/>
                  <a:pt x="698314" y="3774182"/>
                </a:cubicBezTo>
                <a:cubicBezTo>
                  <a:pt x="687345" y="3763208"/>
                  <a:pt x="676377" y="3777840"/>
                  <a:pt x="676377" y="3785156"/>
                </a:cubicBezTo>
                <a:cubicBezTo>
                  <a:pt x="665409" y="3770524"/>
                  <a:pt x="687345" y="3766866"/>
                  <a:pt x="672723" y="3759550"/>
                </a:cubicBezTo>
                <a:cubicBezTo>
                  <a:pt x="687345" y="3755892"/>
                  <a:pt x="694658" y="3774182"/>
                  <a:pt x="712938" y="3766866"/>
                </a:cubicBezTo>
                <a:cubicBezTo>
                  <a:pt x="705626" y="3752234"/>
                  <a:pt x="723907" y="3722968"/>
                  <a:pt x="694658" y="3711994"/>
                </a:cubicBezTo>
                <a:cubicBezTo>
                  <a:pt x="698314" y="3726626"/>
                  <a:pt x="694658" y="3733944"/>
                  <a:pt x="694658" y="3744918"/>
                </a:cubicBezTo>
                <a:cubicBezTo>
                  <a:pt x="683690" y="3741260"/>
                  <a:pt x="698314" y="3733944"/>
                  <a:pt x="683690" y="3730286"/>
                </a:cubicBezTo>
                <a:cubicBezTo>
                  <a:pt x="694658" y="3719310"/>
                  <a:pt x="687345" y="3686388"/>
                  <a:pt x="701970" y="3679072"/>
                </a:cubicBezTo>
                <a:cubicBezTo>
                  <a:pt x="698314" y="3682730"/>
                  <a:pt x="698314" y="3686388"/>
                  <a:pt x="698314" y="3690046"/>
                </a:cubicBezTo>
                <a:cubicBezTo>
                  <a:pt x="709282" y="3686388"/>
                  <a:pt x="705626" y="3675414"/>
                  <a:pt x="712938" y="3690046"/>
                </a:cubicBezTo>
                <a:cubicBezTo>
                  <a:pt x="716595" y="3701020"/>
                  <a:pt x="698314" y="3682730"/>
                  <a:pt x="705626" y="3693704"/>
                </a:cubicBezTo>
                <a:cubicBezTo>
                  <a:pt x="709282" y="3711994"/>
                  <a:pt x="709282" y="3693704"/>
                  <a:pt x="716595" y="3701020"/>
                </a:cubicBezTo>
                <a:cubicBezTo>
                  <a:pt x="712938" y="3711994"/>
                  <a:pt x="731219" y="3715652"/>
                  <a:pt x="723907" y="3730286"/>
                </a:cubicBezTo>
                <a:cubicBezTo>
                  <a:pt x="734876" y="3726626"/>
                  <a:pt x="731219" y="3715652"/>
                  <a:pt x="734876" y="3708336"/>
                </a:cubicBezTo>
                <a:cubicBezTo>
                  <a:pt x="727563" y="3704678"/>
                  <a:pt x="716595" y="3693704"/>
                  <a:pt x="727563" y="3690046"/>
                </a:cubicBezTo>
                <a:cubicBezTo>
                  <a:pt x="731219" y="3693704"/>
                  <a:pt x="734876" y="3701020"/>
                  <a:pt x="742188" y="3701020"/>
                </a:cubicBezTo>
                <a:cubicBezTo>
                  <a:pt x="742188" y="3693704"/>
                  <a:pt x="742188" y="3682730"/>
                  <a:pt x="731219" y="3682730"/>
                </a:cubicBezTo>
                <a:cubicBezTo>
                  <a:pt x="734876" y="3693704"/>
                  <a:pt x="716595" y="3679072"/>
                  <a:pt x="716595" y="3690046"/>
                </a:cubicBezTo>
                <a:cubicBezTo>
                  <a:pt x="705626" y="3675414"/>
                  <a:pt x="723907" y="3675414"/>
                  <a:pt x="723907" y="3668098"/>
                </a:cubicBezTo>
                <a:cubicBezTo>
                  <a:pt x="723907" y="3664440"/>
                  <a:pt x="720251" y="3657124"/>
                  <a:pt x="716595" y="3657124"/>
                </a:cubicBezTo>
                <a:cubicBezTo>
                  <a:pt x="716595" y="3664440"/>
                  <a:pt x="712938" y="3668098"/>
                  <a:pt x="709282" y="3675414"/>
                </a:cubicBezTo>
                <a:cubicBezTo>
                  <a:pt x="694658" y="3664440"/>
                  <a:pt x="709282" y="3668098"/>
                  <a:pt x="701970" y="3653466"/>
                </a:cubicBezTo>
                <a:cubicBezTo>
                  <a:pt x="694658" y="3664440"/>
                  <a:pt x="694658" y="3675414"/>
                  <a:pt x="687345" y="3682730"/>
                </a:cubicBezTo>
                <a:cubicBezTo>
                  <a:pt x="687345" y="3679072"/>
                  <a:pt x="683690" y="3675414"/>
                  <a:pt x="680033" y="3675414"/>
                </a:cubicBezTo>
                <a:cubicBezTo>
                  <a:pt x="680033" y="3682730"/>
                  <a:pt x="676377" y="3690046"/>
                  <a:pt x="687345" y="3690046"/>
                </a:cubicBezTo>
                <a:cubicBezTo>
                  <a:pt x="680033" y="3701020"/>
                  <a:pt x="676377" y="3711994"/>
                  <a:pt x="680033" y="3719310"/>
                </a:cubicBezTo>
                <a:cubicBezTo>
                  <a:pt x="672723" y="3711994"/>
                  <a:pt x="669067" y="3722968"/>
                  <a:pt x="676377" y="3730286"/>
                </a:cubicBezTo>
                <a:cubicBezTo>
                  <a:pt x="672723" y="3730286"/>
                  <a:pt x="669067" y="3730286"/>
                  <a:pt x="665409" y="3730286"/>
                </a:cubicBezTo>
                <a:cubicBezTo>
                  <a:pt x="665409" y="3733944"/>
                  <a:pt x="669067" y="3737602"/>
                  <a:pt x="672723" y="3744918"/>
                </a:cubicBezTo>
                <a:cubicBezTo>
                  <a:pt x="654442" y="3748576"/>
                  <a:pt x="658098" y="3763208"/>
                  <a:pt x="661754" y="3774182"/>
                </a:cubicBezTo>
                <a:cubicBezTo>
                  <a:pt x="658098" y="3770524"/>
                  <a:pt x="650786" y="3777840"/>
                  <a:pt x="647130" y="3774182"/>
                </a:cubicBezTo>
                <a:cubicBezTo>
                  <a:pt x="647130" y="3777840"/>
                  <a:pt x="647130" y="3785156"/>
                  <a:pt x="647130" y="3788814"/>
                </a:cubicBezTo>
                <a:cubicBezTo>
                  <a:pt x="647130" y="3796130"/>
                  <a:pt x="643473" y="3799788"/>
                  <a:pt x="639817" y="3803446"/>
                </a:cubicBezTo>
                <a:cubicBezTo>
                  <a:pt x="636162" y="3810762"/>
                  <a:pt x="632505" y="3821738"/>
                  <a:pt x="643473" y="3832712"/>
                </a:cubicBezTo>
                <a:cubicBezTo>
                  <a:pt x="628849" y="3832712"/>
                  <a:pt x="639817" y="3843686"/>
                  <a:pt x="639817" y="3851002"/>
                </a:cubicBezTo>
                <a:cubicBezTo>
                  <a:pt x="632505" y="3858318"/>
                  <a:pt x="628849" y="3851002"/>
                  <a:pt x="621537" y="3854660"/>
                </a:cubicBezTo>
                <a:cubicBezTo>
                  <a:pt x="639817" y="3869292"/>
                  <a:pt x="603256" y="3883924"/>
                  <a:pt x="606912" y="3898556"/>
                </a:cubicBezTo>
                <a:cubicBezTo>
                  <a:pt x="610568" y="3902214"/>
                  <a:pt x="614224" y="3902214"/>
                  <a:pt x="617880" y="3905874"/>
                </a:cubicBezTo>
                <a:cubicBezTo>
                  <a:pt x="610568" y="3916848"/>
                  <a:pt x="610568" y="3916848"/>
                  <a:pt x="606912" y="3931480"/>
                </a:cubicBezTo>
                <a:cubicBezTo>
                  <a:pt x="599600" y="3931480"/>
                  <a:pt x="606912" y="3916848"/>
                  <a:pt x="592287" y="3920506"/>
                </a:cubicBezTo>
                <a:cubicBezTo>
                  <a:pt x="621537" y="3949770"/>
                  <a:pt x="588631" y="3975376"/>
                  <a:pt x="584976" y="3997326"/>
                </a:cubicBezTo>
                <a:cubicBezTo>
                  <a:pt x="592287" y="3997326"/>
                  <a:pt x="595944" y="3997326"/>
                  <a:pt x="599600" y="4004642"/>
                </a:cubicBezTo>
                <a:cubicBezTo>
                  <a:pt x="592287" y="4008300"/>
                  <a:pt x="599600" y="4019274"/>
                  <a:pt x="592287" y="4026590"/>
                </a:cubicBezTo>
                <a:cubicBezTo>
                  <a:pt x="588631" y="4019274"/>
                  <a:pt x="581319" y="4011958"/>
                  <a:pt x="577663" y="4011958"/>
                </a:cubicBezTo>
                <a:cubicBezTo>
                  <a:pt x="570351" y="4030248"/>
                  <a:pt x="566694" y="4055854"/>
                  <a:pt x="566694" y="4077802"/>
                </a:cubicBezTo>
                <a:cubicBezTo>
                  <a:pt x="563040" y="4088778"/>
                  <a:pt x="563040" y="4099752"/>
                  <a:pt x="559384" y="4107068"/>
                </a:cubicBezTo>
                <a:cubicBezTo>
                  <a:pt x="555726" y="4118042"/>
                  <a:pt x="552072" y="4125358"/>
                  <a:pt x="541101" y="4132674"/>
                </a:cubicBezTo>
                <a:cubicBezTo>
                  <a:pt x="544757" y="4129016"/>
                  <a:pt x="548415" y="4125358"/>
                  <a:pt x="544757" y="4118042"/>
                </a:cubicBezTo>
                <a:cubicBezTo>
                  <a:pt x="537447" y="4121700"/>
                  <a:pt x="533791" y="4114384"/>
                  <a:pt x="526478" y="4121700"/>
                </a:cubicBezTo>
                <a:cubicBezTo>
                  <a:pt x="544757" y="4136332"/>
                  <a:pt x="519166" y="4136332"/>
                  <a:pt x="519166" y="4143648"/>
                </a:cubicBezTo>
                <a:cubicBezTo>
                  <a:pt x="522822" y="4154622"/>
                  <a:pt x="530135" y="4150964"/>
                  <a:pt x="533791" y="4161938"/>
                </a:cubicBezTo>
                <a:cubicBezTo>
                  <a:pt x="519166" y="4161938"/>
                  <a:pt x="522822" y="4169255"/>
                  <a:pt x="515510" y="4172913"/>
                </a:cubicBezTo>
                <a:cubicBezTo>
                  <a:pt x="519166" y="4180229"/>
                  <a:pt x="526478" y="4176571"/>
                  <a:pt x="530135" y="4180229"/>
                </a:cubicBezTo>
                <a:cubicBezTo>
                  <a:pt x="522822" y="4187545"/>
                  <a:pt x="533791" y="4209493"/>
                  <a:pt x="519166" y="4205835"/>
                </a:cubicBezTo>
                <a:cubicBezTo>
                  <a:pt x="519166" y="4202177"/>
                  <a:pt x="526478" y="4198519"/>
                  <a:pt x="519166" y="4187545"/>
                </a:cubicBezTo>
                <a:cubicBezTo>
                  <a:pt x="511854" y="4205835"/>
                  <a:pt x="508198" y="4191203"/>
                  <a:pt x="493573" y="4194861"/>
                </a:cubicBezTo>
                <a:cubicBezTo>
                  <a:pt x="497229" y="4202177"/>
                  <a:pt x="504542" y="4202177"/>
                  <a:pt x="508198" y="4205835"/>
                </a:cubicBezTo>
                <a:cubicBezTo>
                  <a:pt x="511854" y="4220467"/>
                  <a:pt x="500885" y="4238757"/>
                  <a:pt x="493573" y="4257049"/>
                </a:cubicBezTo>
                <a:cubicBezTo>
                  <a:pt x="504542" y="4260707"/>
                  <a:pt x="504542" y="4271681"/>
                  <a:pt x="511854" y="4282655"/>
                </a:cubicBezTo>
                <a:cubicBezTo>
                  <a:pt x="504542" y="4289971"/>
                  <a:pt x="500885" y="4271681"/>
                  <a:pt x="489917" y="4278997"/>
                </a:cubicBezTo>
                <a:cubicBezTo>
                  <a:pt x="504542" y="4293629"/>
                  <a:pt x="500885" y="4300945"/>
                  <a:pt x="504542" y="4311919"/>
                </a:cubicBezTo>
                <a:cubicBezTo>
                  <a:pt x="511854" y="4311919"/>
                  <a:pt x="508198" y="4304603"/>
                  <a:pt x="515510" y="4308261"/>
                </a:cubicBezTo>
                <a:cubicBezTo>
                  <a:pt x="504542" y="4315577"/>
                  <a:pt x="519166" y="4322893"/>
                  <a:pt x="522822" y="4322893"/>
                </a:cubicBezTo>
                <a:cubicBezTo>
                  <a:pt x="519166" y="4330209"/>
                  <a:pt x="526478" y="4337525"/>
                  <a:pt x="515510" y="4344843"/>
                </a:cubicBezTo>
                <a:cubicBezTo>
                  <a:pt x="508198" y="4337525"/>
                  <a:pt x="515510" y="4333867"/>
                  <a:pt x="511854" y="4330209"/>
                </a:cubicBezTo>
                <a:cubicBezTo>
                  <a:pt x="504542" y="4333867"/>
                  <a:pt x="504542" y="4326551"/>
                  <a:pt x="504542" y="4322893"/>
                </a:cubicBezTo>
                <a:cubicBezTo>
                  <a:pt x="500885" y="4330209"/>
                  <a:pt x="497229" y="4337525"/>
                  <a:pt x="489917" y="4337525"/>
                </a:cubicBezTo>
                <a:cubicBezTo>
                  <a:pt x="493573" y="4337525"/>
                  <a:pt x="486261" y="4326551"/>
                  <a:pt x="482605" y="4330209"/>
                </a:cubicBezTo>
                <a:cubicBezTo>
                  <a:pt x="471636" y="4341185"/>
                  <a:pt x="489917" y="4363133"/>
                  <a:pt x="489917" y="4377765"/>
                </a:cubicBezTo>
                <a:cubicBezTo>
                  <a:pt x="482605" y="4370449"/>
                  <a:pt x="478949" y="4359475"/>
                  <a:pt x="471636" y="4370449"/>
                </a:cubicBezTo>
                <a:cubicBezTo>
                  <a:pt x="477121" y="4375936"/>
                  <a:pt x="483518" y="4384166"/>
                  <a:pt x="486718" y="4391483"/>
                </a:cubicBezTo>
                <a:lnTo>
                  <a:pt x="484493" y="4399894"/>
                </a:lnTo>
                <a:lnTo>
                  <a:pt x="478949" y="4396055"/>
                </a:lnTo>
                <a:cubicBezTo>
                  <a:pt x="475292" y="4410687"/>
                  <a:pt x="471636" y="4418003"/>
                  <a:pt x="475292" y="4432637"/>
                </a:cubicBezTo>
                <a:cubicBezTo>
                  <a:pt x="471636" y="4436295"/>
                  <a:pt x="464324" y="4436295"/>
                  <a:pt x="460668" y="4436295"/>
                </a:cubicBezTo>
                <a:cubicBezTo>
                  <a:pt x="464324" y="4447269"/>
                  <a:pt x="464324" y="4443611"/>
                  <a:pt x="475292" y="4454585"/>
                </a:cubicBezTo>
                <a:cubicBezTo>
                  <a:pt x="467980" y="4458243"/>
                  <a:pt x="471636" y="4461901"/>
                  <a:pt x="464324" y="4465559"/>
                </a:cubicBezTo>
                <a:cubicBezTo>
                  <a:pt x="460668" y="4465559"/>
                  <a:pt x="460668" y="4461901"/>
                  <a:pt x="457012" y="4461901"/>
                </a:cubicBezTo>
                <a:cubicBezTo>
                  <a:pt x="449699" y="4472875"/>
                  <a:pt x="449699" y="4483849"/>
                  <a:pt x="453356" y="4494823"/>
                </a:cubicBezTo>
                <a:cubicBezTo>
                  <a:pt x="457012" y="4505797"/>
                  <a:pt x="460668" y="4520431"/>
                  <a:pt x="460668" y="4531405"/>
                </a:cubicBezTo>
                <a:cubicBezTo>
                  <a:pt x="453356" y="4527747"/>
                  <a:pt x="446043" y="4520431"/>
                  <a:pt x="435075" y="4520431"/>
                </a:cubicBezTo>
                <a:cubicBezTo>
                  <a:pt x="438733" y="4527747"/>
                  <a:pt x="431419" y="4535063"/>
                  <a:pt x="442389" y="4546037"/>
                </a:cubicBezTo>
                <a:cubicBezTo>
                  <a:pt x="449699" y="4542379"/>
                  <a:pt x="435075" y="4524089"/>
                  <a:pt x="449699" y="4531405"/>
                </a:cubicBezTo>
                <a:cubicBezTo>
                  <a:pt x="453356" y="4542379"/>
                  <a:pt x="442389" y="4553353"/>
                  <a:pt x="431419" y="4560669"/>
                </a:cubicBezTo>
                <a:cubicBezTo>
                  <a:pt x="442389" y="4578959"/>
                  <a:pt x="442389" y="4557011"/>
                  <a:pt x="453356" y="4560669"/>
                </a:cubicBezTo>
                <a:cubicBezTo>
                  <a:pt x="446043" y="4575301"/>
                  <a:pt x="446043" y="4586275"/>
                  <a:pt x="446043" y="4600909"/>
                </a:cubicBezTo>
                <a:cubicBezTo>
                  <a:pt x="449699" y="4615541"/>
                  <a:pt x="453356" y="4626515"/>
                  <a:pt x="453356" y="4637489"/>
                </a:cubicBezTo>
                <a:cubicBezTo>
                  <a:pt x="446043" y="4633831"/>
                  <a:pt x="453356" y="4630173"/>
                  <a:pt x="449699" y="4622857"/>
                </a:cubicBezTo>
                <a:cubicBezTo>
                  <a:pt x="442389" y="4630173"/>
                  <a:pt x="438733" y="4619199"/>
                  <a:pt x="431419" y="4626515"/>
                </a:cubicBezTo>
                <a:cubicBezTo>
                  <a:pt x="457012" y="4659437"/>
                  <a:pt x="427765" y="4681385"/>
                  <a:pt x="431419" y="4710650"/>
                </a:cubicBezTo>
                <a:cubicBezTo>
                  <a:pt x="427765" y="4703334"/>
                  <a:pt x="420452" y="4703334"/>
                  <a:pt x="416796" y="4706992"/>
                </a:cubicBezTo>
                <a:cubicBezTo>
                  <a:pt x="424108" y="4717966"/>
                  <a:pt x="431419" y="4728940"/>
                  <a:pt x="431419" y="4736256"/>
                </a:cubicBezTo>
                <a:cubicBezTo>
                  <a:pt x="427765" y="4736256"/>
                  <a:pt x="424108" y="4736256"/>
                  <a:pt x="420452" y="4736256"/>
                </a:cubicBezTo>
                <a:cubicBezTo>
                  <a:pt x="431419" y="4758204"/>
                  <a:pt x="413140" y="4776496"/>
                  <a:pt x="427765" y="4802102"/>
                </a:cubicBezTo>
                <a:cubicBezTo>
                  <a:pt x="424108" y="4798444"/>
                  <a:pt x="420452" y="4798444"/>
                  <a:pt x="416796" y="4798444"/>
                </a:cubicBezTo>
                <a:cubicBezTo>
                  <a:pt x="420452" y="4835024"/>
                  <a:pt x="413140" y="4827708"/>
                  <a:pt x="405827" y="4853314"/>
                </a:cubicBezTo>
                <a:cubicBezTo>
                  <a:pt x="402171" y="4849656"/>
                  <a:pt x="398515" y="4845998"/>
                  <a:pt x="391203" y="4845998"/>
                </a:cubicBezTo>
                <a:cubicBezTo>
                  <a:pt x="405827" y="4860630"/>
                  <a:pt x="383890" y="4853314"/>
                  <a:pt x="391203" y="4867948"/>
                </a:cubicBezTo>
                <a:cubicBezTo>
                  <a:pt x="394859" y="4875264"/>
                  <a:pt x="402171" y="4875264"/>
                  <a:pt x="405827" y="4878922"/>
                </a:cubicBezTo>
                <a:cubicBezTo>
                  <a:pt x="402171" y="4882580"/>
                  <a:pt x="398515" y="4886238"/>
                  <a:pt x="402171" y="4893554"/>
                </a:cubicBezTo>
                <a:cubicBezTo>
                  <a:pt x="405827" y="4897212"/>
                  <a:pt x="409484" y="4886238"/>
                  <a:pt x="413140" y="4889896"/>
                </a:cubicBezTo>
                <a:cubicBezTo>
                  <a:pt x="405827" y="4908186"/>
                  <a:pt x="405827" y="4900870"/>
                  <a:pt x="402171" y="4919160"/>
                </a:cubicBezTo>
                <a:cubicBezTo>
                  <a:pt x="409484" y="4915502"/>
                  <a:pt x="413140" y="4904528"/>
                  <a:pt x="416796" y="4915502"/>
                </a:cubicBezTo>
                <a:cubicBezTo>
                  <a:pt x="409484" y="4922818"/>
                  <a:pt x="405827" y="4937450"/>
                  <a:pt x="402171" y="4948424"/>
                </a:cubicBezTo>
                <a:cubicBezTo>
                  <a:pt x="398515" y="4959400"/>
                  <a:pt x="394859" y="4966716"/>
                  <a:pt x="383890" y="4959400"/>
                </a:cubicBezTo>
                <a:cubicBezTo>
                  <a:pt x="376578" y="4970374"/>
                  <a:pt x="387547" y="4981348"/>
                  <a:pt x="383890" y="4992322"/>
                </a:cubicBezTo>
                <a:cubicBezTo>
                  <a:pt x="383890" y="4992322"/>
                  <a:pt x="380234" y="4985006"/>
                  <a:pt x="376578" y="4988664"/>
                </a:cubicBezTo>
                <a:cubicBezTo>
                  <a:pt x="383890" y="5003296"/>
                  <a:pt x="361954" y="4999638"/>
                  <a:pt x="369266" y="5014270"/>
                </a:cubicBezTo>
                <a:cubicBezTo>
                  <a:pt x="380234" y="5017928"/>
                  <a:pt x="391203" y="5014270"/>
                  <a:pt x="398515" y="5017928"/>
                </a:cubicBezTo>
                <a:cubicBezTo>
                  <a:pt x="391203" y="5021586"/>
                  <a:pt x="387547" y="5025244"/>
                  <a:pt x="383890" y="5032560"/>
                </a:cubicBezTo>
                <a:cubicBezTo>
                  <a:pt x="383890" y="5039878"/>
                  <a:pt x="383890" y="5047194"/>
                  <a:pt x="394859" y="5050852"/>
                </a:cubicBezTo>
                <a:cubicBezTo>
                  <a:pt x="391203" y="5069142"/>
                  <a:pt x="387547" y="5087432"/>
                  <a:pt x="387547" y="5105722"/>
                </a:cubicBezTo>
                <a:cubicBezTo>
                  <a:pt x="383890" y="5124014"/>
                  <a:pt x="383890" y="5142304"/>
                  <a:pt x="383890" y="5160594"/>
                </a:cubicBezTo>
                <a:cubicBezTo>
                  <a:pt x="380234" y="5197174"/>
                  <a:pt x="380234" y="5233756"/>
                  <a:pt x="376578" y="5273994"/>
                </a:cubicBezTo>
                <a:cubicBezTo>
                  <a:pt x="365610" y="5263020"/>
                  <a:pt x="380234" y="5259362"/>
                  <a:pt x="372922" y="5252046"/>
                </a:cubicBezTo>
                <a:cubicBezTo>
                  <a:pt x="365610" y="5248388"/>
                  <a:pt x="369266" y="5241072"/>
                  <a:pt x="358297" y="5244730"/>
                </a:cubicBezTo>
                <a:cubicBezTo>
                  <a:pt x="361954" y="5248388"/>
                  <a:pt x="358297" y="5252046"/>
                  <a:pt x="358297" y="5255704"/>
                </a:cubicBezTo>
                <a:cubicBezTo>
                  <a:pt x="365610" y="5255704"/>
                  <a:pt x="369266" y="5255704"/>
                  <a:pt x="372922" y="5263020"/>
                </a:cubicBezTo>
                <a:cubicBezTo>
                  <a:pt x="369266" y="5273994"/>
                  <a:pt x="361954" y="5263020"/>
                  <a:pt x="358297" y="5266678"/>
                </a:cubicBezTo>
                <a:cubicBezTo>
                  <a:pt x="358297" y="5270336"/>
                  <a:pt x="354641" y="5277652"/>
                  <a:pt x="358297" y="5284968"/>
                </a:cubicBezTo>
                <a:cubicBezTo>
                  <a:pt x="361954" y="5284968"/>
                  <a:pt x="365610" y="5284968"/>
                  <a:pt x="369266" y="5284968"/>
                </a:cubicBezTo>
                <a:cubicBezTo>
                  <a:pt x="376578" y="5273994"/>
                  <a:pt x="387547" y="5273994"/>
                  <a:pt x="394859" y="5270336"/>
                </a:cubicBezTo>
                <a:cubicBezTo>
                  <a:pt x="391203" y="5277652"/>
                  <a:pt x="398515" y="5284968"/>
                  <a:pt x="391203" y="5288626"/>
                </a:cubicBezTo>
                <a:cubicBezTo>
                  <a:pt x="387547" y="5284968"/>
                  <a:pt x="380234" y="5273994"/>
                  <a:pt x="376578" y="5284968"/>
                </a:cubicBezTo>
                <a:cubicBezTo>
                  <a:pt x="383890" y="5303259"/>
                  <a:pt x="358297" y="5321549"/>
                  <a:pt x="376578" y="5339839"/>
                </a:cubicBezTo>
                <a:cubicBezTo>
                  <a:pt x="369266" y="5343497"/>
                  <a:pt x="369266" y="5347155"/>
                  <a:pt x="380234" y="5350813"/>
                </a:cubicBezTo>
                <a:cubicBezTo>
                  <a:pt x="369266" y="5354471"/>
                  <a:pt x="372922" y="5361787"/>
                  <a:pt x="369266" y="5369103"/>
                </a:cubicBezTo>
                <a:cubicBezTo>
                  <a:pt x="361954" y="5358129"/>
                  <a:pt x="365610" y="5350813"/>
                  <a:pt x="358297" y="5339839"/>
                </a:cubicBezTo>
                <a:cubicBezTo>
                  <a:pt x="340017" y="5354471"/>
                  <a:pt x="358297" y="5372761"/>
                  <a:pt x="358297" y="5387395"/>
                </a:cubicBezTo>
                <a:cubicBezTo>
                  <a:pt x="343673" y="5383735"/>
                  <a:pt x="354641" y="5402027"/>
                  <a:pt x="347329" y="5409343"/>
                </a:cubicBezTo>
                <a:cubicBezTo>
                  <a:pt x="340017" y="5405685"/>
                  <a:pt x="329051" y="5391053"/>
                  <a:pt x="321738" y="5394711"/>
                </a:cubicBezTo>
                <a:cubicBezTo>
                  <a:pt x="332704" y="5405685"/>
                  <a:pt x="325392" y="5416659"/>
                  <a:pt x="329051" y="5427633"/>
                </a:cubicBezTo>
                <a:cubicBezTo>
                  <a:pt x="343673" y="5438607"/>
                  <a:pt x="340017" y="5434949"/>
                  <a:pt x="350985" y="5438607"/>
                </a:cubicBezTo>
                <a:cubicBezTo>
                  <a:pt x="340017" y="5445923"/>
                  <a:pt x="343673" y="5445923"/>
                  <a:pt x="332704" y="5456897"/>
                </a:cubicBezTo>
                <a:cubicBezTo>
                  <a:pt x="325392" y="5449581"/>
                  <a:pt x="321738" y="5453239"/>
                  <a:pt x="310767" y="5449581"/>
                </a:cubicBezTo>
                <a:cubicBezTo>
                  <a:pt x="307113" y="5442265"/>
                  <a:pt x="318082" y="5434949"/>
                  <a:pt x="303457" y="5423975"/>
                </a:cubicBezTo>
                <a:cubicBezTo>
                  <a:pt x="318082" y="5405685"/>
                  <a:pt x="307113" y="5383735"/>
                  <a:pt x="310767" y="5358129"/>
                </a:cubicBezTo>
                <a:cubicBezTo>
                  <a:pt x="288832" y="5339839"/>
                  <a:pt x="310767" y="5325207"/>
                  <a:pt x="303457" y="5310575"/>
                </a:cubicBezTo>
                <a:cubicBezTo>
                  <a:pt x="299801" y="5314233"/>
                  <a:pt x="296145" y="5317891"/>
                  <a:pt x="292489" y="5310575"/>
                </a:cubicBezTo>
                <a:cubicBezTo>
                  <a:pt x="303457" y="5303259"/>
                  <a:pt x="292489" y="5299601"/>
                  <a:pt x="303457" y="5292284"/>
                </a:cubicBezTo>
                <a:cubicBezTo>
                  <a:pt x="307113" y="5292284"/>
                  <a:pt x="314426" y="5303259"/>
                  <a:pt x="321738" y="5292284"/>
                </a:cubicBezTo>
                <a:cubicBezTo>
                  <a:pt x="318082" y="5292284"/>
                  <a:pt x="321738" y="5288626"/>
                  <a:pt x="318082" y="5284968"/>
                </a:cubicBezTo>
                <a:cubicBezTo>
                  <a:pt x="307113" y="5270336"/>
                  <a:pt x="299801" y="5284968"/>
                  <a:pt x="292489" y="5270336"/>
                </a:cubicBezTo>
                <a:cubicBezTo>
                  <a:pt x="299801" y="5263020"/>
                  <a:pt x="299801" y="5259362"/>
                  <a:pt x="288832" y="5248388"/>
                </a:cubicBezTo>
                <a:cubicBezTo>
                  <a:pt x="288832" y="5244730"/>
                  <a:pt x="292489" y="5244730"/>
                  <a:pt x="296145" y="5244730"/>
                </a:cubicBezTo>
                <a:cubicBezTo>
                  <a:pt x="292489" y="5237414"/>
                  <a:pt x="285176" y="5230098"/>
                  <a:pt x="285176" y="5222782"/>
                </a:cubicBezTo>
                <a:cubicBezTo>
                  <a:pt x="303457" y="5222782"/>
                  <a:pt x="296145" y="5244730"/>
                  <a:pt x="299801" y="5255704"/>
                </a:cubicBezTo>
                <a:cubicBezTo>
                  <a:pt x="303457" y="5255704"/>
                  <a:pt x="310767" y="5266678"/>
                  <a:pt x="318082" y="5255704"/>
                </a:cubicBezTo>
                <a:cubicBezTo>
                  <a:pt x="307113" y="5244730"/>
                  <a:pt x="314426" y="5233756"/>
                  <a:pt x="303457" y="5222782"/>
                </a:cubicBezTo>
                <a:cubicBezTo>
                  <a:pt x="307113" y="5211808"/>
                  <a:pt x="318082" y="5215466"/>
                  <a:pt x="307113" y="5204490"/>
                </a:cubicBezTo>
                <a:cubicBezTo>
                  <a:pt x="310767" y="5197174"/>
                  <a:pt x="314426" y="5204490"/>
                  <a:pt x="321738" y="5197174"/>
                </a:cubicBezTo>
                <a:cubicBezTo>
                  <a:pt x="310767" y="5189858"/>
                  <a:pt x="314426" y="5182542"/>
                  <a:pt x="307113" y="5178884"/>
                </a:cubicBezTo>
                <a:cubicBezTo>
                  <a:pt x="310767" y="5171568"/>
                  <a:pt x="325392" y="5175226"/>
                  <a:pt x="321738" y="5164252"/>
                </a:cubicBezTo>
                <a:cubicBezTo>
                  <a:pt x="314426" y="5167910"/>
                  <a:pt x="303457" y="5171568"/>
                  <a:pt x="296145" y="5160594"/>
                </a:cubicBezTo>
                <a:cubicBezTo>
                  <a:pt x="318082" y="5156936"/>
                  <a:pt x="296145" y="5145962"/>
                  <a:pt x="318082" y="5142304"/>
                </a:cubicBezTo>
                <a:cubicBezTo>
                  <a:pt x="303457" y="5131330"/>
                  <a:pt x="310767" y="5131330"/>
                  <a:pt x="303457" y="5120354"/>
                </a:cubicBezTo>
                <a:cubicBezTo>
                  <a:pt x="296145" y="5127672"/>
                  <a:pt x="307113" y="5145962"/>
                  <a:pt x="292489" y="5145962"/>
                </a:cubicBezTo>
                <a:cubicBezTo>
                  <a:pt x="288832" y="5127672"/>
                  <a:pt x="299801" y="5116696"/>
                  <a:pt x="296145" y="5102064"/>
                </a:cubicBezTo>
                <a:cubicBezTo>
                  <a:pt x="277865" y="5098406"/>
                  <a:pt x="292489" y="5065484"/>
                  <a:pt x="285176" y="5050852"/>
                </a:cubicBezTo>
                <a:cubicBezTo>
                  <a:pt x="277865" y="5061826"/>
                  <a:pt x="274208" y="5098406"/>
                  <a:pt x="252271" y="5087432"/>
                </a:cubicBezTo>
                <a:cubicBezTo>
                  <a:pt x="248615" y="5094748"/>
                  <a:pt x="252271" y="5098406"/>
                  <a:pt x="255927" y="5102064"/>
                </a:cubicBezTo>
                <a:cubicBezTo>
                  <a:pt x="259583" y="5098406"/>
                  <a:pt x="263240" y="5098406"/>
                  <a:pt x="266896" y="5102064"/>
                </a:cubicBezTo>
                <a:cubicBezTo>
                  <a:pt x="259583" y="5120354"/>
                  <a:pt x="288832" y="5116696"/>
                  <a:pt x="285176" y="5134988"/>
                </a:cubicBezTo>
                <a:cubicBezTo>
                  <a:pt x="277865" y="5127672"/>
                  <a:pt x="270552" y="5120354"/>
                  <a:pt x="266896" y="5124014"/>
                </a:cubicBezTo>
                <a:cubicBezTo>
                  <a:pt x="266896" y="5127672"/>
                  <a:pt x="263240" y="5131330"/>
                  <a:pt x="263240" y="5134988"/>
                </a:cubicBezTo>
                <a:cubicBezTo>
                  <a:pt x="266896" y="5138646"/>
                  <a:pt x="270552" y="5142304"/>
                  <a:pt x="274208" y="5145962"/>
                </a:cubicBezTo>
                <a:cubicBezTo>
                  <a:pt x="270552" y="5153278"/>
                  <a:pt x="270552" y="5160594"/>
                  <a:pt x="263240" y="5167910"/>
                </a:cubicBezTo>
                <a:cubicBezTo>
                  <a:pt x="252271" y="5160594"/>
                  <a:pt x="259583" y="5153278"/>
                  <a:pt x="252271" y="5145962"/>
                </a:cubicBezTo>
                <a:cubicBezTo>
                  <a:pt x="248615" y="5149620"/>
                  <a:pt x="244959" y="5153278"/>
                  <a:pt x="244959" y="5160594"/>
                </a:cubicBezTo>
                <a:cubicBezTo>
                  <a:pt x="252271" y="5164252"/>
                  <a:pt x="255927" y="5171568"/>
                  <a:pt x="263240" y="5175226"/>
                </a:cubicBezTo>
                <a:cubicBezTo>
                  <a:pt x="263240" y="5167910"/>
                  <a:pt x="263240" y="5167910"/>
                  <a:pt x="270552" y="5171568"/>
                </a:cubicBezTo>
                <a:cubicBezTo>
                  <a:pt x="266896" y="5178884"/>
                  <a:pt x="266896" y="5186200"/>
                  <a:pt x="266896" y="5193516"/>
                </a:cubicBezTo>
                <a:cubicBezTo>
                  <a:pt x="266896" y="5200832"/>
                  <a:pt x="266896" y="5211808"/>
                  <a:pt x="266896" y="5219124"/>
                </a:cubicBezTo>
                <a:cubicBezTo>
                  <a:pt x="288832" y="5230098"/>
                  <a:pt x="285176" y="5248388"/>
                  <a:pt x="281520" y="5266678"/>
                </a:cubicBezTo>
                <a:cubicBezTo>
                  <a:pt x="277865" y="5281310"/>
                  <a:pt x="270552" y="5295942"/>
                  <a:pt x="277865" y="5310575"/>
                </a:cubicBezTo>
                <a:cubicBezTo>
                  <a:pt x="270552" y="5303259"/>
                  <a:pt x="266896" y="5299601"/>
                  <a:pt x="259583" y="5299601"/>
                </a:cubicBezTo>
                <a:cubicBezTo>
                  <a:pt x="263240" y="5292284"/>
                  <a:pt x="270552" y="5281310"/>
                  <a:pt x="274208" y="5273994"/>
                </a:cubicBezTo>
                <a:cubicBezTo>
                  <a:pt x="274208" y="5266678"/>
                  <a:pt x="274208" y="5255704"/>
                  <a:pt x="263240" y="5252046"/>
                </a:cubicBezTo>
                <a:cubicBezTo>
                  <a:pt x="274208" y="5244730"/>
                  <a:pt x="270552" y="5233756"/>
                  <a:pt x="270552" y="5226440"/>
                </a:cubicBezTo>
                <a:cubicBezTo>
                  <a:pt x="259583" y="5226440"/>
                  <a:pt x="266896" y="5241072"/>
                  <a:pt x="252271" y="5237414"/>
                </a:cubicBezTo>
                <a:cubicBezTo>
                  <a:pt x="274208" y="5248388"/>
                  <a:pt x="237646" y="5259362"/>
                  <a:pt x="263240" y="5266678"/>
                </a:cubicBezTo>
                <a:cubicBezTo>
                  <a:pt x="248615" y="5277652"/>
                  <a:pt x="259583" y="5292284"/>
                  <a:pt x="252271" y="5306917"/>
                </a:cubicBezTo>
                <a:cubicBezTo>
                  <a:pt x="244959" y="5299601"/>
                  <a:pt x="248615" y="5292284"/>
                  <a:pt x="241302" y="5299601"/>
                </a:cubicBezTo>
                <a:cubicBezTo>
                  <a:pt x="244959" y="5303259"/>
                  <a:pt x="233990" y="5306917"/>
                  <a:pt x="230334" y="5306917"/>
                </a:cubicBezTo>
                <a:cubicBezTo>
                  <a:pt x="241302" y="5306917"/>
                  <a:pt x="230334" y="5317891"/>
                  <a:pt x="244959" y="5325207"/>
                </a:cubicBezTo>
                <a:cubicBezTo>
                  <a:pt x="244959" y="5317891"/>
                  <a:pt x="248615" y="5317891"/>
                  <a:pt x="252271" y="5321549"/>
                </a:cubicBezTo>
                <a:cubicBezTo>
                  <a:pt x="248615" y="5332523"/>
                  <a:pt x="259583" y="5343497"/>
                  <a:pt x="244959" y="5354471"/>
                </a:cubicBezTo>
                <a:cubicBezTo>
                  <a:pt x="241302" y="5350813"/>
                  <a:pt x="233990" y="5343497"/>
                  <a:pt x="230334" y="5343497"/>
                </a:cubicBezTo>
                <a:cubicBezTo>
                  <a:pt x="233990" y="5358129"/>
                  <a:pt x="241302" y="5358129"/>
                  <a:pt x="248615" y="5372761"/>
                </a:cubicBezTo>
                <a:cubicBezTo>
                  <a:pt x="230334" y="5376419"/>
                  <a:pt x="244959" y="5394711"/>
                  <a:pt x="223022" y="5402027"/>
                </a:cubicBezTo>
                <a:cubicBezTo>
                  <a:pt x="226678" y="5409343"/>
                  <a:pt x="226678" y="5416659"/>
                  <a:pt x="223022" y="5423975"/>
                </a:cubicBezTo>
                <a:cubicBezTo>
                  <a:pt x="223022" y="5427633"/>
                  <a:pt x="219366" y="5431291"/>
                  <a:pt x="219366" y="5434949"/>
                </a:cubicBezTo>
                <a:cubicBezTo>
                  <a:pt x="215709" y="5431291"/>
                  <a:pt x="208399" y="5427633"/>
                  <a:pt x="204741" y="5431291"/>
                </a:cubicBezTo>
                <a:cubicBezTo>
                  <a:pt x="208399" y="5438607"/>
                  <a:pt x="193774" y="5456897"/>
                  <a:pt x="208399" y="5449581"/>
                </a:cubicBezTo>
                <a:cubicBezTo>
                  <a:pt x="204741" y="5464213"/>
                  <a:pt x="201085" y="5453239"/>
                  <a:pt x="193774" y="5456897"/>
                </a:cubicBezTo>
                <a:cubicBezTo>
                  <a:pt x="201085" y="5464213"/>
                  <a:pt x="186462" y="5471529"/>
                  <a:pt x="190116" y="5475189"/>
                </a:cubicBezTo>
                <a:cubicBezTo>
                  <a:pt x="204741" y="5478847"/>
                  <a:pt x="197431" y="5471529"/>
                  <a:pt x="201085" y="5464213"/>
                </a:cubicBezTo>
                <a:cubicBezTo>
                  <a:pt x="212055" y="5464213"/>
                  <a:pt x="204741" y="5471529"/>
                  <a:pt x="215709" y="5475189"/>
                </a:cubicBezTo>
                <a:cubicBezTo>
                  <a:pt x="208399" y="5482505"/>
                  <a:pt x="208399" y="5486163"/>
                  <a:pt x="215709" y="5493479"/>
                </a:cubicBezTo>
                <a:cubicBezTo>
                  <a:pt x="208399" y="5493479"/>
                  <a:pt x="212055" y="5511769"/>
                  <a:pt x="197431" y="5500795"/>
                </a:cubicBezTo>
                <a:cubicBezTo>
                  <a:pt x="201085" y="5497137"/>
                  <a:pt x="215709" y="5493479"/>
                  <a:pt x="197431" y="5478847"/>
                </a:cubicBezTo>
                <a:cubicBezTo>
                  <a:pt x="193774" y="5497137"/>
                  <a:pt x="186462" y="5486163"/>
                  <a:pt x="175494" y="5493479"/>
                </a:cubicBezTo>
                <a:cubicBezTo>
                  <a:pt x="193774" y="5504453"/>
                  <a:pt x="168181" y="5515427"/>
                  <a:pt x="179150" y="5526401"/>
                </a:cubicBezTo>
                <a:cubicBezTo>
                  <a:pt x="168181" y="5522743"/>
                  <a:pt x="175494" y="5515427"/>
                  <a:pt x="164526" y="5508111"/>
                </a:cubicBezTo>
                <a:cubicBezTo>
                  <a:pt x="175494" y="5500795"/>
                  <a:pt x="171837" y="5489821"/>
                  <a:pt x="168181" y="5482505"/>
                </a:cubicBezTo>
                <a:cubicBezTo>
                  <a:pt x="164526" y="5482505"/>
                  <a:pt x="157213" y="5482505"/>
                  <a:pt x="160869" y="5478847"/>
                </a:cubicBezTo>
                <a:cubicBezTo>
                  <a:pt x="171837" y="5475189"/>
                  <a:pt x="157213" y="5445923"/>
                  <a:pt x="149901" y="5434949"/>
                </a:cubicBezTo>
                <a:cubicBezTo>
                  <a:pt x="153557" y="5427633"/>
                  <a:pt x="157213" y="5434949"/>
                  <a:pt x="160869" y="5423975"/>
                </a:cubicBezTo>
                <a:cubicBezTo>
                  <a:pt x="153557" y="5413001"/>
                  <a:pt x="149901" y="5391053"/>
                  <a:pt x="160869" y="5391053"/>
                </a:cubicBezTo>
                <a:cubicBezTo>
                  <a:pt x="175494" y="5398369"/>
                  <a:pt x="153557" y="5402027"/>
                  <a:pt x="160869" y="5409343"/>
                </a:cubicBezTo>
                <a:cubicBezTo>
                  <a:pt x="168181" y="5405685"/>
                  <a:pt x="179150" y="5427633"/>
                  <a:pt x="186462" y="5420317"/>
                </a:cubicBezTo>
                <a:cubicBezTo>
                  <a:pt x="182806" y="5409343"/>
                  <a:pt x="179150" y="5416659"/>
                  <a:pt x="171837" y="5405685"/>
                </a:cubicBezTo>
                <a:cubicBezTo>
                  <a:pt x="179150" y="5398369"/>
                  <a:pt x="171837" y="5391053"/>
                  <a:pt x="171837" y="5383735"/>
                </a:cubicBezTo>
                <a:cubicBezTo>
                  <a:pt x="175494" y="5372761"/>
                  <a:pt x="182806" y="5391053"/>
                  <a:pt x="186462" y="5380077"/>
                </a:cubicBezTo>
                <a:cubicBezTo>
                  <a:pt x="175494" y="5376419"/>
                  <a:pt x="168181" y="5361787"/>
                  <a:pt x="168181" y="5350813"/>
                </a:cubicBezTo>
                <a:cubicBezTo>
                  <a:pt x="157213" y="5350813"/>
                  <a:pt x="153557" y="5350813"/>
                  <a:pt x="146244" y="5343497"/>
                </a:cubicBezTo>
                <a:cubicBezTo>
                  <a:pt x="153557" y="5328865"/>
                  <a:pt x="142588" y="5314233"/>
                  <a:pt x="149901" y="5299601"/>
                </a:cubicBezTo>
                <a:cubicBezTo>
                  <a:pt x="157213" y="5303259"/>
                  <a:pt x="153557" y="5317891"/>
                  <a:pt x="160869" y="5310575"/>
                </a:cubicBezTo>
                <a:cubicBezTo>
                  <a:pt x="153557" y="5295942"/>
                  <a:pt x="168181" y="5295942"/>
                  <a:pt x="160869" y="5281310"/>
                </a:cubicBezTo>
                <a:cubicBezTo>
                  <a:pt x="168181" y="5277652"/>
                  <a:pt x="175494" y="5255704"/>
                  <a:pt x="168181" y="5244730"/>
                </a:cubicBezTo>
                <a:cubicBezTo>
                  <a:pt x="175494" y="5233756"/>
                  <a:pt x="182806" y="5248388"/>
                  <a:pt x="190116" y="5237414"/>
                </a:cubicBezTo>
                <a:cubicBezTo>
                  <a:pt x="175494" y="5233756"/>
                  <a:pt x="182806" y="5219124"/>
                  <a:pt x="168181" y="5215466"/>
                </a:cubicBezTo>
                <a:cubicBezTo>
                  <a:pt x="179150" y="5211808"/>
                  <a:pt x="168181" y="5204490"/>
                  <a:pt x="171837" y="5200832"/>
                </a:cubicBezTo>
                <a:cubicBezTo>
                  <a:pt x="179150" y="5204490"/>
                  <a:pt x="182806" y="5211808"/>
                  <a:pt x="186462" y="5204490"/>
                </a:cubicBezTo>
                <a:cubicBezTo>
                  <a:pt x="179150" y="5200832"/>
                  <a:pt x="182806" y="5193516"/>
                  <a:pt x="179150" y="5189858"/>
                </a:cubicBezTo>
                <a:cubicBezTo>
                  <a:pt x="182806" y="5182542"/>
                  <a:pt x="190116" y="5193516"/>
                  <a:pt x="197431" y="5186200"/>
                </a:cubicBezTo>
                <a:cubicBezTo>
                  <a:pt x="179150" y="5175226"/>
                  <a:pt x="193774" y="5167910"/>
                  <a:pt x="186462" y="5156936"/>
                </a:cubicBezTo>
                <a:cubicBezTo>
                  <a:pt x="179150" y="5164252"/>
                  <a:pt x="179150" y="5175226"/>
                  <a:pt x="175494" y="5182542"/>
                </a:cubicBezTo>
                <a:cubicBezTo>
                  <a:pt x="164526" y="5164252"/>
                  <a:pt x="186462" y="5149620"/>
                  <a:pt x="175494" y="5131330"/>
                </a:cubicBezTo>
                <a:cubicBezTo>
                  <a:pt x="171837" y="5149620"/>
                  <a:pt x="157213" y="5171568"/>
                  <a:pt x="160869" y="5189858"/>
                </a:cubicBezTo>
                <a:cubicBezTo>
                  <a:pt x="164526" y="5189858"/>
                  <a:pt x="168181" y="5182542"/>
                  <a:pt x="171837" y="5189858"/>
                </a:cubicBezTo>
                <a:cubicBezTo>
                  <a:pt x="164526" y="5197174"/>
                  <a:pt x="164526" y="5193516"/>
                  <a:pt x="160869" y="5204490"/>
                </a:cubicBezTo>
                <a:cubicBezTo>
                  <a:pt x="153557" y="5204490"/>
                  <a:pt x="146244" y="5197174"/>
                  <a:pt x="142588" y="5193516"/>
                </a:cubicBezTo>
                <a:cubicBezTo>
                  <a:pt x="157213" y="5175226"/>
                  <a:pt x="164526" y="5149620"/>
                  <a:pt x="146244" y="5131330"/>
                </a:cubicBezTo>
                <a:cubicBezTo>
                  <a:pt x="153557" y="5138646"/>
                  <a:pt x="160869" y="5124014"/>
                  <a:pt x="149901" y="5120354"/>
                </a:cubicBezTo>
                <a:cubicBezTo>
                  <a:pt x="153557" y="5109380"/>
                  <a:pt x="160869" y="5127672"/>
                  <a:pt x="168181" y="5120354"/>
                </a:cubicBezTo>
                <a:cubicBezTo>
                  <a:pt x="164526" y="5113038"/>
                  <a:pt x="168181" y="5109380"/>
                  <a:pt x="168181" y="5102064"/>
                </a:cubicBezTo>
                <a:cubicBezTo>
                  <a:pt x="160869" y="5105722"/>
                  <a:pt x="160869" y="5124014"/>
                  <a:pt x="153557" y="5109380"/>
                </a:cubicBezTo>
                <a:cubicBezTo>
                  <a:pt x="142588" y="5102064"/>
                  <a:pt x="164526" y="5102064"/>
                  <a:pt x="157213" y="5094748"/>
                </a:cubicBezTo>
                <a:cubicBezTo>
                  <a:pt x="142588" y="5087432"/>
                  <a:pt x="146244" y="5091090"/>
                  <a:pt x="138932" y="5076458"/>
                </a:cubicBezTo>
                <a:cubicBezTo>
                  <a:pt x="135276" y="5083774"/>
                  <a:pt x="127964" y="5076458"/>
                  <a:pt x="124308" y="5076458"/>
                </a:cubicBezTo>
                <a:cubicBezTo>
                  <a:pt x="135276" y="5069142"/>
                  <a:pt x="113340" y="5061826"/>
                  <a:pt x="109683" y="5058168"/>
                </a:cubicBezTo>
                <a:cubicBezTo>
                  <a:pt x="116995" y="5047194"/>
                  <a:pt x="127964" y="5069142"/>
                  <a:pt x="135276" y="5058168"/>
                </a:cubicBezTo>
                <a:cubicBezTo>
                  <a:pt x="127964" y="5047194"/>
                  <a:pt x="127964" y="5036218"/>
                  <a:pt x="131620" y="5025244"/>
                </a:cubicBezTo>
                <a:cubicBezTo>
                  <a:pt x="138932" y="5032560"/>
                  <a:pt x="135276" y="5039878"/>
                  <a:pt x="142588" y="5036218"/>
                </a:cubicBezTo>
                <a:cubicBezTo>
                  <a:pt x="142588" y="5025244"/>
                  <a:pt x="153557" y="5028902"/>
                  <a:pt x="157213" y="5021586"/>
                </a:cubicBezTo>
                <a:cubicBezTo>
                  <a:pt x="142588" y="5021586"/>
                  <a:pt x="157213" y="5006954"/>
                  <a:pt x="164526" y="4999638"/>
                </a:cubicBezTo>
                <a:cubicBezTo>
                  <a:pt x="157213" y="4988664"/>
                  <a:pt x="153557" y="4981348"/>
                  <a:pt x="142588" y="4981348"/>
                </a:cubicBezTo>
                <a:cubicBezTo>
                  <a:pt x="149901" y="4966716"/>
                  <a:pt x="160869" y="4970374"/>
                  <a:pt x="168181" y="4974032"/>
                </a:cubicBezTo>
                <a:cubicBezTo>
                  <a:pt x="153557" y="4963058"/>
                  <a:pt x="168181" y="4944766"/>
                  <a:pt x="153557" y="4941108"/>
                </a:cubicBezTo>
                <a:cubicBezTo>
                  <a:pt x="153557" y="4937450"/>
                  <a:pt x="168181" y="4933792"/>
                  <a:pt x="160869" y="4926476"/>
                </a:cubicBezTo>
                <a:cubicBezTo>
                  <a:pt x="135276" y="4922818"/>
                  <a:pt x="149901" y="4970374"/>
                  <a:pt x="127964" y="4966716"/>
                </a:cubicBezTo>
                <a:cubicBezTo>
                  <a:pt x="131620" y="4955742"/>
                  <a:pt x="138932" y="4944766"/>
                  <a:pt x="138932" y="4930134"/>
                </a:cubicBezTo>
                <a:cubicBezTo>
                  <a:pt x="116995" y="4933792"/>
                  <a:pt x="109683" y="4915502"/>
                  <a:pt x="87748" y="4911844"/>
                </a:cubicBezTo>
                <a:cubicBezTo>
                  <a:pt x="102371" y="4904528"/>
                  <a:pt x="87748" y="4875264"/>
                  <a:pt x="84092" y="4849656"/>
                </a:cubicBezTo>
                <a:cubicBezTo>
                  <a:pt x="91402" y="4860630"/>
                  <a:pt x="98715" y="4864290"/>
                  <a:pt x="106027" y="4878922"/>
                </a:cubicBezTo>
                <a:cubicBezTo>
                  <a:pt x="120651" y="4856972"/>
                  <a:pt x="131620" y="4835024"/>
                  <a:pt x="116995" y="4813076"/>
                </a:cubicBezTo>
                <a:cubicBezTo>
                  <a:pt x="142588" y="4794786"/>
                  <a:pt x="116995" y="4769178"/>
                  <a:pt x="146244" y="4750888"/>
                </a:cubicBezTo>
                <a:cubicBezTo>
                  <a:pt x="135276" y="4743572"/>
                  <a:pt x="146244" y="4739914"/>
                  <a:pt x="138932" y="4736256"/>
                </a:cubicBezTo>
                <a:cubicBezTo>
                  <a:pt x="146244" y="4732598"/>
                  <a:pt x="149901" y="4728940"/>
                  <a:pt x="153557" y="4725282"/>
                </a:cubicBezTo>
                <a:cubicBezTo>
                  <a:pt x="142588" y="4696018"/>
                  <a:pt x="171837" y="4670411"/>
                  <a:pt x="171837" y="4648463"/>
                </a:cubicBezTo>
                <a:cubicBezTo>
                  <a:pt x="168181" y="4652121"/>
                  <a:pt x="164526" y="4655779"/>
                  <a:pt x="160869" y="4652121"/>
                </a:cubicBezTo>
                <a:cubicBezTo>
                  <a:pt x="160869" y="4648463"/>
                  <a:pt x="149901" y="4633831"/>
                  <a:pt x="164526" y="4637489"/>
                </a:cubicBezTo>
                <a:cubicBezTo>
                  <a:pt x="157213" y="4641147"/>
                  <a:pt x="171837" y="4644805"/>
                  <a:pt x="171837" y="4641147"/>
                </a:cubicBezTo>
                <a:cubicBezTo>
                  <a:pt x="168181" y="4633831"/>
                  <a:pt x="182806" y="4604567"/>
                  <a:pt x="182806" y="4597249"/>
                </a:cubicBezTo>
                <a:cubicBezTo>
                  <a:pt x="186462" y="4604567"/>
                  <a:pt x="186462" y="4619199"/>
                  <a:pt x="190116" y="4615541"/>
                </a:cubicBezTo>
                <a:cubicBezTo>
                  <a:pt x="197431" y="4608225"/>
                  <a:pt x="197431" y="4597249"/>
                  <a:pt x="201085" y="4586275"/>
                </a:cubicBezTo>
                <a:cubicBezTo>
                  <a:pt x="193774" y="4578959"/>
                  <a:pt x="182806" y="4582617"/>
                  <a:pt x="171837" y="4575301"/>
                </a:cubicBezTo>
                <a:cubicBezTo>
                  <a:pt x="193774" y="4578959"/>
                  <a:pt x="219366" y="4575301"/>
                  <a:pt x="208399" y="4546037"/>
                </a:cubicBezTo>
                <a:cubicBezTo>
                  <a:pt x="201085" y="4549695"/>
                  <a:pt x="197431" y="4546037"/>
                  <a:pt x="197431" y="4553353"/>
                </a:cubicBezTo>
                <a:cubicBezTo>
                  <a:pt x="182806" y="4531405"/>
                  <a:pt x="197431" y="4520431"/>
                  <a:pt x="186462" y="4494823"/>
                </a:cubicBezTo>
                <a:cubicBezTo>
                  <a:pt x="204741" y="4487507"/>
                  <a:pt x="186462" y="4458243"/>
                  <a:pt x="212055" y="4447269"/>
                </a:cubicBezTo>
                <a:cubicBezTo>
                  <a:pt x="204741" y="4439953"/>
                  <a:pt x="215709" y="4436295"/>
                  <a:pt x="204741" y="4425319"/>
                </a:cubicBezTo>
                <a:cubicBezTo>
                  <a:pt x="201085" y="4428979"/>
                  <a:pt x="197431" y="4432637"/>
                  <a:pt x="193774" y="4428979"/>
                </a:cubicBezTo>
                <a:cubicBezTo>
                  <a:pt x="212055" y="4418003"/>
                  <a:pt x="186462" y="4396055"/>
                  <a:pt x="201085" y="4377765"/>
                </a:cubicBezTo>
                <a:cubicBezTo>
                  <a:pt x="215709" y="4388739"/>
                  <a:pt x="197431" y="4407029"/>
                  <a:pt x="212055" y="4410687"/>
                </a:cubicBezTo>
                <a:cubicBezTo>
                  <a:pt x="219366" y="4396055"/>
                  <a:pt x="219366" y="4344843"/>
                  <a:pt x="233990" y="4363133"/>
                </a:cubicBezTo>
                <a:cubicBezTo>
                  <a:pt x="233990" y="4344843"/>
                  <a:pt x="226678" y="4319235"/>
                  <a:pt x="237646" y="4297287"/>
                </a:cubicBezTo>
                <a:cubicBezTo>
                  <a:pt x="248615" y="4289971"/>
                  <a:pt x="255927" y="4293629"/>
                  <a:pt x="255927" y="4282655"/>
                </a:cubicBezTo>
                <a:cubicBezTo>
                  <a:pt x="270552" y="4282655"/>
                  <a:pt x="266896" y="4297287"/>
                  <a:pt x="274208" y="4297287"/>
                </a:cubicBezTo>
                <a:cubicBezTo>
                  <a:pt x="277865" y="4293629"/>
                  <a:pt x="277865" y="4289971"/>
                  <a:pt x="277865" y="4286313"/>
                </a:cubicBezTo>
                <a:cubicBezTo>
                  <a:pt x="270552" y="4278997"/>
                  <a:pt x="266896" y="4282655"/>
                  <a:pt x="263240" y="4271681"/>
                </a:cubicBezTo>
                <a:cubicBezTo>
                  <a:pt x="270552" y="4264365"/>
                  <a:pt x="274208" y="4282655"/>
                  <a:pt x="281520" y="4278997"/>
                </a:cubicBezTo>
                <a:cubicBezTo>
                  <a:pt x="292489" y="4271681"/>
                  <a:pt x="263240" y="4264365"/>
                  <a:pt x="277865" y="4253391"/>
                </a:cubicBezTo>
                <a:cubicBezTo>
                  <a:pt x="281520" y="4260707"/>
                  <a:pt x="285176" y="4260707"/>
                  <a:pt x="292489" y="4257049"/>
                </a:cubicBezTo>
                <a:cubicBezTo>
                  <a:pt x="288832" y="4242415"/>
                  <a:pt x="285176" y="4249731"/>
                  <a:pt x="274208" y="4242415"/>
                </a:cubicBezTo>
                <a:cubicBezTo>
                  <a:pt x="288832" y="4238757"/>
                  <a:pt x="270552" y="4231441"/>
                  <a:pt x="281520" y="4227783"/>
                </a:cubicBezTo>
                <a:cubicBezTo>
                  <a:pt x="292489" y="4227783"/>
                  <a:pt x="285176" y="4238757"/>
                  <a:pt x="292489" y="4238757"/>
                </a:cubicBezTo>
                <a:cubicBezTo>
                  <a:pt x="307113" y="4235099"/>
                  <a:pt x="285176" y="4216809"/>
                  <a:pt x="281520" y="4209493"/>
                </a:cubicBezTo>
                <a:cubicBezTo>
                  <a:pt x="281520" y="4216809"/>
                  <a:pt x="266896" y="4227783"/>
                  <a:pt x="259583" y="4216809"/>
                </a:cubicBezTo>
                <a:cubicBezTo>
                  <a:pt x="263240" y="4207664"/>
                  <a:pt x="267809" y="4199433"/>
                  <a:pt x="270552" y="4190747"/>
                </a:cubicBezTo>
                <a:lnTo>
                  <a:pt x="270552" y="4162853"/>
                </a:lnTo>
                <a:lnTo>
                  <a:pt x="277865" y="4163768"/>
                </a:lnTo>
                <a:cubicBezTo>
                  <a:pt x="282434" y="4167426"/>
                  <a:pt x="287004" y="4171084"/>
                  <a:pt x="292489" y="4165597"/>
                </a:cubicBezTo>
                <a:cubicBezTo>
                  <a:pt x="281520" y="4154622"/>
                  <a:pt x="307113" y="4154622"/>
                  <a:pt x="299801" y="4143648"/>
                </a:cubicBezTo>
                <a:cubicBezTo>
                  <a:pt x="292489" y="4143648"/>
                  <a:pt x="288832" y="4158280"/>
                  <a:pt x="274208" y="4143648"/>
                </a:cubicBezTo>
                <a:cubicBezTo>
                  <a:pt x="281520" y="4136332"/>
                  <a:pt x="288832" y="4139990"/>
                  <a:pt x="296145" y="4136332"/>
                </a:cubicBezTo>
                <a:cubicBezTo>
                  <a:pt x="292489" y="4129016"/>
                  <a:pt x="285176" y="4121700"/>
                  <a:pt x="281520" y="4114384"/>
                </a:cubicBezTo>
                <a:cubicBezTo>
                  <a:pt x="292489" y="4103410"/>
                  <a:pt x="288832" y="4085120"/>
                  <a:pt x="299801" y="4074144"/>
                </a:cubicBezTo>
                <a:cubicBezTo>
                  <a:pt x="310767" y="4088778"/>
                  <a:pt x="292489" y="4077802"/>
                  <a:pt x="296145" y="4085120"/>
                </a:cubicBezTo>
                <a:cubicBezTo>
                  <a:pt x="299801" y="4088778"/>
                  <a:pt x="307113" y="4085120"/>
                  <a:pt x="310767" y="4085120"/>
                </a:cubicBezTo>
                <a:cubicBezTo>
                  <a:pt x="303457" y="4074144"/>
                  <a:pt x="296145" y="4048538"/>
                  <a:pt x="303457" y="4033906"/>
                </a:cubicBezTo>
                <a:cubicBezTo>
                  <a:pt x="310767" y="4030248"/>
                  <a:pt x="314426" y="4041222"/>
                  <a:pt x="321738" y="4033906"/>
                </a:cubicBezTo>
                <a:cubicBezTo>
                  <a:pt x="325392" y="4022932"/>
                  <a:pt x="332704" y="4022932"/>
                  <a:pt x="321738" y="4011958"/>
                </a:cubicBezTo>
                <a:cubicBezTo>
                  <a:pt x="329051" y="4000984"/>
                  <a:pt x="332704" y="4011958"/>
                  <a:pt x="340017" y="4011958"/>
                </a:cubicBezTo>
                <a:cubicBezTo>
                  <a:pt x="340017" y="4004642"/>
                  <a:pt x="340017" y="3997326"/>
                  <a:pt x="340017" y="3990008"/>
                </a:cubicBezTo>
                <a:cubicBezTo>
                  <a:pt x="343673" y="3995495"/>
                  <a:pt x="345502" y="3996410"/>
                  <a:pt x="347786" y="3995497"/>
                </a:cubicBezTo>
                <a:lnTo>
                  <a:pt x="357911" y="3990211"/>
                </a:lnTo>
                <a:lnTo>
                  <a:pt x="350985" y="4015616"/>
                </a:lnTo>
                <a:cubicBezTo>
                  <a:pt x="347329" y="4022932"/>
                  <a:pt x="343673" y="4026590"/>
                  <a:pt x="340017" y="4033906"/>
                </a:cubicBezTo>
                <a:cubicBezTo>
                  <a:pt x="340017" y="4041222"/>
                  <a:pt x="336361" y="4048538"/>
                  <a:pt x="332704" y="4052196"/>
                </a:cubicBezTo>
                <a:cubicBezTo>
                  <a:pt x="340017" y="4052196"/>
                  <a:pt x="347329" y="4063170"/>
                  <a:pt x="350985" y="4063170"/>
                </a:cubicBezTo>
                <a:cubicBezTo>
                  <a:pt x="354641" y="4055854"/>
                  <a:pt x="354641" y="4048538"/>
                  <a:pt x="358297" y="4041222"/>
                </a:cubicBezTo>
                <a:cubicBezTo>
                  <a:pt x="361954" y="4033906"/>
                  <a:pt x="365610" y="4022932"/>
                  <a:pt x="369266" y="4015616"/>
                </a:cubicBezTo>
                <a:cubicBezTo>
                  <a:pt x="376578" y="3997326"/>
                  <a:pt x="376578" y="3979034"/>
                  <a:pt x="361954" y="3968060"/>
                </a:cubicBezTo>
                <a:cubicBezTo>
                  <a:pt x="361954" y="3957086"/>
                  <a:pt x="369266" y="3968060"/>
                  <a:pt x="376578" y="3964402"/>
                </a:cubicBezTo>
                <a:cubicBezTo>
                  <a:pt x="372922" y="3949770"/>
                  <a:pt x="376578" y="3942454"/>
                  <a:pt x="376578" y="3935138"/>
                </a:cubicBezTo>
                <a:cubicBezTo>
                  <a:pt x="369266" y="3927822"/>
                  <a:pt x="372922" y="3920506"/>
                  <a:pt x="365610" y="3920506"/>
                </a:cubicBezTo>
                <a:cubicBezTo>
                  <a:pt x="361954" y="3927822"/>
                  <a:pt x="354641" y="3931480"/>
                  <a:pt x="361954" y="3942454"/>
                </a:cubicBezTo>
                <a:cubicBezTo>
                  <a:pt x="365610" y="3942454"/>
                  <a:pt x="369266" y="3938796"/>
                  <a:pt x="369266" y="3942454"/>
                </a:cubicBezTo>
                <a:cubicBezTo>
                  <a:pt x="361954" y="3946112"/>
                  <a:pt x="369266" y="3953428"/>
                  <a:pt x="361954" y="3957086"/>
                </a:cubicBezTo>
                <a:cubicBezTo>
                  <a:pt x="354641" y="3946112"/>
                  <a:pt x="343673" y="3953428"/>
                  <a:pt x="336361" y="3942454"/>
                </a:cubicBezTo>
                <a:cubicBezTo>
                  <a:pt x="336361" y="3931480"/>
                  <a:pt x="343673" y="3946112"/>
                  <a:pt x="350985" y="3938796"/>
                </a:cubicBezTo>
                <a:cubicBezTo>
                  <a:pt x="343673" y="3927822"/>
                  <a:pt x="350985" y="3920506"/>
                  <a:pt x="354641" y="3916848"/>
                </a:cubicBezTo>
                <a:cubicBezTo>
                  <a:pt x="358297" y="3909532"/>
                  <a:pt x="361954" y="3905874"/>
                  <a:pt x="347329" y="3898556"/>
                </a:cubicBezTo>
                <a:cubicBezTo>
                  <a:pt x="350985" y="3898556"/>
                  <a:pt x="350985" y="3891240"/>
                  <a:pt x="347329" y="3887582"/>
                </a:cubicBezTo>
                <a:cubicBezTo>
                  <a:pt x="350985" y="3880266"/>
                  <a:pt x="365610" y="3891240"/>
                  <a:pt x="361954" y="3880266"/>
                </a:cubicBezTo>
                <a:cubicBezTo>
                  <a:pt x="358297" y="3876608"/>
                  <a:pt x="354641" y="3880266"/>
                  <a:pt x="350985" y="3876608"/>
                </a:cubicBezTo>
                <a:cubicBezTo>
                  <a:pt x="358297" y="3869292"/>
                  <a:pt x="358297" y="3854660"/>
                  <a:pt x="365610" y="3847344"/>
                </a:cubicBezTo>
                <a:cubicBezTo>
                  <a:pt x="354641" y="3851002"/>
                  <a:pt x="365610" y="3832712"/>
                  <a:pt x="358297" y="3840028"/>
                </a:cubicBezTo>
                <a:cubicBezTo>
                  <a:pt x="358297" y="3851002"/>
                  <a:pt x="347329" y="3858318"/>
                  <a:pt x="343673" y="3865634"/>
                </a:cubicBezTo>
                <a:cubicBezTo>
                  <a:pt x="350985" y="3851002"/>
                  <a:pt x="343673" y="3843686"/>
                  <a:pt x="343673" y="3829054"/>
                </a:cubicBezTo>
                <a:cubicBezTo>
                  <a:pt x="347329" y="3829054"/>
                  <a:pt x="350985" y="3840028"/>
                  <a:pt x="358297" y="3832712"/>
                </a:cubicBezTo>
                <a:cubicBezTo>
                  <a:pt x="354641" y="3829054"/>
                  <a:pt x="358297" y="3829054"/>
                  <a:pt x="354641" y="3821738"/>
                </a:cubicBezTo>
                <a:cubicBezTo>
                  <a:pt x="347329" y="3821738"/>
                  <a:pt x="343673" y="3814420"/>
                  <a:pt x="336361" y="3814420"/>
                </a:cubicBezTo>
                <a:cubicBezTo>
                  <a:pt x="340017" y="3829054"/>
                  <a:pt x="329051" y="3832712"/>
                  <a:pt x="336361" y="3847344"/>
                </a:cubicBezTo>
                <a:cubicBezTo>
                  <a:pt x="329051" y="3854660"/>
                  <a:pt x="325392" y="3851002"/>
                  <a:pt x="318082" y="3854660"/>
                </a:cubicBezTo>
                <a:cubicBezTo>
                  <a:pt x="318082" y="3876608"/>
                  <a:pt x="336361" y="3887582"/>
                  <a:pt x="314426" y="3902214"/>
                </a:cubicBezTo>
                <a:cubicBezTo>
                  <a:pt x="307113" y="3902214"/>
                  <a:pt x="314426" y="3883924"/>
                  <a:pt x="303457" y="3891240"/>
                </a:cubicBezTo>
                <a:cubicBezTo>
                  <a:pt x="310767" y="3902214"/>
                  <a:pt x="310767" y="3905874"/>
                  <a:pt x="310767" y="3916848"/>
                </a:cubicBezTo>
                <a:cubicBezTo>
                  <a:pt x="299801" y="3916848"/>
                  <a:pt x="307113" y="3894898"/>
                  <a:pt x="292489" y="3902214"/>
                </a:cubicBezTo>
                <a:cubicBezTo>
                  <a:pt x="303457" y="3909532"/>
                  <a:pt x="296145" y="3916848"/>
                  <a:pt x="310767" y="3927822"/>
                </a:cubicBezTo>
                <a:cubicBezTo>
                  <a:pt x="296145" y="3938796"/>
                  <a:pt x="303457" y="3909532"/>
                  <a:pt x="288832" y="3920506"/>
                </a:cubicBezTo>
                <a:cubicBezTo>
                  <a:pt x="299801" y="3935138"/>
                  <a:pt x="288832" y="3942454"/>
                  <a:pt x="303457" y="3938796"/>
                </a:cubicBezTo>
                <a:cubicBezTo>
                  <a:pt x="288832" y="3946112"/>
                  <a:pt x="285176" y="3957086"/>
                  <a:pt x="299801" y="3964402"/>
                </a:cubicBezTo>
                <a:cubicBezTo>
                  <a:pt x="296145" y="3964402"/>
                  <a:pt x="292489" y="3968060"/>
                  <a:pt x="296145" y="3971718"/>
                </a:cubicBezTo>
                <a:cubicBezTo>
                  <a:pt x="292489" y="3975376"/>
                  <a:pt x="277865" y="3964402"/>
                  <a:pt x="277865" y="3979034"/>
                </a:cubicBezTo>
                <a:cubicBezTo>
                  <a:pt x="285176" y="3982692"/>
                  <a:pt x="288832" y="3986350"/>
                  <a:pt x="296145" y="3990008"/>
                </a:cubicBezTo>
                <a:cubicBezTo>
                  <a:pt x="296145" y="3997326"/>
                  <a:pt x="296145" y="4019274"/>
                  <a:pt x="285176" y="4011958"/>
                </a:cubicBezTo>
                <a:cubicBezTo>
                  <a:pt x="292489" y="4008300"/>
                  <a:pt x="285176" y="3997326"/>
                  <a:pt x="288832" y="3993668"/>
                </a:cubicBezTo>
                <a:cubicBezTo>
                  <a:pt x="281520" y="4000984"/>
                  <a:pt x="281520" y="4011958"/>
                  <a:pt x="277865" y="4019274"/>
                </a:cubicBezTo>
                <a:cubicBezTo>
                  <a:pt x="274208" y="4026590"/>
                  <a:pt x="270552" y="4033906"/>
                  <a:pt x="255927" y="4026590"/>
                </a:cubicBezTo>
                <a:cubicBezTo>
                  <a:pt x="263240" y="4041222"/>
                  <a:pt x="244959" y="4048538"/>
                  <a:pt x="252271" y="4063170"/>
                </a:cubicBezTo>
                <a:cubicBezTo>
                  <a:pt x="255927" y="4052196"/>
                  <a:pt x="274208" y="4052196"/>
                  <a:pt x="259583" y="4037564"/>
                </a:cubicBezTo>
                <a:cubicBezTo>
                  <a:pt x="259583" y="4037564"/>
                  <a:pt x="259583" y="4037564"/>
                  <a:pt x="274208" y="4030248"/>
                </a:cubicBezTo>
                <a:cubicBezTo>
                  <a:pt x="274208" y="4033906"/>
                  <a:pt x="277865" y="4041222"/>
                  <a:pt x="281520" y="4044880"/>
                </a:cubicBezTo>
                <a:cubicBezTo>
                  <a:pt x="270552" y="4048538"/>
                  <a:pt x="266896" y="4059512"/>
                  <a:pt x="259583" y="4070486"/>
                </a:cubicBezTo>
                <a:cubicBezTo>
                  <a:pt x="252271" y="4070486"/>
                  <a:pt x="248615" y="4059512"/>
                  <a:pt x="241302" y="4063170"/>
                </a:cubicBezTo>
                <a:cubicBezTo>
                  <a:pt x="252271" y="4081462"/>
                  <a:pt x="233990" y="4099752"/>
                  <a:pt x="230334" y="4103410"/>
                </a:cubicBezTo>
                <a:cubicBezTo>
                  <a:pt x="241302" y="4110726"/>
                  <a:pt x="237646" y="4125358"/>
                  <a:pt x="252271" y="4125358"/>
                </a:cubicBezTo>
                <a:cubicBezTo>
                  <a:pt x="248615" y="4129016"/>
                  <a:pt x="252271" y="4132674"/>
                  <a:pt x="252271" y="4132674"/>
                </a:cubicBezTo>
                <a:cubicBezTo>
                  <a:pt x="237646" y="4129016"/>
                  <a:pt x="237646" y="4143648"/>
                  <a:pt x="226678" y="4132674"/>
                </a:cubicBezTo>
                <a:cubicBezTo>
                  <a:pt x="223022" y="4143648"/>
                  <a:pt x="237646" y="4150964"/>
                  <a:pt x="244959" y="4150964"/>
                </a:cubicBezTo>
                <a:cubicBezTo>
                  <a:pt x="233990" y="4161938"/>
                  <a:pt x="244959" y="4198519"/>
                  <a:pt x="226678" y="4180229"/>
                </a:cubicBezTo>
                <a:cubicBezTo>
                  <a:pt x="223022" y="4183887"/>
                  <a:pt x="226678" y="4202177"/>
                  <a:pt x="215709" y="4194861"/>
                </a:cubicBezTo>
                <a:cubicBezTo>
                  <a:pt x="215709" y="4187545"/>
                  <a:pt x="223022" y="4183887"/>
                  <a:pt x="215709" y="4176571"/>
                </a:cubicBezTo>
                <a:cubicBezTo>
                  <a:pt x="197431" y="4180229"/>
                  <a:pt x="212055" y="4194861"/>
                  <a:pt x="204741" y="4202177"/>
                </a:cubicBezTo>
                <a:cubicBezTo>
                  <a:pt x="204741" y="4198519"/>
                  <a:pt x="201085" y="4194861"/>
                  <a:pt x="201085" y="4194861"/>
                </a:cubicBezTo>
                <a:cubicBezTo>
                  <a:pt x="197431" y="4194861"/>
                  <a:pt x="193774" y="4194861"/>
                  <a:pt x="193774" y="4191203"/>
                </a:cubicBezTo>
                <a:cubicBezTo>
                  <a:pt x="197431" y="4187545"/>
                  <a:pt x="204741" y="4183887"/>
                  <a:pt x="201085" y="4180229"/>
                </a:cubicBezTo>
                <a:cubicBezTo>
                  <a:pt x="201085" y="4176571"/>
                  <a:pt x="197431" y="4169255"/>
                  <a:pt x="193774" y="4172913"/>
                </a:cubicBezTo>
                <a:cubicBezTo>
                  <a:pt x="190116" y="4183887"/>
                  <a:pt x="179150" y="4198519"/>
                  <a:pt x="197431" y="4209493"/>
                </a:cubicBezTo>
                <a:cubicBezTo>
                  <a:pt x="197431" y="4213151"/>
                  <a:pt x="193774" y="4216809"/>
                  <a:pt x="193774" y="4220467"/>
                </a:cubicBezTo>
                <a:cubicBezTo>
                  <a:pt x="190116" y="4224125"/>
                  <a:pt x="190116" y="4227783"/>
                  <a:pt x="190116" y="4231441"/>
                </a:cubicBezTo>
                <a:cubicBezTo>
                  <a:pt x="186462" y="4238757"/>
                  <a:pt x="186462" y="4249731"/>
                  <a:pt x="186462" y="4257049"/>
                </a:cubicBezTo>
                <a:cubicBezTo>
                  <a:pt x="197431" y="4257049"/>
                  <a:pt x="204741" y="4260707"/>
                  <a:pt x="212055" y="4264365"/>
                </a:cubicBezTo>
                <a:cubicBezTo>
                  <a:pt x="190116" y="4260707"/>
                  <a:pt x="212055" y="4271681"/>
                  <a:pt x="201085" y="4286313"/>
                </a:cubicBezTo>
                <a:cubicBezTo>
                  <a:pt x="190116" y="4278997"/>
                  <a:pt x="193774" y="4260707"/>
                  <a:pt x="179150" y="4264365"/>
                </a:cubicBezTo>
                <a:cubicBezTo>
                  <a:pt x="175494" y="4282655"/>
                  <a:pt x="164526" y="4300945"/>
                  <a:pt x="175494" y="4322893"/>
                </a:cubicBezTo>
                <a:cubicBezTo>
                  <a:pt x="157213" y="4333867"/>
                  <a:pt x="164526" y="4370449"/>
                  <a:pt x="146244" y="4377765"/>
                </a:cubicBezTo>
                <a:cubicBezTo>
                  <a:pt x="138932" y="4374107"/>
                  <a:pt x="142588" y="4370449"/>
                  <a:pt x="138932" y="4370449"/>
                </a:cubicBezTo>
                <a:cubicBezTo>
                  <a:pt x="131620" y="4381423"/>
                  <a:pt x="116995" y="4363133"/>
                  <a:pt x="120651" y="4377765"/>
                </a:cubicBezTo>
                <a:cubicBezTo>
                  <a:pt x="127964" y="4381423"/>
                  <a:pt x="131620" y="4377765"/>
                  <a:pt x="138932" y="4381423"/>
                </a:cubicBezTo>
                <a:cubicBezTo>
                  <a:pt x="149901" y="4399713"/>
                  <a:pt x="138932" y="4410687"/>
                  <a:pt x="142588" y="4425319"/>
                </a:cubicBezTo>
                <a:cubicBezTo>
                  <a:pt x="149901" y="4421661"/>
                  <a:pt x="157213" y="4414345"/>
                  <a:pt x="160869" y="4421661"/>
                </a:cubicBezTo>
                <a:cubicBezTo>
                  <a:pt x="160869" y="4432637"/>
                  <a:pt x="153557" y="4439953"/>
                  <a:pt x="157213" y="4447269"/>
                </a:cubicBezTo>
                <a:cubicBezTo>
                  <a:pt x="153557" y="4439953"/>
                  <a:pt x="146244" y="4450927"/>
                  <a:pt x="142588" y="4443611"/>
                </a:cubicBezTo>
                <a:lnTo>
                  <a:pt x="148395" y="4431991"/>
                </a:lnTo>
                <a:lnTo>
                  <a:pt x="148987" y="4432178"/>
                </a:lnTo>
                <a:cubicBezTo>
                  <a:pt x="149901" y="4430808"/>
                  <a:pt x="149901" y="4427150"/>
                  <a:pt x="153557" y="4421661"/>
                </a:cubicBezTo>
                <a:lnTo>
                  <a:pt x="148395" y="4431991"/>
                </a:lnTo>
                <a:lnTo>
                  <a:pt x="138932" y="4428979"/>
                </a:lnTo>
                <a:cubicBezTo>
                  <a:pt x="138932" y="4443611"/>
                  <a:pt x="127964" y="4458243"/>
                  <a:pt x="127964" y="4472875"/>
                </a:cubicBezTo>
                <a:cubicBezTo>
                  <a:pt x="120651" y="4461901"/>
                  <a:pt x="106027" y="4465559"/>
                  <a:pt x="106027" y="4476533"/>
                </a:cubicBezTo>
                <a:cubicBezTo>
                  <a:pt x="95058" y="4465559"/>
                  <a:pt x="113340" y="4465559"/>
                  <a:pt x="106027" y="4454585"/>
                </a:cubicBezTo>
                <a:cubicBezTo>
                  <a:pt x="95058" y="4458243"/>
                  <a:pt x="84092" y="4469217"/>
                  <a:pt x="98715" y="4487507"/>
                </a:cubicBezTo>
                <a:cubicBezTo>
                  <a:pt x="109683" y="4483849"/>
                  <a:pt x="109683" y="4483849"/>
                  <a:pt x="116995" y="4491165"/>
                </a:cubicBezTo>
                <a:cubicBezTo>
                  <a:pt x="124308" y="4480191"/>
                  <a:pt x="102371" y="4476533"/>
                  <a:pt x="116995" y="4469217"/>
                </a:cubicBezTo>
                <a:cubicBezTo>
                  <a:pt x="120651" y="4476533"/>
                  <a:pt x="116995" y="4480191"/>
                  <a:pt x="124308" y="4487507"/>
                </a:cubicBezTo>
                <a:cubicBezTo>
                  <a:pt x="124308" y="4498481"/>
                  <a:pt x="116995" y="4513113"/>
                  <a:pt x="113340" y="4524089"/>
                </a:cubicBezTo>
                <a:cubicBezTo>
                  <a:pt x="109683" y="4538721"/>
                  <a:pt x="109683" y="4549695"/>
                  <a:pt x="116995" y="4560669"/>
                </a:cubicBezTo>
                <a:cubicBezTo>
                  <a:pt x="109683" y="4567985"/>
                  <a:pt x="106027" y="4560669"/>
                  <a:pt x="98715" y="4567985"/>
                </a:cubicBezTo>
                <a:cubicBezTo>
                  <a:pt x="102371" y="4571643"/>
                  <a:pt x="98715" y="4571643"/>
                  <a:pt x="102371" y="4575301"/>
                </a:cubicBezTo>
                <a:cubicBezTo>
                  <a:pt x="102371" y="4582617"/>
                  <a:pt x="116995" y="4578959"/>
                  <a:pt x="109683" y="4586275"/>
                </a:cubicBezTo>
                <a:cubicBezTo>
                  <a:pt x="95058" y="4593591"/>
                  <a:pt x="84092" y="4637489"/>
                  <a:pt x="102371" y="4648463"/>
                </a:cubicBezTo>
                <a:cubicBezTo>
                  <a:pt x="98715" y="4663095"/>
                  <a:pt x="95058" y="4641147"/>
                  <a:pt x="87748" y="4648463"/>
                </a:cubicBezTo>
                <a:cubicBezTo>
                  <a:pt x="91402" y="4652121"/>
                  <a:pt x="84092" y="4655779"/>
                  <a:pt x="80434" y="4659437"/>
                </a:cubicBezTo>
                <a:cubicBezTo>
                  <a:pt x="91402" y="4666753"/>
                  <a:pt x="84092" y="4670411"/>
                  <a:pt x="76779" y="4674069"/>
                </a:cubicBezTo>
                <a:cubicBezTo>
                  <a:pt x="80434" y="4677727"/>
                  <a:pt x="84092" y="4677727"/>
                  <a:pt x="87748" y="4681385"/>
                </a:cubicBezTo>
                <a:cubicBezTo>
                  <a:pt x="80434" y="4688702"/>
                  <a:pt x="84092" y="4696018"/>
                  <a:pt x="76779" y="4699676"/>
                </a:cubicBezTo>
                <a:cubicBezTo>
                  <a:pt x="73123" y="4696018"/>
                  <a:pt x="69467" y="4692360"/>
                  <a:pt x="65811" y="4696018"/>
                </a:cubicBezTo>
                <a:cubicBezTo>
                  <a:pt x="65811" y="4699676"/>
                  <a:pt x="65811" y="4706992"/>
                  <a:pt x="69467" y="4710650"/>
                </a:cubicBezTo>
                <a:cubicBezTo>
                  <a:pt x="73123" y="4706992"/>
                  <a:pt x="73123" y="4703334"/>
                  <a:pt x="76779" y="4699676"/>
                </a:cubicBezTo>
                <a:cubicBezTo>
                  <a:pt x="80434" y="4710650"/>
                  <a:pt x="76779" y="4717966"/>
                  <a:pt x="84092" y="4725282"/>
                </a:cubicBezTo>
                <a:cubicBezTo>
                  <a:pt x="73123" y="4717966"/>
                  <a:pt x="73123" y="4725282"/>
                  <a:pt x="73123" y="4728940"/>
                </a:cubicBezTo>
                <a:cubicBezTo>
                  <a:pt x="73123" y="4736256"/>
                  <a:pt x="69467" y="4743572"/>
                  <a:pt x="62155" y="4739914"/>
                </a:cubicBezTo>
                <a:cubicBezTo>
                  <a:pt x="69467" y="4769178"/>
                  <a:pt x="65811" y="4794786"/>
                  <a:pt x="47530" y="4816734"/>
                </a:cubicBezTo>
                <a:cubicBezTo>
                  <a:pt x="58499" y="4827708"/>
                  <a:pt x="51186" y="4824050"/>
                  <a:pt x="43874" y="4831366"/>
                </a:cubicBezTo>
                <a:cubicBezTo>
                  <a:pt x="51186" y="4845998"/>
                  <a:pt x="51186" y="4875264"/>
                  <a:pt x="36562" y="4882580"/>
                </a:cubicBezTo>
                <a:cubicBezTo>
                  <a:pt x="51186" y="4897212"/>
                  <a:pt x="29249" y="4919160"/>
                  <a:pt x="21937" y="4922818"/>
                </a:cubicBezTo>
                <a:cubicBezTo>
                  <a:pt x="21937" y="4919160"/>
                  <a:pt x="21937" y="4904528"/>
                  <a:pt x="18281" y="4911844"/>
                </a:cubicBezTo>
                <a:cubicBezTo>
                  <a:pt x="14625" y="4915502"/>
                  <a:pt x="14625" y="4922818"/>
                  <a:pt x="18281" y="4930134"/>
                </a:cubicBezTo>
                <a:cubicBezTo>
                  <a:pt x="21937" y="4930134"/>
                  <a:pt x="21937" y="4926476"/>
                  <a:pt x="25593" y="4933792"/>
                </a:cubicBezTo>
                <a:cubicBezTo>
                  <a:pt x="21937" y="4944766"/>
                  <a:pt x="29249" y="4955742"/>
                  <a:pt x="29249" y="4966716"/>
                </a:cubicBezTo>
                <a:cubicBezTo>
                  <a:pt x="14625" y="4937450"/>
                  <a:pt x="-3656" y="4933792"/>
                  <a:pt x="10969" y="4915502"/>
                </a:cubicBezTo>
                <a:cubicBezTo>
                  <a:pt x="0" y="4900870"/>
                  <a:pt x="7313" y="4889896"/>
                  <a:pt x="0" y="4875264"/>
                </a:cubicBezTo>
                <a:cubicBezTo>
                  <a:pt x="7313" y="4864290"/>
                  <a:pt x="14625" y="4871606"/>
                  <a:pt x="14625" y="4860630"/>
                </a:cubicBezTo>
                <a:cubicBezTo>
                  <a:pt x="21937" y="4864290"/>
                  <a:pt x="14625" y="4878922"/>
                  <a:pt x="25593" y="4871606"/>
                </a:cubicBezTo>
                <a:cubicBezTo>
                  <a:pt x="25593" y="4849656"/>
                  <a:pt x="25593" y="4816734"/>
                  <a:pt x="7313" y="4805760"/>
                </a:cubicBezTo>
                <a:cubicBezTo>
                  <a:pt x="18281" y="4794786"/>
                  <a:pt x="21937" y="4809418"/>
                  <a:pt x="29249" y="4802102"/>
                </a:cubicBezTo>
                <a:cubicBezTo>
                  <a:pt x="14625" y="4787470"/>
                  <a:pt x="32906" y="4769178"/>
                  <a:pt x="32906" y="4761862"/>
                </a:cubicBezTo>
                <a:cubicBezTo>
                  <a:pt x="32906" y="4769178"/>
                  <a:pt x="36562" y="4776496"/>
                  <a:pt x="40218" y="4783812"/>
                </a:cubicBezTo>
                <a:cubicBezTo>
                  <a:pt x="29249" y="4787470"/>
                  <a:pt x="29249" y="4809418"/>
                  <a:pt x="43874" y="4813076"/>
                </a:cubicBezTo>
                <a:cubicBezTo>
                  <a:pt x="54843" y="4798444"/>
                  <a:pt x="43874" y="4780154"/>
                  <a:pt x="54843" y="4769178"/>
                </a:cubicBezTo>
                <a:cubicBezTo>
                  <a:pt x="51186" y="4765520"/>
                  <a:pt x="51186" y="4761862"/>
                  <a:pt x="47530" y="4758204"/>
                </a:cubicBezTo>
                <a:cubicBezTo>
                  <a:pt x="36562" y="4758204"/>
                  <a:pt x="43874" y="4772836"/>
                  <a:pt x="36562" y="4765520"/>
                </a:cubicBezTo>
                <a:cubicBezTo>
                  <a:pt x="43874" y="4761862"/>
                  <a:pt x="29249" y="4754546"/>
                  <a:pt x="29249" y="4750888"/>
                </a:cubicBezTo>
                <a:cubicBezTo>
                  <a:pt x="47530" y="4732598"/>
                  <a:pt x="14625" y="4721624"/>
                  <a:pt x="21937" y="4703334"/>
                </a:cubicBezTo>
                <a:cubicBezTo>
                  <a:pt x="32906" y="4710650"/>
                  <a:pt x="29249" y="4725282"/>
                  <a:pt x="32906" y="4721624"/>
                </a:cubicBezTo>
                <a:cubicBezTo>
                  <a:pt x="32906" y="4703334"/>
                  <a:pt x="40218" y="4688702"/>
                  <a:pt x="36562" y="4674069"/>
                </a:cubicBezTo>
                <a:cubicBezTo>
                  <a:pt x="40218" y="4666753"/>
                  <a:pt x="47530" y="4674069"/>
                  <a:pt x="51186" y="4666753"/>
                </a:cubicBezTo>
                <a:cubicBezTo>
                  <a:pt x="47530" y="4659437"/>
                  <a:pt x="43874" y="4648463"/>
                  <a:pt x="40218" y="4641147"/>
                </a:cubicBezTo>
                <a:cubicBezTo>
                  <a:pt x="51186" y="4637489"/>
                  <a:pt x="58499" y="4659437"/>
                  <a:pt x="65811" y="4659437"/>
                </a:cubicBezTo>
                <a:cubicBezTo>
                  <a:pt x="73123" y="4655779"/>
                  <a:pt x="65811" y="4648463"/>
                  <a:pt x="69467" y="4641147"/>
                </a:cubicBezTo>
                <a:cubicBezTo>
                  <a:pt x="58499" y="4644805"/>
                  <a:pt x="62155" y="4626515"/>
                  <a:pt x="62155" y="4622857"/>
                </a:cubicBezTo>
                <a:cubicBezTo>
                  <a:pt x="51186" y="4622857"/>
                  <a:pt x="54843" y="4611883"/>
                  <a:pt x="51186" y="4611883"/>
                </a:cubicBezTo>
                <a:cubicBezTo>
                  <a:pt x="47530" y="4611883"/>
                  <a:pt x="47530" y="4611883"/>
                  <a:pt x="43874" y="4608225"/>
                </a:cubicBezTo>
                <a:cubicBezTo>
                  <a:pt x="51186" y="4597249"/>
                  <a:pt x="58499" y="4619199"/>
                  <a:pt x="65811" y="4608225"/>
                </a:cubicBezTo>
                <a:cubicBezTo>
                  <a:pt x="73123" y="4593591"/>
                  <a:pt x="43874" y="4578959"/>
                  <a:pt x="51186" y="4571643"/>
                </a:cubicBezTo>
                <a:cubicBezTo>
                  <a:pt x="58499" y="4578959"/>
                  <a:pt x="62155" y="4582617"/>
                  <a:pt x="65811" y="4578959"/>
                </a:cubicBezTo>
                <a:cubicBezTo>
                  <a:pt x="80434" y="4560669"/>
                  <a:pt x="51186" y="4542379"/>
                  <a:pt x="47530" y="4535063"/>
                </a:cubicBezTo>
                <a:cubicBezTo>
                  <a:pt x="54843" y="4542379"/>
                  <a:pt x="58499" y="4535063"/>
                  <a:pt x="65811" y="4535063"/>
                </a:cubicBezTo>
                <a:cubicBezTo>
                  <a:pt x="69467" y="4546037"/>
                  <a:pt x="73123" y="4564327"/>
                  <a:pt x="80434" y="4564327"/>
                </a:cubicBezTo>
                <a:cubicBezTo>
                  <a:pt x="91402" y="4538721"/>
                  <a:pt x="69467" y="4535063"/>
                  <a:pt x="65811" y="4513113"/>
                </a:cubicBezTo>
                <a:cubicBezTo>
                  <a:pt x="69467" y="4509455"/>
                  <a:pt x="73123" y="4513113"/>
                  <a:pt x="76779" y="4509455"/>
                </a:cubicBezTo>
                <a:cubicBezTo>
                  <a:pt x="73123" y="4502139"/>
                  <a:pt x="69467" y="4498481"/>
                  <a:pt x="65811" y="4491165"/>
                </a:cubicBezTo>
                <a:cubicBezTo>
                  <a:pt x="58499" y="4494823"/>
                  <a:pt x="65811" y="4513113"/>
                  <a:pt x="54843" y="4505797"/>
                </a:cubicBezTo>
                <a:cubicBezTo>
                  <a:pt x="58499" y="4494823"/>
                  <a:pt x="62155" y="4487507"/>
                  <a:pt x="58499" y="4476533"/>
                </a:cubicBezTo>
                <a:cubicBezTo>
                  <a:pt x="54843" y="4491165"/>
                  <a:pt x="51186" y="4505797"/>
                  <a:pt x="47530" y="4516773"/>
                </a:cubicBezTo>
                <a:cubicBezTo>
                  <a:pt x="43874" y="4531405"/>
                  <a:pt x="40218" y="4546037"/>
                  <a:pt x="40218" y="4560669"/>
                </a:cubicBezTo>
                <a:cubicBezTo>
                  <a:pt x="29249" y="4546037"/>
                  <a:pt x="36562" y="4527747"/>
                  <a:pt x="40218" y="4513113"/>
                </a:cubicBezTo>
                <a:cubicBezTo>
                  <a:pt x="47530" y="4498481"/>
                  <a:pt x="51186" y="4483849"/>
                  <a:pt x="36562" y="4476533"/>
                </a:cubicBezTo>
                <a:cubicBezTo>
                  <a:pt x="32906" y="4465559"/>
                  <a:pt x="36562" y="4461901"/>
                  <a:pt x="36562" y="4454585"/>
                </a:cubicBezTo>
                <a:cubicBezTo>
                  <a:pt x="40218" y="4458243"/>
                  <a:pt x="43874" y="4461901"/>
                  <a:pt x="47530" y="4461901"/>
                </a:cubicBezTo>
                <a:cubicBezTo>
                  <a:pt x="51186" y="4443611"/>
                  <a:pt x="62155" y="4432637"/>
                  <a:pt x="62155" y="4414345"/>
                </a:cubicBezTo>
                <a:cubicBezTo>
                  <a:pt x="65811" y="4418003"/>
                  <a:pt x="69467" y="4425319"/>
                  <a:pt x="73123" y="4425319"/>
                </a:cubicBezTo>
                <a:cubicBezTo>
                  <a:pt x="65811" y="4414345"/>
                  <a:pt x="80434" y="4410687"/>
                  <a:pt x="73123" y="4399713"/>
                </a:cubicBezTo>
                <a:cubicBezTo>
                  <a:pt x="69467" y="4407029"/>
                  <a:pt x="69467" y="4410687"/>
                  <a:pt x="62155" y="4414345"/>
                </a:cubicBezTo>
                <a:cubicBezTo>
                  <a:pt x="54843" y="4396055"/>
                  <a:pt x="58499" y="4388739"/>
                  <a:pt x="40218" y="4370449"/>
                </a:cubicBezTo>
                <a:cubicBezTo>
                  <a:pt x="51186" y="4359475"/>
                  <a:pt x="32906" y="4363133"/>
                  <a:pt x="51186" y="4341185"/>
                </a:cubicBezTo>
                <a:cubicBezTo>
                  <a:pt x="40218" y="4333867"/>
                  <a:pt x="43874" y="4319235"/>
                  <a:pt x="47530" y="4308261"/>
                </a:cubicBezTo>
                <a:cubicBezTo>
                  <a:pt x="51186" y="4293629"/>
                  <a:pt x="58499" y="4278997"/>
                  <a:pt x="58499" y="4268023"/>
                </a:cubicBezTo>
                <a:cubicBezTo>
                  <a:pt x="62155" y="4271681"/>
                  <a:pt x="65811" y="4278997"/>
                  <a:pt x="69467" y="4275339"/>
                </a:cubicBezTo>
                <a:cubicBezTo>
                  <a:pt x="65811" y="4271681"/>
                  <a:pt x="69467" y="4271681"/>
                  <a:pt x="73123" y="4268023"/>
                </a:cubicBezTo>
                <a:cubicBezTo>
                  <a:pt x="62155" y="4268023"/>
                  <a:pt x="54843" y="4253391"/>
                  <a:pt x="65811" y="4246073"/>
                </a:cubicBezTo>
                <a:cubicBezTo>
                  <a:pt x="69467" y="4246073"/>
                  <a:pt x="69467" y="4249731"/>
                  <a:pt x="73123" y="4249731"/>
                </a:cubicBezTo>
                <a:cubicBezTo>
                  <a:pt x="69467" y="4242415"/>
                  <a:pt x="65811" y="4246073"/>
                  <a:pt x="65811" y="4235099"/>
                </a:cubicBezTo>
                <a:cubicBezTo>
                  <a:pt x="69467" y="4231441"/>
                  <a:pt x="73123" y="4238757"/>
                  <a:pt x="80434" y="4238757"/>
                </a:cubicBezTo>
                <a:cubicBezTo>
                  <a:pt x="76779" y="4231441"/>
                  <a:pt x="69467" y="4231441"/>
                  <a:pt x="69467" y="4227783"/>
                </a:cubicBezTo>
                <a:cubicBezTo>
                  <a:pt x="69467" y="4209493"/>
                  <a:pt x="87748" y="4191203"/>
                  <a:pt x="73123" y="4176571"/>
                </a:cubicBezTo>
                <a:cubicBezTo>
                  <a:pt x="84092" y="4169255"/>
                  <a:pt x="87748" y="4191203"/>
                  <a:pt x="95058" y="4183887"/>
                </a:cubicBezTo>
                <a:cubicBezTo>
                  <a:pt x="73123" y="4150964"/>
                  <a:pt x="91402" y="4129016"/>
                  <a:pt x="106027" y="4118042"/>
                </a:cubicBezTo>
                <a:cubicBezTo>
                  <a:pt x="106027" y="4121700"/>
                  <a:pt x="106027" y="4125358"/>
                  <a:pt x="113340" y="4121700"/>
                </a:cubicBezTo>
                <a:cubicBezTo>
                  <a:pt x="109683" y="4132674"/>
                  <a:pt x="124308" y="4150964"/>
                  <a:pt x="138932" y="4147306"/>
                </a:cubicBezTo>
                <a:cubicBezTo>
                  <a:pt x="135276" y="4136332"/>
                  <a:pt x="127964" y="4136332"/>
                  <a:pt x="131620" y="4125358"/>
                </a:cubicBezTo>
                <a:cubicBezTo>
                  <a:pt x="124308" y="4125358"/>
                  <a:pt x="116995" y="4125358"/>
                  <a:pt x="113340" y="4114384"/>
                </a:cubicBezTo>
                <a:cubicBezTo>
                  <a:pt x="120651" y="4107068"/>
                  <a:pt x="127964" y="4125358"/>
                  <a:pt x="135276" y="4118042"/>
                </a:cubicBezTo>
                <a:cubicBezTo>
                  <a:pt x="138932" y="4114384"/>
                  <a:pt x="146244" y="4114384"/>
                  <a:pt x="142588" y="4103410"/>
                </a:cubicBezTo>
                <a:cubicBezTo>
                  <a:pt x="116995" y="4074144"/>
                  <a:pt x="135276" y="4044880"/>
                  <a:pt x="124308" y="4015616"/>
                </a:cubicBezTo>
                <a:cubicBezTo>
                  <a:pt x="131620" y="4026590"/>
                  <a:pt x="135276" y="4033906"/>
                  <a:pt x="142588" y="4030248"/>
                </a:cubicBezTo>
                <a:cubicBezTo>
                  <a:pt x="142588" y="4015616"/>
                  <a:pt x="149901" y="4011958"/>
                  <a:pt x="131620" y="4004642"/>
                </a:cubicBezTo>
                <a:cubicBezTo>
                  <a:pt x="149901" y="3993668"/>
                  <a:pt x="120651" y="3993668"/>
                  <a:pt x="131620" y="3982692"/>
                </a:cubicBezTo>
                <a:cubicBezTo>
                  <a:pt x="138932" y="3993668"/>
                  <a:pt x="146244" y="3993668"/>
                  <a:pt x="153557" y="3997326"/>
                </a:cubicBezTo>
                <a:cubicBezTo>
                  <a:pt x="153557" y="3993668"/>
                  <a:pt x="153557" y="3990008"/>
                  <a:pt x="153557" y="3986350"/>
                </a:cubicBezTo>
                <a:cubicBezTo>
                  <a:pt x="149901" y="3986350"/>
                  <a:pt x="142588" y="3986350"/>
                  <a:pt x="138932" y="3975376"/>
                </a:cubicBezTo>
                <a:cubicBezTo>
                  <a:pt x="153557" y="3975376"/>
                  <a:pt x="146244" y="3960744"/>
                  <a:pt x="135276" y="3957086"/>
                </a:cubicBezTo>
                <a:cubicBezTo>
                  <a:pt x="149901" y="3938796"/>
                  <a:pt x="153557" y="3916848"/>
                  <a:pt x="157213" y="3894898"/>
                </a:cubicBezTo>
                <a:cubicBezTo>
                  <a:pt x="160869" y="3876608"/>
                  <a:pt x="164526" y="3858318"/>
                  <a:pt x="186462" y="3854660"/>
                </a:cubicBezTo>
                <a:cubicBezTo>
                  <a:pt x="175494" y="3840028"/>
                  <a:pt x="186462" y="3836370"/>
                  <a:pt x="175494" y="3825396"/>
                </a:cubicBezTo>
                <a:cubicBezTo>
                  <a:pt x="193774" y="3818080"/>
                  <a:pt x="190116" y="3807104"/>
                  <a:pt x="179150" y="3792472"/>
                </a:cubicBezTo>
                <a:cubicBezTo>
                  <a:pt x="186462" y="3777840"/>
                  <a:pt x="197431" y="3777840"/>
                  <a:pt x="182806" y="3763208"/>
                </a:cubicBezTo>
                <a:cubicBezTo>
                  <a:pt x="193774" y="3752234"/>
                  <a:pt x="193774" y="3777840"/>
                  <a:pt x="201085" y="3770524"/>
                </a:cubicBezTo>
                <a:cubicBezTo>
                  <a:pt x="208399" y="3766866"/>
                  <a:pt x="197431" y="3755892"/>
                  <a:pt x="212055" y="3755892"/>
                </a:cubicBezTo>
                <a:cubicBezTo>
                  <a:pt x="204741" y="3744918"/>
                  <a:pt x="208399" y="3741260"/>
                  <a:pt x="212055" y="3737602"/>
                </a:cubicBezTo>
                <a:cubicBezTo>
                  <a:pt x="215709" y="3741260"/>
                  <a:pt x="219366" y="3744918"/>
                  <a:pt x="223022" y="3744918"/>
                </a:cubicBezTo>
                <a:cubicBezTo>
                  <a:pt x="223022" y="3719310"/>
                  <a:pt x="230334" y="3693704"/>
                  <a:pt x="237646" y="3671756"/>
                </a:cubicBezTo>
                <a:cubicBezTo>
                  <a:pt x="241302" y="3657124"/>
                  <a:pt x="241302" y="3646150"/>
                  <a:pt x="244959" y="3635174"/>
                </a:cubicBezTo>
                <a:cubicBezTo>
                  <a:pt x="244959" y="3620542"/>
                  <a:pt x="248615" y="3609568"/>
                  <a:pt x="244959" y="3598594"/>
                </a:cubicBezTo>
                <a:cubicBezTo>
                  <a:pt x="241302" y="3605910"/>
                  <a:pt x="241302" y="3613226"/>
                  <a:pt x="237646" y="3620542"/>
                </a:cubicBezTo>
                <a:cubicBezTo>
                  <a:pt x="233990" y="3627858"/>
                  <a:pt x="233990" y="3635174"/>
                  <a:pt x="226678" y="3635174"/>
                </a:cubicBezTo>
                <a:cubicBezTo>
                  <a:pt x="230334" y="3635174"/>
                  <a:pt x="230334" y="3627858"/>
                  <a:pt x="226678" y="3627858"/>
                </a:cubicBezTo>
                <a:cubicBezTo>
                  <a:pt x="223022" y="3635174"/>
                  <a:pt x="215709" y="3642492"/>
                  <a:pt x="226678" y="3642492"/>
                </a:cubicBezTo>
                <a:cubicBezTo>
                  <a:pt x="223022" y="3660782"/>
                  <a:pt x="208399" y="3646150"/>
                  <a:pt x="201085" y="3635174"/>
                </a:cubicBezTo>
                <a:cubicBezTo>
                  <a:pt x="215709" y="3624200"/>
                  <a:pt x="241302" y="3605910"/>
                  <a:pt x="219366" y="3591279"/>
                </a:cubicBezTo>
                <a:cubicBezTo>
                  <a:pt x="230334" y="3587621"/>
                  <a:pt x="219366" y="3576646"/>
                  <a:pt x="230334" y="3572988"/>
                </a:cubicBezTo>
                <a:cubicBezTo>
                  <a:pt x="237646" y="3580304"/>
                  <a:pt x="226678" y="3591279"/>
                  <a:pt x="237646" y="3587621"/>
                </a:cubicBezTo>
                <a:cubicBezTo>
                  <a:pt x="244959" y="3583962"/>
                  <a:pt x="241302" y="3572988"/>
                  <a:pt x="241302" y="3565673"/>
                </a:cubicBezTo>
                <a:cubicBezTo>
                  <a:pt x="237646" y="3565673"/>
                  <a:pt x="233990" y="3569331"/>
                  <a:pt x="230334" y="3565673"/>
                </a:cubicBezTo>
                <a:cubicBezTo>
                  <a:pt x="241302" y="3558356"/>
                  <a:pt x="248615" y="3565673"/>
                  <a:pt x="252271" y="3580304"/>
                </a:cubicBezTo>
                <a:cubicBezTo>
                  <a:pt x="248615" y="3587621"/>
                  <a:pt x="241302" y="3583962"/>
                  <a:pt x="248615" y="3598594"/>
                </a:cubicBezTo>
                <a:cubicBezTo>
                  <a:pt x="259583" y="3587621"/>
                  <a:pt x="263240" y="3609568"/>
                  <a:pt x="274208" y="3605910"/>
                </a:cubicBezTo>
                <a:cubicBezTo>
                  <a:pt x="270552" y="3598594"/>
                  <a:pt x="274208" y="3594936"/>
                  <a:pt x="274208" y="3587621"/>
                </a:cubicBezTo>
                <a:cubicBezTo>
                  <a:pt x="248615" y="3569331"/>
                  <a:pt x="241302" y="3536406"/>
                  <a:pt x="248615" y="3514458"/>
                </a:cubicBezTo>
                <a:cubicBezTo>
                  <a:pt x="252271" y="3529091"/>
                  <a:pt x="259583" y="3514458"/>
                  <a:pt x="259583" y="3510800"/>
                </a:cubicBezTo>
                <a:cubicBezTo>
                  <a:pt x="244959" y="3499827"/>
                  <a:pt x="266896" y="3485194"/>
                  <a:pt x="270552" y="3474221"/>
                </a:cubicBezTo>
                <a:cubicBezTo>
                  <a:pt x="274208" y="3477879"/>
                  <a:pt x="274208" y="3485194"/>
                  <a:pt x="281520" y="3485194"/>
                </a:cubicBezTo>
                <a:cubicBezTo>
                  <a:pt x="288832" y="3477879"/>
                  <a:pt x="266896" y="3459587"/>
                  <a:pt x="274208" y="3455929"/>
                </a:cubicBezTo>
                <a:cubicBezTo>
                  <a:pt x="288832" y="3466904"/>
                  <a:pt x="277865" y="3444955"/>
                  <a:pt x="281520" y="3441297"/>
                </a:cubicBezTo>
                <a:cubicBezTo>
                  <a:pt x="285176" y="3448613"/>
                  <a:pt x="296145" y="3437639"/>
                  <a:pt x="299801" y="3437639"/>
                </a:cubicBezTo>
                <a:cubicBezTo>
                  <a:pt x="296145" y="3430323"/>
                  <a:pt x="299801" y="3430323"/>
                  <a:pt x="296145" y="3423007"/>
                </a:cubicBezTo>
                <a:cubicBezTo>
                  <a:pt x="296145" y="3430323"/>
                  <a:pt x="292489" y="3437639"/>
                  <a:pt x="285176" y="3426665"/>
                </a:cubicBezTo>
                <a:cubicBezTo>
                  <a:pt x="296145" y="3419349"/>
                  <a:pt x="299801" y="3408375"/>
                  <a:pt x="285176" y="3404717"/>
                </a:cubicBezTo>
                <a:cubicBezTo>
                  <a:pt x="292489" y="3397401"/>
                  <a:pt x="292489" y="3415691"/>
                  <a:pt x="299801" y="3404717"/>
                </a:cubicBezTo>
                <a:cubicBezTo>
                  <a:pt x="288832" y="3390085"/>
                  <a:pt x="303457" y="3397401"/>
                  <a:pt x="303457" y="3390085"/>
                </a:cubicBezTo>
                <a:cubicBezTo>
                  <a:pt x="299801" y="3379111"/>
                  <a:pt x="292489" y="3379111"/>
                  <a:pt x="288832" y="3379111"/>
                </a:cubicBezTo>
                <a:cubicBezTo>
                  <a:pt x="299801" y="3386427"/>
                  <a:pt x="281520" y="3397401"/>
                  <a:pt x="277865" y="3404717"/>
                </a:cubicBezTo>
                <a:cubicBezTo>
                  <a:pt x="277865" y="3397401"/>
                  <a:pt x="270552" y="3401059"/>
                  <a:pt x="266896" y="3393743"/>
                </a:cubicBezTo>
                <a:cubicBezTo>
                  <a:pt x="270552" y="3390085"/>
                  <a:pt x="274208" y="3382769"/>
                  <a:pt x="270552" y="3371793"/>
                </a:cubicBezTo>
                <a:cubicBezTo>
                  <a:pt x="263240" y="3368135"/>
                  <a:pt x="259583" y="3375453"/>
                  <a:pt x="252271" y="3379111"/>
                </a:cubicBezTo>
                <a:cubicBezTo>
                  <a:pt x="259583" y="3360819"/>
                  <a:pt x="270552" y="3360819"/>
                  <a:pt x="285176" y="3360819"/>
                </a:cubicBezTo>
                <a:cubicBezTo>
                  <a:pt x="281520" y="3342529"/>
                  <a:pt x="303457" y="3342529"/>
                  <a:pt x="310767" y="3335213"/>
                </a:cubicBezTo>
                <a:cubicBezTo>
                  <a:pt x="318082" y="3338871"/>
                  <a:pt x="321738" y="3349845"/>
                  <a:pt x="329051" y="3353503"/>
                </a:cubicBezTo>
                <a:cubicBezTo>
                  <a:pt x="332704" y="3342529"/>
                  <a:pt x="340017" y="3335213"/>
                  <a:pt x="340017" y="3320581"/>
                </a:cubicBezTo>
                <a:cubicBezTo>
                  <a:pt x="336361" y="3316923"/>
                  <a:pt x="321738" y="3309607"/>
                  <a:pt x="332704" y="3305949"/>
                </a:cubicBezTo>
                <a:cubicBezTo>
                  <a:pt x="340017" y="3309607"/>
                  <a:pt x="332704" y="3320581"/>
                  <a:pt x="347329" y="3316923"/>
                </a:cubicBezTo>
                <a:cubicBezTo>
                  <a:pt x="336361" y="3305949"/>
                  <a:pt x="347329" y="3309607"/>
                  <a:pt x="347329" y="3298633"/>
                </a:cubicBezTo>
                <a:cubicBezTo>
                  <a:pt x="343673" y="3294975"/>
                  <a:pt x="340017" y="3291317"/>
                  <a:pt x="332704" y="3287657"/>
                </a:cubicBezTo>
                <a:cubicBezTo>
                  <a:pt x="332704" y="3291317"/>
                  <a:pt x="325392" y="3305949"/>
                  <a:pt x="321738" y="3294975"/>
                </a:cubicBezTo>
                <a:cubicBezTo>
                  <a:pt x="325392" y="3291317"/>
                  <a:pt x="336361" y="3287657"/>
                  <a:pt x="329051" y="3276683"/>
                </a:cubicBezTo>
                <a:cubicBezTo>
                  <a:pt x="318082" y="3276683"/>
                  <a:pt x="321738" y="3291317"/>
                  <a:pt x="318082" y="3283999"/>
                </a:cubicBezTo>
                <a:cubicBezTo>
                  <a:pt x="321738" y="3280341"/>
                  <a:pt x="314426" y="3273025"/>
                  <a:pt x="310767" y="3273025"/>
                </a:cubicBezTo>
                <a:cubicBezTo>
                  <a:pt x="321738" y="3265709"/>
                  <a:pt x="329051" y="3269367"/>
                  <a:pt x="332704" y="3273025"/>
                </a:cubicBezTo>
                <a:cubicBezTo>
                  <a:pt x="332704" y="3265709"/>
                  <a:pt x="343673" y="3262051"/>
                  <a:pt x="340017" y="3254735"/>
                </a:cubicBezTo>
                <a:cubicBezTo>
                  <a:pt x="347329" y="3251077"/>
                  <a:pt x="369266" y="3262051"/>
                  <a:pt x="365610" y="3247419"/>
                </a:cubicBezTo>
                <a:cubicBezTo>
                  <a:pt x="361954" y="3232787"/>
                  <a:pt x="347329" y="3247419"/>
                  <a:pt x="347329" y="3229129"/>
                </a:cubicBezTo>
                <a:cubicBezTo>
                  <a:pt x="358297" y="3221813"/>
                  <a:pt x="358297" y="3243761"/>
                  <a:pt x="369266" y="3240103"/>
                </a:cubicBezTo>
                <a:cubicBezTo>
                  <a:pt x="376578" y="3221813"/>
                  <a:pt x="387547" y="3207181"/>
                  <a:pt x="380234" y="3185231"/>
                </a:cubicBezTo>
                <a:cubicBezTo>
                  <a:pt x="394859" y="3196205"/>
                  <a:pt x="387547" y="3170599"/>
                  <a:pt x="391203" y="3166941"/>
                </a:cubicBezTo>
                <a:cubicBezTo>
                  <a:pt x="398515" y="3159625"/>
                  <a:pt x="413140" y="3170599"/>
                  <a:pt x="413140" y="3159625"/>
                </a:cubicBezTo>
                <a:cubicBezTo>
                  <a:pt x="405827" y="3148651"/>
                  <a:pt x="394859" y="3130361"/>
                  <a:pt x="394859" y="3123045"/>
                </a:cubicBezTo>
                <a:cubicBezTo>
                  <a:pt x="398515" y="3126703"/>
                  <a:pt x="405827" y="3123045"/>
                  <a:pt x="413140" y="3119387"/>
                </a:cubicBezTo>
                <a:cubicBezTo>
                  <a:pt x="424108" y="3123045"/>
                  <a:pt x="405827" y="3134019"/>
                  <a:pt x="420452" y="3134019"/>
                </a:cubicBezTo>
                <a:cubicBezTo>
                  <a:pt x="424108" y="3126703"/>
                  <a:pt x="435075" y="3104754"/>
                  <a:pt x="424108" y="3093779"/>
                </a:cubicBezTo>
                <a:cubicBezTo>
                  <a:pt x="416796" y="3097437"/>
                  <a:pt x="420452" y="3112069"/>
                  <a:pt x="413140" y="3108412"/>
                </a:cubicBezTo>
                <a:cubicBezTo>
                  <a:pt x="409484" y="3082806"/>
                  <a:pt x="438733" y="3064515"/>
                  <a:pt x="431419" y="3042567"/>
                </a:cubicBezTo>
                <a:cubicBezTo>
                  <a:pt x="442389" y="3035252"/>
                  <a:pt x="449699" y="3027936"/>
                  <a:pt x="457012" y="3024277"/>
                </a:cubicBezTo>
                <a:cubicBezTo>
                  <a:pt x="464324" y="3016960"/>
                  <a:pt x="467980" y="3009643"/>
                  <a:pt x="460668" y="2998670"/>
                </a:cubicBezTo>
                <a:cubicBezTo>
                  <a:pt x="467980" y="2998670"/>
                  <a:pt x="475292" y="3002327"/>
                  <a:pt x="475292" y="2991354"/>
                </a:cubicBezTo>
                <a:cubicBezTo>
                  <a:pt x="471636" y="2991354"/>
                  <a:pt x="467980" y="2987695"/>
                  <a:pt x="460668" y="2991354"/>
                </a:cubicBezTo>
                <a:cubicBezTo>
                  <a:pt x="457012" y="2984037"/>
                  <a:pt x="457012" y="2976721"/>
                  <a:pt x="453356" y="2969406"/>
                </a:cubicBezTo>
                <a:cubicBezTo>
                  <a:pt x="475292" y="2980379"/>
                  <a:pt x="460668" y="2940142"/>
                  <a:pt x="475292" y="2947458"/>
                </a:cubicBezTo>
                <a:cubicBezTo>
                  <a:pt x="467980" y="2947458"/>
                  <a:pt x="475292" y="2958431"/>
                  <a:pt x="478949" y="2958431"/>
                </a:cubicBezTo>
                <a:cubicBezTo>
                  <a:pt x="478949" y="2951115"/>
                  <a:pt x="497229" y="2951115"/>
                  <a:pt x="489917" y="2940142"/>
                </a:cubicBezTo>
                <a:cubicBezTo>
                  <a:pt x="475292" y="2936482"/>
                  <a:pt x="489917" y="2929166"/>
                  <a:pt x="486261" y="2918192"/>
                </a:cubicBezTo>
                <a:cubicBezTo>
                  <a:pt x="493573" y="2910876"/>
                  <a:pt x="493573" y="2929166"/>
                  <a:pt x="500885" y="2921850"/>
                </a:cubicBezTo>
                <a:cubicBezTo>
                  <a:pt x="500885" y="2918192"/>
                  <a:pt x="497229" y="2914534"/>
                  <a:pt x="500885" y="2914534"/>
                </a:cubicBezTo>
                <a:cubicBezTo>
                  <a:pt x="511854" y="2921850"/>
                  <a:pt x="497229" y="2940142"/>
                  <a:pt x="515510" y="2943800"/>
                </a:cubicBezTo>
                <a:cubicBezTo>
                  <a:pt x="508198" y="2925508"/>
                  <a:pt x="544757" y="2921850"/>
                  <a:pt x="522822" y="2903560"/>
                </a:cubicBezTo>
                <a:cubicBezTo>
                  <a:pt x="526478" y="2899902"/>
                  <a:pt x="530135" y="2903560"/>
                  <a:pt x="533791" y="2903560"/>
                </a:cubicBezTo>
                <a:cubicBezTo>
                  <a:pt x="530135" y="2888928"/>
                  <a:pt x="544757" y="2885270"/>
                  <a:pt x="533791" y="2877954"/>
                </a:cubicBezTo>
                <a:cubicBezTo>
                  <a:pt x="522822" y="2877954"/>
                  <a:pt x="533791" y="2892586"/>
                  <a:pt x="522822" y="2888928"/>
                </a:cubicBezTo>
                <a:cubicBezTo>
                  <a:pt x="522822" y="2866980"/>
                  <a:pt x="533791" y="2859664"/>
                  <a:pt x="522822" y="2841372"/>
                </a:cubicBezTo>
                <a:cubicBezTo>
                  <a:pt x="530135" y="2841372"/>
                  <a:pt x="533791" y="2852348"/>
                  <a:pt x="541101" y="2852348"/>
                </a:cubicBezTo>
                <a:cubicBezTo>
                  <a:pt x="526478" y="2856006"/>
                  <a:pt x="537447" y="2877954"/>
                  <a:pt x="548415" y="2877954"/>
                </a:cubicBezTo>
                <a:cubicBezTo>
                  <a:pt x="544757" y="2863322"/>
                  <a:pt x="552072" y="2856006"/>
                  <a:pt x="552072" y="2845032"/>
                </a:cubicBezTo>
                <a:cubicBezTo>
                  <a:pt x="548415" y="2841372"/>
                  <a:pt x="541101" y="2841372"/>
                  <a:pt x="533791" y="2841372"/>
                </a:cubicBezTo>
                <a:cubicBezTo>
                  <a:pt x="526478" y="2826740"/>
                  <a:pt x="537447" y="2823082"/>
                  <a:pt x="533791" y="2812108"/>
                </a:cubicBezTo>
                <a:cubicBezTo>
                  <a:pt x="544757" y="2808450"/>
                  <a:pt x="548415" y="2815766"/>
                  <a:pt x="552072" y="2815766"/>
                </a:cubicBezTo>
                <a:cubicBezTo>
                  <a:pt x="544757" y="2790160"/>
                  <a:pt x="574007" y="2771870"/>
                  <a:pt x="566694" y="2746262"/>
                </a:cubicBezTo>
                <a:cubicBezTo>
                  <a:pt x="574007" y="2749920"/>
                  <a:pt x="577663" y="2760894"/>
                  <a:pt x="584976" y="2764552"/>
                </a:cubicBezTo>
                <a:cubicBezTo>
                  <a:pt x="595944" y="2753578"/>
                  <a:pt x="570351" y="2749920"/>
                  <a:pt x="584976" y="2742604"/>
                </a:cubicBezTo>
                <a:cubicBezTo>
                  <a:pt x="584976" y="2746262"/>
                  <a:pt x="588631" y="2749920"/>
                  <a:pt x="592287" y="2746262"/>
                </a:cubicBezTo>
                <a:cubicBezTo>
                  <a:pt x="592287" y="2742604"/>
                  <a:pt x="592287" y="2731630"/>
                  <a:pt x="584976" y="2727972"/>
                </a:cubicBezTo>
                <a:cubicBezTo>
                  <a:pt x="581319" y="2731630"/>
                  <a:pt x="577663" y="2738946"/>
                  <a:pt x="574007" y="2742604"/>
                </a:cubicBezTo>
                <a:cubicBezTo>
                  <a:pt x="570351" y="2735288"/>
                  <a:pt x="566694" y="2735288"/>
                  <a:pt x="559384" y="2738946"/>
                </a:cubicBezTo>
                <a:cubicBezTo>
                  <a:pt x="563040" y="2720656"/>
                  <a:pt x="574007" y="2709682"/>
                  <a:pt x="581319" y="2698708"/>
                </a:cubicBezTo>
                <a:cubicBezTo>
                  <a:pt x="577663" y="2680418"/>
                  <a:pt x="566694" y="2684076"/>
                  <a:pt x="559384" y="2676760"/>
                </a:cubicBezTo>
                <a:cubicBezTo>
                  <a:pt x="574007" y="2669444"/>
                  <a:pt x="570351" y="2680418"/>
                  <a:pt x="584976" y="2676760"/>
                </a:cubicBezTo>
                <a:cubicBezTo>
                  <a:pt x="592287" y="2706024"/>
                  <a:pt x="577663" y="2709682"/>
                  <a:pt x="574007" y="2727972"/>
                </a:cubicBezTo>
                <a:cubicBezTo>
                  <a:pt x="584976" y="2720656"/>
                  <a:pt x="588631" y="2724314"/>
                  <a:pt x="595944" y="2720656"/>
                </a:cubicBezTo>
                <a:cubicBezTo>
                  <a:pt x="606912" y="2731630"/>
                  <a:pt x="603256" y="2735288"/>
                  <a:pt x="617880" y="2742604"/>
                </a:cubicBezTo>
                <a:cubicBezTo>
                  <a:pt x="610568" y="2742604"/>
                  <a:pt x="610568" y="2764552"/>
                  <a:pt x="614224" y="2760894"/>
                </a:cubicBezTo>
                <a:cubicBezTo>
                  <a:pt x="628849" y="2760894"/>
                  <a:pt x="625193" y="2735288"/>
                  <a:pt x="610568" y="2731630"/>
                </a:cubicBezTo>
                <a:cubicBezTo>
                  <a:pt x="625193" y="2735288"/>
                  <a:pt x="625193" y="2713340"/>
                  <a:pt x="617880" y="2709682"/>
                </a:cubicBezTo>
                <a:cubicBezTo>
                  <a:pt x="606912" y="2709682"/>
                  <a:pt x="617880" y="2720656"/>
                  <a:pt x="606912" y="2720656"/>
                </a:cubicBezTo>
                <a:cubicBezTo>
                  <a:pt x="606912" y="2716998"/>
                  <a:pt x="603256" y="2720656"/>
                  <a:pt x="595944" y="2720656"/>
                </a:cubicBezTo>
                <a:cubicBezTo>
                  <a:pt x="599600" y="2698708"/>
                  <a:pt x="614224" y="2680418"/>
                  <a:pt x="625193" y="2662126"/>
                </a:cubicBezTo>
                <a:cubicBezTo>
                  <a:pt x="632505" y="2654810"/>
                  <a:pt x="636162" y="2647494"/>
                  <a:pt x="636162" y="2636520"/>
                </a:cubicBezTo>
                <a:cubicBezTo>
                  <a:pt x="636162" y="2632862"/>
                  <a:pt x="636162" y="2625546"/>
                  <a:pt x="625193" y="2618230"/>
                </a:cubicBezTo>
                <a:cubicBezTo>
                  <a:pt x="627020" y="2620059"/>
                  <a:pt x="626106" y="2623717"/>
                  <a:pt x="624279" y="2626003"/>
                </a:cubicBezTo>
                <a:lnTo>
                  <a:pt x="620192" y="2625711"/>
                </a:lnTo>
                <a:lnTo>
                  <a:pt x="620693" y="2620200"/>
                </a:lnTo>
                <a:lnTo>
                  <a:pt x="621729" y="2618230"/>
                </a:lnTo>
                <a:lnTo>
                  <a:pt x="622451" y="2616858"/>
                </a:lnTo>
                <a:cubicBezTo>
                  <a:pt x="624279" y="2613657"/>
                  <a:pt x="625193" y="2610914"/>
                  <a:pt x="621537" y="2610914"/>
                </a:cubicBezTo>
                <a:lnTo>
                  <a:pt x="620693" y="2620200"/>
                </a:lnTo>
                <a:lnTo>
                  <a:pt x="617880" y="2625546"/>
                </a:lnTo>
                <a:lnTo>
                  <a:pt x="620192" y="2625711"/>
                </a:lnTo>
                <a:lnTo>
                  <a:pt x="617880" y="2651152"/>
                </a:lnTo>
                <a:cubicBezTo>
                  <a:pt x="599600" y="2647494"/>
                  <a:pt x="610568" y="2669444"/>
                  <a:pt x="599600" y="2673102"/>
                </a:cubicBezTo>
                <a:cubicBezTo>
                  <a:pt x="592287" y="2662126"/>
                  <a:pt x="606912" y="2662126"/>
                  <a:pt x="603256" y="2654810"/>
                </a:cubicBezTo>
                <a:cubicBezTo>
                  <a:pt x="599600" y="2654810"/>
                  <a:pt x="595944" y="2647494"/>
                  <a:pt x="588631" y="2647494"/>
                </a:cubicBezTo>
                <a:cubicBezTo>
                  <a:pt x="588631" y="2632862"/>
                  <a:pt x="577663" y="2629204"/>
                  <a:pt x="592287" y="2625546"/>
                </a:cubicBezTo>
                <a:cubicBezTo>
                  <a:pt x="599600" y="2632862"/>
                  <a:pt x="592287" y="2651152"/>
                  <a:pt x="606912" y="2647494"/>
                </a:cubicBezTo>
                <a:cubicBezTo>
                  <a:pt x="599600" y="2629204"/>
                  <a:pt x="603256" y="2614572"/>
                  <a:pt x="592287" y="2610914"/>
                </a:cubicBezTo>
                <a:cubicBezTo>
                  <a:pt x="581319" y="2607256"/>
                  <a:pt x="584976" y="2629204"/>
                  <a:pt x="574007" y="2614572"/>
                </a:cubicBezTo>
                <a:cubicBezTo>
                  <a:pt x="577663" y="2614572"/>
                  <a:pt x="581319" y="2610914"/>
                  <a:pt x="577663" y="2603598"/>
                </a:cubicBezTo>
                <a:cubicBezTo>
                  <a:pt x="595944" y="2610914"/>
                  <a:pt x="595944" y="2581648"/>
                  <a:pt x="614224" y="2603598"/>
                </a:cubicBezTo>
                <a:cubicBezTo>
                  <a:pt x="606912" y="2588964"/>
                  <a:pt x="610568" y="2548726"/>
                  <a:pt x="628849" y="2545068"/>
                </a:cubicBezTo>
                <a:cubicBezTo>
                  <a:pt x="625193" y="2545068"/>
                  <a:pt x="625193" y="2541410"/>
                  <a:pt x="621537" y="2541410"/>
                </a:cubicBezTo>
                <a:cubicBezTo>
                  <a:pt x="625193" y="2537752"/>
                  <a:pt x="628849" y="2537752"/>
                  <a:pt x="625193" y="2530436"/>
                </a:cubicBezTo>
                <a:cubicBezTo>
                  <a:pt x="632505" y="2534094"/>
                  <a:pt x="639817" y="2537752"/>
                  <a:pt x="643473" y="2545068"/>
                </a:cubicBezTo>
                <a:cubicBezTo>
                  <a:pt x="632505" y="2552384"/>
                  <a:pt x="628849" y="2563358"/>
                  <a:pt x="625193" y="2574332"/>
                </a:cubicBezTo>
                <a:cubicBezTo>
                  <a:pt x="632505" y="2577990"/>
                  <a:pt x="632505" y="2588964"/>
                  <a:pt x="639817" y="2585306"/>
                </a:cubicBezTo>
                <a:cubicBezTo>
                  <a:pt x="632505" y="2567016"/>
                  <a:pt x="658098" y="2556042"/>
                  <a:pt x="650786" y="2534094"/>
                </a:cubicBezTo>
                <a:cubicBezTo>
                  <a:pt x="639817" y="2534094"/>
                  <a:pt x="639817" y="2541410"/>
                  <a:pt x="636162" y="2530436"/>
                </a:cubicBezTo>
                <a:cubicBezTo>
                  <a:pt x="636162" y="2515804"/>
                  <a:pt x="665409" y="2497514"/>
                  <a:pt x="647130" y="2486539"/>
                </a:cubicBezTo>
                <a:cubicBezTo>
                  <a:pt x="658098" y="2490196"/>
                  <a:pt x="669067" y="2493856"/>
                  <a:pt x="661754" y="2471906"/>
                </a:cubicBezTo>
                <a:cubicBezTo>
                  <a:pt x="669067" y="2471906"/>
                  <a:pt x="672723" y="2475564"/>
                  <a:pt x="676377" y="2475564"/>
                </a:cubicBezTo>
                <a:cubicBezTo>
                  <a:pt x="683690" y="2486539"/>
                  <a:pt x="665409" y="2479222"/>
                  <a:pt x="672723" y="2490196"/>
                </a:cubicBezTo>
                <a:cubicBezTo>
                  <a:pt x="694658" y="2482881"/>
                  <a:pt x="672723" y="2497514"/>
                  <a:pt x="683690" y="2497514"/>
                </a:cubicBezTo>
                <a:cubicBezTo>
                  <a:pt x="694658" y="2497514"/>
                  <a:pt x="687345" y="2486539"/>
                  <a:pt x="694658" y="2482881"/>
                </a:cubicBezTo>
                <a:cubicBezTo>
                  <a:pt x="676377" y="2482881"/>
                  <a:pt x="687345" y="2468248"/>
                  <a:pt x="672723" y="2464591"/>
                </a:cubicBezTo>
                <a:cubicBezTo>
                  <a:pt x="680033" y="2464591"/>
                  <a:pt x="701970" y="2457275"/>
                  <a:pt x="691002" y="2442642"/>
                </a:cubicBezTo>
                <a:cubicBezTo>
                  <a:pt x="694658" y="2442642"/>
                  <a:pt x="694658" y="2438985"/>
                  <a:pt x="701970" y="2438985"/>
                </a:cubicBezTo>
                <a:cubicBezTo>
                  <a:pt x="720251" y="2446300"/>
                  <a:pt x="694658" y="2468248"/>
                  <a:pt x="716595" y="2468248"/>
                </a:cubicBezTo>
                <a:cubicBezTo>
                  <a:pt x="701970" y="2479222"/>
                  <a:pt x="698314" y="2490196"/>
                  <a:pt x="694658" y="2504830"/>
                </a:cubicBezTo>
                <a:cubicBezTo>
                  <a:pt x="691002" y="2515804"/>
                  <a:pt x="687345" y="2530436"/>
                  <a:pt x="683690" y="2541410"/>
                </a:cubicBezTo>
                <a:cubicBezTo>
                  <a:pt x="701970" y="2545068"/>
                  <a:pt x="687345" y="2515804"/>
                  <a:pt x="705626" y="2526778"/>
                </a:cubicBezTo>
                <a:cubicBezTo>
                  <a:pt x="705626" y="2515804"/>
                  <a:pt x="701970" y="2512146"/>
                  <a:pt x="694658" y="2504830"/>
                </a:cubicBezTo>
                <a:cubicBezTo>
                  <a:pt x="709282" y="2497514"/>
                  <a:pt x="698314" y="2497514"/>
                  <a:pt x="712938" y="2504830"/>
                </a:cubicBezTo>
                <a:cubicBezTo>
                  <a:pt x="712938" y="2497514"/>
                  <a:pt x="720251" y="2493856"/>
                  <a:pt x="709282" y="2490196"/>
                </a:cubicBezTo>
                <a:cubicBezTo>
                  <a:pt x="716595" y="2475564"/>
                  <a:pt x="723907" y="2504830"/>
                  <a:pt x="734876" y="2508488"/>
                </a:cubicBezTo>
                <a:cubicBezTo>
                  <a:pt x="731219" y="2493856"/>
                  <a:pt x="749501" y="2493856"/>
                  <a:pt x="749501" y="2479222"/>
                </a:cubicBezTo>
                <a:cubicBezTo>
                  <a:pt x="742188" y="2479222"/>
                  <a:pt x="738532" y="2475564"/>
                  <a:pt x="734876" y="2475564"/>
                </a:cubicBezTo>
                <a:cubicBezTo>
                  <a:pt x="738532" y="2486539"/>
                  <a:pt x="731219" y="2486539"/>
                  <a:pt x="731219" y="2493856"/>
                </a:cubicBezTo>
                <a:cubicBezTo>
                  <a:pt x="727563" y="2497514"/>
                  <a:pt x="712938" y="2486539"/>
                  <a:pt x="720251" y="2479222"/>
                </a:cubicBezTo>
                <a:cubicBezTo>
                  <a:pt x="716595" y="2486539"/>
                  <a:pt x="731219" y="2493856"/>
                  <a:pt x="727563" y="2486539"/>
                </a:cubicBezTo>
                <a:cubicBezTo>
                  <a:pt x="727563" y="2479222"/>
                  <a:pt x="723907" y="2471906"/>
                  <a:pt x="720251" y="2468248"/>
                </a:cubicBezTo>
                <a:cubicBezTo>
                  <a:pt x="723907" y="2464591"/>
                  <a:pt x="742188" y="2453616"/>
                  <a:pt x="734876" y="2446300"/>
                </a:cubicBezTo>
                <a:cubicBezTo>
                  <a:pt x="720251" y="2446300"/>
                  <a:pt x="727563" y="2460933"/>
                  <a:pt x="716595" y="2460933"/>
                </a:cubicBezTo>
                <a:cubicBezTo>
                  <a:pt x="709282" y="2449958"/>
                  <a:pt x="727563" y="2449958"/>
                  <a:pt x="716595" y="2438985"/>
                </a:cubicBezTo>
                <a:cubicBezTo>
                  <a:pt x="734876" y="2449958"/>
                  <a:pt x="753156" y="2413376"/>
                  <a:pt x="734876" y="2402403"/>
                </a:cubicBezTo>
                <a:cubicBezTo>
                  <a:pt x="745844" y="2398745"/>
                  <a:pt x="753156" y="2409718"/>
                  <a:pt x="753156" y="2398745"/>
                </a:cubicBezTo>
                <a:cubicBezTo>
                  <a:pt x="753156" y="2391428"/>
                  <a:pt x="745844" y="2391428"/>
                  <a:pt x="745844" y="2387770"/>
                </a:cubicBezTo>
                <a:cubicBezTo>
                  <a:pt x="753156" y="2384112"/>
                  <a:pt x="745844" y="2376797"/>
                  <a:pt x="745844" y="2373139"/>
                </a:cubicBezTo>
                <a:cubicBezTo>
                  <a:pt x="749501" y="2369481"/>
                  <a:pt x="760468" y="2365822"/>
                  <a:pt x="764125" y="2358506"/>
                </a:cubicBezTo>
                <a:lnTo>
                  <a:pt x="774024" y="2400603"/>
                </a:lnTo>
                <a:lnTo>
                  <a:pt x="771437" y="2402403"/>
                </a:lnTo>
                <a:lnTo>
                  <a:pt x="775600" y="2407303"/>
                </a:lnTo>
                <a:lnTo>
                  <a:pt x="778749" y="2420694"/>
                </a:lnTo>
                <a:cubicBezTo>
                  <a:pt x="782405" y="2417036"/>
                  <a:pt x="781490" y="2414292"/>
                  <a:pt x="779206" y="2411548"/>
                </a:cubicBezTo>
                <a:lnTo>
                  <a:pt x="775600" y="2407303"/>
                </a:lnTo>
                <a:lnTo>
                  <a:pt x="774024" y="2400603"/>
                </a:lnTo>
                <a:lnTo>
                  <a:pt x="781947" y="2395087"/>
                </a:lnTo>
                <a:cubicBezTo>
                  <a:pt x="783319" y="2391428"/>
                  <a:pt x="784232" y="2387770"/>
                  <a:pt x="789716" y="2387770"/>
                </a:cubicBezTo>
                <a:cubicBezTo>
                  <a:pt x="793374" y="2395087"/>
                  <a:pt x="800684" y="2395087"/>
                  <a:pt x="807997" y="2391428"/>
                </a:cubicBezTo>
                <a:cubicBezTo>
                  <a:pt x="800684" y="2373139"/>
                  <a:pt x="822621" y="2376797"/>
                  <a:pt x="822621" y="2373139"/>
                </a:cubicBezTo>
                <a:cubicBezTo>
                  <a:pt x="818965" y="2369481"/>
                  <a:pt x="818965" y="2362164"/>
                  <a:pt x="815309" y="2358506"/>
                </a:cubicBezTo>
                <a:cubicBezTo>
                  <a:pt x="811653" y="2362164"/>
                  <a:pt x="811653" y="2380454"/>
                  <a:pt x="804340" y="2369481"/>
                </a:cubicBezTo>
                <a:cubicBezTo>
                  <a:pt x="807997" y="2365822"/>
                  <a:pt x="807997" y="2347533"/>
                  <a:pt x="804340" y="2351191"/>
                </a:cubicBezTo>
                <a:cubicBezTo>
                  <a:pt x="804340" y="2358506"/>
                  <a:pt x="793374" y="2369481"/>
                  <a:pt x="786060" y="2358506"/>
                </a:cubicBezTo>
                <a:cubicBezTo>
                  <a:pt x="778749" y="2336558"/>
                  <a:pt x="800684" y="2340216"/>
                  <a:pt x="789716" y="2321927"/>
                </a:cubicBezTo>
                <a:cubicBezTo>
                  <a:pt x="797030" y="2321927"/>
                  <a:pt x="797030" y="2325585"/>
                  <a:pt x="800684" y="2329243"/>
                </a:cubicBezTo>
                <a:cubicBezTo>
                  <a:pt x="804340" y="2318267"/>
                  <a:pt x="818965" y="2307293"/>
                  <a:pt x="807997" y="2296319"/>
                </a:cubicBezTo>
                <a:cubicBezTo>
                  <a:pt x="829933" y="2289003"/>
                  <a:pt x="818965" y="2274371"/>
                  <a:pt x="822621" y="2259739"/>
                </a:cubicBezTo>
                <a:cubicBezTo>
                  <a:pt x="822621" y="2259739"/>
                  <a:pt x="840902" y="2256081"/>
                  <a:pt x="829933" y="2248765"/>
                </a:cubicBezTo>
                <a:cubicBezTo>
                  <a:pt x="837246" y="2245107"/>
                  <a:pt x="837246" y="2252423"/>
                  <a:pt x="844558" y="2248765"/>
                </a:cubicBezTo>
                <a:cubicBezTo>
                  <a:pt x="833590" y="2237789"/>
                  <a:pt x="859183" y="2226815"/>
                  <a:pt x="859183" y="2212183"/>
                </a:cubicBezTo>
                <a:cubicBezTo>
                  <a:pt x="859183" y="2219499"/>
                  <a:pt x="866495" y="2223157"/>
                  <a:pt x="873807" y="2219499"/>
                </a:cubicBezTo>
                <a:cubicBezTo>
                  <a:pt x="884776" y="2215841"/>
                  <a:pt x="866495" y="2212183"/>
                  <a:pt x="873807" y="2204867"/>
                </a:cubicBezTo>
                <a:cubicBezTo>
                  <a:pt x="873807" y="2212183"/>
                  <a:pt x="877463" y="2212183"/>
                  <a:pt x="884776" y="2212183"/>
                </a:cubicBezTo>
                <a:cubicBezTo>
                  <a:pt x="877463" y="2201209"/>
                  <a:pt x="895742" y="2208525"/>
                  <a:pt x="892088" y="2201209"/>
                </a:cubicBezTo>
                <a:cubicBezTo>
                  <a:pt x="892088" y="2193893"/>
                  <a:pt x="881120" y="2197551"/>
                  <a:pt x="881120" y="2190235"/>
                </a:cubicBezTo>
                <a:cubicBezTo>
                  <a:pt x="892088" y="2182919"/>
                  <a:pt x="884776" y="2157313"/>
                  <a:pt x="899398" y="2149997"/>
                </a:cubicBezTo>
                <a:cubicBezTo>
                  <a:pt x="903056" y="2157313"/>
                  <a:pt x="906713" y="2160971"/>
                  <a:pt x="910367" y="2160971"/>
                </a:cubicBezTo>
                <a:cubicBezTo>
                  <a:pt x="906713" y="2142679"/>
                  <a:pt x="910367" y="2135363"/>
                  <a:pt x="921335" y="2146339"/>
                </a:cubicBezTo>
                <a:cubicBezTo>
                  <a:pt x="924992" y="2128047"/>
                  <a:pt x="928648" y="2106099"/>
                  <a:pt x="950585" y="2109757"/>
                </a:cubicBezTo>
                <a:cubicBezTo>
                  <a:pt x="943272" y="2098783"/>
                  <a:pt x="957897" y="2098783"/>
                  <a:pt x="957897" y="2087809"/>
                </a:cubicBezTo>
                <a:cubicBezTo>
                  <a:pt x="950585" y="2080493"/>
                  <a:pt x="957897" y="2080493"/>
                  <a:pt x="950585" y="2069519"/>
                </a:cubicBezTo>
                <a:cubicBezTo>
                  <a:pt x="961553" y="2069519"/>
                  <a:pt x="961553" y="2073177"/>
                  <a:pt x="965209" y="2065859"/>
                </a:cubicBezTo>
                <a:cubicBezTo>
                  <a:pt x="976178" y="2073177"/>
                  <a:pt x="965209" y="2076835"/>
                  <a:pt x="965209" y="2087809"/>
                </a:cubicBezTo>
                <a:cubicBezTo>
                  <a:pt x="976178" y="2087809"/>
                  <a:pt x="979834" y="2102441"/>
                  <a:pt x="983490" y="2109757"/>
                </a:cubicBezTo>
                <a:cubicBezTo>
                  <a:pt x="994458" y="2106099"/>
                  <a:pt x="998115" y="2098783"/>
                  <a:pt x="990802" y="2084151"/>
                </a:cubicBezTo>
                <a:cubicBezTo>
                  <a:pt x="1001771" y="2076835"/>
                  <a:pt x="1020050" y="2076835"/>
                  <a:pt x="1009083" y="2051227"/>
                </a:cubicBezTo>
                <a:cubicBezTo>
                  <a:pt x="1016395" y="2043911"/>
                  <a:pt x="1023708" y="2065859"/>
                  <a:pt x="1023708" y="2054885"/>
                </a:cubicBezTo>
                <a:cubicBezTo>
                  <a:pt x="1023708" y="2051227"/>
                  <a:pt x="1020050" y="2051227"/>
                  <a:pt x="1020050" y="2047569"/>
                </a:cubicBezTo>
                <a:cubicBezTo>
                  <a:pt x="1023708" y="2043911"/>
                  <a:pt x="1031018" y="2043911"/>
                  <a:pt x="1034674" y="2036595"/>
                </a:cubicBezTo>
                <a:cubicBezTo>
                  <a:pt x="1038330" y="2032937"/>
                  <a:pt x="1041987" y="2025621"/>
                  <a:pt x="1045643" y="2021963"/>
                </a:cubicBezTo>
                <a:cubicBezTo>
                  <a:pt x="1052955" y="2007331"/>
                  <a:pt x="1060267" y="1992699"/>
                  <a:pt x="1071236" y="1989041"/>
                </a:cubicBezTo>
                <a:cubicBezTo>
                  <a:pt x="1056612" y="1989041"/>
                  <a:pt x="1060267" y="1989041"/>
                  <a:pt x="1045643" y="1985383"/>
                </a:cubicBezTo>
                <a:cubicBezTo>
                  <a:pt x="1049299" y="2000015"/>
                  <a:pt x="1034674" y="1989041"/>
                  <a:pt x="1041987" y="2000015"/>
                </a:cubicBezTo>
                <a:cubicBezTo>
                  <a:pt x="1045643" y="2000015"/>
                  <a:pt x="1045643" y="1996357"/>
                  <a:pt x="1045643" y="2000015"/>
                </a:cubicBezTo>
                <a:cubicBezTo>
                  <a:pt x="1041987" y="2010989"/>
                  <a:pt x="1038330" y="2018305"/>
                  <a:pt x="1031018" y="2021963"/>
                </a:cubicBezTo>
                <a:cubicBezTo>
                  <a:pt x="1023708" y="2025621"/>
                  <a:pt x="1016395" y="2029279"/>
                  <a:pt x="1012739" y="2040253"/>
                </a:cubicBezTo>
                <a:cubicBezTo>
                  <a:pt x="1012739" y="2032937"/>
                  <a:pt x="1020050" y="2021963"/>
                  <a:pt x="1005427" y="2025621"/>
                </a:cubicBezTo>
                <a:cubicBezTo>
                  <a:pt x="1005427" y="2010989"/>
                  <a:pt x="1009083" y="2010989"/>
                  <a:pt x="1020050" y="2014647"/>
                </a:cubicBezTo>
                <a:cubicBezTo>
                  <a:pt x="1020050" y="2007331"/>
                  <a:pt x="1023708" y="1978066"/>
                  <a:pt x="1034674" y="1974409"/>
                </a:cubicBezTo>
                <a:cubicBezTo>
                  <a:pt x="1038330" y="1978066"/>
                  <a:pt x="1038330" y="1985383"/>
                  <a:pt x="1045643" y="1981725"/>
                </a:cubicBezTo>
                <a:cubicBezTo>
                  <a:pt x="1052955" y="1981725"/>
                  <a:pt x="1045643" y="1970751"/>
                  <a:pt x="1049299" y="1967092"/>
                </a:cubicBezTo>
                <a:cubicBezTo>
                  <a:pt x="1049299" y="1967092"/>
                  <a:pt x="1045643" y="1967092"/>
                  <a:pt x="1041987" y="1967092"/>
                </a:cubicBezTo>
                <a:cubicBezTo>
                  <a:pt x="1056612" y="1948802"/>
                  <a:pt x="1063923" y="1930512"/>
                  <a:pt x="1074892" y="1908564"/>
                </a:cubicBezTo>
                <a:cubicBezTo>
                  <a:pt x="1082204" y="1908564"/>
                  <a:pt x="1082204" y="1915880"/>
                  <a:pt x="1093173" y="1912222"/>
                </a:cubicBezTo>
                <a:cubicBezTo>
                  <a:pt x="1089516" y="1908564"/>
                  <a:pt x="1089516" y="1904906"/>
                  <a:pt x="1089516" y="1897590"/>
                </a:cubicBezTo>
                <a:cubicBezTo>
                  <a:pt x="1096829" y="1897590"/>
                  <a:pt x="1096829" y="1904906"/>
                  <a:pt x="1100485" y="1908564"/>
                </a:cubicBezTo>
                <a:cubicBezTo>
                  <a:pt x="1100485" y="1901248"/>
                  <a:pt x="1107798" y="1901248"/>
                  <a:pt x="1104141" y="1893930"/>
                </a:cubicBezTo>
                <a:cubicBezTo>
                  <a:pt x="1100485" y="1890272"/>
                  <a:pt x="1096829" y="1893930"/>
                  <a:pt x="1093173" y="1890272"/>
                </a:cubicBezTo>
                <a:cubicBezTo>
                  <a:pt x="1100485" y="1886614"/>
                  <a:pt x="1100485" y="1875640"/>
                  <a:pt x="1107798" y="1875640"/>
                </a:cubicBezTo>
                <a:cubicBezTo>
                  <a:pt x="1111453" y="1879298"/>
                  <a:pt x="1111453" y="1886614"/>
                  <a:pt x="1115109" y="1886614"/>
                </a:cubicBezTo>
                <a:cubicBezTo>
                  <a:pt x="1115109" y="1879298"/>
                  <a:pt x="1122422" y="1879298"/>
                  <a:pt x="1118766" y="1868323"/>
                </a:cubicBezTo>
                <a:cubicBezTo>
                  <a:pt x="1111453" y="1868323"/>
                  <a:pt x="1107798" y="1864665"/>
                  <a:pt x="1107798" y="1861007"/>
                </a:cubicBezTo>
                <a:cubicBezTo>
                  <a:pt x="1129732" y="1868323"/>
                  <a:pt x="1118766" y="1839059"/>
                  <a:pt x="1133390" y="1835401"/>
                </a:cubicBezTo>
                <a:cubicBezTo>
                  <a:pt x="1137046" y="1835401"/>
                  <a:pt x="1133390" y="1846375"/>
                  <a:pt x="1140701" y="1850033"/>
                </a:cubicBezTo>
                <a:cubicBezTo>
                  <a:pt x="1169950" y="1839059"/>
                  <a:pt x="1169950" y="1784188"/>
                  <a:pt x="1217480" y="1780530"/>
                </a:cubicBezTo>
                <a:cubicBezTo>
                  <a:pt x="1213824" y="1773214"/>
                  <a:pt x="1206512" y="1776872"/>
                  <a:pt x="1206512" y="1769556"/>
                </a:cubicBezTo>
                <a:cubicBezTo>
                  <a:pt x="1217480" y="1758582"/>
                  <a:pt x="1210168" y="1773214"/>
                  <a:pt x="1221137" y="1773214"/>
                </a:cubicBezTo>
                <a:cubicBezTo>
                  <a:pt x="1228448" y="1762240"/>
                  <a:pt x="1217480" y="1769556"/>
                  <a:pt x="1217480" y="1758582"/>
                </a:cubicBezTo>
                <a:cubicBezTo>
                  <a:pt x="1224792" y="1758582"/>
                  <a:pt x="1224792" y="1765898"/>
                  <a:pt x="1232104" y="1762240"/>
                </a:cubicBezTo>
                <a:cubicBezTo>
                  <a:pt x="1235761" y="1751266"/>
                  <a:pt x="1246729" y="1751266"/>
                  <a:pt x="1246729" y="1736634"/>
                </a:cubicBezTo>
                <a:cubicBezTo>
                  <a:pt x="1239417" y="1736634"/>
                  <a:pt x="1239417" y="1732976"/>
                  <a:pt x="1235761" y="1729318"/>
                </a:cubicBezTo>
                <a:cubicBezTo>
                  <a:pt x="1239417" y="1729318"/>
                  <a:pt x="1239417" y="1722002"/>
                  <a:pt x="1239417" y="1718342"/>
                </a:cubicBezTo>
                <a:cubicBezTo>
                  <a:pt x="1261352" y="1718342"/>
                  <a:pt x="1250383" y="1696394"/>
                  <a:pt x="1265008" y="1692736"/>
                </a:cubicBezTo>
                <a:cubicBezTo>
                  <a:pt x="1275976" y="1703710"/>
                  <a:pt x="1257698" y="1707368"/>
                  <a:pt x="1257698" y="1714684"/>
                </a:cubicBezTo>
                <a:cubicBezTo>
                  <a:pt x="1261352" y="1714684"/>
                  <a:pt x="1261352" y="1718342"/>
                  <a:pt x="1265008" y="1718342"/>
                </a:cubicBezTo>
                <a:cubicBezTo>
                  <a:pt x="1272320" y="1707368"/>
                  <a:pt x="1286945" y="1696394"/>
                  <a:pt x="1297913" y="1685420"/>
                </a:cubicBezTo>
                <a:cubicBezTo>
                  <a:pt x="1283289" y="1685420"/>
                  <a:pt x="1275976" y="1689078"/>
                  <a:pt x="1272320" y="1700052"/>
                </a:cubicBezTo>
                <a:cubicBezTo>
                  <a:pt x="1272320" y="1692736"/>
                  <a:pt x="1265008" y="1692736"/>
                  <a:pt x="1265008" y="1689078"/>
                </a:cubicBezTo>
                <a:cubicBezTo>
                  <a:pt x="1286945" y="1689078"/>
                  <a:pt x="1268664" y="1678104"/>
                  <a:pt x="1279633" y="1670788"/>
                </a:cubicBezTo>
                <a:cubicBezTo>
                  <a:pt x="1286945" y="1674446"/>
                  <a:pt x="1297913" y="1674446"/>
                  <a:pt x="1305226" y="1667130"/>
                </a:cubicBezTo>
                <a:cubicBezTo>
                  <a:pt x="1294257" y="1659814"/>
                  <a:pt x="1290601" y="1663472"/>
                  <a:pt x="1283289" y="1659814"/>
                </a:cubicBezTo>
                <a:cubicBezTo>
                  <a:pt x="1294257" y="1659814"/>
                  <a:pt x="1290601" y="1648840"/>
                  <a:pt x="1305226" y="1652498"/>
                </a:cubicBezTo>
                <a:cubicBezTo>
                  <a:pt x="1297913" y="1645182"/>
                  <a:pt x="1305226" y="1630548"/>
                  <a:pt x="1316194" y="1641524"/>
                </a:cubicBezTo>
                <a:cubicBezTo>
                  <a:pt x="1316194" y="1615916"/>
                  <a:pt x="1334475" y="1608600"/>
                  <a:pt x="1345443" y="1597626"/>
                </a:cubicBezTo>
                <a:cubicBezTo>
                  <a:pt x="1349099" y="1586652"/>
                  <a:pt x="1334475" y="1575678"/>
                  <a:pt x="1341787" y="1572020"/>
                </a:cubicBezTo>
                <a:cubicBezTo>
                  <a:pt x="1352756" y="1586652"/>
                  <a:pt x="1352756" y="1568362"/>
                  <a:pt x="1367380" y="1579336"/>
                </a:cubicBezTo>
                <a:cubicBezTo>
                  <a:pt x="1360068" y="1550072"/>
                  <a:pt x="1389315" y="1546414"/>
                  <a:pt x="1378349" y="1520806"/>
                </a:cubicBezTo>
                <a:cubicBezTo>
                  <a:pt x="1389315" y="1524464"/>
                  <a:pt x="1385659" y="1509832"/>
                  <a:pt x="1389315" y="1506174"/>
                </a:cubicBezTo>
                <a:cubicBezTo>
                  <a:pt x="1403940" y="1535438"/>
                  <a:pt x="1422221" y="1480568"/>
                  <a:pt x="1425877" y="1465936"/>
                </a:cubicBezTo>
                <a:cubicBezTo>
                  <a:pt x="1440501" y="1473252"/>
                  <a:pt x="1422221" y="1484226"/>
                  <a:pt x="1425877" y="1487884"/>
                </a:cubicBezTo>
                <a:cubicBezTo>
                  <a:pt x="1436845" y="1487884"/>
                  <a:pt x="1444157" y="1487884"/>
                  <a:pt x="1451470" y="1484226"/>
                </a:cubicBezTo>
                <a:cubicBezTo>
                  <a:pt x="1436845" y="1476910"/>
                  <a:pt x="1447814" y="1480568"/>
                  <a:pt x="1451470" y="1473252"/>
                </a:cubicBezTo>
                <a:cubicBezTo>
                  <a:pt x="1444157" y="1465936"/>
                  <a:pt x="1444157" y="1465936"/>
                  <a:pt x="1440501" y="1454960"/>
                </a:cubicBezTo>
                <a:cubicBezTo>
                  <a:pt x="1451470" y="1454960"/>
                  <a:pt x="1447814" y="1469594"/>
                  <a:pt x="1455126" y="1473252"/>
                </a:cubicBezTo>
                <a:cubicBezTo>
                  <a:pt x="1466094" y="1473252"/>
                  <a:pt x="1473407" y="1462278"/>
                  <a:pt x="1484373" y="1480568"/>
                </a:cubicBezTo>
                <a:cubicBezTo>
                  <a:pt x="1480717" y="1465936"/>
                  <a:pt x="1473407" y="1458618"/>
                  <a:pt x="1469751" y="1447644"/>
                </a:cubicBezTo>
                <a:cubicBezTo>
                  <a:pt x="1484373" y="1451302"/>
                  <a:pt x="1491687" y="1440328"/>
                  <a:pt x="1502654" y="1443986"/>
                </a:cubicBezTo>
                <a:cubicBezTo>
                  <a:pt x="1495342" y="1433012"/>
                  <a:pt x="1477063" y="1436670"/>
                  <a:pt x="1469751" y="1429354"/>
                </a:cubicBezTo>
                <a:cubicBezTo>
                  <a:pt x="1477063" y="1414722"/>
                  <a:pt x="1506310" y="1440328"/>
                  <a:pt x="1502654" y="1407406"/>
                </a:cubicBezTo>
                <a:cubicBezTo>
                  <a:pt x="1484373" y="1422038"/>
                  <a:pt x="1477063" y="1403748"/>
                  <a:pt x="1455126" y="1414722"/>
                </a:cubicBezTo>
                <a:cubicBezTo>
                  <a:pt x="1462438" y="1411064"/>
                  <a:pt x="1473407" y="1392774"/>
                  <a:pt x="1480717" y="1396432"/>
                </a:cubicBezTo>
                <a:cubicBezTo>
                  <a:pt x="1477063" y="1400090"/>
                  <a:pt x="1477063" y="1400090"/>
                  <a:pt x="1477063" y="1403748"/>
                </a:cubicBezTo>
                <a:cubicBezTo>
                  <a:pt x="1495342" y="1411064"/>
                  <a:pt x="1502654" y="1407406"/>
                  <a:pt x="1509966" y="1400090"/>
                </a:cubicBezTo>
                <a:cubicBezTo>
                  <a:pt x="1513623" y="1407406"/>
                  <a:pt x="1509966" y="1411064"/>
                  <a:pt x="1524591" y="1414722"/>
                </a:cubicBezTo>
                <a:cubicBezTo>
                  <a:pt x="1524591" y="1411064"/>
                  <a:pt x="1531903" y="1411064"/>
                  <a:pt x="1531903" y="1403748"/>
                </a:cubicBezTo>
                <a:cubicBezTo>
                  <a:pt x="1524591" y="1400090"/>
                  <a:pt x="1520935" y="1411064"/>
                  <a:pt x="1520935" y="1396432"/>
                </a:cubicBezTo>
                <a:cubicBezTo>
                  <a:pt x="1531903" y="1392774"/>
                  <a:pt x="1542872" y="1392774"/>
                  <a:pt x="1535559" y="1374484"/>
                </a:cubicBezTo>
                <a:cubicBezTo>
                  <a:pt x="1553840" y="1381800"/>
                  <a:pt x="1564809" y="1363508"/>
                  <a:pt x="1553840" y="1352534"/>
                </a:cubicBezTo>
                <a:cubicBezTo>
                  <a:pt x="1557496" y="1352534"/>
                  <a:pt x="1561152" y="1356192"/>
                  <a:pt x="1564809" y="1356192"/>
                </a:cubicBezTo>
                <a:cubicBezTo>
                  <a:pt x="1557496" y="1341560"/>
                  <a:pt x="1568465" y="1345218"/>
                  <a:pt x="1572121" y="1334244"/>
                </a:cubicBezTo>
                <a:cubicBezTo>
                  <a:pt x="1583089" y="1337902"/>
                  <a:pt x="1583089" y="1348876"/>
                  <a:pt x="1594058" y="1341560"/>
                </a:cubicBezTo>
                <a:cubicBezTo>
                  <a:pt x="1594058" y="1330586"/>
                  <a:pt x="1594058" y="1312296"/>
                  <a:pt x="1608682" y="1312296"/>
                </a:cubicBezTo>
                <a:cubicBezTo>
                  <a:pt x="1612339" y="1319612"/>
                  <a:pt x="1597714" y="1326928"/>
                  <a:pt x="1608682" y="1334244"/>
                </a:cubicBezTo>
                <a:cubicBezTo>
                  <a:pt x="1612339" y="1326928"/>
                  <a:pt x="1619649" y="1334244"/>
                  <a:pt x="1623305" y="1330586"/>
                </a:cubicBezTo>
                <a:cubicBezTo>
                  <a:pt x="1626961" y="1312296"/>
                  <a:pt x="1630617" y="1312296"/>
                  <a:pt x="1623305" y="1294006"/>
                </a:cubicBezTo>
                <a:cubicBezTo>
                  <a:pt x="1637930" y="1290348"/>
                  <a:pt x="1641586" y="1279373"/>
                  <a:pt x="1645242" y="1268399"/>
                </a:cubicBezTo>
                <a:cubicBezTo>
                  <a:pt x="1648898" y="1253767"/>
                  <a:pt x="1656210" y="1246451"/>
                  <a:pt x="1670835" y="1250109"/>
                </a:cubicBezTo>
                <a:cubicBezTo>
                  <a:pt x="1667179" y="1242793"/>
                  <a:pt x="1667179" y="1239135"/>
                  <a:pt x="1670835" y="1235477"/>
                </a:cubicBezTo>
                <a:cubicBezTo>
                  <a:pt x="1681804" y="1231819"/>
                  <a:pt x="1689116" y="1253767"/>
                  <a:pt x="1696428" y="1242793"/>
                </a:cubicBezTo>
                <a:cubicBezTo>
                  <a:pt x="1696428" y="1235477"/>
                  <a:pt x="1681804" y="1239135"/>
                  <a:pt x="1685460" y="1228161"/>
                </a:cubicBezTo>
                <a:cubicBezTo>
                  <a:pt x="1692773" y="1217187"/>
                  <a:pt x="1707397" y="1213529"/>
                  <a:pt x="1703740" y="1195239"/>
                </a:cubicBezTo>
                <a:cubicBezTo>
                  <a:pt x="1714707" y="1191581"/>
                  <a:pt x="1703740" y="1206213"/>
                  <a:pt x="1714707" y="1209871"/>
                </a:cubicBezTo>
                <a:cubicBezTo>
                  <a:pt x="1722021" y="1202555"/>
                  <a:pt x="1736644" y="1195239"/>
                  <a:pt x="1729332" y="1176947"/>
                </a:cubicBezTo>
                <a:cubicBezTo>
                  <a:pt x="1736644" y="1173289"/>
                  <a:pt x="1747612" y="1169631"/>
                  <a:pt x="1747612" y="1154999"/>
                </a:cubicBezTo>
                <a:cubicBezTo>
                  <a:pt x="1754925" y="1158657"/>
                  <a:pt x="1758581" y="1162315"/>
                  <a:pt x="1769549" y="1162315"/>
                </a:cubicBezTo>
                <a:cubicBezTo>
                  <a:pt x="1765893" y="1154999"/>
                  <a:pt x="1769549" y="1151341"/>
                  <a:pt x="1773205" y="1151341"/>
                </a:cubicBezTo>
                <a:cubicBezTo>
                  <a:pt x="1776862" y="1151341"/>
                  <a:pt x="1780518" y="1151341"/>
                  <a:pt x="1780518" y="1144025"/>
                </a:cubicBezTo>
                <a:cubicBezTo>
                  <a:pt x="1773205" y="1140367"/>
                  <a:pt x="1773205" y="1133051"/>
                  <a:pt x="1769549" y="1125735"/>
                </a:cubicBezTo>
                <a:cubicBezTo>
                  <a:pt x="1784174" y="1129393"/>
                  <a:pt x="1776862" y="1151341"/>
                  <a:pt x="1795142" y="1151341"/>
                </a:cubicBezTo>
                <a:cubicBezTo>
                  <a:pt x="1791486" y="1144025"/>
                  <a:pt x="1798799" y="1144025"/>
                  <a:pt x="1798799" y="1144025"/>
                </a:cubicBezTo>
                <a:cubicBezTo>
                  <a:pt x="1795142" y="1136709"/>
                  <a:pt x="1791486" y="1133051"/>
                  <a:pt x="1791486" y="1125735"/>
                </a:cubicBezTo>
                <a:cubicBezTo>
                  <a:pt x="1798799" y="1125735"/>
                  <a:pt x="1798799" y="1140367"/>
                  <a:pt x="1806111" y="1133051"/>
                </a:cubicBezTo>
                <a:cubicBezTo>
                  <a:pt x="1806111" y="1122077"/>
                  <a:pt x="1798799" y="1118419"/>
                  <a:pt x="1791486" y="1111101"/>
                </a:cubicBezTo>
                <a:cubicBezTo>
                  <a:pt x="1806111" y="1118419"/>
                  <a:pt x="1784174" y="1103785"/>
                  <a:pt x="1795142" y="1103785"/>
                </a:cubicBezTo>
                <a:cubicBezTo>
                  <a:pt x="1798799" y="1111101"/>
                  <a:pt x="1802455" y="1103785"/>
                  <a:pt x="1806111" y="1103785"/>
                </a:cubicBezTo>
                <a:cubicBezTo>
                  <a:pt x="1806111" y="1111101"/>
                  <a:pt x="1802455" y="1114761"/>
                  <a:pt x="1806111" y="1114761"/>
                </a:cubicBezTo>
                <a:cubicBezTo>
                  <a:pt x="1820735" y="1122077"/>
                  <a:pt x="1817079" y="1107443"/>
                  <a:pt x="1824392" y="1103785"/>
                </a:cubicBezTo>
                <a:cubicBezTo>
                  <a:pt x="1813423" y="1096469"/>
                  <a:pt x="1820735" y="1114761"/>
                  <a:pt x="1806111" y="1103785"/>
                </a:cubicBezTo>
                <a:cubicBezTo>
                  <a:pt x="1802455" y="1085495"/>
                  <a:pt x="1824392" y="1089153"/>
                  <a:pt x="1809767" y="1070863"/>
                </a:cubicBezTo>
                <a:cubicBezTo>
                  <a:pt x="1817079" y="1081837"/>
                  <a:pt x="1820735" y="1078179"/>
                  <a:pt x="1828048" y="1081837"/>
                </a:cubicBezTo>
                <a:cubicBezTo>
                  <a:pt x="1828048" y="1085495"/>
                  <a:pt x="1828048" y="1096469"/>
                  <a:pt x="1835359" y="1100127"/>
                </a:cubicBezTo>
                <a:cubicBezTo>
                  <a:pt x="1842673" y="1096469"/>
                  <a:pt x="1864607" y="1092811"/>
                  <a:pt x="1853639" y="1078179"/>
                </a:cubicBezTo>
                <a:cubicBezTo>
                  <a:pt x="1853639" y="1089153"/>
                  <a:pt x="1839014" y="1089153"/>
                  <a:pt x="1831704" y="1078179"/>
                </a:cubicBezTo>
                <a:cubicBezTo>
                  <a:pt x="1835359" y="1063547"/>
                  <a:pt x="1849983" y="1059889"/>
                  <a:pt x="1849983" y="1037941"/>
                </a:cubicBezTo>
                <a:cubicBezTo>
                  <a:pt x="1864607" y="1041599"/>
                  <a:pt x="1860951" y="1015993"/>
                  <a:pt x="1875576" y="1034283"/>
                </a:cubicBezTo>
                <a:cubicBezTo>
                  <a:pt x="1875576" y="1019651"/>
                  <a:pt x="1886545" y="1015993"/>
                  <a:pt x="1882888" y="1005017"/>
                </a:cubicBezTo>
                <a:cubicBezTo>
                  <a:pt x="1893857" y="1019651"/>
                  <a:pt x="1893857" y="990385"/>
                  <a:pt x="1908481" y="997701"/>
                </a:cubicBezTo>
                <a:cubicBezTo>
                  <a:pt x="1908481" y="1008675"/>
                  <a:pt x="1897513" y="1001359"/>
                  <a:pt x="1897513" y="1015993"/>
                </a:cubicBezTo>
                <a:cubicBezTo>
                  <a:pt x="1923106" y="1019651"/>
                  <a:pt x="1890200" y="1026967"/>
                  <a:pt x="1904825" y="1037941"/>
                </a:cubicBezTo>
                <a:cubicBezTo>
                  <a:pt x="1912137" y="1034283"/>
                  <a:pt x="1915793" y="1026967"/>
                  <a:pt x="1919450" y="1030625"/>
                </a:cubicBezTo>
                <a:cubicBezTo>
                  <a:pt x="1919450" y="1008675"/>
                  <a:pt x="1930418" y="997701"/>
                  <a:pt x="1926762" y="975753"/>
                </a:cubicBezTo>
                <a:cubicBezTo>
                  <a:pt x="1934074" y="979411"/>
                  <a:pt x="1934074" y="994043"/>
                  <a:pt x="1941387" y="997701"/>
                </a:cubicBezTo>
                <a:cubicBezTo>
                  <a:pt x="1945043" y="1005017"/>
                  <a:pt x="1926762" y="1008675"/>
                  <a:pt x="1937730" y="1015993"/>
                </a:cubicBezTo>
                <a:cubicBezTo>
                  <a:pt x="1945043" y="1005017"/>
                  <a:pt x="1948699" y="994043"/>
                  <a:pt x="1966980" y="997701"/>
                </a:cubicBezTo>
                <a:cubicBezTo>
                  <a:pt x="1970634" y="986727"/>
                  <a:pt x="1970634" y="968437"/>
                  <a:pt x="1988915" y="975753"/>
                </a:cubicBezTo>
                <a:cubicBezTo>
                  <a:pt x="1996227" y="961121"/>
                  <a:pt x="1977946" y="931855"/>
                  <a:pt x="1996227" y="935513"/>
                </a:cubicBezTo>
                <a:cubicBezTo>
                  <a:pt x="1992571" y="942831"/>
                  <a:pt x="1999884" y="950147"/>
                  <a:pt x="2003539" y="961121"/>
                </a:cubicBezTo>
                <a:cubicBezTo>
                  <a:pt x="2010852" y="939173"/>
                  <a:pt x="2043757" y="928197"/>
                  <a:pt x="2032788" y="909907"/>
                </a:cubicBezTo>
                <a:cubicBezTo>
                  <a:pt x="2018164" y="902591"/>
                  <a:pt x="2040101" y="920881"/>
                  <a:pt x="2025476" y="913565"/>
                </a:cubicBezTo>
                <a:cubicBezTo>
                  <a:pt x="2025476" y="906249"/>
                  <a:pt x="2025476" y="902591"/>
                  <a:pt x="2025476" y="895275"/>
                </a:cubicBezTo>
                <a:cubicBezTo>
                  <a:pt x="2036445" y="906249"/>
                  <a:pt x="2043757" y="898933"/>
                  <a:pt x="2051070" y="891617"/>
                </a:cubicBezTo>
                <a:cubicBezTo>
                  <a:pt x="2043757" y="873327"/>
                  <a:pt x="2058382" y="873327"/>
                  <a:pt x="2058382" y="858695"/>
                </a:cubicBezTo>
                <a:cubicBezTo>
                  <a:pt x="2069350" y="858695"/>
                  <a:pt x="2073006" y="866011"/>
                  <a:pt x="2080317" y="862353"/>
                </a:cubicBezTo>
                <a:cubicBezTo>
                  <a:pt x="2080317" y="840405"/>
                  <a:pt x="2047413" y="858695"/>
                  <a:pt x="2054725" y="836747"/>
                </a:cubicBezTo>
                <a:cubicBezTo>
                  <a:pt x="2065694" y="851379"/>
                  <a:pt x="2102253" y="847721"/>
                  <a:pt x="2105910" y="833087"/>
                </a:cubicBezTo>
                <a:cubicBezTo>
                  <a:pt x="2102253" y="833087"/>
                  <a:pt x="2098597" y="829429"/>
                  <a:pt x="2094941" y="825771"/>
                </a:cubicBezTo>
                <a:cubicBezTo>
                  <a:pt x="2105910" y="825771"/>
                  <a:pt x="2105910" y="833087"/>
                  <a:pt x="2113222" y="833087"/>
                </a:cubicBezTo>
                <a:cubicBezTo>
                  <a:pt x="2124190" y="822113"/>
                  <a:pt x="2113222" y="807481"/>
                  <a:pt x="2131503" y="814797"/>
                </a:cubicBezTo>
                <a:cubicBezTo>
                  <a:pt x="2127846" y="807481"/>
                  <a:pt x="2120534" y="803823"/>
                  <a:pt x="2120534" y="796507"/>
                </a:cubicBezTo>
                <a:cubicBezTo>
                  <a:pt x="2131503" y="796507"/>
                  <a:pt x="2127846" y="803823"/>
                  <a:pt x="2138815" y="803823"/>
                </a:cubicBezTo>
                <a:cubicBezTo>
                  <a:pt x="2138815" y="789191"/>
                  <a:pt x="2142471" y="778217"/>
                  <a:pt x="2157096" y="781875"/>
                </a:cubicBezTo>
                <a:cubicBezTo>
                  <a:pt x="2160752" y="770901"/>
                  <a:pt x="2146127" y="774559"/>
                  <a:pt x="2149784" y="763583"/>
                </a:cubicBezTo>
                <a:cubicBezTo>
                  <a:pt x="2157096" y="759925"/>
                  <a:pt x="2157096" y="752609"/>
                  <a:pt x="2164409" y="748951"/>
                </a:cubicBezTo>
                <a:cubicBezTo>
                  <a:pt x="2160752" y="756267"/>
                  <a:pt x="2164409" y="763583"/>
                  <a:pt x="2168064" y="763583"/>
                </a:cubicBezTo>
                <a:cubicBezTo>
                  <a:pt x="2193657" y="734319"/>
                  <a:pt x="2211936" y="716029"/>
                  <a:pt x="2244841" y="694082"/>
                </a:cubicBezTo>
                <a:cubicBezTo>
                  <a:pt x="2241185" y="690423"/>
                  <a:pt x="2237529" y="690423"/>
                  <a:pt x="2241185" y="683107"/>
                </a:cubicBezTo>
                <a:cubicBezTo>
                  <a:pt x="2248498" y="690423"/>
                  <a:pt x="2248498" y="675791"/>
                  <a:pt x="2252154" y="679449"/>
                </a:cubicBezTo>
                <a:cubicBezTo>
                  <a:pt x="2255810" y="683107"/>
                  <a:pt x="2255810" y="686765"/>
                  <a:pt x="2263122" y="686765"/>
                </a:cubicBezTo>
                <a:cubicBezTo>
                  <a:pt x="2266778" y="675791"/>
                  <a:pt x="2281403" y="679449"/>
                  <a:pt x="2281403" y="661158"/>
                </a:cubicBezTo>
                <a:cubicBezTo>
                  <a:pt x="2285059" y="661158"/>
                  <a:pt x="2288715" y="668474"/>
                  <a:pt x="2292371" y="668474"/>
                </a:cubicBezTo>
                <a:cubicBezTo>
                  <a:pt x="2292371" y="646526"/>
                  <a:pt x="2314306" y="653842"/>
                  <a:pt x="2317964" y="639210"/>
                </a:cubicBezTo>
                <a:cubicBezTo>
                  <a:pt x="2314306" y="635552"/>
                  <a:pt x="2314306" y="635552"/>
                  <a:pt x="2310650" y="631894"/>
                </a:cubicBezTo>
                <a:cubicBezTo>
                  <a:pt x="2310650" y="639210"/>
                  <a:pt x="2303340" y="639210"/>
                  <a:pt x="2296028" y="642868"/>
                </a:cubicBezTo>
                <a:cubicBezTo>
                  <a:pt x="2299684" y="631894"/>
                  <a:pt x="2306996" y="620920"/>
                  <a:pt x="2299684" y="606288"/>
                </a:cubicBezTo>
                <a:cubicBezTo>
                  <a:pt x="2314306" y="606288"/>
                  <a:pt x="2299684" y="624578"/>
                  <a:pt x="2310650" y="628236"/>
                </a:cubicBezTo>
                <a:cubicBezTo>
                  <a:pt x="2328931" y="606288"/>
                  <a:pt x="2347212" y="544100"/>
                  <a:pt x="2376461" y="536784"/>
                </a:cubicBezTo>
                <a:cubicBezTo>
                  <a:pt x="2372806" y="525810"/>
                  <a:pt x="2376461" y="529468"/>
                  <a:pt x="2383773" y="522152"/>
                </a:cubicBezTo>
                <a:cubicBezTo>
                  <a:pt x="2394742" y="536784"/>
                  <a:pt x="2369149" y="551416"/>
                  <a:pt x="2383773" y="562390"/>
                </a:cubicBezTo>
                <a:cubicBezTo>
                  <a:pt x="2398398" y="551416"/>
                  <a:pt x="2413022" y="533126"/>
                  <a:pt x="2423989" y="507520"/>
                </a:cubicBezTo>
                <a:cubicBezTo>
                  <a:pt x="2438614" y="511178"/>
                  <a:pt x="2438614" y="518494"/>
                  <a:pt x="2423989" y="511178"/>
                </a:cubicBezTo>
                <a:cubicBezTo>
                  <a:pt x="2431303" y="518494"/>
                  <a:pt x="2416679" y="536784"/>
                  <a:pt x="2427647" y="547758"/>
                </a:cubicBezTo>
                <a:cubicBezTo>
                  <a:pt x="2434958" y="536784"/>
                  <a:pt x="2445926" y="514836"/>
                  <a:pt x="2442270" y="503862"/>
                </a:cubicBezTo>
                <a:cubicBezTo>
                  <a:pt x="2445926" y="507520"/>
                  <a:pt x="2449582" y="507520"/>
                  <a:pt x="2453238" y="511178"/>
                </a:cubicBezTo>
                <a:cubicBezTo>
                  <a:pt x="2456895" y="492886"/>
                  <a:pt x="2467863" y="481912"/>
                  <a:pt x="2475175" y="467280"/>
                </a:cubicBezTo>
                <a:cubicBezTo>
                  <a:pt x="2482488" y="452648"/>
                  <a:pt x="2489800" y="434358"/>
                  <a:pt x="2489800" y="408750"/>
                </a:cubicBezTo>
                <a:cubicBezTo>
                  <a:pt x="2497112" y="412408"/>
                  <a:pt x="2500768" y="423384"/>
                  <a:pt x="2504424" y="430700"/>
                </a:cubicBezTo>
                <a:cubicBezTo>
                  <a:pt x="2497112" y="427042"/>
                  <a:pt x="2497112" y="419726"/>
                  <a:pt x="2493456" y="427042"/>
                </a:cubicBezTo>
                <a:cubicBezTo>
                  <a:pt x="2489800" y="430700"/>
                  <a:pt x="2489800" y="434358"/>
                  <a:pt x="2497112" y="438016"/>
                </a:cubicBezTo>
                <a:cubicBezTo>
                  <a:pt x="2500768" y="430700"/>
                  <a:pt x="2511737" y="434358"/>
                  <a:pt x="2515393" y="427042"/>
                </a:cubicBezTo>
                <a:cubicBezTo>
                  <a:pt x="2508081" y="423384"/>
                  <a:pt x="2511737" y="416068"/>
                  <a:pt x="2508081" y="412408"/>
                </a:cubicBezTo>
                <a:cubicBezTo>
                  <a:pt x="2511737" y="408750"/>
                  <a:pt x="2526361" y="419726"/>
                  <a:pt x="2530017" y="412408"/>
                </a:cubicBezTo>
                <a:cubicBezTo>
                  <a:pt x="2530017" y="408750"/>
                  <a:pt x="2530017" y="405092"/>
                  <a:pt x="2526361" y="401434"/>
                </a:cubicBezTo>
                <a:cubicBezTo>
                  <a:pt x="2519049" y="408750"/>
                  <a:pt x="2519049" y="408750"/>
                  <a:pt x="2511737" y="397776"/>
                </a:cubicBezTo>
                <a:cubicBezTo>
                  <a:pt x="2508081" y="408750"/>
                  <a:pt x="2500768" y="408750"/>
                  <a:pt x="2497112" y="412408"/>
                </a:cubicBezTo>
                <a:cubicBezTo>
                  <a:pt x="2497112" y="397776"/>
                  <a:pt x="2482488" y="416068"/>
                  <a:pt x="2482488" y="405092"/>
                </a:cubicBezTo>
                <a:cubicBezTo>
                  <a:pt x="2489800" y="397776"/>
                  <a:pt x="2486144" y="401434"/>
                  <a:pt x="2500768" y="405092"/>
                </a:cubicBezTo>
                <a:cubicBezTo>
                  <a:pt x="2519049" y="397776"/>
                  <a:pt x="2511737" y="375828"/>
                  <a:pt x="2522706" y="364854"/>
                </a:cubicBezTo>
                <a:cubicBezTo>
                  <a:pt x="2526361" y="383144"/>
                  <a:pt x="2522706" y="401434"/>
                  <a:pt x="2540986" y="408750"/>
                </a:cubicBezTo>
                <a:cubicBezTo>
                  <a:pt x="2555609" y="408750"/>
                  <a:pt x="2548298" y="379486"/>
                  <a:pt x="2559265" y="375828"/>
                </a:cubicBezTo>
                <a:cubicBezTo>
                  <a:pt x="2573889" y="383144"/>
                  <a:pt x="2577546" y="368512"/>
                  <a:pt x="2584858" y="364854"/>
                </a:cubicBezTo>
                <a:cubicBezTo>
                  <a:pt x="2577546" y="353880"/>
                  <a:pt x="2588514" y="328274"/>
                  <a:pt x="2595826" y="339248"/>
                </a:cubicBezTo>
                <a:cubicBezTo>
                  <a:pt x="2592170" y="342906"/>
                  <a:pt x="2584858" y="353880"/>
                  <a:pt x="2599482" y="357538"/>
                </a:cubicBezTo>
                <a:cubicBezTo>
                  <a:pt x="2599482" y="346564"/>
                  <a:pt x="2603139" y="342906"/>
                  <a:pt x="2606795" y="339248"/>
                </a:cubicBezTo>
                <a:cubicBezTo>
                  <a:pt x="2603139" y="335590"/>
                  <a:pt x="2606795" y="328274"/>
                  <a:pt x="2599482" y="328274"/>
                </a:cubicBezTo>
                <a:cubicBezTo>
                  <a:pt x="2610451" y="309982"/>
                  <a:pt x="2606795" y="317298"/>
                  <a:pt x="2617763" y="295350"/>
                </a:cubicBezTo>
                <a:cubicBezTo>
                  <a:pt x="2643356" y="306324"/>
                  <a:pt x="2628732" y="266086"/>
                  <a:pt x="2657981" y="280718"/>
                </a:cubicBezTo>
                <a:cubicBezTo>
                  <a:pt x="2657981" y="269744"/>
                  <a:pt x="2665291" y="269744"/>
                  <a:pt x="2665291" y="258770"/>
                </a:cubicBezTo>
                <a:cubicBezTo>
                  <a:pt x="2672604" y="273402"/>
                  <a:pt x="2676260" y="288034"/>
                  <a:pt x="2679916" y="306324"/>
                </a:cubicBezTo>
                <a:cubicBezTo>
                  <a:pt x="2701853" y="288034"/>
                  <a:pt x="2727446" y="273402"/>
                  <a:pt x="2720134" y="233162"/>
                </a:cubicBezTo>
                <a:cubicBezTo>
                  <a:pt x="2738414" y="225846"/>
                  <a:pt x="2764007" y="207556"/>
                  <a:pt x="2760351" y="170976"/>
                </a:cubicBezTo>
                <a:cubicBezTo>
                  <a:pt x="2753039" y="170976"/>
                  <a:pt x="2745727" y="170976"/>
                  <a:pt x="2738414" y="174634"/>
                </a:cubicBezTo>
                <a:cubicBezTo>
                  <a:pt x="2734758" y="181950"/>
                  <a:pt x="2731102" y="189266"/>
                  <a:pt x="2727446" y="196582"/>
                </a:cubicBezTo>
                <a:cubicBezTo>
                  <a:pt x="2720134" y="214872"/>
                  <a:pt x="2716477" y="229504"/>
                  <a:pt x="2701853" y="225846"/>
                </a:cubicBezTo>
                <a:cubicBezTo>
                  <a:pt x="2709165" y="225846"/>
                  <a:pt x="2712821" y="244138"/>
                  <a:pt x="2705509" y="244138"/>
                </a:cubicBezTo>
                <a:cubicBezTo>
                  <a:pt x="2701853" y="236820"/>
                  <a:pt x="2701853" y="233162"/>
                  <a:pt x="2694541" y="233162"/>
                </a:cubicBezTo>
                <a:cubicBezTo>
                  <a:pt x="2687228" y="244138"/>
                  <a:pt x="2701853" y="280718"/>
                  <a:pt x="2679916" y="284376"/>
                </a:cubicBezTo>
                <a:cubicBezTo>
                  <a:pt x="2679916" y="262428"/>
                  <a:pt x="2676260" y="222188"/>
                  <a:pt x="2690884" y="211214"/>
                </a:cubicBezTo>
                <a:cubicBezTo>
                  <a:pt x="2698197" y="214872"/>
                  <a:pt x="2687228" y="229504"/>
                  <a:pt x="2698197" y="229504"/>
                </a:cubicBezTo>
                <a:cubicBezTo>
                  <a:pt x="2701853" y="211214"/>
                  <a:pt x="2712821" y="200240"/>
                  <a:pt x="2705509" y="170976"/>
                </a:cubicBezTo>
                <a:cubicBezTo>
                  <a:pt x="2720134" y="170976"/>
                  <a:pt x="2731102" y="163660"/>
                  <a:pt x="2745727" y="163660"/>
                </a:cubicBezTo>
                <a:cubicBezTo>
                  <a:pt x="2745727" y="138053"/>
                  <a:pt x="2760351" y="138053"/>
                  <a:pt x="2749383" y="112447"/>
                </a:cubicBezTo>
                <a:cubicBezTo>
                  <a:pt x="2760351" y="116105"/>
                  <a:pt x="2749383" y="130736"/>
                  <a:pt x="2764007" y="130736"/>
                </a:cubicBezTo>
                <a:cubicBezTo>
                  <a:pt x="2774974" y="123420"/>
                  <a:pt x="2767664" y="123420"/>
                  <a:pt x="2778631" y="138053"/>
                </a:cubicBezTo>
                <a:cubicBezTo>
                  <a:pt x="2778631" y="138053"/>
                  <a:pt x="2778631" y="138053"/>
                  <a:pt x="2782286" y="105130"/>
                </a:cubicBezTo>
                <a:cubicBezTo>
                  <a:pt x="2793256" y="108788"/>
                  <a:pt x="2800567" y="105130"/>
                  <a:pt x="2804223" y="97815"/>
                </a:cubicBezTo>
                <a:cubicBezTo>
                  <a:pt x="2793256" y="86841"/>
                  <a:pt x="2793256" y="97815"/>
                  <a:pt x="2789599" y="97815"/>
                </a:cubicBezTo>
                <a:cubicBezTo>
                  <a:pt x="2793256" y="86841"/>
                  <a:pt x="2789599" y="79524"/>
                  <a:pt x="2785942" y="75866"/>
                </a:cubicBezTo>
                <a:cubicBezTo>
                  <a:pt x="2793256" y="72209"/>
                  <a:pt x="2793256" y="61233"/>
                  <a:pt x="2807879" y="68551"/>
                </a:cubicBezTo>
                <a:cubicBezTo>
                  <a:pt x="2807879" y="75866"/>
                  <a:pt x="2807879" y="86841"/>
                  <a:pt x="2818848" y="86841"/>
                </a:cubicBezTo>
                <a:cubicBezTo>
                  <a:pt x="2818848" y="72209"/>
                  <a:pt x="2818848" y="53917"/>
                  <a:pt x="2818848" y="35627"/>
                </a:cubicBezTo>
                <a:cubicBezTo>
                  <a:pt x="2837129" y="50259"/>
                  <a:pt x="2822504" y="2705"/>
                  <a:pt x="2840785" y="13679"/>
                </a:cubicBezTo>
                <a:cubicBezTo>
                  <a:pt x="2848097" y="24653"/>
                  <a:pt x="2837129" y="24653"/>
                  <a:pt x="2844442" y="35627"/>
                </a:cubicBezTo>
                <a:cubicBezTo>
                  <a:pt x="2837129" y="31969"/>
                  <a:pt x="2837129" y="46601"/>
                  <a:pt x="2833472" y="46601"/>
                </a:cubicBezTo>
                <a:cubicBezTo>
                  <a:pt x="2837129" y="50259"/>
                  <a:pt x="2840785" y="53917"/>
                  <a:pt x="2844442" y="57575"/>
                </a:cubicBezTo>
                <a:cubicBezTo>
                  <a:pt x="2848097" y="50259"/>
                  <a:pt x="2848097" y="42943"/>
                  <a:pt x="2848097" y="35627"/>
                </a:cubicBezTo>
                <a:cubicBezTo>
                  <a:pt x="2862722" y="50259"/>
                  <a:pt x="2862722" y="28311"/>
                  <a:pt x="2873690" y="31969"/>
                </a:cubicBezTo>
                <a:cubicBezTo>
                  <a:pt x="2866378" y="53917"/>
                  <a:pt x="2840785" y="57575"/>
                  <a:pt x="2859065" y="94157"/>
                </a:cubicBezTo>
                <a:cubicBezTo>
                  <a:pt x="2877346" y="90499"/>
                  <a:pt x="2877346" y="28311"/>
                  <a:pt x="2906594" y="61233"/>
                </a:cubicBezTo>
                <a:cubicBezTo>
                  <a:pt x="2910250" y="57575"/>
                  <a:pt x="2913906" y="50259"/>
                  <a:pt x="2913906" y="39285"/>
                </a:cubicBezTo>
                <a:cubicBezTo>
                  <a:pt x="2910250" y="39285"/>
                  <a:pt x="2902937" y="35627"/>
                  <a:pt x="2902937" y="31969"/>
                </a:cubicBezTo>
                <a:cubicBezTo>
                  <a:pt x="2919390" y="28311"/>
                  <a:pt x="2931273" y="17337"/>
                  <a:pt x="2943155" y="6363"/>
                </a:cubicBezTo>
                <a:close/>
              </a:path>
            </a:pathLst>
          </a:custGeom>
          <a:pattFill prst="lgCheck">
            <a:fgClr>
              <a:schemeClr val="bg2">
                <a:lumMod val="90000"/>
              </a:schemeClr>
            </a:fgClr>
            <a:bgClr>
              <a:schemeClr val="bg1"/>
            </a:bgClr>
          </a:patt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smtClean="0"/>
              <a:t>Drag &amp; </a:t>
            </a:r>
            <a:r>
              <a:rPr lang="en-US" smtClean="0"/>
              <a:t>Drop picture</a:t>
            </a:r>
            <a:endParaRPr lang="en-US"/>
          </a:p>
        </p:txBody>
      </p:sp>
    </p:spTree>
    <p:extLst>
      <p:ext uri="{BB962C8B-B14F-4D97-AF65-F5344CB8AC3E}">
        <p14:creationId xmlns:p14="http://schemas.microsoft.com/office/powerpoint/2010/main" val="376879027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lide Number Placeholder 5"/>
          <p:cNvSpPr txBox="1">
            <a:spLocks/>
          </p:cNvSpPr>
          <p:nvPr userDrawn="1"/>
        </p:nvSpPr>
        <p:spPr>
          <a:xfrm>
            <a:off x="135923" y="1975007"/>
            <a:ext cx="790832" cy="549843"/>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2800" b="1" i="0" smtClean="0">
                <a:solidFill>
                  <a:schemeClr val="accent1"/>
                </a:solidFill>
                <a:latin typeface="Nexa Rust Slab Black 03" charset="0"/>
                <a:ea typeface="Nexa Rust Slab Black 03" charset="0"/>
                <a:cs typeface="Nexa Rust Slab Black 03" charset="0"/>
              </a:rPr>
              <a:pPr algn="l"/>
              <a:t>‹#›</a:t>
            </a:fld>
            <a:endParaRPr lang="en-US" sz="2800" b="1" i="0" dirty="0">
              <a:solidFill>
                <a:schemeClr val="accent1"/>
              </a:solidFill>
              <a:latin typeface="Nexa Rust Slab Black 03" charset="0"/>
              <a:ea typeface="Nexa Rust Slab Black 03" charset="0"/>
              <a:cs typeface="Nexa Rust Slab Black 03" charset="0"/>
            </a:endParaRP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365023"/>
            <a:ext cx="1161535" cy="711908"/>
          </a:xfrm>
          <a:prstGeom prst="rect">
            <a:avLst/>
          </a:prstGeom>
        </p:spPr>
      </p:pic>
      <p:sp>
        <p:nvSpPr>
          <p:cNvPr id="5" name="Picture Placeholder 2"/>
          <p:cNvSpPr>
            <a:spLocks noGrp="1"/>
          </p:cNvSpPr>
          <p:nvPr>
            <p:ph type="pic" sz="quarter" idx="11" hasCustomPrompt="1"/>
          </p:nvPr>
        </p:nvSpPr>
        <p:spPr>
          <a:xfrm>
            <a:off x="9242854" y="0"/>
            <a:ext cx="3085072" cy="6858000"/>
          </a:xfrm>
          <a:prstGeom prst="rect">
            <a:avLst/>
          </a:prstGeom>
          <a:pattFill prst="lgCheck">
            <a:fgClr>
              <a:schemeClr val="bg2">
                <a:lumMod val="90000"/>
              </a:schemeClr>
            </a:fgClr>
            <a:bgClr>
              <a:schemeClr val="bg1"/>
            </a:bgClr>
          </a:patt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smtClean="0"/>
              <a:t>Drag &amp; Drop picture</a:t>
            </a:r>
            <a:endParaRPr lang="en-US" dirty="0"/>
          </a:p>
        </p:txBody>
      </p:sp>
      <p:sp>
        <p:nvSpPr>
          <p:cNvPr id="6" name="Picture Placeholder 2"/>
          <p:cNvSpPr>
            <a:spLocks noGrp="1"/>
          </p:cNvSpPr>
          <p:nvPr>
            <p:ph type="pic" sz="quarter" idx="12" hasCustomPrompt="1"/>
          </p:nvPr>
        </p:nvSpPr>
        <p:spPr>
          <a:xfrm>
            <a:off x="6157782" y="0"/>
            <a:ext cx="3085072" cy="6858000"/>
          </a:xfrm>
          <a:prstGeom prst="rect">
            <a:avLst/>
          </a:prstGeom>
          <a:pattFill prst="lgCheck">
            <a:fgClr>
              <a:schemeClr val="bg2">
                <a:lumMod val="90000"/>
              </a:schemeClr>
            </a:fgClr>
            <a:bgClr>
              <a:schemeClr val="bg1"/>
            </a:bgClr>
          </a:patt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smtClean="0"/>
              <a:t>Drag &amp; Drop picture</a:t>
            </a:r>
            <a:endParaRPr lang="en-US" dirty="0"/>
          </a:p>
        </p:txBody>
      </p:sp>
      <p:sp>
        <p:nvSpPr>
          <p:cNvPr id="7" name="Picture Placeholder 2"/>
          <p:cNvSpPr>
            <a:spLocks noGrp="1"/>
          </p:cNvSpPr>
          <p:nvPr>
            <p:ph type="pic" sz="quarter" idx="13" hasCustomPrompt="1"/>
          </p:nvPr>
        </p:nvSpPr>
        <p:spPr>
          <a:xfrm>
            <a:off x="3072710" y="0"/>
            <a:ext cx="3085072" cy="6858000"/>
          </a:xfrm>
          <a:prstGeom prst="rect">
            <a:avLst/>
          </a:prstGeom>
          <a:pattFill prst="lgCheck">
            <a:fgClr>
              <a:schemeClr val="bg2">
                <a:lumMod val="90000"/>
              </a:schemeClr>
            </a:fgClr>
            <a:bgClr>
              <a:schemeClr val="bg1"/>
            </a:bgClr>
          </a:patt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smtClean="0"/>
              <a:t>Drag &amp; Drop picture</a:t>
            </a:r>
            <a:endParaRPr lang="en-US" dirty="0"/>
          </a:p>
        </p:txBody>
      </p:sp>
      <p:sp>
        <p:nvSpPr>
          <p:cNvPr id="8" name="Picture Placeholder 2"/>
          <p:cNvSpPr>
            <a:spLocks noGrp="1"/>
          </p:cNvSpPr>
          <p:nvPr>
            <p:ph type="pic" sz="quarter" idx="14" hasCustomPrompt="1"/>
          </p:nvPr>
        </p:nvSpPr>
        <p:spPr>
          <a:xfrm>
            <a:off x="-12362" y="0"/>
            <a:ext cx="3085072" cy="6858000"/>
          </a:xfrm>
          <a:prstGeom prst="rect">
            <a:avLst/>
          </a:prstGeom>
          <a:pattFill prst="lgCheck">
            <a:fgClr>
              <a:schemeClr val="bg2">
                <a:lumMod val="90000"/>
              </a:schemeClr>
            </a:fgClr>
            <a:bgClr>
              <a:schemeClr val="bg1"/>
            </a:bgClr>
          </a:patt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smtClean="0"/>
              <a:t>Drag &amp; Drop picture</a:t>
            </a:r>
            <a:endParaRPr lang="en-US" dirty="0"/>
          </a:p>
        </p:txBody>
      </p:sp>
    </p:spTree>
    <p:extLst>
      <p:ext uri="{BB962C8B-B14F-4D97-AF65-F5344CB8AC3E}">
        <p14:creationId xmlns:p14="http://schemas.microsoft.com/office/powerpoint/2010/main" val="264193548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4" name="图片 3"/>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5" name="矩形 4"/>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Picture Placeholder 19"/>
          <p:cNvSpPr>
            <a:spLocks noGrp="1"/>
          </p:cNvSpPr>
          <p:nvPr>
            <p:ph type="pic" sz="quarter" idx="11"/>
          </p:nvPr>
        </p:nvSpPr>
        <p:spPr>
          <a:xfrm>
            <a:off x="0" y="1"/>
            <a:ext cx="7252793" cy="6858000"/>
          </a:xfrm>
          <a:custGeom>
            <a:avLst/>
            <a:gdLst>
              <a:gd name="connsiteX0" fmla="*/ 0 w 7252793"/>
              <a:gd name="connsiteY0" fmla="*/ 1 h 6858000"/>
              <a:gd name="connsiteX1" fmla="*/ 2831137 w 7252793"/>
              <a:gd name="connsiteY1" fmla="*/ 1 h 6858000"/>
              <a:gd name="connsiteX2" fmla="*/ 0 w 7252793"/>
              <a:gd name="connsiteY2" fmla="*/ 5228345 h 6858000"/>
              <a:gd name="connsiteX3" fmla="*/ 3024401 w 7252793"/>
              <a:gd name="connsiteY3" fmla="*/ 1 h 6858000"/>
              <a:gd name="connsiteX4" fmla="*/ 5369588 w 7252793"/>
              <a:gd name="connsiteY4" fmla="*/ 1 h 6858000"/>
              <a:gd name="connsiteX5" fmla="*/ 1655996 w 7252793"/>
              <a:gd name="connsiteY5" fmla="*/ 6857999 h 6858000"/>
              <a:gd name="connsiteX6" fmla="*/ 1 w 7252793"/>
              <a:gd name="connsiteY6" fmla="*/ 6858000 h 6858000"/>
              <a:gd name="connsiteX7" fmla="*/ 0 w 7252793"/>
              <a:gd name="connsiteY7" fmla="*/ 5585249 h 6858000"/>
              <a:gd name="connsiteX8" fmla="*/ 7252793 w 7252793"/>
              <a:gd name="connsiteY8" fmla="*/ 0 h 6858000"/>
              <a:gd name="connsiteX9" fmla="*/ 3539201 w 7252793"/>
              <a:gd name="connsiteY9" fmla="*/ 6858000 h 6858000"/>
              <a:gd name="connsiteX10" fmla="*/ 1849262 w 7252793"/>
              <a:gd name="connsiteY10" fmla="*/ 6857999 h 6858000"/>
              <a:gd name="connsiteX11" fmla="*/ 5562853 w 7252793"/>
              <a:gd name="connsiteY11"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52793" h="6858000">
                <a:moveTo>
                  <a:pt x="0" y="1"/>
                </a:moveTo>
                <a:lnTo>
                  <a:pt x="2831137" y="1"/>
                </a:lnTo>
                <a:lnTo>
                  <a:pt x="0" y="5228345"/>
                </a:lnTo>
                <a:close/>
                <a:moveTo>
                  <a:pt x="3024401" y="1"/>
                </a:moveTo>
                <a:lnTo>
                  <a:pt x="5369588" y="1"/>
                </a:lnTo>
                <a:lnTo>
                  <a:pt x="1655996" y="6857999"/>
                </a:lnTo>
                <a:lnTo>
                  <a:pt x="1" y="6858000"/>
                </a:lnTo>
                <a:lnTo>
                  <a:pt x="0" y="5585249"/>
                </a:lnTo>
                <a:close/>
                <a:moveTo>
                  <a:pt x="7252793" y="0"/>
                </a:moveTo>
                <a:lnTo>
                  <a:pt x="3539201" y="6858000"/>
                </a:lnTo>
                <a:lnTo>
                  <a:pt x="1849262" y="6857999"/>
                </a:lnTo>
                <a:lnTo>
                  <a:pt x="5562853" y="1"/>
                </a:lnTo>
                <a:close/>
              </a:path>
            </a:pathLst>
          </a:custGeom>
        </p:spPr>
        <p:txBody>
          <a:bodyPr wrap="square">
            <a:noAutofit/>
          </a:bodyPr>
          <a:lstStyle/>
          <a:p>
            <a:endParaRPr lang="fr-CA"/>
          </a:p>
        </p:txBody>
      </p:sp>
    </p:spTree>
    <p:extLst>
      <p:ext uri="{BB962C8B-B14F-4D97-AF65-F5344CB8AC3E}">
        <p14:creationId xmlns:p14="http://schemas.microsoft.com/office/powerpoint/2010/main" val="48051914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5" name="组合 4"/>
          <p:cNvGrpSpPr/>
          <p:nvPr userDrawn="1"/>
        </p:nvGrpSpPr>
        <p:grpSpPr>
          <a:xfrm>
            <a:off x="0" y="0"/>
            <a:ext cx="12192001" cy="6858000"/>
            <a:chOff x="0" y="0"/>
            <a:chExt cx="12192001" cy="6858000"/>
          </a:xfrm>
        </p:grpSpPr>
        <p:pic>
          <p:nvPicPr>
            <p:cNvPr id="6" name="图片 5"/>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7" name="矩形 6"/>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icture Placeholder 13"/>
          <p:cNvSpPr>
            <a:spLocks noGrp="1"/>
          </p:cNvSpPr>
          <p:nvPr>
            <p:ph type="pic" sz="quarter" idx="10"/>
          </p:nvPr>
        </p:nvSpPr>
        <p:spPr>
          <a:xfrm>
            <a:off x="0" y="3695700"/>
            <a:ext cx="3886200" cy="3162300"/>
          </a:xfrm>
          <a:custGeom>
            <a:avLst/>
            <a:gdLst>
              <a:gd name="connsiteX0" fmla="*/ 0 w 3886200"/>
              <a:gd name="connsiteY0" fmla="*/ 0 h 3162300"/>
              <a:gd name="connsiteX1" fmla="*/ 12700 w 3886200"/>
              <a:gd name="connsiteY1" fmla="*/ 0 h 3162300"/>
              <a:gd name="connsiteX2" fmla="*/ 3886200 w 3886200"/>
              <a:gd name="connsiteY2" fmla="*/ 443839 h 3162300"/>
              <a:gd name="connsiteX3" fmla="*/ 3886200 w 3886200"/>
              <a:gd name="connsiteY3" fmla="*/ 3162300 h 3162300"/>
              <a:gd name="connsiteX4" fmla="*/ 0 w 3886200"/>
              <a:gd name="connsiteY4" fmla="*/ 316230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3162300">
                <a:moveTo>
                  <a:pt x="0" y="0"/>
                </a:moveTo>
                <a:lnTo>
                  <a:pt x="12700" y="0"/>
                </a:lnTo>
                <a:lnTo>
                  <a:pt x="3886200" y="443839"/>
                </a:lnTo>
                <a:lnTo>
                  <a:pt x="3886200" y="3162300"/>
                </a:lnTo>
                <a:lnTo>
                  <a:pt x="0" y="3162300"/>
                </a:lnTo>
                <a:close/>
              </a:path>
            </a:pathLst>
          </a:custGeom>
        </p:spPr>
        <p:txBody>
          <a:bodyPr wrap="square">
            <a:noAutofit/>
          </a:bodyPr>
          <a:lstStyle/>
          <a:p>
            <a:endParaRPr lang="fr-CA"/>
          </a:p>
        </p:txBody>
      </p:sp>
      <p:sp>
        <p:nvSpPr>
          <p:cNvPr id="15" name="Picture Placeholder 14"/>
          <p:cNvSpPr>
            <a:spLocks noGrp="1"/>
          </p:cNvSpPr>
          <p:nvPr>
            <p:ph type="pic" sz="quarter" idx="11"/>
          </p:nvPr>
        </p:nvSpPr>
        <p:spPr>
          <a:xfrm>
            <a:off x="4165600" y="4170098"/>
            <a:ext cx="3886200" cy="2687902"/>
          </a:xfrm>
          <a:custGeom>
            <a:avLst/>
            <a:gdLst>
              <a:gd name="connsiteX0" fmla="*/ 3886200 w 3886200"/>
              <a:gd name="connsiteY0" fmla="*/ 0 h 2687902"/>
              <a:gd name="connsiteX1" fmla="*/ 3886200 w 3886200"/>
              <a:gd name="connsiteY1" fmla="*/ 2687902 h 2687902"/>
              <a:gd name="connsiteX2" fmla="*/ 0 w 3886200"/>
              <a:gd name="connsiteY2" fmla="*/ 2687902 h 2687902"/>
              <a:gd name="connsiteX3" fmla="*/ 0 w 3886200"/>
              <a:gd name="connsiteY3" fmla="*/ 2911 h 2687902"/>
              <a:gd name="connsiteX4" fmla="*/ 1930400 w 3886200"/>
              <a:gd name="connsiteY4" fmla="*/ 224102 h 268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2687902">
                <a:moveTo>
                  <a:pt x="3886200" y="0"/>
                </a:moveTo>
                <a:lnTo>
                  <a:pt x="3886200" y="2687902"/>
                </a:lnTo>
                <a:lnTo>
                  <a:pt x="0" y="2687902"/>
                </a:lnTo>
                <a:lnTo>
                  <a:pt x="0" y="2911"/>
                </a:lnTo>
                <a:lnTo>
                  <a:pt x="1930400" y="224102"/>
                </a:lnTo>
                <a:close/>
              </a:path>
            </a:pathLst>
          </a:custGeom>
        </p:spPr>
        <p:txBody>
          <a:bodyPr wrap="square">
            <a:noAutofit/>
          </a:bodyPr>
          <a:lstStyle/>
          <a:p>
            <a:endParaRPr lang="fr-CA"/>
          </a:p>
        </p:txBody>
      </p:sp>
      <p:sp>
        <p:nvSpPr>
          <p:cNvPr id="16" name="Picture Placeholder 15"/>
          <p:cNvSpPr>
            <a:spLocks noGrp="1"/>
          </p:cNvSpPr>
          <p:nvPr>
            <p:ph type="pic" sz="quarter" idx="12"/>
          </p:nvPr>
        </p:nvSpPr>
        <p:spPr>
          <a:xfrm>
            <a:off x="8305800" y="3695700"/>
            <a:ext cx="3886200" cy="3162300"/>
          </a:xfrm>
          <a:custGeom>
            <a:avLst/>
            <a:gdLst>
              <a:gd name="connsiteX0" fmla="*/ 3886200 w 3886200"/>
              <a:gd name="connsiteY0" fmla="*/ 0 h 3162300"/>
              <a:gd name="connsiteX1" fmla="*/ 3886200 w 3886200"/>
              <a:gd name="connsiteY1" fmla="*/ 3162300 h 3162300"/>
              <a:gd name="connsiteX2" fmla="*/ 0 w 3886200"/>
              <a:gd name="connsiteY2" fmla="*/ 3162300 h 3162300"/>
              <a:gd name="connsiteX3" fmla="*/ 0 w 3886200"/>
              <a:gd name="connsiteY3" fmla="*/ 445294 h 3162300"/>
            </a:gdLst>
            <a:ahLst/>
            <a:cxnLst>
              <a:cxn ang="0">
                <a:pos x="connsiteX0" y="connsiteY0"/>
              </a:cxn>
              <a:cxn ang="0">
                <a:pos x="connsiteX1" y="connsiteY1"/>
              </a:cxn>
              <a:cxn ang="0">
                <a:pos x="connsiteX2" y="connsiteY2"/>
              </a:cxn>
              <a:cxn ang="0">
                <a:pos x="connsiteX3" y="connsiteY3"/>
              </a:cxn>
            </a:cxnLst>
            <a:rect l="l" t="t" r="r" b="b"/>
            <a:pathLst>
              <a:path w="3886200" h="3162300">
                <a:moveTo>
                  <a:pt x="3886200" y="0"/>
                </a:moveTo>
                <a:lnTo>
                  <a:pt x="3886200" y="3162300"/>
                </a:lnTo>
                <a:lnTo>
                  <a:pt x="0" y="3162300"/>
                </a:lnTo>
                <a:lnTo>
                  <a:pt x="0" y="445294"/>
                </a:lnTo>
                <a:close/>
              </a:path>
            </a:pathLst>
          </a:custGeom>
        </p:spPr>
        <p:txBody>
          <a:bodyPr wrap="square">
            <a:noAutofit/>
          </a:bodyPr>
          <a:lstStyle/>
          <a:p>
            <a:endParaRPr lang="fr-CA"/>
          </a:p>
        </p:txBody>
      </p:sp>
    </p:spTree>
    <p:extLst>
      <p:ext uri="{BB962C8B-B14F-4D97-AF65-F5344CB8AC3E}">
        <p14:creationId xmlns:p14="http://schemas.microsoft.com/office/powerpoint/2010/main" val="234578336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grpSp>
        <p:nvGrpSpPr>
          <p:cNvPr id="6" name="组合 5"/>
          <p:cNvGrpSpPr/>
          <p:nvPr userDrawn="1"/>
        </p:nvGrpSpPr>
        <p:grpSpPr>
          <a:xfrm>
            <a:off x="0" y="0"/>
            <a:ext cx="12192001" cy="6858000"/>
            <a:chOff x="0" y="0"/>
            <a:chExt cx="12192001" cy="6858000"/>
          </a:xfrm>
        </p:grpSpPr>
        <p:pic>
          <p:nvPicPr>
            <p:cNvPr id="10" name="图片 9"/>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12" name="矩形 11"/>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icture Placeholder 6"/>
          <p:cNvSpPr>
            <a:spLocks noGrp="1"/>
          </p:cNvSpPr>
          <p:nvPr>
            <p:ph type="pic" sz="quarter" idx="10"/>
          </p:nvPr>
        </p:nvSpPr>
        <p:spPr>
          <a:xfrm>
            <a:off x="628650" y="673100"/>
            <a:ext cx="4210050" cy="5524500"/>
          </a:xfrm>
        </p:spPr>
        <p:txBody>
          <a:bodyPr/>
          <a:lstStyle/>
          <a:p>
            <a:endParaRPr lang="fr-CA"/>
          </a:p>
        </p:txBody>
      </p:sp>
      <p:sp>
        <p:nvSpPr>
          <p:cNvPr id="8" name="Picture Placeholder 6"/>
          <p:cNvSpPr>
            <a:spLocks noGrp="1"/>
          </p:cNvSpPr>
          <p:nvPr>
            <p:ph type="pic" sz="quarter" idx="11"/>
          </p:nvPr>
        </p:nvSpPr>
        <p:spPr>
          <a:xfrm>
            <a:off x="4959350" y="673100"/>
            <a:ext cx="2266950" cy="2832100"/>
          </a:xfrm>
        </p:spPr>
        <p:txBody>
          <a:bodyPr/>
          <a:lstStyle/>
          <a:p>
            <a:endParaRPr lang="fr-CA"/>
          </a:p>
        </p:txBody>
      </p:sp>
      <p:sp>
        <p:nvSpPr>
          <p:cNvPr id="9" name="Picture Placeholder 6"/>
          <p:cNvSpPr>
            <a:spLocks noGrp="1"/>
          </p:cNvSpPr>
          <p:nvPr>
            <p:ph type="pic" sz="quarter" idx="12"/>
          </p:nvPr>
        </p:nvSpPr>
        <p:spPr>
          <a:xfrm>
            <a:off x="4959350" y="3627120"/>
            <a:ext cx="6597650" cy="2570480"/>
          </a:xfrm>
        </p:spPr>
        <p:txBody>
          <a:bodyPr/>
          <a:lstStyle/>
          <a:p>
            <a:endParaRPr lang="fr-CA"/>
          </a:p>
        </p:txBody>
      </p:sp>
      <p:sp>
        <p:nvSpPr>
          <p:cNvPr id="11" name="Picture Placeholder 6"/>
          <p:cNvSpPr>
            <a:spLocks noGrp="1"/>
          </p:cNvSpPr>
          <p:nvPr>
            <p:ph type="pic" sz="quarter" idx="14"/>
          </p:nvPr>
        </p:nvSpPr>
        <p:spPr>
          <a:xfrm>
            <a:off x="7346950" y="673100"/>
            <a:ext cx="4210050" cy="2832100"/>
          </a:xfrm>
        </p:spPr>
        <p:txBody>
          <a:bodyPr/>
          <a:lstStyle/>
          <a:p>
            <a:endParaRPr lang="fr-CA"/>
          </a:p>
        </p:txBody>
      </p:sp>
    </p:spTree>
    <p:extLst>
      <p:ext uri="{BB962C8B-B14F-4D97-AF65-F5344CB8AC3E}">
        <p14:creationId xmlns:p14="http://schemas.microsoft.com/office/powerpoint/2010/main" val="2550393582"/>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149315356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grpSp>
        <p:nvGrpSpPr>
          <p:cNvPr id="8" name="组合 7"/>
          <p:cNvGrpSpPr/>
          <p:nvPr userDrawn="1"/>
        </p:nvGrpSpPr>
        <p:grpSpPr>
          <a:xfrm>
            <a:off x="0" y="0"/>
            <a:ext cx="12192001" cy="6858000"/>
            <a:chOff x="0" y="0"/>
            <a:chExt cx="12192001" cy="6858000"/>
          </a:xfrm>
        </p:grpSpPr>
        <p:pic>
          <p:nvPicPr>
            <p:cNvPr id="9" name="图片 8"/>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10" name="矩形 9"/>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8401620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346394784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29433042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343727551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7_Custom Layout">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4" name="图片 3"/>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5" name="矩形 4"/>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Picture Placeholder 44"/>
          <p:cNvSpPr>
            <a:spLocks noGrp="1"/>
          </p:cNvSpPr>
          <p:nvPr>
            <p:ph type="pic" sz="quarter" idx="11"/>
          </p:nvPr>
        </p:nvSpPr>
        <p:spPr>
          <a:xfrm>
            <a:off x="0" y="0"/>
            <a:ext cx="8581358" cy="6858000"/>
          </a:xfrm>
          <a:custGeom>
            <a:avLst/>
            <a:gdLst>
              <a:gd name="connsiteX0" fmla="*/ 282387 w 8581358"/>
              <a:gd name="connsiteY0" fmla="*/ 1969004 h 6858000"/>
              <a:gd name="connsiteX1" fmla="*/ 655463 w 8581358"/>
              <a:gd name="connsiteY1" fmla="*/ 2957603 h 6858000"/>
              <a:gd name="connsiteX2" fmla="*/ 1323531 w 8581358"/>
              <a:gd name="connsiteY2" fmla="*/ 2130380 h 6858000"/>
              <a:gd name="connsiteX3" fmla="*/ 2 w 8581358"/>
              <a:gd name="connsiteY3" fmla="*/ 0 h 6858000"/>
              <a:gd name="connsiteX4" fmla="*/ 5988984 w 8581358"/>
              <a:gd name="connsiteY4" fmla="*/ 0 h 6858000"/>
              <a:gd name="connsiteX5" fmla="*/ 6576401 w 8581358"/>
              <a:gd name="connsiteY5" fmla="*/ 91049 h 6858000"/>
              <a:gd name="connsiteX6" fmla="*/ 1803830 w 8581358"/>
              <a:gd name="connsiteY6" fmla="*/ 6000608 h 6858000"/>
              <a:gd name="connsiteX7" fmla="*/ 1871102 w 8581358"/>
              <a:gd name="connsiteY7" fmla="*/ 6178870 h 6858000"/>
              <a:gd name="connsiteX8" fmla="*/ 6912401 w 8581358"/>
              <a:gd name="connsiteY8" fmla="*/ 1 h 6858000"/>
              <a:gd name="connsiteX9" fmla="*/ 8581358 w 8581358"/>
              <a:gd name="connsiteY9" fmla="*/ 1 h 6858000"/>
              <a:gd name="connsiteX10" fmla="*/ 2985962 w 8581358"/>
              <a:gd name="connsiteY10" fmla="*/ 6858000 h 6858000"/>
              <a:gd name="connsiteX11" fmla="*/ 740712 w 8581358"/>
              <a:gd name="connsiteY11" fmla="*/ 6858000 h 6858000"/>
              <a:gd name="connsiteX12" fmla="*/ 740711 w 8581358"/>
              <a:gd name="connsiteY12" fmla="*/ 6857999 h 6858000"/>
              <a:gd name="connsiteX13" fmla="*/ 2 w 8581358"/>
              <a:gd name="connsiteY13" fmla="*/ 6858000 h 6858000"/>
              <a:gd name="connsiteX14" fmla="*/ 1 w 8581358"/>
              <a:gd name="connsiteY14" fmla="*/ 6175976 h 6858000"/>
              <a:gd name="connsiteX15" fmla="*/ 329405 w 8581358"/>
              <a:gd name="connsiteY15" fmla="*/ 5768098 h 6858000"/>
              <a:gd name="connsiteX16" fmla="*/ 239755 w 8581358"/>
              <a:gd name="connsiteY16" fmla="*/ 5530540 h 6858000"/>
              <a:gd name="connsiteX17" fmla="*/ 1 w 8581358"/>
              <a:gd name="connsiteY17" fmla="*/ 5827412 h 6858000"/>
              <a:gd name="connsiteX18" fmla="*/ 1 w 8581358"/>
              <a:gd name="connsiteY18" fmla="*/ 3769219 h 6858000"/>
              <a:gd name="connsiteX19" fmla="*/ 3 w 8581358"/>
              <a:gd name="connsiteY19" fmla="*/ 3769218 h 6858000"/>
              <a:gd name="connsiteX20" fmla="*/ 2 w 8581358"/>
              <a:gd name="connsiteY20" fmla="*/ 1925234 h 6858000"/>
              <a:gd name="connsiteX21" fmla="*/ 0 w 8581358"/>
              <a:gd name="connsiteY21" fmla="*/ 1925234 h 6858000"/>
              <a:gd name="connsiteX22" fmla="*/ 0 w 8581358"/>
              <a:gd name="connsiteY22" fmla="*/ 612367 h 6858000"/>
              <a:gd name="connsiteX23" fmla="*/ 3743126 w 8581358"/>
              <a:gd name="connsiteY23" fmla="*/ 1192548 h 6858000"/>
              <a:gd name="connsiteX24" fmla="*/ 1184822 w 8581358"/>
              <a:gd name="connsiteY24" fmla="*/ 4360327 h 6858000"/>
              <a:gd name="connsiteX25" fmla="*/ 1274472 w 8581358"/>
              <a:gd name="connsiteY25" fmla="*/ 4597885 h 6858000"/>
              <a:gd name="connsiteX26" fmla="*/ 4156807 w 8581358"/>
              <a:gd name="connsiteY26" fmla="*/ 1028881 h 6858000"/>
              <a:gd name="connsiteX27" fmla="*/ 1 w 8581358"/>
              <a:gd name="connsiteY27" fmla="*/ 3845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581358" h="6858000">
                <a:moveTo>
                  <a:pt x="282387" y="1969004"/>
                </a:moveTo>
                <a:lnTo>
                  <a:pt x="655463" y="2957603"/>
                </a:lnTo>
                <a:lnTo>
                  <a:pt x="1323531" y="2130380"/>
                </a:lnTo>
                <a:close/>
                <a:moveTo>
                  <a:pt x="2" y="0"/>
                </a:moveTo>
                <a:lnTo>
                  <a:pt x="5988984" y="0"/>
                </a:lnTo>
                <a:lnTo>
                  <a:pt x="6576401" y="91049"/>
                </a:lnTo>
                <a:lnTo>
                  <a:pt x="1803830" y="6000608"/>
                </a:lnTo>
                <a:lnTo>
                  <a:pt x="1871102" y="6178870"/>
                </a:lnTo>
                <a:lnTo>
                  <a:pt x="6912401" y="1"/>
                </a:lnTo>
                <a:lnTo>
                  <a:pt x="8581358" y="1"/>
                </a:lnTo>
                <a:lnTo>
                  <a:pt x="2985962" y="6858000"/>
                </a:lnTo>
                <a:lnTo>
                  <a:pt x="740712" y="6858000"/>
                </a:lnTo>
                <a:lnTo>
                  <a:pt x="740711" y="6857999"/>
                </a:lnTo>
                <a:lnTo>
                  <a:pt x="2" y="6858000"/>
                </a:lnTo>
                <a:lnTo>
                  <a:pt x="1" y="6175976"/>
                </a:lnTo>
                <a:lnTo>
                  <a:pt x="329405" y="5768098"/>
                </a:lnTo>
                <a:lnTo>
                  <a:pt x="239755" y="5530540"/>
                </a:lnTo>
                <a:lnTo>
                  <a:pt x="1" y="5827412"/>
                </a:lnTo>
                <a:lnTo>
                  <a:pt x="1" y="3769219"/>
                </a:lnTo>
                <a:lnTo>
                  <a:pt x="3" y="3769218"/>
                </a:lnTo>
                <a:lnTo>
                  <a:pt x="2" y="1925234"/>
                </a:lnTo>
                <a:lnTo>
                  <a:pt x="0" y="1925234"/>
                </a:lnTo>
                <a:lnTo>
                  <a:pt x="0" y="612367"/>
                </a:lnTo>
                <a:lnTo>
                  <a:pt x="3743126" y="1192548"/>
                </a:lnTo>
                <a:lnTo>
                  <a:pt x="1184822" y="4360327"/>
                </a:lnTo>
                <a:lnTo>
                  <a:pt x="1274472" y="4597885"/>
                </a:lnTo>
                <a:lnTo>
                  <a:pt x="4156807" y="1028881"/>
                </a:lnTo>
                <a:lnTo>
                  <a:pt x="1" y="384580"/>
                </a:lnTo>
                <a:close/>
              </a:path>
            </a:pathLst>
          </a:custGeom>
        </p:spPr>
        <p:txBody>
          <a:bodyPr wrap="square">
            <a:noAutofit/>
          </a:bodyPr>
          <a:lstStyle/>
          <a:p>
            <a:endParaRPr lang="fr-CA"/>
          </a:p>
        </p:txBody>
      </p:sp>
    </p:spTree>
    <p:extLst>
      <p:ext uri="{BB962C8B-B14F-4D97-AF65-F5344CB8AC3E}">
        <p14:creationId xmlns:p14="http://schemas.microsoft.com/office/powerpoint/2010/main" val="49067466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162188211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87488645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2064726385"/>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470E0C-7F92-4D20-89A1-B8213264E95F}" type="datetimeFigureOut">
              <a:rPr lang="zh-CN" altLang="en-US" smtClean="0"/>
              <a:t>2017-11-12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259440292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114478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4" name="图片 3"/>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5" name="矩形 4"/>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Picture Placeholder 10"/>
          <p:cNvSpPr>
            <a:spLocks noGrp="1"/>
          </p:cNvSpPr>
          <p:nvPr>
            <p:ph type="pic" sz="quarter" idx="10"/>
          </p:nvPr>
        </p:nvSpPr>
        <p:spPr>
          <a:xfrm>
            <a:off x="5690184" y="2"/>
            <a:ext cx="6501816" cy="6857931"/>
          </a:xfrm>
          <a:custGeom>
            <a:avLst/>
            <a:gdLst>
              <a:gd name="connsiteX0" fmla="*/ 4344242 w 6501816"/>
              <a:gd name="connsiteY0" fmla="*/ 6709999 h 6857931"/>
              <a:gd name="connsiteX1" fmla="*/ 4324008 w 6501816"/>
              <a:gd name="connsiteY1" fmla="*/ 6727266 h 6857931"/>
              <a:gd name="connsiteX2" fmla="*/ 4303540 w 6501816"/>
              <a:gd name="connsiteY2" fmla="*/ 6735218 h 6857931"/>
              <a:gd name="connsiteX3" fmla="*/ 4286984 w 6501816"/>
              <a:gd name="connsiteY3" fmla="*/ 6752077 h 6857931"/>
              <a:gd name="connsiteX4" fmla="*/ 4293004 w 6501816"/>
              <a:gd name="connsiteY4" fmla="*/ 6756848 h 6857931"/>
              <a:gd name="connsiteX5" fmla="*/ 4328223 w 6501816"/>
              <a:gd name="connsiteY5" fmla="*/ 6742852 h 6857931"/>
              <a:gd name="connsiteX6" fmla="*/ 4354110 w 6501816"/>
              <a:gd name="connsiteY6" fmla="*/ 6718041 h 6857931"/>
              <a:gd name="connsiteX7" fmla="*/ 4344242 w 6501816"/>
              <a:gd name="connsiteY7" fmla="*/ 6709999 h 6857931"/>
              <a:gd name="connsiteX8" fmla="*/ 2703371 w 6501816"/>
              <a:gd name="connsiteY8" fmla="*/ 6563768 h 6857931"/>
              <a:gd name="connsiteX9" fmla="*/ 2672066 w 6501816"/>
              <a:gd name="connsiteY9" fmla="*/ 6621342 h 6857931"/>
              <a:gd name="connsiteX10" fmla="*/ 2703371 w 6501816"/>
              <a:gd name="connsiteY10" fmla="*/ 6563768 h 6857931"/>
              <a:gd name="connsiteX11" fmla="*/ 2872840 w 6501816"/>
              <a:gd name="connsiteY11" fmla="*/ 6418083 h 6857931"/>
              <a:gd name="connsiteX12" fmla="*/ 2854478 w 6501816"/>
              <a:gd name="connsiteY12" fmla="*/ 6447347 h 6857931"/>
              <a:gd name="connsiteX13" fmla="*/ 2910165 w 6501816"/>
              <a:gd name="connsiteY13" fmla="*/ 6429534 h 6857931"/>
              <a:gd name="connsiteX14" fmla="*/ 2872840 w 6501816"/>
              <a:gd name="connsiteY14" fmla="*/ 6418083 h 6857931"/>
              <a:gd name="connsiteX15" fmla="*/ 3069399 w 6501816"/>
              <a:gd name="connsiteY15" fmla="*/ 6377686 h 6857931"/>
              <a:gd name="connsiteX16" fmla="*/ 3022742 w 6501816"/>
              <a:gd name="connsiteY16" fmla="*/ 6393590 h 6857931"/>
              <a:gd name="connsiteX17" fmla="*/ 3027860 w 6501816"/>
              <a:gd name="connsiteY17" fmla="*/ 6472794 h 6857931"/>
              <a:gd name="connsiteX18" fmla="*/ 3069399 w 6501816"/>
              <a:gd name="connsiteY18" fmla="*/ 6377686 h 6857931"/>
              <a:gd name="connsiteX19" fmla="*/ 2841836 w 6501816"/>
              <a:gd name="connsiteY19" fmla="*/ 6322656 h 6857931"/>
              <a:gd name="connsiteX20" fmla="*/ 2809627 w 6501816"/>
              <a:gd name="connsiteY20" fmla="*/ 6325837 h 6857931"/>
              <a:gd name="connsiteX21" fmla="*/ 2812638 w 6501816"/>
              <a:gd name="connsiteY21" fmla="*/ 6379594 h 6857931"/>
              <a:gd name="connsiteX22" fmla="*/ 2791266 w 6501816"/>
              <a:gd name="connsiteY22" fmla="*/ 6415538 h 6857931"/>
              <a:gd name="connsiteX23" fmla="*/ 2772302 w 6501816"/>
              <a:gd name="connsiteY23" fmla="*/ 6434306 h 6857931"/>
              <a:gd name="connsiteX24" fmla="*/ 2782236 w 6501816"/>
              <a:gd name="connsiteY24" fmla="*/ 6488063 h 6857931"/>
              <a:gd name="connsiteX25" fmla="*/ 2803607 w 6501816"/>
              <a:gd name="connsiteY25" fmla="*/ 6463570 h 6857931"/>
              <a:gd name="connsiteX26" fmla="*/ 2834009 w 6501816"/>
              <a:gd name="connsiteY26" fmla="*/ 6405996 h 6857931"/>
              <a:gd name="connsiteX27" fmla="*/ 2867722 w 6501816"/>
              <a:gd name="connsiteY27" fmla="*/ 6357328 h 6857931"/>
              <a:gd name="connsiteX28" fmla="*/ 2841836 w 6501816"/>
              <a:gd name="connsiteY28" fmla="*/ 6322656 h 6857931"/>
              <a:gd name="connsiteX29" fmla="*/ 3397199 w 6501816"/>
              <a:gd name="connsiteY29" fmla="*/ 6298800 h 6857931"/>
              <a:gd name="connsiteX30" fmla="*/ 3389674 w 6501816"/>
              <a:gd name="connsiteY30" fmla="*/ 6313432 h 6857931"/>
              <a:gd name="connsiteX31" fmla="*/ 3422785 w 6501816"/>
              <a:gd name="connsiteY31" fmla="*/ 6334108 h 6857931"/>
              <a:gd name="connsiteX32" fmla="*/ 3434825 w 6501816"/>
              <a:gd name="connsiteY32" fmla="*/ 6314704 h 6857931"/>
              <a:gd name="connsiteX33" fmla="*/ 3397199 w 6501816"/>
              <a:gd name="connsiteY33" fmla="*/ 6298800 h 6857931"/>
              <a:gd name="connsiteX34" fmla="*/ 4316182 w 6501816"/>
              <a:gd name="connsiteY34" fmla="*/ 6197647 h 6857931"/>
              <a:gd name="connsiteX35" fmla="*/ 4325814 w 6501816"/>
              <a:gd name="connsiteY35" fmla="*/ 6254585 h 6857931"/>
              <a:gd name="connsiteX36" fmla="*/ 4373374 w 6501816"/>
              <a:gd name="connsiteY36" fmla="*/ 6212279 h 6857931"/>
              <a:gd name="connsiteX37" fmla="*/ 4316182 w 6501816"/>
              <a:gd name="connsiteY37" fmla="*/ 6197647 h 6857931"/>
              <a:gd name="connsiteX38" fmla="*/ 2928837 w 6501816"/>
              <a:gd name="connsiteY38" fmla="*/ 6077151 h 6857931"/>
              <a:gd name="connsiteX39" fmla="*/ 2864411 w 6501816"/>
              <a:gd name="connsiteY39" fmla="*/ 6120988 h 6857931"/>
              <a:gd name="connsiteX40" fmla="*/ 2905650 w 6501816"/>
              <a:gd name="connsiteY40" fmla="*/ 6140709 h 6857931"/>
              <a:gd name="connsiteX41" fmla="*/ 2872538 w 6501816"/>
              <a:gd name="connsiteY41" fmla="*/ 6182061 h 6857931"/>
              <a:gd name="connsiteX42" fmla="*/ 2860799 w 6501816"/>
              <a:gd name="connsiteY42" fmla="*/ 6225003 h 6857931"/>
              <a:gd name="connsiteX43" fmla="*/ 2840330 w 6501816"/>
              <a:gd name="connsiteY43" fmla="*/ 6223731 h 6857931"/>
              <a:gd name="connsiteX44" fmla="*/ 2892706 w 6501816"/>
              <a:gd name="connsiteY44" fmla="*/ 6251404 h 6857931"/>
              <a:gd name="connsiteX45" fmla="*/ 2915884 w 6501816"/>
              <a:gd name="connsiteY45" fmla="*/ 6296891 h 6857931"/>
              <a:gd name="connsiteX46" fmla="*/ 2934848 w 6501816"/>
              <a:gd name="connsiteY46" fmla="*/ 6343968 h 6857931"/>
              <a:gd name="connsiteX47" fmla="*/ 2960734 w 6501816"/>
              <a:gd name="connsiteY47" fmla="*/ 6328700 h 6857931"/>
              <a:gd name="connsiteX48" fmla="*/ 2993244 w 6501816"/>
              <a:gd name="connsiteY48" fmla="*/ 6305480 h 6857931"/>
              <a:gd name="connsiteX49" fmla="*/ 3023044 w 6501816"/>
              <a:gd name="connsiteY49" fmla="*/ 6296891 h 6857931"/>
              <a:gd name="connsiteX50" fmla="*/ 3055552 w 6501816"/>
              <a:gd name="connsiteY50" fmla="*/ 6323293 h 6857931"/>
              <a:gd name="connsiteX51" fmla="*/ 3063078 w 6501816"/>
              <a:gd name="connsiteY51" fmla="*/ 6273671 h 6857931"/>
              <a:gd name="connsiteX52" fmla="*/ 2998360 w 6501816"/>
              <a:gd name="connsiteY52" fmla="*/ 6234546 h 6857931"/>
              <a:gd name="connsiteX53" fmla="*/ 3025752 w 6501816"/>
              <a:gd name="connsiteY53" fmla="*/ 6202737 h 6857931"/>
              <a:gd name="connsiteX54" fmla="*/ 2993244 w 6501816"/>
              <a:gd name="connsiteY54" fmla="*/ 6193830 h 6857931"/>
              <a:gd name="connsiteX55" fmla="*/ 2965550 w 6501816"/>
              <a:gd name="connsiteY55" fmla="*/ 6183333 h 6857931"/>
              <a:gd name="connsiteX56" fmla="*/ 2992340 w 6501816"/>
              <a:gd name="connsiteY56" fmla="*/ 6167747 h 6857931"/>
              <a:gd name="connsiteX57" fmla="*/ 3070302 w 6501816"/>
              <a:gd name="connsiteY57" fmla="*/ 6213234 h 6857931"/>
              <a:gd name="connsiteX58" fmla="*/ 3138029 w 6501816"/>
              <a:gd name="connsiteY58" fmla="*/ 6194466 h 6857931"/>
              <a:gd name="connsiteX59" fmla="*/ 3149468 w 6501816"/>
              <a:gd name="connsiteY59" fmla="*/ 6181425 h 6857931"/>
              <a:gd name="connsiteX60" fmla="*/ 3148866 w 6501816"/>
              <a:gd name="connsiteY60" fmla="*/ 6179198 h 6857931"/>
              <a:gd name="connsiteX61" fmla="*/ 3125086 w 6501816"/>
              <a:gd name="connsiteY61" fmla="*/ 6163612 h 6857931"/>
              <a:gd name="connsiteX62" fmla="*/ 3095587 w 6501816"/>
              <a:gd name="connsiteY62" fmla="*/ 6182379 h 6857931"/>
              <a:gd name="connsiteX63" fmla="*/ 3113046 w 6501816"/>
              <a:gd name="connsiteY63" fmla="*/ 6131485 h 6857931"/>
              <a:gd name="connsiteX64" fmla="*/ 3021538 w 6501816"/>
              <a:gd name="connsiteY64" fmla="*/ 6106674 h 6857931"/>
              <a:gd name="connsiteX65" fmla="*/ 2962842 w 6501816"/>
              <a:gd name="connsiteY65" fmla="*/ 6080909 h 6857931"/>
              <a:gd name="connsiteX66" fmla="*/ 2928837 w 6501816"/>
              <a:gd name="connsiteY66" fmla="*/ 6077151 h 6857931"/>
              <a:gd name="connsiteX67" fmla="*/ 1355749 w 6501816"/>
              <a:gd name="connsiteY67" fmla="*/ 4268755 h 6857931"/>
              <a:gd name="connsiteX68" fmla="*/ 1316618 w 6501816"/>
              <a:gd name="connsiteY68" fmla="*/ 4284024 h 6857931"/>
              <a:gd name="connsiteX69" fmla="*/ 1399697 w 6501816"/>
              <a:gd name="connsiteY69" fmla="*/ 4327602 h 6857931"/>
              <a:gd name="connsiteX70" fmla="*/ 1355749 w 6501816"/>
              <a:gd name="connsiteY70" fmla="*/ 4268755 h 6857931"/>
              <a:gd name="connsiteX71" fmla="*/ 1550733 w 6501816"/>
              <a:gd name="connsiteY71" fmla="*/ 4220873 h 6857931"/>
              <a:gd name="connsiteX72" fmla="*/ 1530636 w 6501816"/>
              <a:gd name="connsiteY72" fmla="*/ 4225177 h 6857931"/>
              <a:gd name="connsiteX73" fmla="*/ 1589634 w 6501816"/>
              <a:gd name="connsiteY73" fmla="*/ 4250306 h 6857931"/>
              <a:gd name="connsiteX74" fmla="*/ 1550733 w 6501816"/>
              <a:gd name="connsiteY74" fmla="*/ 4220873 h 6857931"/>
              <a:gd name="connsiteX75" fmla="*/ 1805157 w 6501816"/>
              <a:gd name="connsiteY75" fmla="*/ 3992972 h 6857931"/>
              <a:gd name="connsiteX76" fmla="*/ 1800341 w 6501816"/>
              <a:gd name="connsiteY76" fmla="*/ 4003787 h 6857931"/>
              <a:gd name="connsiteX77" fmla="*/ 1861145 w 6501816"/>
              <a:gd name="connsiteY77" fmla="*/ 4086172 h 6857931"/>
              <a:gd name="connsiteX78" fmla="*/ 1863854 w 6501816"/>
              <a:gd name="connsiteY78" fmla="*/ 4078538 h 6857931"/>
              <a:gd name="connsiteX79" fmla="*/ 1934591 w 6501816"/>
              <a:gd name="connsiteY79" fmla="*/ 4107166 h 6857931"/>
              <a:gd name="connsiteX80" fmla="*/ 1931280 w 6501816"/>
              <a:gd name="connsiteY80" fmla="*/ 4077266 h 6857931"/>
              <a:gd name="connsiteX81" fmla="*/ 1937000 w 6501816"/>
              <a:gd name="connsiteY81" fmla="*/ 4058180 h 6857931"/>
              <a:gd name="connsiteX82" fmla="*/ 1966800 w 6501816"/>
              <a:gd name="connsiteY82" fmla="*/ 4025735 h 6857931"/>
              <a:gd name="connsiteX83" fmla="*/ 1961983 w 6501816"/>
              <a:gd name="connsiteY83" fmla="*/ 4013330 h 6857931"/>
              <a:gd name="connsiteX84" fmla="*/ 1885527 w 6501816"/>
              <a:gd name="connsiteY84" fmla="*/ 4004423 h 6857931"/>
              <a:gd name="connsiteX85" fmla="*/ 1805157 w 6501816"/>
              <a:gd name="connsiteY85" fmla="*/ 3992972 h 6857931"/>
              <a:gd name="connsiteX86" fmla="*/ 6411814 w 6501816"/>
              <a:gd name="connsiteY86" fmla="*/ 3943350 h 6857931"/>
              <a:gd name="connsiteX87" fmla="*/ 6461180 w 6501816"/>
              <a:gd name="connsiteY87" fmla="*/ 3967525 h 6857931"/>
              <a:gd name="connsiteX88" fmla="*/ 6458170 w 6501816"/>
              <a:gd name="connsiteY88" fmla="*/ 3974523 h 6857931"/>
              <a:gd name="connsiteX89" fmla="*/ 6410610 w 6501816"/>
              <a:gd name="connsiteY89" fmla="*/ 3956710 h 6857931"/>
              <a:gd name="connsiteX90" fmla="*/ 6425660 w 6501816"/>
              <a:gd name="connsiteY90" fmla="*/ 3997743 h 6857931"/>
              <a:gd name="connsiteX91" fmla="*/ 6456062 w 6501816"/>
              <a:gd name="connsiteY91" fmla="*/ 4004105 h 6857931"/>
              <a:gd name="connsiteX92" fmla="*/ 6470812 w 6501816"/>
              <a:gd name="connsiteY92" fmla="*/ 3971978 h 6857931"/>
              <a:gd name="connsiteX93" fmla="*/ 6411814 w 6501816"/>
              <a:gd name="connsiteY93" fmla="*/ 3943350 h 6857931"/>
              <a:gd name="connsiteX94" fmla="*/ 1276885 w 6501816"/>
              <a:gd name="connsiteY94" fmla="*/ 3458900 h 6857931"/>
              <a:gd name="connsiteX95" fmla="*/ 1221800 w 6501816"/>
              <a:gd name="connsiteY95" fmla="*/ 3465898 h 6857931"/>
              <a:gd name="connsiteX96" fmla="*/ 1261834 w 6501816"/>
              <a:gd name="connsiteY96" fmla="*/ 3512658 h 6857931"/>
              <a:gd name="connsiteX97" fmla="*/ 1298256 w 6501816"/>
              <a:gd name="connsiteY97" fmla="*/ 3521246 h 6857931"/>
              <a:gd name="connsiteX98" fmla="*/ 1266951 w 6501816"/>
              <a:gd name="connsiteY98" fmla="*/ 3555600 h 6857931"/>
              <a:gd name="connsiteX99" fmla="*/ 1321133 w 6501816"/>
              <a:gd name="connsiteY99" fmla="*/ 3552737 h 6857931"/>
              <a:gd name="connsiteX100" fmla="*/ 1382840 w 6501816"/>
              <a:gd name="connsiteY100" fmla="*/ 3616036 h 6857931"/>
              <a:gd name="connsiteX101" fmla="*/ 1376218 w 6501816"/>
              <a:gd name="connsiteY101" fmla="*/ 3537468 h 6857931"/>
              <a:gd name="connsiteX102" fmla="*/ 1378927 w 6501816"/>
              <a:gd name="connsiteY102" fmla="*/ 3482757 h 6857931"/>
              <a:gd name="connsiteX103" fmla="*/ 1314812 w 6501816"/>
              <a:gd name="connsiteY103" fmla="*/ 3473215 h 6857931"/>
              <a:gd name="connsiteX104" fmla="*/ 1343408 w 6501816"/>
              <a:gd name="connsiteY104" fmla="*/ 3518383 h 6857931"/>
              <a:gd name="connsiteX105" fmla="*/ 1301868 w 6501816"/>
              <a:gd name="connsiteY105" fmla="*/ 3518383 h 6857931"/>
              <a:gd name="connsiteX106" fmla="*/ 1276885 w 6501816"/>
              <a:gd name="connsiteY106" fmla="*/ 3458900 h 6857931"/>
              <a:gd name="connsiteX107" fmla="*/ 1160996 w 6501816"/>
              <a:gd name="connsiteY107" fmla="*/ 3393374 h 6857931"/>
              <a:gd name="connsiteX108" fmla="*/ 1154675 w 6501816"/>
              <a:gd name="connsiteY108" fmla="*/ 3422957 h 6857931"/>
              <a:gd name="connsiteX109" fmla="*/ 1177250 w 6501816"/>
              <a:gd name="connsiteY109" fmla="*/ 3464308 h 6857931"/>
              <a:gd name="connsiteX110" fmla="*/ 1196515 w 6501816"/>
              <a:gd name="connsiteY110" fmla="*/ 3460491 h 6857931"/>
              <a:gd name="connsiteX111" fmla="*/ 1189592 w 6501816"/>
              <a:gd name="connsiteY111" fmla="*/ 3416913 h 6857931"/>
              <a:gd name="connsiteX112" fmla="*/ 1160996 w 6501816"/>
              <a:gd name="connsiteY112" fmla="*/ 3393374 h 6857931"/>
              <a:gd name="connsiteX113" fmla="*/ 1023133 w 6501816"/>
              <a:gd name="connsiteY113" fmla="*/ 3380651 h 6857931"/>
              <a:gd name="connsiteX114" fmla="*/ 1036980 w 6501816"/>
              <a:gd name="connsiteY114" fmla="*/ 3450312 h 6857931"/>
              <a:gd name="connsiteX115" fmla="*/ 1122466 w 6501816"/>
              <a:gd name="connsiteY115" fmla="*/ 3421366 h 6857931"/>
              <a:gd name="connsiteX116" fmla="*/ 1089957 w 6501816"/>
              <a:gd name="connsiteY116" fmla="*/ 3421366 h 6857931"/>
              <a:gd name="connsiteX117" fmla="*/ 1077315 w 6501816"/>
              <a:gd name="connsiteY117" fmla="*/ 3380651 h 6857931"/>
              <a:gd name="connsiteX118" fmla="*/ 1023133 w 6501816"/>
              <a:gd name="connsiteY118" fmla="*/ 3380651 h 6857931"/>
              <a:gd name="connsiteX119" fmla="*/ 735410 w 6501816"/>
              <a:gd name="connsiteY119" fmla="*/ 2963194 h 6857931"/>
              <a:gd name="connsiteX120" fmla="*/ 727240 w 6501816"/>
              <a:gd name="connsiteY120" fmla="*/ 2976996 h 6857931"/>
              <a:gd name="connsiteX121" fmla="*/ 746204 w 6501816"/>
              <a:gd name="connsiteY121" fmla="*/ 3032343 h 6857931"/>
              <a:gd name="connsiteX122" fmla="*/ 759448 w 6501816"/>
              <a:gd name="connsiteY122" fmla="*/ 3028526 h 6857931"/>
              <a:gd name="connsiteX123" fmla="*/ 756137 w 6501816"/>
              <a:gd name="connsiteY123" fmla="*/ 2980495 h 6857931"/>
              <a:gd name="connsiteX124" fmla="*/ 776004 w 6501816"/>
              <a:gd name="connsiteY124" fmla="*/ 2975405 h 6857931"/>
              <a:gd name="connsiteX125" fmla="*/ 735410 w 6501816"/>
              <a:gd name="connsiteY125" fmla="*/ 2963194 h 6857931"/>
              <a:gd name="connsiteX126" fmla="*/ 1161297 w 6501816"/>
              <a:gd name="connsiteY126" fmla="*/ 2429564 h 6857931"/>
              <a:gd name="connsiteX127" fmla="*/ 1064372 w 6501816"/>
              <a:gd name="connsiteY127" fmla="*/ 2482367 h 6857931"/>
              <a:gd name="connsiteX128" fmla="*/ 1075509 w 6501816"/>
              <a:gd name="connsiteY128" fmla="*/ 2511632 h 6857931"/>
              <a:gd name="connsiteX129" fmla="*/ 1180260 w 6501816"/>
              <a:gd name="connsiteY129" fmla="*/ 2462009 h 6857931"/>
              <a:gd name="connsiteX130" fmla="*/ 1145343 w 6501816"/>
              <a:gd name="connsiteY130" fmla="*/ 2452467 h 6857931"/>
              <a:gd name="connsiteX131" fmla="*/ 1161297 w 6501816"/>
              <a:gd name="connsiteY131" fmla="*/ 2429564 h 6857931"/>
              <a:gd name="connsiteX132" fmla="*/ 1224208 w 6501816"/>
              <a:gd name="connsiteY132" fmla="*/ 2394575 h 6857931"/>
              <a:gd name="connsiteX133" fmla="*/ 1197418 w 6501816"/>
              <a:gd name="connsiteY133" fmla="*/ 2407616 h 6857931"/>
              <a:gd name="connsiteX134" fmla="*/ 1182969 w 6501816"/>
              <a:gd name="connsiteY134" fmla="*/ 2453103 h 6857931"/>
              <a:gd name="connsiteX135" fmla="*/ 1234442 w 6501816"/>
              <a:gd name="connsiteY135" fmla="*/ 2423203 h 6857931"/>
              <a:gd name="connsiteX136" fmla="*/ 1251600 w 6501816"/>
              <a:gd name="connsiteY136" fmla="*/ 2404436 h 6857931"/>
              <a:gd name="connsiteX137" fmla="*/ 1224208 w 6501816"/>
              <a:gd name="connsiteY137" fmla="*/ 2394575 h 6857931"/>
              <a:gd name="connsiteX138" fmla="*/ 225758 w 6501816"/>
              <a:gd name="connsiteY138" fmla="*/ 2359903 h 6857931"/>
              <a:gd name="connsiteX139" fmla="*/ 244119 w 6501816"/>
              <a:gd name="connsiteY139" fmla="*/ 2399028 h 6857931"/>
              <a:gd name="connsiteX140" fmla="*/ 253150 w 6501816"/>
              <a:gd name="connsiteY140" fmla="*/ 2365947 h 6857931"/>
              <a:gd name="connsiteX141" fmla="*/ 225758 w 6501816"/>
              <a:gd name="connsiteY141" fmla="*/ 2359903 h 6857931"/>
              <a:gd name="connsiteX142" fmla="*/ 850353 w 6501816"/>
              <a:gd name="connsiteY142" fmla="*/ 1862094 h 6857931"/>
              <a:gd name="connsiteX143" fmla="*/ 816941 w 6501816"/>
              <a:gd name="connsiteY143" fmla="*/ 1903127 h 6857931"/>
              <a:gd name="connsiteX144" fmla="*/ 816038 w 6501816"/>
              <a:gd name="connsiteY144" fmla="*/ 1939389 h 6857931"/>
              <a:gd name="connsiteX145" fmla="*/ 828079 w 6501816"/>
              <a:gd name="connsiteY145" fmla="*/ 1938753 h 6857931"/>
              <a:gd name="connsiteX146" fmla="*/ 824166 w 6501816"/>
              <a:gd name="connsiteY146" fmla="*/ 1910761 h 6857931"/>
              <a:gd name="connsiteX147" fmla="*/ 828982 w 6501816"/>
              <a:gd name="connsiteY147" fmla="*/ 1907898 h 6857931"/>
              <a:gd name="connsiteX148" fmla="*/ 850353 w 6501816"/>
              <a:gd name="connsiteY148" fmla="*/ 1933982 h 6857931"/>
              <a:gd name="connsiteX149" fmla="*/ 850353 w 6501816"/>
              <a:gd name="connsiteY149" fmla="*/ 1862094 h 6857931"/>
              <a:gd name="connsiteX150" fmla="*/ 695634 w 6501816"/>
              <a:gd name="connsiteY150" fmla="*/ 1851915 h 6857931"/>
              <a:gd name="connsiteX151" fmla="*/ 686905 w 6501816"/>
              <a:gd name="connsiteY151" fmla="*/ 1856368 h 6857931"/>
              <a:gd name="connsiteX152" fmla="*/ 686905 w 6501816"/>
              <a:gd name="connsiteY152" fmla="*/ 1901537 h 6857931"/>
              <a:gd name="connsiteX153" fmla="*/ 723327 w 6501816"/>
              <a:gd name="connsiteY153" fmla="*/ 1888495 h 6857931"/>
              <a:gd name="connsiteX154" fmla="*/ 695634 w 6501816"/>
              <a:gd name="connsiteY154" fmla="*/ 1851915 h 6857931"/>
              <a:gd name="connsiteX155" fmla="*/ 880153 w 6501816"/>
              <a:gd name="connsiteY155" fmla="*/ 1518557 h 6857931"/>
              <a:gd name="connsiteX156" fmla="*/ 833196 w 6501816"/>
              <a:gd name="connsiteY156" fmla="*/ 1566271 h 6857931"/>
              <a:gd name="connsiteX157" fmla="*/ 837410 w 6501816"/>
              <a:gd name="connsiteY157" fmla="*/ 1570088 h 6857931"/>
              <a:gd name="connsiteX158" fmla="*/ 892796 w 6501816"/>
              <a:gd name="connsiteY158" fmla="*/ 1550048 h 6857931"/>
              <a:gd name="connsiteX159" fmla="*/ 880153 w 6501816"/>
              <a:gd name="connsiteY159" fmla="*/ 1518557 h 6857931"/>
              <a:gd name="connsiteX160" fmla="*/ 2046266 w 6501816"/>
              <a:gd name="connsiteY160" fmla="*/ 0 h 6857931"/>
              <a:gd name="connsiteX161" fmla="*/ 2921904 w 6501816"/>
              <a:gd name="connsiteY161" fmla="*/ 0 h 6857931"/>
              <a:gd name="connsiteX162" fmla="*/ 2826785 w 6501816"/>
              <a:gd name="connsiteY162" fmla="*/ 73797 h 6857931"/>
              <a:gd name="connsiteX163" fmla="*/ 2809627 w 6501816"/>
              <a:gd name="connsiteY163" fmla="*/ 100834 h 6857931"/>
              <a:gd name="connsiteX164" fmla="*/ 2785246 w 6501816"/>
              <a:gd name="connsiteY164" fmla="*/ 165725 h 6857931"/>
              <a:gd name="connsiteX165" fmla="*/ 2787654 w 6501816"/>
              <a:gd name="connsiteY165" fmla="*/ 280237 h 6857931"/>
              <a:gd name="connsiteX166" fmla="*/ 2776817 w 6501816"/>
              <a:gd name="connsiteY166" fmla="*/ 320952 h 6857931"/>
              <a:gd name="connsiteX167" fmla="*/ 2775312 w 6501816"/>
              <a:gd name="connsiteY167" fmla="*/ 348944 h 6857931"/>
              <a:gd name="connsiteX168" fmla="*/ 2834009 w 6501816"/>
              <a:gd name="connsiteY168" fmla="*/ 382661 h 6857931"/>
              <a:gd name="connsiteX169" fmla="*/ 2866518 w 6501816"/>
              <a:gd name="connsiteY169" fmla="*/ 420196 h 6857931"/>
              <a:gd name="connsiteX170" fmla="*/ 2855080 w 6501816"/>
              <a:gd name="connsiteY170" fmla="*/ 442780 h 6857931"/>
              <a:gd name="connsiteX171" fmla="*/ 2844244 w 6501816"/>
              <a:gd name="connsiteY171" fmla="*/ 483177 h 6857931"/>
              <a:gd name="connsiteX172" fmla="*/ 2830999 w 6501816"/>
              <a:gd name="connsiteY172" fmla="*/ 502263 h 6857931"/>
              <a:gd name="connsiteX173" fmla="*/ 2817454 w 6501816"/>
              <a:gd name="connsiteY173" fmla="*/ 545205 h 6857931"/>
              <a:gd name="connsiteX174" fmla="*/ 2829193 w 6501816"/>
              <a:gd name="connsiteY174" fmla="*/ 632679 h 6857931"/>
              <a:gd name="connsiteX175" fmla="*/ 2872238 w 6501816"/>
              <a:gd name="connsiteY175" fmla="*/ 708066 h 6857931"/>
              <a:gd name="connsiteX176" fmla="*/ 2935450 w 6501816"/>
              <a:gd name="connsiteY176" fmla="*/ 657172 h 6857931"/>
              <a:gd name="connsiteX177" fmla="*/ 3055252 w 6501816"/>
              <a:gd name="connsiteY177" fmla="*/ 593236 h 6857931"/>
              <a:gd name="connsiteX178" fmla="*/ 3071205 w 6501816"/>
              <a:gd name="connsiteY178" fmla="*/ 574469 h 6857931"/>
              <a:gd name="connsiteX179" fmla="*/ 3156993 w 6501816"/>
              <a:gd name="connsiteY179" fmla="*/ 521030 h 6857931"/>
              <a:gd name="connsiteX180" fmla="*/ 3233750 w 6501816"/>
              <a:gd name="connsiteY180" fmla="*/ 568425 h 6857931"/>
              <a:gd name="connsiteX181" fmla="*/ 3307498 w 6501816"/>
              <a:gd name="connsiteY181" fmla="*/ 602461 h 6857931"/>
              <a:gd name="connsiteX182" fmla="*/ 3388470 w 6501816"/>
              <a:gd name="connsiteY182" fmla="*/ 571924 h 6857931"/>
              <a:gd name="connsiteX183" fmla="*/ 3542286 w 6501816"/>
              <a:gd name="connsiteY183" fmla="*/ 536934 h 6857931"/>
              <a:gd name="connsiteX184" fmla="*/ 3546500 w 6501816"/>
              <a:gd name="connsiteY184" fmla="*/ 492084 h 6857931"/>
              <a:gd name="connsiteX185" fmla="*/ 3559142 w 6501816"/>
              <a:gd name="connsiteY185" fmla="*/ 434510 h 6857931"/>
              <a:gd name="connsiteX186" fmla="*/ 3558239 w 6501816"/>
              <a:gd name="connsiteY186" fmla="*/ 380435 h 6857931"/>
              <a:gd name="connsiteX187" fmla="*/ 3575397 w 6501816"/>
              <a:gd name="connsiteY187" fmla="*/ 356896 h 6857931"/>
              <a:gd name="connsiteX188" fmla="*/ 3632890 w 6501816"/>
              <a:gd name="connsiteY188" fmla="*/ 300912 h 6857931"/>
              <a:gd name="connsiteX189" fmla="*/ 3645532 w 6501816"/>
              <a:gd name="connsiteY189" fmla="*/ 283417 h 6857931"/>
              <a:gd name="connsiteX190" fmla="*/ 3751186 w 6501816"/>
              <a:gd name="connsiteY190" fmla="*/ 207394 h 6857931"/>
              <a:gd name="connsiteX191" fmla="*/ 3768344 w 6501816"/>
              <a:gd name="connsiteY191" fmla="*/ 128508 h 6857931"/>
              <a:gd name="connsiteX192" fmla="*/ 3783997 w 6501816"/>
              <a:gd name="connsiteY192" fmla="*/ 115466 h 6857931"/>
              <a:gd name="connsiteX193" fmla="*/ 3816506 w 6501816"/>
              <a:gd name="connsiteY193" fmla="*/ 78886 h 6857931"/>
              <a:gd name="connsiteX194" fmla="*/ 3861657 w 6501816"/>
              <a:gd name="connsiteY194" fmla="*/ 25129 h 6857931"/>
              <a:gd name="connsiteX195" fmla="*/ 3873999 w 6501816"/>
              <a:gd name="connsiteY195" fmla="*/ 0 h 6857931"/>
              <a:gd name="connsiteX196" fmla="*/ 6102074 w 6501816"/>
              <a:gd name="connsiteY196" fmla="*/ 0 h 6857931"/>
              <a:gd name="connsiteX197" fmla="*/ 6046689 w 6501816"/>
              <a:gd name="connsiteY197" fmla="*/ 173041 h 6857931"/>
              <a:gd name="connsiteX198" fmla="*/ 6090034 w 6501816"/>
              <a:gd name="connsiteY198" fmla="*/ 229024 h 6857931"/>
              <a:gd name="connsiteX199" fmla="*/ 6190572 w 6501816"/>
              <a:gd name="connsiteY199" fmla="*/ 239839 h 6857931"/>
              <a:gd name="connsiteX200" fmla="*/ 6320307 w 6501816"/>
              <a:gd name="connsiteY200" fmla="*/ 240475 h 6857931"/>
              <a:gd name="connsiteX201" fmla="*/ 6326628 w 6501816"/>
              <a:gd name="connsiteY201" fmla="*/ 214392 h 6857931"/>
              <a:gd name="connsiteX202" fmla="*/ 6451548 w 6501816"/>
              <a:gd name="connsiteY202" fmla="*/ 238885 h 6857931"/>
              <a:gd name="connsiteX203" fmla="*/ 6445828 w 6501816"/>
              <a:gd name="connsiteY203" fmla="*/ 255108 h 6857931"/>
              <a:gd name="connsiteX204" fmla="*/ 6482250 w 6501816"/>
              <a:gd name="connsiteY204" fmla="*/ 275465 h 6857931"/>
              <a:gd name="connsiteX205" fmla="*/ 6501816 w 6501816"/>
              <a:gd name="connsiteY205" fmla="*/ 285644 h 6857931"/>
              <a:gd name="connsiteX206" fmla="*/ 6501816 w 6501816"/>
              <a:gd name="connsiteY206" fmla="*/ 6856092 h 6857931"/>
              <a:gd name="connsiteX207" fmla="*/ 6425660 w 6501816"/>
              <a:gd name="connsiteY207" fmla="*/ 6855456 h 6857931"/>
              <a:gd name="connsiteX208" fmla="*/ 6363050 w 6501816"/>
              <a:gd name="connsiteY208" fmla="*/ 6836052 h 6857931"/>
              <a:gd name="connsiteX209" fmla="*/ 6357632 w 6501816"/>
              <a:gd name="connsiteY209" fmla="*/ 6835416 h 6857931"/>
              <a:gd name="connsiteX210" fmla="*/ 6356729 w 6501816"/>
              <a:gd name="connsiteY210" fmla="*/ 6851957 h 6857931"/>
              <a:gd name="connsiteX211" fmla="*/ 4175912 w 6501816"/>
              <a:gd name="connsiteY211" fmla="*/ 6851957 h 6857931"/>
              <a:gd name="connsiteX212" fmla="*/ 4168386 w 6501816"/>
              <a:gd name="connsiteY212" fmla="*/ 6813468 h 6857931"/>
              <a:gd name="connsiteX213" fmla="*/ 4189156 w 6501816"/>
              <a:gd name="connsiteY213" fmla="*/ 6836370 h 6857931"/>
              <a:gd name="connsiteX214" fmla="*/ 4193972 w 6501816"/>
              <a:gd name="connsiteY214" fmla="*/ 6801698 h 6857931"/>
              <a:gd name="connsiteX215" fmla="*/ 4215645 w 6501816"/>
              <a:gd name="connsiteY215" fmla="*/ 6824601 h 6857931"/>
              <a:gd name="connsiteX216" fmla="*/ 4223170 w 6501816"/>
              <a:gd name="connsiteY216" fmla="*/ 6817921 h 6857931"/>
              <a:gd name="connsiteX217" fmla="*/ 4194574 w 6501816"/>
              <a:gd name="connsiteY217" fmla="*/ 6766709 h 6857931"/>
              <a:gd name="connsiteX218" fmla="*/ 4203604 w 6501816"/>
              <a:gd name="connsiteY218" fmla="*/ 6706908 h 6857931"/>
              <a:gd name="connsiteX219" fmla="*/ 4227084 w 6501816"/>
              <a:gd name="connsiteY219" fmla="*/ 6725357 h 6857931"/>
              <a:gd name="connsiteX220" fmla="*/ 4175310 w 6501816"/>
              <a:gd name="connsiteY220" fmla="*/ 6636292 h 6857931"/>
              <a:gd name="connsiteX221" fmla="*/ 4209324 w 6501816"/>
              <a:gd name="connsiteY221" fmla="*/ 6627386 h 6857931"/>
              <a:gd name="connsiteX222" fmla="*/ 4221364 w 6501816"/>
              <a:gd name="connsiteY222" fmla="*/ 6665556 h 6857931"/>
              <a:gd name="connsiteX223" fmla="*/ 4267118 w 6501816"/>
              <a:gd name="connsiteY223" fmla="*/ 6712315 h 6857931"/>
              <a:gd name="connsiteX224" fmla="*/ 4263204 w 6501816"/>
              <a:gd name="connsiteY224" fmla="*/ 6676371 h 6857931"/>
              <a:gd name="connsiteX225" fmla="*/ 4271031 w 6501816"/>
              <a:gd name="connsiteY225" fmla="*/ 6682733 h 6857931"/>
              <a:gd name="connsiteX226" fmla="*/ 4314978 w 6501816"/>
              <a:gd name="connsiteY226" fmla="*/ 6641382 h 6857931"/>
              <a:gd name="connsiteX227" fmla="*/ 4286984 w 6501816"/>
              <a:gd name="connsiteY227" fmla="*/ 6544683 h 6857931"/>
              <a:gd name="connsiteX228" fmla="*/ 4317086 w 6501816"/>
              <a:gd name="connsiteY228" fmla="*/ 6527506 h 6857931"/>
              <a:gd name="connsiteX229" fmla="*/ 4307754 w 6501816"/>
              <a:gd name="connsiteY229" fmla="*/ 6516055 h 6857931"/>
              <a:gd name="connsiteX230" fmla="*/ 4303239 w 6501816"/>
              <a:gd name="connsiteY230" fmla="*/ 6533231 h 6857931"/>
              <a:gd name="connsiteX231" fmla="*/ 4298122 w 6501816"/>
              <a:gd name="connsiteY231" fmla="*/ 6529732 h 6857931"/>
              <a:gd name="connsiteX232" fmla="*/ 4301433 w 6501816"/>
              <a:gd name="connsiteY232" fmla="*/ 6506830 h 6857931"/>
              <a:gd name="connsiteX233" fmla="*/ 4327922 w 6501816"/>
              <a:gd name="connsiteY233" fmla="*/ 6520508 h 6857931"/>
              <a:gd name="connsiteX234" fmla="*/ 4341166 w 6501816"/>
              <a:gd name="connsiteY234" fmla="*/ 6498560 h 6857931"/>
              <a:gd name="connsiteX235" fmla="*/ 4333641 w 6501816"/>
              <a:gd name="connsiteY235" fmla="*/ 6499514 h 6857931"/>
              <a:gd name="connsiteX236" fmla="*/ 4325814 w 6501816"/>
              <a:gd name="connsiteY236" fmla="*/ 6466115 h 6857931"/>
              <a:gd name="connsiteX237" fmla="*/ 4339360 w 6501816"/>
              <a:gd name="connsiteY237" fmla="*/ 6447029 h 6857931"/>
              <a:gd name="connsiteX238" fmla="*/ 4311065 w 6501816"/>
              <a:gd name="connsiteY238" fmla="*/ 6416493 h 6857931"/>
              <a:gd name="connsiteX239" fmla="*/ 4315882 w 6501816"/>
              <a:gd name="connsiteY239" fmla="*/ 6411403 h 6857931"/>
              <a:gd name="connsiteX240" fmla="*/ 4352604 w 6501816"/>
              <a:gd name="connsiteY240" fmla="*/ 6429216 h 6857931"/>
              <a:gd name="connsiteX241" fmla="*/ 4375782 w 6501816"/>
              <a:gd name="connsiteY241" fmla="*/ 6396771 h 6857931"/>
              <a:gd name="connsiteX242" fmla="*/ 4342672 w 6501816"/>
              <a:gd name="connsiteY242" fmla="*/ 6385002 h 6857931"/>
              <a:gd name="connsiteX243" fmla="*/ 4325514 w 6501816"/>
              <a:gd name="connsiteY243" fmla="*/ 6359555 h 6857931"/>
              <a:gd name="connsiteX244" fmla="*/ 4368257 w 6501816"/>
              <a:gd name="connsiteY244" fmla="*/ 6376095 h 6857931"/>
              <a:gd name="connsiteX245" fmla="*/ 4355916 w 6501816"/>
              <a:gd name="connsiteY245" fmla="*/ 6345559 h 6857931"/>
              <a:gd name="connsiteX246" fmla="*/ 4366150 w 6501816"/>
              <a:gd name="connsiteY246" fmla="*/ 6345241 h 6857931"/>
              <a:gd name="connsiteX247" fmla="*/ 4370364 w 6501816"/>
              <a:gd name="connsiteY247" fmla="*/ 6344286 h 6857931"/>
              <a:gd name="connsiteX248" fmla="*/ 4310764 w 6501816"/>
              <a:gd name="connsiteY248" fmla="*/ 6273353 h 6857931"/>
              <a:gd name="connsiteX249" fmla="*/ 4321300 w 6501816"/>
              <a:gd name="connsiteY249" fmla="*/ 6255221 h 6857931"/>
              <a:gd name="connsiteX250" fmla="*/ 4247251 w 6501816"/>
              <a:gd name="connsiteY250" fmla="*/ 6251404 h 6857931"/>
              <a:gd name="connsiteX251" fmla="*/ 4269225 w 6501816"/>
              <a:gd name="connsiteY251" fmla="*/ 6221822 h 6857931"/>
              <a:gd name="connsiteX252" fmla="*/ 4246348 w 6501816"/>
              <a:gd name="connsiteY252" fmla="*/ 6138483 h 6857931"/>
              <a:gd name="connsiteX253" fmla="*/ 4223772 w 6501816"/>
              <a:gd name="connsiteY253" fmla="*/ 6142300 h 6857931"/>
              <a:gd name="connsiteX254" fmla="*/ 4197886 w 6501816"/>
              <a:gd name="connsiteY254" fmla="*/ 6181425 h 6857931"/>
              <a:gd name="connsiteX255" fmla="*/ 4205712 w 6501816"/>
              <a:gd name="connsiteY255" fmla="*/ 6256176 h 6857931"/>
              <a:gd name="connsiteX256" fmla="*/ 4191564 w 6501816"/>
              <a:gd name="connsiteY256" fmla="*/ 6230092 h 6857931"/>
              <a:gd name="connsiteX257" fmla="*/ 4186146 w 6501816"/>
              <a:gd name="connsiteY257" fmla="*/ 6231047 h 6857931"/>
              <a:gd name="connsiteX258" fmla="*/ 4183437 w 6501816"/>
              <a:gd name="connsiteY258" fmla="*/ 6283213 h 6857931"/>
              <a:gd name="connsiteX259" fmla="*/ 4124740 w 6501816"/>
              <a:gd name="connsiteY259" fmla="*/ 6291484 h 6857931"/>
              <a:gd name="connsiteX260" fmla="*/ 4163871 w 6501816"/>
              <a:gd name="connsiteY260" fmla="*/ 6301662 h 6857931"/>
              <a:gd name="connsiteX261" fmla="*/ 4140994 w 6501816"/>
              <a:gd name="connsiteY261" fmla="*/ 6306116 h 6857931"/>
              <a:gd name="connsiteX262" fmla="*/ 4128653 w 6501816"/>
              <a:gd name="connsiteY262" fmla="*/ 6358282 h 6857931"/>
              <a:gd name="connsiteX263" fmla="*/ 4156948 w 6501816"/>
              <a:gd name="connsiteY263" fmla="*/ 6351602 h 6857931"/>
              <a:gd name="connsiteX264" fmla="*/ 4158453 w 6501816"/>
              <a:gd name="connsiteY264" fmla="*/ 6427944 h 6857931"/>
              <a:gd name="connsiteX265" fmla="*/ 4170494 w 6501816"/>
              <a:gd name="connsiteY265" fmla="*/ 6500150 h 6857931"/>
              <a:gd name="connsiteX266" fmla="*/ 4141296 w 6501816"/>
              <a:gd name="connsiteY266" fmla="*/ 6530369 h 6857931"/>
              <a:gd name="connsiteX267" fmla="*/ 4128954 w 6501816"/>
              <a:gd name="connsiteY267" fmla="*/ 6519553 h 6857931"/>
              <a:gd name="connsiteX268" fmla="*/ 4095241 w 6501816"/>
              <a:gd name="connsiteY268" fmla="*/ 6508420 h 6857931"/>
              <a:gd name="connsiteX269" fmla="*/ 4099455 w 6501816"/>
              <a:gd name="connsiteY269" fmla="*/ 6683687 h 6857931"/>
              <a:gd name="connsiteX270" fmla="*/ 4149724 w 6501816"/>
              <a:gd name="connsiteY270" fmla="*/ 6663330 h 6857931"/>
              <a:gd name="connsiteX271" fmla="*/ 4074772 w 6501816"/>
              <a:gd name="connsiteY271" fmla="*/ 6693548 h 6857931"/>
              <a:gd name="connsiteX272" fmla="*/ 4055809 w 6501816"/>
              <a:gd name="connsiteY272" fmla="*/ 6721222 h 6857931"/>
              <a:gd name="connsiteX273" fmla="*/ 4045876 w 6501816"/>
              <a:gd name="connsiteY273" fmla="*/ 6670646 h 6857931"/>
              <a:gd name="connsiteX274" fmla="*/ 4058819 w 6501816"/>
              <a:gd name="connsiteY274" fmla="*/ 6607346 h 6857931"/>
              <a:gd name="connsiteX275" fmla="*/ 4053401 w 6501816"/>
              <a:gd name="connsiteY275" fmla="*/ 6596531 h 6857931"/>
              <a:gd name="connsiteX276" fmla="*/ 4075676 w 6501816"/>
              <a:gd name="connsiteY276" fmla="*/ 6510329 h 6857931"/>
              <a:gd name="connsiteX277" fmla="*/ 4103368 w 6501816"/>
              <a:gd name="connsiteY277" fmla="*/ 6442258 h 6857931"/>
              <a:gd name="connsiteX278" fmla="*/ 4052799 w 6501816"/>
              <a:gd name="connsiteY278" fmla="*/ 6427626 h 6857931"/>
              <a:gd name="connsiteX279" fmla="*/ 4029320 w 6501816"/>
              <a:gd name="connsiteY279" fmla="*/ 6454345 h 6857931"/>
              <a:gd name="connsiteX280" fmla="*/ 4004637 w 6501816"/>
              <a:gd name="connsiteY280" fmla="*/ 6469614 h 6857931"/>
              <a:gd name="connsiteX281" fmla="*/ 3998918 w 6501816"/>
              <a:gd name="connsiteY281" fmla="*/ 6492516 h 6857931"/>
              <a:gd name="connsiteX282" fmla="*/ 3992296 w 6501816"/>
              <a:gd name="connsiteY282" fmla="*/ 6481701 h 6857931"/>
              <a:gd name="connsiteX283" fmla="*/ 4025708 w 6501816"/>
              <a:gd name="connsiteY283" fmla="*/ 6381185 h 6857931"/>
              <a:gd name="connsiteX284" fmla="*/ 4027514 w 6501816"/>
              <a:gd name="connsiteY284" fmla="*/ 6295301 h 6857931"/>
              <a:gd name="connsiteX285" fmla="*/ 4004336 w 6501816"/>
              <a:gd name="connsiteY285" fmla="*/ 6254903 h 6857931"/>
              <a:gd name="connsiteX286" fmla="*/ 3980857 w 6501816"/>
              <a:gd name="connsiteY286" fmla="*/ 6228820 h 6857931"/>
              <a:gd name="connsiteX287" fmla="*/ 3971827 w 6501816"/>
              <a:gd name="connsiteY287" fmla="*/ 6223731 h 6857931"/>
              <a:gd name="connsiteX288" fmla="*/ 3976342 w 6501816"/>
              <a:gd name="connsiteY288" fmla="*/ 6190013 h 6857931"/>
              <a:gd name="connsiteX289" fmla="*/ 3947445 w 6501816"/>
              <a:gd name="connsiteY289" fmla="*/ 6203691 h 6857931"/>
              <a:gd name="connsiteX290" fmla="*/ 3928180 w 6501816"/>
              <a:gd name="connsiteY290" fmla="*/ 6229774 h 6857931"/>
              <a:gd name="connsiteX291" fmla="*/ 3886641 w 6501816"/>
              <a:gd name="connsiteY291" fmla="*/ 6260947 h 6857931"/>
              <a:gd name="connsiteX292" fmla="*/ 3863764 w 6501816"/>
              <a:gd name="connsiteY292" fmla="*/ 6216097 h 6857931"/>
              <a:gd name="connsiteX293" fmla="*/ 3819215 w 6501816"/>
              <a:gd name="connsiteY293" fmla="*/ 6253631 h 6857931"/>
              <a:gd name="connsiteX294" fmla="*/ 3813797 w 6501816"/>
              <a:gd name="connsiteY294" fmla="*/ 6210371 h 6857931"/>
              <a:gd name="connsiteX295" fmla="*/ 3784599 w 6501816"/>
              <a:gd name="connsiteY295" fmla="*/ 6208780 h 6857931"/>
              <a:gd name="connsiteX296" fmla="*/ 3798746 w 6501816"/>
              <a:gd name="connsiteY296" fmla="*/ 6251086 h 6857931"/>
              <a:gd name="connsiteX297" fmla="*/ 3808078 w 6501816"/>
              <a:gd name="connsiteY297" fmla="*/ 6249496 h 6857931"/>
              <a:gd name="connsiteX298" fmla="*/ 3776472 w 6501816"/>
              <a:gd name="connsiteY298" fmla="*/ 6303253 h 6857931"/>
              <a:gd name="connsiteX299" fmla="*/ 3710550 w 6501816"/>
              <a:gd name="connsiteY299" fmla="*/ 6240589 h 6857931"/>
              <a:gd name="connsiteX300" fmla="*/ 3623257 w 6501816"/>
              <a:gd name="connsiteY300" fmla="*/ 6258402 h 6857931"/>
              <a:gd name="connsiteX301" fmla="*/ 3646134 w 6501816"/>
              <a:gd name="connsiteY301" fmla="*/ 6254267 h 6857931"/>
              <a:gd name="connsiteX302" fmla="*/ 3597672 w 6501816"/>
              <a:gd name="connsiteY302" fmla="*/ 6305480 h 6857931"/>
              <a:gd name="connsiteX303" fmla="*/ 3629578 w 6501816"/>
              <a:gd name="connsiteY303" fmla="*/ 6305480 h 6857931"/>
              <a:gd name="connsiteX304" fmla="*/ 3731320 w 6501816"/>
              <a:gd name="connsiteY304" fmla="*/ 6434942 h 6857931"/>
              <a:gd name="connsiteX305" fmla="*/ 3753896 w 6501816"/>
              <a:gd name="connsiteY305" fmla="*/ 6396135 h 6857931"/>
              <a:gd name="connsiteX306" fmla="*/ 3783997 w 6501816"/>
              <a:gd name="connsiteY306" fmla="*/ 6473112 h 6857931"/>
              <a:gd name="connsiteX307" fmla="*/ 3838480 w 6501816"/>
              <a:gd name="connsiteY307" fmla="*/ 6474703 h 6857931"/>
              <a:gd name="connsiteX308" fmla="*/ 3813797 w 6501816"/>
              <a:gd name="connsiteY308" fmla="*/ 6510965 h 6857931"/>
              <a:gd name="connsiteX309" fmla="*/ 3744264 w 6501816"/>
              <a:gd name="connsiteY309" fmla="*/ 6524643 h 6857931"/>
              <a:gd name="connsiteX310" fmla="*/ 3735233 w 6501816"/>
              <a:gd name="connsiteY310" fmla="*/ 6501741 h 6857931"/>
              <a:gd name="connsiteX311" fmla="*/ 3709045 w 6501816"/>
              <a:gd name="connsiteY311" fmla="*/ 6468341 h 6857931"/>
              <a:gd name="connsiteX312" fmla="*/ 3660582 w 6501816"/>
              <a:gd name="connsiteY312" fmla="*/ 6464842 h 6857931"/>
              <a:gd name="connsiteX313" fmla="*/ 3599478 w 6501816"/>
              <a:gd name="connsiteY313" fmla="*/ 6497605 h 6857931"/>
              <a:gd name="connsiteX314" fmla="*/ 3572086 w 6501816"/>
              <a:gd name="connsiteY314" fmla="*/ 6526233 h 6857931"/>
              <a:gd name="connsiteX315" fmla="*/ 3548607 w 6501816"/>
              <a:gd name="connsiteY315" fmla="*/ 6536094 h 6857931"/>
              <a:gd name="connsiteX316" fmla="*/ 3537770 w 6501816"/>
              <a:gd name="connsiteY316" fmla="*/ 6520190 h 6857931"/>
              <a:gd name="connsiteX317" fmla="*/ 3558239 w 6501816"/>
              <a:gd name="connsiteY317" fmla="*/ 6501741 h 6857931"/>
              <a:gd name="connsiteX318" fmla="*/ 3554326 w 6501816"/>
              <a:gd name="connsiteY318" fmla="*/ 6494424 h 6857931"/>
              <a:gd name="connsiteX319" fmla="*/ 3510680 w 6501816"/>
              <a:gd name="connsiteY319" fmla="*/ 6506830 h 6857931"/>
              <a:gd name="connsiteX320" fmla="*/ 3505864 w 6501816"/>
              <a:gd name="connsiteY320" fmla="*/ 6415220 h 6857931"/>
              <a:gd name="connsiteX321" fmla="*/ 3492619 w 6501816"/>
              <a:gd name="connsiteY321" fmla="*/ 6398998 h 6857931"/>
              <a:gd name="connsiteX322" fmla="*/ 3471247 w 6501816"/>
              <a:gd name="connsiteY322" fmla="*/ 6396135 h 6857931"/>
              <a:gd name="connsiteX323" fmla="*/ 3413454 w 6501816"/>
              <a:gd name="connsiteY323" fmla="*/ 6411085 h 6857931"/>
              <a:gd name="connsiteX324" fmla="*/ 3447468 w 6501816"/>
              <a:gd name="connsiteY324" fmla="*/ 6474703 h 6857931"/>
              <a:gd name="connsiteX325" fmla="*/ 3478772 w 6501816"/>
              <a:gd name="connsiteY325" fmla="*/ 6530050 h 6857931"/>
              <a:gd name="connsiteX326" fmla="*/ 3454090 w 6501816"/>
              <a:gd name="connsiteY326" fmla="*/ 6548818 h 6857931"/>
              <a:gd name="connsiteX327" fmla="*/ 3457100 w 6501816"/>
              <a:gd name="connsiteY327" fmla="*/ 6581581 h 6857931"/>
              <a:gd name="connsiteX328" fmla="*/ 3420076 w 6501816"/>
              <a:gd name="connsiteY328" fmla="*/ 6684642 h 6857931"/>
              <a:gd name="connsiteX329" fmla="*/ 3400811 w 6501816"/>
              <a:gd name="connsiteY329" fmla="*/ 6694184 h 6857931"/>
              <a:gd name="connsiteX330" fmla="*/ 3365593 w 6501816"/>
              <a:gd name="connsiteY330" fmla="*/ 6694502 h 6857931"/>
              <a:gd name="connsiteX331" fmla="*/ 3370710 w 6501816"/>
              <a:gd name="connsiteY331" fmla="*/ 6728538 h 6857931"/>
              <a:gd name="connsiteX332" fmla="*/ 3398102 w 6501816"/>
              <a:gd name="connsiteY332" fmla="*/ 6729492 h 6857931"/>
              <a:gd name="connsiteX333" fmla="*/ 3433320 w 6501816"/>
              <a:gd name="connsiteY333" fmla="*/ 6719313 h 6857931"/>
              <a:gd name="connsiteX334" fmla="*/ 3451381 w 6501816"/>
              <a:gd name="connsiteY334" fmla="*/ 6712634 h 6857931"/>
              <a:gd name="connsiteX335" fmla="*/ 3467936 w 6501816"/>
              <a:gd name="connsiteY335" fmla="*/ 6714224 h 6857931"/>
              <a:gd name="connsiteX336" fmla="*/ 3470344 w 6501816"/>
              <a:gd name="connsiteY336" fmla="*/ 6725357 h 6857931"/>
              <a:gd name="connsiteX337" fmla="*/ 3456197 w 6501816"/>
              <a:gd name="connsiteY337" fmla="*/ 6733946 h 6857931"/>
              <a:gd name="connsiteX338" fmla="*/ 3441748 w 6501816"/>
              <a:gd name="connsiteY338" fmla="*/ 6734264 h 6857931"/>
              <a:gd name="connsiteX339" fmla="*/ 3441447 w 6501816"/>
              <a:gd name="connsiteY339" fmla="*/ 6852593 h 6857931"/>
              <a:gd name="connsiteX340" fmla="*/ 2625710 w 6501816"/>
              <a:gd name="connsiteY340" fmla="*/ 6852593 h 6857931"/>
              <a:gd name="connsiteX341" fmla="*/ 2663036 w 6501816"/>
              <a:gd name="connsiteY341" fmla="*/ 6833189 h 6857931"/>
              <a:gd name="connsiteX342" fmla="*/ 2623001 w 6501816"/>
              <a:gd name="connsiteY342" fmla="*/ 6808378 h 6857931"/>
              <a:gd name="connsiteX343" fmla="*/ 2548050 w 6501816"/>
              <a:gd name="connsiteY343" fmla="*/ 6838915 h 6857931"/>
              <a:gd name="connsiteX344" fmla="*/ 2544438 w 6501816"/>
              <a:gd name="connsiteY344" fmla="*/ 6845595 h 6857931"/>
              <a:gd name="connsiteX345" fmla="*/ 2564304 w 6501816"/>
              <a:gd name="connsiteY345" fmla="*/ 6854819 h 6857931"/>
              <a:gd name="connsiteX346" fmla="*/ 2540826 w 6501816"/>
              <a:gd name="connsiteY346" fmla="*/ 6854819 h 6857931"/>
              <a:gd name="connsiteX347" fmla="*/ 2503199 w 6501816"/>
              <a:gd name="connsiteY347" fmla="*/ 6814104 h 6857931"/>
              <a:gd name="connsiteX348" fmla="*/ 2463466 w 6501816"/>
              <a:gd name="connsiteY348" fmla="*/ 6834462 h 6857931"/>
              <a:gd name="connsiteX349" fmla="*/ 2428549 w 6501816"/>
              <a:gd name="connsiteY349" fmla="*/ 6841778 h 6857931"/>
              <a:gd name="connsiteX350" fmla="*/ 2367143 w 6501816"/>
              <a:gd name="connsiteY350" fmla="*/ 6804243 h 6857931"/>
              <a:gd name="connsiteX351" fmla="*/ 2332828 w 6501816"/>
              <a:gd name="connsiteY351" fmla="*/ 6767027 h 6857931"/>
              <a:gd name="connsiteX352" fmla="*/ 2315670 w 6501816"/>
              <a:gd name="connsiteY352" fmla="*/ 6711361 h 6857931"/>
              <a:gd name="connsiteX353" fmla="*/ 2331323 w 6501816"/>
              <a:gd name="connsiteY353" fmla="*/ 6657286 h 6857931"/>
              <a:gd name="connsiteX354" fmla="*/ 2264799 w 6501816"/>
              <a:gd name="connsiteY354" fmla="*/ 6607664 h 6857931"/>
              <a:gd name="connsiteX355" fmla="*/ 2165165 w 6501816"/>
              <a:gd name="connsiteY355" fmla="*/ 6601939 h 6857931"/>
              <a:gd name="connsiteX356" fmla="*/ 2111886 w 6501816"/>
              <a:gd name="connsiteY356" fmla="*/ 6603847 h 6857931"/>
              <a:gd name="connsiteX357" fmla="*/ 2102856 w 6501816"/>
              <a:gd name="connsiteY357" fmla="*/ 6587625 h 6857931"/>
              <a:gd name="connsiteX358" fmla="*/ 1988171 w 6501816"/>
              <a:gd name="connsiteY358" fmla="*/ 6498560 h 6857931"/>
              <a:gd name="connsiteX359" fmla="*/ 1891547 w 6501816"/>
              <a:gd name="connsiteY359" fmla="*/ 6405996 h 6857931"/>
              <a:gd name="connsiteX360" fmla="*/ 1862650 w 6501816"/>
              <a:gd name="connsiteY360" fmla="*/ 6388501 h 6857931"/>
              <a:gd name="connsiteX361" fmla="*/ 1820509 w 6501816"/>
              <a:gd name="connsiteY361" fmla="*/ 6369415 h 6857931"/>
              <a:gd name="connsiteX362" fmla="*/ 1801545 w 6501816"/>
              <a:gd name="connsiteY362" fmla="*/ 6361145 h 6857931"/>
              <a:gd name="connsiteX363" fmla="*/ 1741343 w 6501816"/>
              <a:gd name="connsiteY363" fmla="*/ 6341424 h 6857931"/>
              <a:gd name="connsiteX364" fmla="*/ 1697396 w 6501816"/>
              <a:gd name="connsiteY364" fmla="*/ 6335380 h 6857931"/>
              <a:gd name="connsiteX365" fmla="*/ 1671208 w 6501816"/>
              <a:gd name="connsiteY365" fmla="*/ 6341742 h 6857931"/>
              <a:gd name="connsiteX366" fmla="*/ 1668198 w 6501816"/>
              <a:gd name="connsiteY366" fmla="*/ 6336334 h 6857931"/>
              <a:gd name="connsiteX367" fmla="*/ 1694987 w 6501816"/>
              <a:gd name="connsiteY367" fmla="*/ 6313114 h 6857931"/>
              <a:gd name="connsiteX368" fmla="*/ 1631173 w 6501816"/>
              <a:gd name="connsiteY368" fmla="*/ 6173473 h 6857931"/>
              <a:gd name="connsiteX369" fmla="*/ 1612210 w 6501816"/>
              <a:gd name="connsiteY369" fmla="*/ 6090451 h 6857931"/>
              <a:gd name="connsiteX370" fmla="*/ 1575186 w 6501816"/>
              <a:gd name="connsiteY370" fmla="*/ 6093632 h 6857931"/>
              <a:gd name="connsiteX371" fmla="*/ 1598664 w 6501816"/>
              <a:gd name="connsiteY371" fmla="*/ 6058324 h 6857931"/>
              <a:gd name="connsiteX372" fmla="*/ 1602577 w 6501816"/>
              <a:gd name="connsiteY372" fmla="*/ 6084408 h 6857931"/>
              <a:gd name="connsiteX373" fmla="*/ 1650739 w 6501816"/>
              <a:gd name="connsiteY373" fmla="*/ 6068821 h 6857931"/>
              <a:gd name="connsiteX374" fmla="*/ 1607996 w 6501816"/>
              <a:gd name="connsiteY374" fmla="*/ 6063414 h 6857931"/>
              <a:gd name="connsiteX375" fmla="*/ 1635689 w 6501816"/>
              <a:gd name="connsiteY375" fmla="*/ 6030651 h 6857931"/>
              <a:gd name="connsiteX376" fmla="*/ 1632979 w 6501816"/>
              <a:gd name="connsiteY376" fmla="*/ 6021108 h 6857931"/>
              <a:gd name="connsiteX377" fmla="*/ 1591440 w 6501816"/>
              <a:gd name="connsiteY377" fmla="*/ 6023971 h 6857931"/>
              <a:gd name="connsiteX378" fmla="*/ 1511371 w 6501816"/>
              <a:gd name="connsiteY378" fmla="*/ 5985164 h 6857931"/>
              <a:gd name="connsiteX379" fmla="*/ 1556523 w 6501816"/>
              <a:gd name="connsiteY379" fmla="*/ 5855384 h 6857931"/>
              <a:gd name="connsiteX380" fmla="*/ 1566456 w 6501816"/>
              <a:gd name="connsiteY380" fmla="*/ 5727512 h 6857931"/>
              <a:gd name="connsiteX381" fmla="*/ 1523713 w 6501816"/>
              <a:gd name="connsiteY381" fmla="*/ 5681707 h 6857931"/>
              <a:gd name="connsiteX382" fmla="*/ 1493311 w 6501816"/>
              <a:gd name="connsiteY382" fmla="*/ 5693794 h 6857931"/>
              <a:gd name="connsiteX383" fmla="*/ 1482173 w 6501816"/>
              <a:gd name="connsiteY383" fmla="*/ 5654987 h 6857931"/>
              <a:gd name="connsiteX384" fmla="*/ 1477357 w 6501816"/>
              <a:gd name="connsiteY384" fmla="*/ 5655942 h 6857931"/>
              <a:gd name="connsiteX385" fmla="*/ 1473745 w 6501816"/>
              <a:gd name="connsiteY385" fmla="*/ 5679798 h 6857931"/>
              <a:gd name="connsiteX386" fmla="*/ 1431604 w 6501816"/>
              <a:gd name="connsiteY386" fmla="*/ 5656260 h 6857931"/>
              <a:gd name="connsiteX387" fmla="*/ 1416553 w 6501816"/>
              <a:gd name="connsiteY387" fmla="*/ 5638129 h 6857931"/>
              <a:gd name="connsiteX388" fmla="*/ 1356050 w 6501816"/>
              <a:gd name="connsiteY388" fmla="*/ 5597095 h 6857931"/>
              <a:gd name="connsiteX389" fmla="*/ 1324143 w 6501816"/>
              <a:gd name="connsiteY389" fmla="*/ 5662940 h 6857931"/>
              <a:gd name="connsiteX390" fmla="*/ 1291634 w 6501816"/>
              <a:gd name="connsiteY390" fmla="*/ 5617135 h 6857931"/>
              <a:gd name="connsiteX391" fmla="*/ 1278691 w 6501816"/>
              <a:gd name="connsiteY391" fmla="*/ 5640992 h 6857931"/>
              <a:gd name="connsiteX392" fmla="*/ 1290430 w 6501816"/>
              <a:gd name="connsiteY392" fmla="*/ 5577374 h 6857931"/>
              <a:gd name="connsiteX393" fmla="*/ 1387656 w 6501816"/>
              <a:gd name="connsiteY393" fmla="*/ 5579282 h 6857931"/>
              <a:gd name="connsiteX394" fmla="*/ 1413543 w 6501816"/>
              <a:gd name="connsiteY394" fmla="*/ 5584690 h 6857931"/>
              <a:gd name="connsiteX395" fmla="*/ 1420767 w 6501816"/>
              <a:gd name="connsiteY395" fmla="*/ 5439005 h 6857931"/>
              <a:gd name="connsiteX396" fmla="*/ 1428293 w 6501816"/>
              <a:gd name="connsiteY396" fmla="*/ 5387475 h 6857931"/>
              <a:gd name="connsiteX397" fmla="*/ 1424681 w 6501816"/>
              <a:gd name="connsiteY397" fmla="*/ 5323221 h 6857931"/>
              <a:gd name="connsiteX398" fmla="*/ 1424380 w 6501816"/>
              <a:gd name="connsiteY398" fmla="*/ 5272008 h 6857931"/>
              <a:gd name="connsiteX399" fmla="*/ 1459598 w 6501816"/>
              <a:gd name="connsiteY399" fmla="*/ 5209981 h 6857931"/>
              <a:gd name="connsiteX400" fmla="*/ 1499331 w 6501816"/>
              <a:gd name="connsiteY400" fmla="*/ 5180399 h 6857931"/>
              <a:gd name="connsiteX401" fmla="*/ 1544784 w 6501816"/>
              <a:gd name="connsiteY401" fmla="*/ 5068749 h 6857931"/>
              <a:gd name="connsiteX402" fmla="*/ 1573981 w 6501816"/>
              <a:gd name="connsiteY402" fmla="*/ 5021990 h 6857931"/>
              <a:gd name="connsiteX403" fmla="*/ 1564951 w 6501816"/>
              <a:gd name="connsiteY403" fmla="*/ 4941196 h 6857931"/>
              <a:gd name="connsiteX404" fmla="*/ 1598062 w 6501816"/>
              <a:gd name="connsiteY404" fmla="*/ 4774517 h 6857931"/>
              <a:gd name="connsiteX405" fmla="*/ 1623046 w 6501816"/>
              <a:gd name="connsiteY405" fmla="*/ 4761157 h 6857931"/>
              <a:gd name="connsiteX406" fmla="*/ 1691676 w 6501816"/>
              <a:gd name="connsiteY406" fmla="*/ 4708673 h 6857931"/>
              <a:gd name="connsiteX407" fmla="*/ 1711242 w 6501816"/>
              <a:gd name="connsiteY407" fmla="*/ 4689587 h 6857931"/>
              <a:gd name="connsiteX408" fmla="*/ 1887032 w 6501816"/>
              <a:gd name="connsiteY408" fmla="*/ 4562670 h 6857931"/>
              <a:gd name="connsiteX409" fmla="*/ 1915929 w 6501816"/>
              <a:gd name="connsiteY409" fmla="*/ 4501915 h 6857931"/>
              <a:gd name="connsiteX410" fmla="*/ 1930979 w 6501816"/>
              <a:gd name="connsiteY410" fmla="*/ 4328874 h 6857931"/>
              <a:gd name="connsiteX411" fmla="*/ 1920444 w 6501816"/>
              <a:gd name="connsiteY411" fmla="*/ 4276071 h 6857931"/>
              <a:gd name="connsiteX412" fmla="*/ 1881012 w 6501816"/>
              <a:gd name="connsiteY412" fmla="*/ 4137066 h 6857931"/>
              <a:gd name="connsiteX413" fmla="*/ 1821713 w 6501816"/>
              <a:gd name="connsiteY413" fmla="*/ 4130705 h 6857931"/>
              <a:gd name="connsiteX414" fmla="*/ 1782882 w 6501816"/>
              <a:gd name="connsiteY414" fmla="*/ 4031779 h 6857931"/>
              <a:gd name="connsiteX415" fmla="*/ 1691977 w 6501816"/>
              <a:gd name="connsiteY415" fmla="*/ 4045139 h 6857931"/>
              <a:gd name="connsiteX416" fmla="*/ 1737129 w 6501816"/>
              <a:gd name="connsiteY416" fmla="*/ 4107484 h 6857931"/>
              <a:gd name="connsiteX417" fmla="*/ 1751276 w 6501816"/>
              <a:gd name="connsiteY417" fmla="*/ 4135158 h 6857931"/>
              <a:gd name="connsiteX418" fmla="*/ 1710941 w 6501816"/>
              <a:gd name="connsiteY418" fmla="*/ 4139929 h 6857931"/>
              <a:gd name="connsiteX419" fmla="*/ 1621541 w 6501816"/>
              <a:gd name="connsiteY419" fmla="*/ 4126251 h 6857931"/>
              <a:gd name="connsiteX420" fmla="*/ 1598664 w 6501816"/>
              <a:gd name="connsiteY420" fmla="*/ 4168239 h 6857931"/>
              <a:gd name="connsiteX421" fmla="*/ 1593547 w 6501816"/>
              <a:gd name="connsiteY421" fmla="*/ 4193050 h 6857931"/>
              <a:gd name="connsiteX422" fmla="*/ 1643515 w 6501816"/>
              <a:gd name="connsiteY422" fmla="*/ 4256350 h 6857931"/>
              <a:gd name="connsiteX423" fmla="*/ 1651040 w 6501816"/>
              <a:gd name="connsiteY423" fmla="*/ 4281479 h 6857931"/>
              <a:gd name="connsiteX424" fmla="*/ 1699202 w 6501816"/>
              <a:gd name="connsiteY424" fmla="*/ 4312652 h 6857931"/>
              <a:gd name="connsiteX425" fmla="*/ 1730808 w 6501816"/>
              <a:gd name="connsiteY425" fmla="*/ 4401717 h 6857931"/>
              <a:gd name="connsiteX426" fmla="*/ 1667295 w 6501816"/>
              <a:gd name="connsiteY426" fmla="*/ 4370226 h 6857931"/>
              <a:gd name="connsiteX427" fmla="*/ 1573078 w 6501816"/>
              <a:gd name="connsiteY427" fmla="*/ 4291340 h 6857931"/>
              <a:gd name="connsiteX428" fmla="*/ 1544482 w 6501816"/>
              <a:gd name="connsiteY428" fmla="*/ 4274481 h 6857931"/>
              <a:gd name="connsiteX429" fmla="*/ 1542977 w 6501816"/>
              <a:gd name="connsiteY429" fmla="*/ 4328238 h 6857931"/>
              <a:gd name="connsiteX430" fmla="*/ 1558630 w 6501816"/>
              <a:gd name="connsiteY430" fmla="*/ 4367045 h 6857931"/>
              <a:gd name="connsiteX431" fmla="*/ 1576691 w 6501816"/>
              <a:gd name="connsiteY431" fmla="*/ 4430345 h 6857931"/>
              <a:gd name="connsiteX432" fmla="*/ 1540870 w 6501816"/>
              <a:gd name="connsiteY432" fmla="*/ 4423983 h 6857931"/>
              <a:gd name="connsiteX433" fmla="*/ 1469230 w 6501816"/>
              <a:gd name="connsiteY433" fmla="*/ 4380723 h 6857931"/>
              <a:gd name="connsiteX434" fmla="*/ 1408727 w 6501816"/>
              <a:gd name="connsiteY434" fmla="*/ 4349868 h 6857931"/>
              <a:gd name="connsiteX435" fmla="*/ 1324444 w 6501816"/>
              <a:gd name="connsiteY435" fmla="*/ 4324103 h 6857931"/>
              <a:gd name="connsiteX436" fmla="*/ 1312705 w 6501816"/>
              <a:gd name="connsiteY436" fmla="*/ 4313606 h 6857931"/>
              <a:gd name="connsiteX437" fmla="*/ 1296751 w 6501816"/>
              <a:gd name="connsiteY437" fmla="*/ 4246807 h 6857931"/>
              <a:gd name="connsiteX438" fmla="*/ 1312404 w 6501816"/>
              <a:gd name="connsiteY438" fmla="*/ 4200366 h 6857931"/>
              <a:gd name="connsiteX439" fmla="*/ 1345515 w 6501816"/>
              <a:gd name="connsiteY439" fmla="*/ 4124979 h 6857931"/>
              <a:gd name="connsiteX440" fmla="*/ 1324745 w 6501816"/>
              <a:gd name="connsiteY440" fmla="*/ 4094124 h 6857931"/>
              <a:gd name="connsiteX441" fmla="*/ 1331367 w 6501816"/>
              <a:gd name="connsiteY441" fmla="*/ 4090307 h 6857931"/>
              <a:gd name="connsiteX442" fmla="*/ 1366285 w 6501816"/>
              <a:gd name="connsiteY442" fmla="*/ 4119253 h 6857931"/>
              <a:gd name="connsiteX443" fmla="*/ 1397590 w 6501816"/>
              <a:gd name="connsiteY443" fmla="*/ 4054045 h 6857931"/>
              <a:gd name="connsiteX444" fmla="*/ 1406319 w 6501816"/>
              <a:gd name="connsiteY444" fmla="*/ 4072812 h 6857931"/>
              <a:gd name="connsiteX445" fmla="*/ 1403309 w 6501816"/>
              <a:gd name="connsiteY445" fmla="*/ 4171420 h 6857931"/>
              <a:gd name="connsiteX446" fmla="*/ 1412038 w 6501816"/>
              <a:gd name="connsiteY446" fmla="*/ 4178736 h 6857931"/>
              <a:gd name="connsiteX447" fmla="*/ 1444848 w 6501816"/>
              <a:gd name="connsiteY447" fmla="*/ 4177782 h 6857931"/>
              <a:gd name="connsiteX448" fmla="*/ 1492709 w 6501816"/>
              <a:gd name="connsiteY448" fmla="*/ 4147881 h 6857931"/>
              <a:gd name="connsiteX449" fmla="*/ 1492709 w 6501816"/>
              <a:gd name="connsiteY449" fmla="*/ 4214680 h 6857931"/>
              <a:gd name="connsiteX450" fmla="*/ 1560135 w 6501816"/>
              <a:gd name="connsiteY450" fmla="*/ 4098896 h 6857931"/>
              <a:gd name="connsiteX451" fmla="*/ 1490301 w 6501816"/>
              <a:gd name="connsiteY451" fmla="*/ 4072176 h 6857931"/>
              <a:gd name="connsiteX452" fmla="*/ 1431604 w 6501816"/>
              <a:gd name="connsiteY452" fmla="*/ 4069631 h 6857931"/>
              <a:gd name="connsiteX453" fmla="*/ 1434915 w 6501816"/>
              <a:gd name="connsiteY453" fmla="*/ 4085536 h 6857931"/>
              <a:gd name="connsiteX454" fmla="*/ 1426788 w 6501816"/>
              <a:gd name="connsiteY454" fmla="*/ 4088399 h 6857931"/>
              <a:gd name="connsiteX455" fmla="*/ 1416553 w 6501816"/>
              <a:gd name="connsiteY455" fmla="*/ 4059453 h 6857931"/>
              <a:gd name="connsiteX456" fmla="*/ 1391268 w 6501816"/>
              <a:gd name="connsiteY456" fmla="*/ 4045775 h 6857931"/>
              <a:gd name="connsiteX457" fmla="*/ 1338893 w 6501816"/>
              <a:gd name="connsiteY457" fmla="*/ 3993290 h 6857931"/>
              <a:gd name="connsiteX458" fmla="*/ 1275681 w 6501816"/>
              <a:gd name="connsiteY458" fmla="*/ 3961481 h 6857931"/>
              <a:gd name="connsiteX459" fmla="*/ 1269058 w 6501816"/>
              <a:gd name="connsiteY459" fmla="*/ 3942396 h 6857931"/>
              <a:gd name="connsiteX460" fmla="*/ 1204040 w 6501816"/>
              <a:gd name="connsiteY460" fmla="*/ 3926491 h 6857931"/>
              <a:gd name="connsiteX461" fmla="*/ 1188990 w 6501816"/>
              <a:gd name="connsiteY461" fmla="*/ 3916631 h 6857931"/>
              <a:gd name="connsiteX462" fmla="*/ 1115543 w 6501816"/>
              <a:gd name="connsiteY462" fmla="*/ 3878778 h 6857931"/>
              <a:gd name="connsiteX463" fmla="*/ 1083034 w 6501816"/>
              <a:gd name="connsiteY463" fmla="*/ 3879096 h 6857931"/>
              <a:gd name="connsiteX464" fmla="*/ 984303 w 6501816"/>
              <a:gd name="connsiteY464" fmla="*/ 3861919 h 6857931"/>
              <a:gd name="connsiteX465" fmla="*/ 956309 w 6501816"/>
              <a:gd name="connsiteY465" fmla="*/ 3832973 h 6857931"/>
              <a:gd name="connsiteX466" fmla="*/ 861491 w 6501816"/>
              <a:gd name="connsiteY466" fmla="*/ 3746771 h 6857931"/>
              <a:gd name="connsiteX467" fmla="*/ 819048 w 6501816"/>
              <a:gd name="connsiteY467" fmla="*/ 3727050 h 6857931"/>
              <a:gd name="connsiteX468" fmla="*/ 759448 w 6501816"/>
              <a:gd name="connsiteY468" fmla="*/ 3678382 h 6857931"/>
              <a:gd name="connsiteX469" fmla="*/ 707675 w 6501816"/>
              <a:gd name="connsiteY469" fmla="*/ 3611901 h 6857931"/>
              <a:gd name="connsiteX470" fmla="*/ 679681 w 6501816"/>
              <a:gd name="connsiteY470" fmla="*/ 3544148 h 6857931"/>
              <a:gd name="connsiteX471" fmla="*/ 709782 w 6501816"/>
              <a:gd name="connsiteY471" fmla="*/ 3507886 h 6857931"/>
              <a:gd name="connsiteX472" fmla="*/ 713996 w 6501816"/>
              <a:gd name="connsiteY472" fmla="*/ 3382241 h 6857931"/>
              <a:gd name="connsiteX473" fmla="*/ 703762 w 6501816"/>
              <a:gd name="connsiteY473" fmla="*/ 3332937 h 6857931"/>
              <a:gd name="connsiteX474" fmla="*/ 662824 w 6501816"/>
              <a:gd name="connsiteY474" fmla="*/ 3283633 h 6857931"/>
              <a:gd name="connsiteX475" fmla="*/ 606535 w 6501816"/>
              <a:gd name="connsiteY475" fmla="*/ 3264230 h 6857931"/>
              <a:gd name="connsiteX476" fmla="*/ 589378 w 6501816"/>
              <a:gd name="connsiteY476" fmla="*/ 3139221 h 6857931"/>
              <a:gd name="connsiteX477" fmla="*/ 587572 w 6501816"/>
              <a:gd name="connsiteY477" fmla="*/ 3114410 h 6857931"/>
              <a:gd name="connsiteX478" fmla="*/ 627606 w 6501816"/>
              <a:gd name="connsiteY478" fmla="*/ 3093098 h 6857931"/>
              <a:gd name="connsiteX479" fmla="*/ 588174 w 6501816"/>
              <a:gd name="connsiteY479" fmla="*/ 3056518 h 6857931"/>
              <a:gd name="connsiteX480" fmla="*/ 647172 w 6501816"/>
              <a:gd name="connsiteY480" fmla="*/ 3047611 h 6857931"/>
              <a:gd name="connsiteX481" fmla="*/ 674564 w 6501816"/>
              <a:gd name="connsiteY481" fmla="*/ 3002443 h 6857931"/>
              <a:gd name="connsiteX482" fmla="*/ 692925 w 6501816"/>
              <a:gd name="connsiteY482" fmla="*/ 3028208 h 6857931"/>
              <a:gd name="connsiteX483" fmla="*/ 698343 w 6501816"/>
              <a:gd name="connsiteY483" fmla="*/ 2976359 h 6857931"/>
              <a:gd name="connsiteX484" fmla="*/ 667339 w 6501816"/>
              <a:gd name="connsiteY484" fmla="*/ 2841808 h 6857931"/>
              <a:gd name="connsiteX485" fmla="*/ 670048 w 6501816"/>
              <a:gd name="connsiteY485" fmla="*/ 2819542 h 6857931"/>
              <a:gd name="connsiteX486" fmla="*/ 751622 w 6501816"/>
              <a:gd name="connsiteY486" fmla="*/ 2733657 h 6857931"/>
              <a:gd name="connsiteX487" fmla="*/ 849450 w 6501816"/>
              <a:gd name="connsiteY487" fmla="*/ 2692624 h 6857931"/>
              <a:gd name="connsiteX488" fmla="*/ 932529 w 6501816"/>
              <a:gd name="connsiteY488" fmla="*/ 2665904 h 6857931"/>
              <a:gd name="connsiteX489" fmla="*/ 942764 w 6501816"/>
              <a:gd name="connsiteY489" fmla="*/ 2647773 h 6857931"/>
              <a:gd name="connsiteX490" fmla="*/ 919285 w 6501816"/>
              <a:gd name="connsiteY490" fmla="*/ 2640775 h 6857931"/>
              <a:gd name="connsiteX491" fmla="*/ 832895 w 6501816"/>
              <a:gd name="connsiteY491" fmla="*/ 2629324 h 6857931"/>
              <a:gd name="connsiteX492" fmla="*/ 787743 w 6501816"/>
              <a:gd name="connsiteY492" fmla="*/ 2632505 h 6857931"/>
              <a:gd name="connsiteX493" fmla="*/ 745000 w 6501816"/>
              <a:gd name="connsiteY493" fmla="*/ 2645229 h 6857931"/>
              <a:gd name="connsiteX494" fmla="*/ 683594 w 6501816"/>
              <a:gd name="connsiteY494" fmla="*/ 2628052 h 6857931"/>
              <a:gd name="connsiteX495" fmla="*/ 589679 w 6501816"/>
              <a:gd name="connsiteY495" fmla="*/ 2604513 h 6857931"/>
              <a:gd name="connsiteX496" fmla="*/ 540313 w 6501816"/>
              <a:gd name="connsiteY496" fmla="*/ 2600378 h 6857931"/>
              <a:gd name="connsiteX497" fmla="*/ 398838 w 6501816"/>
              <a:gd name="connsiteY497" fmla="*/ 2582247 h 6857931"/>
              <a:gd name="connsiteX498" fmla="*/ 289873 w 6501816"/>
              <a:gd name="connsiteY498" fmla="*/ 2574931 h 6857931"/>
              <a:gd name="connsiteX499" fmla="*/ 289873 w 6501816"/>
              <a:gd name="connsiteY499" fmla="*/ 2566025 h 6857931"/>
              <a:gd name="connsiteX500" fmla="*/ 270307 w 6501816"/>
              <a:gd name="connsiteY500" fmla="*/ 2590835 h 6857931"/>
              <a:gd name="connsiteX501" fmla="*/ 222447 w 6501816"/>
              <a:gd name="connsiteY501" fmla="*/ 2564116 h 6857931"/>
              <a:gd name="connsiteX502" fmla="*/ 194754 w 6501816"/>
              <a:gd name="connsiteY502" fmla="*/ 2539305 h 6857931"/>
              <a:gd name="connsiteX503" fmla="*/ 222146 w 6501816"/>
              <a:gd name="connsiteY503" fmla="*/ 2520220 h 6857931"/>
              <a:gd name="connsiteX504" fmla="*/ 246527 w 6501816"/>
              <a:gd name="connsiteY504" fmla="*/ 2494454 h 6857931"/>
              <a:gd name="connsiteX505" fmla="*/ 224855 w 6501816"/>
              <a:gd name="connsiteY505" fmla="*/ 2479504 h 6857931"/>
              <a:gd name="connsiteX506" fmla="*/ 190239 w 6501816"/>
              <a:gd name="connsiteY506" fmla="*/ 2378670 h 6857931"/>
              <a:gd name="connsiteX507" fmla="*/ 195657 w 6501816"/>
              <a:gd name="connsiteY507" fmla="*/ 2376126 h 6857931"/>
              <a:gd name="connsiteX508" fmla="*/ 223049 w 6501816"/>
              <a:gd name="connsiteY508" fmla="*/ 2341772 h 6857931"/>
              <a:gd name="connsiteX509" fmla="*/ 179703 w 6501816"/>
              <a:gd name="connsiteY509" fmla="*/ 2341772 h 6857931"/>
              <a:gd name="connsiteX510" fmla="*/ 216125 w 6501816"/>
              <a:gd name="connsiteY510" fmla="*/ 2278472 h 6857931"/>
              <a:gd name="connsiteX511" fmla="*/ 217931 w 6501816"/>
              <a:gd name="connsiteY511" fmla="*/ 2253025 h 6857931"/>
              <a:gd name="connsiteX512" fmla="*/ 216727 w 6501816"/>
              <a:gd name="connsiteY512" fmla="*/ 2221852 h 6857931"/>
              <a:gd name="connsiteX513" fmla="*/ 231176 w 6501816"/>
              <a:gd name="connsiteY513" fmla="*/ 2196405 h 6857931"/>
              <a:gd name="connsiteX514" fmla="*/ 215222 w 6501816"/>
              <a:gd name="connsiteY514" fmla="*/ 2168413 h 6857931"/>
              <a:gd name="connsiteX515" fmla="*/ 244119 w 6501816"/>
              <a:gd name="connsiteY515" fmla="*/ 2163642 h 6857931"/>
              <a:gd name="connsiteX516" fmla="*/ 272113 w 6501816"/>
              <a:gd name="connsiteY516" fmla="*/ 2161734 h 6857931"/>
              <a:gd name="connsiteX517" fmla="*/ 298903 w 6501816"/>
              <a:gd name="connsiteY517" fmla="*/ 2138831 h 6857931"/>
              <a:gd name="connsiteX518" fmla="*/ 284455 w 6501816"/>
              <a:gd name="connsiteY518" fmla="*/ 2096207 h 6857931"/>
              <a:gd name="connsiteX519" fmla="*/ 245925 w 6501816"/>
              <a:gd name="connsiteY519" fmla="*/ 2108294 h 6857931"/>
              <a:gd name="connsiteX520" fmla="*/ 162245 w 6501816"/>
              <a:gd name="connsiteY520" fmla="*/ 2061853 h 6857931"/>
              <a:gd name="connsiteX521" fmla="*/ 179703 w 6501816"/>
              <a:gd name="connsiteY521" fmla="*/ 2010323 h 6857931"/>
              <a:gd name="connsiteX522" fmla="*/ 124919 w 6501816"/>
              <a:gd name="connsiteY522" fmla="*/ 2033544 h 6857931"/>
              <a:gd name="connsiteX523" fmla="*/ 81875 w 6501816"/>
              <a:gd name="connsiteY523" fmla="*/ 2021138 h 6857931"/>
              <a:gd name="connsiteX524" fmla="*/ 43647 w 6501816"/>
              <a:gd name="connsiteY524" fmla="*/ 2004597 h 6857931"/>
              <a:gd name="connsiteX525" fmla="*/ 0 w 6501816"/>
              <a:gd name="connsiteY525" fmla="*/ 2010323 h 6857931"/>
              <a:gd name="connsiteX526" fmla="*/ 43647 w 6501816"/>
              <a:gd name="connsiteY526" fmla="*/ 1926984 h 6857931"/>
              <a:gd name="connsiteX527" fmla="*/ 137863 w 6501816"/>
              <a:gd name="connsiteY527" fmla="*/ 1892948 h 6857931"/>
              <a:gd name="connsiteX528" fmla="*/ 143883 w 6501816"/>
              <a:gd name="connsiteY528" fmla="*/ 1891994 h 6857931"/>
              <a:gd name="connsiteX529" fmla="*/ 203483 w 6501816"/>
              <a:gd name="connsiteY529" fmla="*/ 1826786 h 6857931"/>
              <a:gd name="connsiteX530" fmla="*/ 243818 w 6501816"/>
              <a:gd name="connsiteY530" fmla="*/ 1753943 h 6857931"/>
              <a:gd name="connsiteX531" fmla="*/ 371146 w 6501816"/>
              <a:gd name="connsiteY531" fmla="*/ 1758078 h 6857931"/>
              <a:gd name="connsiteX532" fmla="*/ 424123 w 6501816"/>
              <a:gd name="connsiteY532" fmla="*/ 1759669 h 6857931"/>
              <a:gd name="connsiteX533" fmla="*/ 481917 w 6501816"/>
              <a:gd name="connsiteY533" fmla="*/ 1739311 h 6857931"/>
              <a:gd name="connsiteX534" fmla="*/ 562287 w 6501816"/>
              <a:gd name="connsiteY534" fmla="*/ 1694142 h 6857931"/>
              <a:gd name="connsiteX535" fmla="*/ 686303 w 6501816"/>
              <a:gd name="connsiteY535" fmla="*/ 1655972 h 6857931"/>
              <a:gd name="connsiteX536" fmla="*/ 763964 w 6501816"/>
              <a:gd name="connsiteY536" fmla="*/ 1638159 h 6857931"/>
              <a:gd name="connsiteX537" fmla="*/ 775101 w 6501816"/>
              <a:gd name="connsiteY537" fmla="*/ 1623845 h 6857931"/>
              <a:gd name="connsiteX538" fmla="*/ 749816 w 6501816"/>
              <a:gd name="connsiteY538" fmla="*/ 1558636 h 6857931"/>
              <a:gd name="connsiteX539" fmla="*/ 750719 w 6501816"/>
              <a:gd name="connsiteY539" fmla="*/ 1543050 h 6857931"/>
              <a:gd name="connsiteX540" fmla="*/ 766673 w 6501816"/>
              <a:gd name="connsiteY540" fmla="*/ 1538279 h 6857931"/>
              <a:gd name="connsiteX541" fmla="*/ 769984 w 6501816"/>
              <a:gd name="connsiteY541" fmla="*/ 1553865 h 6857931"/>
              <a:gd name="connsiteX542" fmla="*/ 798881 w 6501816"/>
              <a:gd name="connsiteY542" fmla="*/ 1627662 h 6857931"/>
              <a:gd name="connsiteX543" fmla="*/ 804299 w 6501816"/>
              <a:gd name="connsiteY543" fmla="*/ 1592354 h 6857931"/>
              <a:gd name="connsiteX544" fmla="*/ 782927 w 6501816"/>
              <a:gd name="connsiteY544" fmla="*/ 1587265 h 6857931"/>
              <a:gd name="connsiteX545" fmla="*/ 794065 w 6501816"/>
              <a:gd name="connsiteY545" fmla="*/ 1550684 h 6857931"/>
              <a:gd name="connsiteX546" fmla="*/ 829584 w 6501816"/>
              <a:gd name="connsiteY546" fmla="*/ 1551639 h 6857931"/>
              <a:gd name="connsiteX547" fmla="*/ 772693 w 6501816"/>
              <a:gd name="connsiteY547" fmla="*/ 1488021 h 6857931"/>
              <a:gd name="connsiteX548" fmla="*/ 774198 w 6501816"/>
              <a:gd name="connsiteY548" fmla="*/ 1473707 h 6857931"/>
              <a:gd name="connsiteX549" fmla="*/ 744097 w 6501816"/>
              <a:gd name="connsiteY549" fmla="*/ 1473707 h 6857931"/>
              <a:gd name="connsiteX550" fmla="*/ 747709 w 6501816"/>
              <a:gd name="connsiteY550" fmla="*/ 1441262 h 6857931"/>
              <a:gd name="connsiteX551" fmla="*/ 754030 w 6501816"/>
              <a:gd name="connsiteY551" fmla="*/ 1413588 h 6857931"/>
              <a:gd name="connsiteX552" fmla="*/ 744699 w 6501816"/>
              <a:gd name="connsiteY552" fmla="*/ 1410407 h 6857931"/>
              <a:gd name="connsiteX553" fmla="*/ 725133 w 6501816"/>
              <a:gd name="connsiteY553" fmla="*/ 1442216 h 6857931"/>
              <a:gd name="connsiteX554" fmla="*/ 685400 w 6501816"/>
              <a:gd name="connsiteY554" fmla="*/ 1393866 h 6857931"/>
              <a:gd name="connsiteX555" fmla="*/ 710986 w 6501816"/>
              <a:gd name="connsiteY555" fmla="*/ 1362058 h 6857931"/>
              <a:gd name="connsiteX556" fmla="*/ 737776 w 6501816"/>
              <a:gd name="connsiteY556" fmla="*/ 1344881 h 6857931"/>
              <a:gd name="connsiteX557" fmla="*/ 741990 w 6501816"/>
              <a:gd name="connsiteY557" fmla="*/ 1352197 h 6857931"/>
              <a:gd name="connsiteX558" fmla="*/ 717307 w 6501816"/>
              <a:gd name="connsiteY558" fmla="*/ 1372554 h 6857931"/>
              <a:gd name="connsiteX559" fmla="*/ 741087 w 6501816"/>
              <a:gd name="connsiteY559" fmla="*/ 1397365 h 6857931"/>
              <a:gd name="connsiteX560" fmla="*/ 760351 w 6501816"/>
              <a:gd name="connsiteY560" fmla="*/ 1401819 h 6857931"/>
              <a:gd name="connsiteX561" fmla="*/ 804600 w 6501816"/>
              <a:gd name="connsiteY561" fmla="*/ 1387505 h 6857931"/>
              <a:gd name="connsiteX562" fmla="*/ 779917 w 6501816"/>
              <a:gd name="connsiteY562" fmla="*/ 1364284 h 6857931"/>
              <a:gd name="connsiteX563" fmla="*/ 748913 w 6501816"/>
              <a:gd name="connsiteY563" fmla="*/ 1347744 h 6857931"/>
              <a:gd name="connsiteX564" fmla="*/ 717307 w 6501816"/>
              <a:gd name="connsiteY564" fmla="*/ 1328976 h 6857931"/>
              <a:gd name="connsiteX565" fmla="*/ 728444 w 6501816"/>
              <a:gd name="connsiteY565" fmla="*/ 1273947 h 6857931"/>
              <a:gd name="connsiteX566" fmla="*/ 714899 w 6501816"/>
              <a:gd name="connsiteY566" fmla="*/ 1241184 h 6857931"/>
              <a:gd name="connsiteX567" fmla="*/ 648677 w 6501816"/>
              <a:gd name="connsiteY567" fmla="*/ 1223371 h 6857931"/>
              <a:gd name="connsiteX568" fmla="*/ 681487 w 6501816"/>
              <a:gd name="connsiteY568" fmla="*/ 1197924 h 6857931"/>
              <a:gd name="connsiteX569" fmla="*/ 705869 w 6501816"/>
              <a:gd name="connsiteY569" fmla="*/ 1206830 h 6857931"/>
              <a:gd name="connsiteX570" fmla="*/ 745000 w 6501816"/>
              <a:gd name="connsiteY570" fmla="*/ 1212556 h 6857931"/>
              <a:gd name="connsiteX571" fmla="*/ 812125 w 6501816"/>
              <a:gd name="connsiteY571" fmla="*/ 1227824 h 6857931"/>
              <a:gd name="connsiteX572" fmla="*/ 853966 w 6501816"/>
              <a:gd name="connsiteY572" fmla="*/ 1224961 h 6857931"/>
              <a:gd name="connsiteX573" fmla="*/ 944871 w 6501816"/>
              <a:gd name="connsiteY573" fmla="*/ 1234504 h 6857931"/>
              <a:gd name="connsiteX574" fmla="*/ 1061963 w 6501816"/>
              <a:gd name="connsiteY574" fmla="*/ 1238321 h 6857931"/>
              <a:gd name="connsiteX575" fmla="*/ 1088753 w 6501816"/>
              <a:gd name="connsiteY575" fmla="*/ 1162934 h 6857931"/>
              <a:gd name="connsiteX576" fmla="*/ 1165812 w 6501816"/>
              <a:gd name="connsiteY576" fmla="*/ 1108541 h 6857931"/>
              <a:gd name="connsiteX577" fmla="*/ 1227519 w 6501816"/>
              <a:gd name="connsiteY577" fmla="*/ 931365 h 6857931"/>
              <a:gd name="connsiteX578" fmla="*/ 1208555 w 6501816"/>
              <a:gd name="connsiteY578" fmla="*/ 899556 h 6857931"/>
              <a:gd name="connsiteX579" fmla="*/ 1253406 w 6501816"/>
              <a:gd name="connsiteY579" fmla="*/ 886832 h 6857931"/>
              <a:gd name="connsiteX580" fmla="*/ 1250095 w 6501816"/>
              <a:gd name="connsiteY580" fmla="*/ 880471 h 6857931"/>
              <a:gd name="connsiteX581" fmla="*/ 1206749 w 6501816"/>
              <a:gd name="connsiteY581" fmla="*/ 874427 h 6857931"/>
              <a:gd name="connsiteX582" fmla="*/ 1263038 w 6501816"/>
              <a:gd name="connsiteY582" fmla="*/ 789815 h 6857931"/>
              <a:gd name="connsiteX583" fmla="*/ 1217586 w 6501816"/>
              <a:gd name="connsiteY583" fmla="*/ 781227 h 6857931"/>
              <a:gd name="connsiteX584" fmla="*/ 1187485 w 6501816"/>
              <a:gd name="connsiteY584" fmla="*/ 710611 h 6857931"/>
              <a:gd name="connsiteX585" fmla="*/ 1232034 w 6501816"/>
              <a:gd name="connsiteY585" fmla="*/ 667033 h 6857931"/>
              <a:gd name="connsiteX586" fmla="*/ 1300965 w 6501816"/>
              <a:gd name="connsiteY586" fmla="*/ 657490 h 6857931"/>
              <a:gd name="connsiteX587" fmla="*/ 1291333 w 6501816"/>
              <a:gd name="connsiteY587" fmla="*/ 625363 h 6857931"/>
              <a:gd name="connsiteX588" fmla="*/ 1339194 w 6501816"/>
              <a:gd name="connsiteY588" fmla="*/ 595145 h 6857931"/>
              <a:gd name="connsiteX589" fmla="*/ 1410533 w 6501816"/>
              <a:gd name="connsiteY589" fmla="*/ 608505 h 6857931"/>
              <a:gd name="connsiteX590" fmla="*/ 1413543 w 6501816"/>
              <a:gd name="connsiteY590" fmla="*/ 594190 h 6857931"/>
              <a:gd name="connsiteX591" fmla="*/ 1294343 w 6501816"/>
              <a:gd name="connsiteY591" fmla="*/ 571606 h 6857931"/>
              <a:gd name="connsiteX592" fmla="*/ 1227820 w 6501816"/>
              <a:gd name="connsiteY592" fmla="*/ 520394 h 6857931"/>
              <a:gd name="connsiteX593" fmla="*/ 1271767 w 6501816"/>
              <a:gd name="connsiteY593" fmla="*/ 430057 h 6857931"/>
              <a:gd name="connsiteX594" fmla="*/ 1400600 w 6501816"/>
              <a:gd name="connsiteY594" fmla="*/ 440553 h 6857931"/>
              <a:gd name="connsiteX595" fmla="*/ 1443945 w 6501816"/>
              <a:gd name="connsiteY595" fmla="*/ 494947 h 6857931"/>
              <a:gd name="connsiteX596" fmla="*/ 1533345 w 6501816"/>
              <a:gd name="connsiteY596" fmla="*/ 482541 h 6857931"/>
              <a:gd name="connsiteX597" fmla="*/ 1568262 w 6501816"/>
              <a:gd name="connsiteY597" fmla="*/ 443416 h 6857931"/>
              <a:gd name="connsiteX598" fmla="*/ 1595955 w 6501816"/>
              <a:gd name="connsiteY598" fmla="*/ 422741 h 6857931"/>
              <a:gd name="connsiteX599" fmla="*/ 1613113 w 6501816"/>
              <a:gd name="connsiteY599" fmla="*/ 401429 h 6857931"/>
              <a:gd name="connsiteX600" fmla="*/ 1634484 w 6501816"/>
              <a:gd name="connsiteY600" fmla="*/ 366439 h 6857931"/>
              <a:gd name="connsiteX601" fmla="*/ 1663080 w 6501816"/>
              <a:gd name="connsiteY601" fmla="*/ 317135 h 6857931"/>
              <a:gd name="connsiteX602" fmla="*/ 1666392 w 6501816"/>
              <a:gd name="connsiteY602" fmla="*/ 298686 h 6857931"/>
              <a:gd name="connsiteX603" fmla="*/ 1700105 w 6501816"/>
              <a:gd name="connsiteY603" fmla="*/ 320952 h 6857931"/>
              <a:gd name="connsiteX604" fmla="*/ 1717563 w 6501816"/>
              <a:gd name="connsiteY604" fmla="*/ 353079 h 6857931"/>
              <a:gd name="connsiteX605" fmla="*/ 1735323 w 6501816"/>
              <a:gd name="connsiteY605" fmla="*/ 402701 h 6857931"/>
              <a:gd name="connsiteX606" fmla="*/ 1791612 w 6501816"/>
              <a:gd name="connsiteY606" fmla="*/ 440553 h 6857931"/>
              <a:gd name="connsiteX607" fmla="*/ 1839171 w 6501816"/>
              <a:gd name="connsiteY607" fmla="*/ 400156 h 6857931"/>
              <a:gd name="connsiteX608" fmla="*/ 1834656 w 6501816"/>
              <a:gd name="connsiteY608" fmla="*/ 398248 h 6857931"/>
              <a:gd name="connsiteX609" fmla="*/ 1852416 w 6501816"/>
              <a:gd name="connsiteY609" fmla="*/ 311091 h 6857931"/>
              <a:gd name="connsiteX610" fmla="*/ 1923755 w 6501816"/>
              <a:gd name="connsiteY610" fmla="*/ 223935 h 6857931"/>
              <a:gd name="connsiteX611" fmla="*/ 1970412 w 6501816"/>
              <a:gd name="connsiteY611" fmla="*/ 86520 h 6857931"/>
              <a:gd name="connsiteX612" fmla="*/ 2046266 w 6501816"/>
              <a:gd name="connsiteY612" fmla="*/ 0 h 685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Lst>
            <a:rect l="l" t="t" r="r" b="b"/>
            <a:pathLst>
              <a:path w="6501816" h="6857931">
                <a:moveTo>
                  <a:pt x="4344242" y="6709999"/>
                </a:moveTo>
                <a:cubicBezTo>
                  <a:pt x="4336143" y="6709134"/>
                  <a:pt x="4332362" y="6726073"/>
                  <a:pt x="4324008" y="6727266"/>
                </a:cubicBezTo>
                <a:cubicBezTo>
                  <a:pt x="4316784" y="6727902"/>
                  <a:pt x="4309560" y="6731083"/>
                  <a:pt x="4303540" y="6735218"/>
                </a:cubicBezTo>
                <a:cubicBezTo>
                  <a:pt x="4297219" y="6739671"/>
                  <a:pt x="4292402" y="6746351"/>
                  <a:pt x="4286984" y="6752077"/>
                </a:cubicBezTo>
                <a:cubicBezTo>
                  <a:pt x="4289092" y="6753667"/>
                  <a:pt x="4290898" y="6755257"/>
                  <a:pt x="4293004" y="6756848"/>
                </a:cubicBezTo>
                <a:cubicBezTo>
                  <a:pt x="4304744" y="6752395"/>
                  <a:pt x="4317688" y="6749532"/>
                  <a:pt x="4328223" y="6742852"/>
                </a:cubicBezTo>
                <a:cubicBezTo>
                  <a:pt x="4338457" y="6736172"/>
                  <a:pt x="4355012" y="6719632"/>
                  <a:pt x="4354110" y="6718041"/>
                </a:cubicBezTo>
                <a:cubicBezTo>
                  <a:pt x="4350122" y="6712554"/>
                  <a:pt x="4346942" y="6710288"/>
                  <a:pt x="4344242" y="6709999"/>
                </a:cubicBezTo>
                <a:close/>
                <a:moveTo>
                  <a:pt x="2703371" y="6563768"/>
                </a:moveTo>
                <a:cubicBezTo>
                  <a:pt x="2692535" y="6583807"/>
                  <a:pt x="2682300" y="6602575"/>
                  <a:pt x="2672066" y="6621342"/>
                </a:cubicBezTo>
                <a:cubicBezTo>
                  <a:pt x="2699458" y="6612754"/>
                  <a:pt x="2712401" y="6583489"/>
                  <a:pt x="2703371" y="6563768"/>
                </a:cubicBezTo>
                <a:close/>
                <a:moveTo>
                  <a:pt x="2872840" y="6418083"/>
                </a:moveTo>
                <a:cubicBezTo>
                  <a:pt x="2867120" y="6427308"/>
                  <a:pt x="2861401" y="6436532"/>
                  <a:pt x="2854478" y="6447347"/>
                </a:cubicBezTo>
                <a:cubicBezTo>
                  <a:pt x="2877054" y="6449256"/>
                  <a:pt x="2899027" y="6460071"/>
                  <a:pt x="2910165" y="6429534"/>
                </a:cubicBezTo>
                <a:cubicBezTo>
                  <a:pt x="2897522" y="6425717"/>
                  <a:pt x="2885482" y="6422218"/>
                  <a:pt x="2872840" y="6418083"/>
                </a:cubicBezTo>
                <a:close/>
                <a:moveTo>
                  <a:pt x="3069399" y="6377686"/>
                </a:moveTo>
                <a:cubicBezTo>
                  <a:pt x="3054650" y="6382775"/>
                  <a:pt x="3040201" y="6387547"/>
                  <a:pt x="3022742" y="6393590"/>
                </a:cubicBezTo>
                <a:cubicBezTo>
                  <a:pt x="3024248" y="6419037"/>
                  <a:pt x="3026054" y="6444484"/>
                  <a:pt x="3027860" y="6472794"/>
                </a:cubicBezTo>
                <a:cubicBezTo>
                  <a:pt x="3079031" y="6453391"/>
                  <a:pt x="3039900" y="6403451"/>
                  <a:pt x="3069399" y="6377686"/>
                </a:cubicBezTo>
                <a:close/>
                <a:moveTo>
                  <a:pt x="2841836" y="6322656"/>
                </a:moveTo>
                <a:cubicBezTo>
                  <a:pt x="2833106" y="6322020"/>
                  <a:pt x="2824076" y="6324247"/>
                  <a:pt x="2809627" y="6325837"/>
                </a:cubicBezTo>
                <a:cubicBezTo>
                  <a:pt x="2810832" y="6344286"/>
                  <a:pt x="2813240" y="6362099"/>
                  <a:pt x="2812638" y="6379594"/>
                </a:cubicBezTo>
                <a:cubicBezTo>
                  <a:pt x="2812036" y="6394544"/>
                  <a:pt x="2812036" y="6410449"/>
                  <a:pt x="2791266" y="6415538"/>
                </a:cubicBezTo>
                <a:cubicBezTo>
                  <a:pt x="2783440" y="6417447"/>
                  <a:pt x="2772302" y="6427626"/>
                  <a:pt x="2772302" y="6434306"/>
                </a:cubicBezTo>
                <a:cubicBezTo>
                  <a:pt x="2771700" y="6448938"/>
                  <a:pt x="2777419" y="6463888"/>
                  <a:pt x="2782236" y="6488063"/>
                </a:cubicBezTo>
                <a:cubicBezTo>
                  <a:pt x="2791567" y="6477566"/>
                  <a:pt x="2799092" y="6471522"/>
                  <a:pt x="2803607" y="6463570"/>
                </a:cubicBezTo>
                <a:cubicBezTo>
                  <a:pt x="2814142" y="6444803"/>
                  <a:pt x="2822872" y="6424445"/>
                  <a:pt x="2834009" y="6405996"/>
                </a:cubicBezTo>
                <a:cubicBezTo>
                  <a:pt x="2844544" y="6389137"/>
                  <a:pt x="2861401" y="6375459"/>
                  <a:pt x="2867722" y="6357328"/>
                </a:cubicBezTo>
                <a:cubicBezTo>
                  <a:pt x="2873742" y="6340469"/>
                  <a:pt x="2863207" y="6324565"/>
                  <a:pt x="2841836" y="6322656"/>
                </a:cubicBezTo>
                <a:close/>
                <a:moveTo>
                  <a:pt x="3397199" y="6298800"/>
                </a:moveTo>
                <a:cubicBezTo>
                  <a:pt x="3394791" y="6303571"/>
                  <a:pt x="3392082" y="6308660"/>
                  <a:pt x="3389674" y="6313432"/>
                </a:cubicBezTo>
                <a:cubicBezTo>
                  <a:pt x="3400510" y="6320430"/>
                  <a:pt x="3411647" y="6327110"/>
                  <a:pt x="3422785" y="6334108"/>
                </a:cubicBezTo>
                <a:cubicBezTo>
                  <a:pt x="3426698" y="6327746"/>
                  <a:pt x="3430611" y="6321066"/>
                  <a:pt x="3434825" y="6314704"/>
                </a:cubicBezTo>
                <a:cubicBezTo>
                  <a:pt x="3422183" y="6309615"/>
                  <a:pt x="3409841" y="6304207"/>
                  <a:pt x="3397199" y="6298800"/>
                </a:cubicBezTo>
                <a:close/>
                <a:moveTo>
                  <a:pt x="4316182" y="6197647"/>
                </a:moveTo>
                <a:cubicBezTo>
                  <a:pt x="4319794" y="6218641"/>
                  <a:pt x="4322504" y="6235182"/>
                  <a:pt x="4325814" y="6254585"/>
                </a:cubicBezTo>
                <a:cubicBezTo>
                  <a:pt x="4342370" y="6239635"/>
                  <a:pt x="4354712" y="6228820"/>
                  <a:pt x="4373374" y="6212279"/>
                </a:cubicBezTo>
                <a:cubicBezTo>
                  <a:pt x="4351100" y="6206554"/>
                  <a:pt x="4335447" y="6202419"/>
                  <a:pt x="4316182" y="6197647"/>
                </a:cubicBezTo>
                <a:close/>
                <a:moveTo>
                  <a:pt x="2928837" y="6077151"/>
                </a:moveTo>
                <a:cubicBezTo>
                  <a:pt x="2901096" y="6076376"/>
                  <a:pt x="2889019" y="6086157"/>
                  <a:pt x="2864411" y="6120988"/>
                </a:cubicBezTo>
                <a:cubicBezTo>
                  <a:pt x="2876752" y="6127032"/>
                  <a:pt x="2889094" y="6133075"/>
                  <a:pt x="2905650" y="6140709"/>
                </a:cubicBezTo>
                <a:cubicBezTo>
                  <a:pt x="2892706" y="6156614"/>
                  <a:pt x="2880064" y="6168065"/>
                  <a:pt x="2872538" y="6182061"/>
                </a:cubicBezTo>
                <a:cubicBezTo>
                  <a:pt x="2865916" y="6194148"/>
                  <a:pt x="2864712" y="6209099"/>
                  <a:pt x="2860799" y="6225003"/>
                </a:cubicBezTo>
                <a:cubicBezTo>
                  <a:pt x="2855983" y="6224685"/>
                  <a:pt x="2848759" y="6224049"/>
                  <a:pt x="2840330" y="6223731"/>
                </a:cubicBezTo>
                <a:cubicBezTo>
                  <a:pt x="2851468" y="6247905"/>
                  <a:pt x="2875248" y="6258402"/>
                  <a:pt x="2892706" y="6251404"/>
                </a:cubicBezTo>
                <a:cubicBezTo>
                  <a:pt x="2900231" y="6266673"/>
                  <a:pt x="2908058" y="6281623"/>
                  <a:pt x="2915884" y="6296891"/>
                </a:cubicBezTo>
                <a:cubicBezTo>
                  <a:pt x="2921904" y="6312159"/>
                  <a:pt x="2927924" y="6327428"/>
                  <a:pt x="2934848" y="6343968"/>
                </a:cubicBezTo>
                <a:cubicBezTo>
                  <a:pt x="2939965" y="6341106"/>
                  <a:pt x="2950199" y="6334744"/>
                  <a:pt x="2960734" y="6328700"/>
                </a:cubicBezTo>
                <a:cubicBezTo>
                  <a:pt x="2987524" y="6342696"/>
                  <a:pt x="2995952" y="6330927"/>
                  <a:pt x="2993244" y="6305480"/>
                </a:cubicBezTo>
                <a:cubicBezTo>
                  <a:pt x="3003177" y="6299436"/>
                  <a:pt x="3020936" y="6326473"/>
                  <a:pt x="3023044" y="6296891"/>
                </a:cubicBezTo>
                <a:cubicBezTo>
                  <a:pt x="3035686" y="6307070"/>
                  <a:pt x="3048027" y="6316931"/>
                  <a:pt x="3055552" y="6323293"/>
                </a:cubicBezTo>
                <a:cubicBezTo>
                  <a:pt x="3057660" y="6309933"/>
                  <a:pt x="3059466" y="6296573"/>
                  <a:pt x="3063078" y="6273671"/>
                </a:cubicBezTo>
                <a:cubicBezTo>
                  <a:pt x="3046522" y="6263810"/>
                  <a:pt x="3022140" y="6249178"/>
                  <a:pt x="2998360" y="6234546"/>
                </a:cubicBezTo>
                <a:cubicBezTo>
                  <a:pt x="3005886" y="6225639"/>
                  <a:pt x="3014314" y="6215778"/>
                  <a:pt x="3025752" y="6202737"/>
                </a:cubicBezTo>
                <a:cubicBezTo>
                  <a:pt x="3011003" y="6198920"/>
                  <a:pt x="3001973" y="6196693"/>
                  <a:pt x="2993244" y="6193830"/>
                </a:cubicBezTo>
                <a:cubicBezTo>
                  <a:pt x="2984815" y="6191286"/>
                  <a:pt x="2976688" y="6187787"/>
                  <a:pt x="2965550" y="6183333"/>
                </a:cubicBezTo>
                <a:cubicBezTo>
                  <a:pt x="2977591" y="6176335"/>
                  <a:pt x="2987825" y="6165838"/>
                  <a:pt x="2992340" y="6167747"/>
                </a:cubicBezTo>
                <a:cubicBezTo>
                  <a:pt x="3019431" y="6181107"/>
                  <a:pt x="3051037" y="6191604"/>
                  <a:pt x="3070302" y="6213234"/>
                </a:cubicBezTo>
                <a:cubicBezTo>
                  <a:pt x="3110336" y="6258720"/>
                  <a:pt x="3111842" y="6185878"/>
                  <a:pt x="3138029" y="6194466"/>
                </a:cubicBezTo>
                <a:cubicBezTo>
                  <a:pt x="3140437" y="6195103"/>
                  <a:pt x="3145554" y="6186196"/>
                  <a:pt x="3149468" y="6181425"/>
                </a:cubicBezTo>
                <a:cubicBezTo>
                  <a:pt x="3149769" y="6180789"/>
                  <a:pt x="3148866" y="6179516"/>
                  <a:pt x="3148866" y="6179198"/>
                </a:cubicBezTo>
                <a:cubicBezTo>
                  <a:pt x="3140738" y="6173791"/>
                  <a:pt x="3133213" y="6169019"/>
                  <a:pt x="3125086" y="6163612"/>
                </a:cubicBezTo>
                <a:cubicBezTo>
                  <a:pt x="3115454" y="6169656"/>
                  <a:pt x="3106122" y="6175699"/>
                  <a:pt x="3095587" y="6182379"/>
                </a:cubicBezTo>
                <a:cubicBezTo>
                  <a:pt x="3102209" y="6162976"/>
                  <a:pt x="3108229" y="6145481"/>
                  <a:pt x="3113046" y="6131485"/>
                </a:cubicBezTo>
                <a:cubicBezTo>
                  <a:pt x="3080235" y="6123215"/>
                  <a:pt x="3048930" y="6119397"/>
                  <a:pt x="3021538" y="6106674"/>
                </a:cubicBezTo>
                <a:cubicBezTo>
                  <a:pt x="3001973" y="6097449"/>
                  <a:pt x="2986320" y="6084408"/>
                  <a:pt x="2962842" y="6080909"/>
                </a:cubicBezTo>
                <a:cubicBezTo>
                  <a:pt x="2949071" y="6078841"/>
                  <a:pt x="2938083" y="6077410"/>
                  <a:pt x="2928837" y="6077151"/>
                </a:cubicBezTo>
                <a:close/>
                <a:moveTo>
                  <a:pt x="1355749" y="4268755"/>
                </a:moveTo>
                <a:cubicBezTo>
                  <a:pt x="1341000" y="4274481"/>
                  <a:pt x="1329862" y="4278934"/>
                  <a:pt x="1316618" y="4284024"/>
                </a:cubicBezTo>
                <a:cubicBezTo>
                  <a:pt x="1345515" y="4296111"/>
                  <a:pt x="1352137" y="4347960"/>
                  <a:pt x="1399697" y="4327602"/>
                </a:cubicBezTo>
                <a:cubicBezTo>
                  <a:pt x="1383743" y="4306290"/>
                  <a:pt x="1368693" y="4285932"/>
                  <a:pt x="1355749" y="4268755"/>
                </a:cubicBezTo>
                <a:close/>
                <a:moveTo>
                  <a:pt x="1550733" y="4220873"/>
                </a:moveTo>
                <a:cubicBezTo>
                  <a:pt x="1544351" y="4221778"/>
                  <a:pt x="1537560" y="4223428"/>
                  <a:pt x="1530636" y="4225177"/>
                </a:cubicBezTo>
                <a:cubicBezTo>
                  <a:pt x="1554416" y="4268437"/>
                  <a:pt x="1565854" y="4273209"/>
                  <a:pt x="1589634" y="4250306"/>
                </a:cubicBezTo>
                <a:cubicBezTo>
                  <a:pt x="1585345" y="4222155"/>
                  <a:pt x="1569881" y="4218159"/>
                  <a:pt x="1550733" y="4220873"/>
                </a:cubicBezTo>
                <a:close/>
                <a:moveTo>
                  <a:pt x="1805157" y="3992972"/>
                </a:moveTo>
                <a:cubicBezTo>
                  <a:pt x="1803652" y="3996471"/>
                  <a:pt x="1802147" y="3999970"/>
                  <a:pt x="1800341" y="4003787"/>
                </a:cubicBezTo>
                <a:cubicBezTo>
                  <a:pt x="1820810" y="4031143"/>
                  <a:pt x="1840977" y="4058498"/>
                  <a:pt x="1861145" y="4086172"/>
                </a:cubicBezTo>
                <a:cubicBezTo>
                  <a:pt x="1862048" y="4083627"/>
                  <a:pt x="1862951" y="4081083"/>
                  <a:pt x="1863854" y="4078538"/>
                </a:cubicBezTo>
                <a:cubicBezTo>
                  <a:pt x="1885828" y="4087444"/>
                  <a:pt x="1908103" y="4096351"/>
                  <a:pt x="1934591" y="4107166"/>
                </a:cubicBezTo>
                <a:cubicBezTo>
                  <a:pt x="1933086" y="4094761"/>
                  <a:pt x="1930979" y="4085854"/>
                  <a:pt x="1931280" y="4077266"/>
                </a:cubicBezTo>
                <a:cubicBezTo>
                  <a:pt x="1931581" y="4070586"/>
                  <a:pt x="1933086" y="4062952"/>
                  <a:pt x="1937000" y="4058180"/>
                </a:cubicBezTo>
                <a:cubicBezTo>
                  <a:pt x="1946030" y="4046729"/>
                  <a:pt x="1956565" y="4036550"/>
                  <a:pt x="1966800" y="4025735"/>
                </a:cubicBezTo>
                <a:cubicBezTo>
                  <a:pt x="1965294" y="4021600"/>
                  <a:pt x="1963488" y="4017465"/>
                  <a:pt x="1961983" y="4013330"/>
                </a:cubicBezTo>
                <a:cubicBezTo>
                  <a:pt x="1936398" y="4010467"/>
                  <a:pt x="1911113" y="4007922"/>
                  <a:pt x="1885527" y="4004423"/>
                </a:cubicBezTo>
                <a:cubicBezTo>
                  <a:pt x="1858737" y="4000924"/>
                  <a:pt x="1831947" y="3996789"/>
                  <a:pt x="1805157" y="3992972"/>
                </a:cubicBezTo>
                <a:close/>
                <a:moveTo>
                  <a:pt x="6411814" y="3943350"/>
                </a:moveTo>
                <a:cubicBezTo>
                  <a:pt x="6433788" y="3954165"/>
                  <a:pt x="6447634" y="3960845"/>
                  <a:pt x="6461180" y="3967525"/>
                </a:cubicBezTo>
                <a:cubicBezTo>
                  <a:pt x="6460276" y="3969752"/>
                  <a:pt x="6459072" y="3971978"/>
                  <a:pt x="6458170" y="3974523"/>
                </a:cubicBezTo>
                <a:cubicBezTo>
                  <a:pt x="6445828" y="3969752"/>
                  <a:pt x="6433486" y="3965298"/>
                  <a:pt x="6410610" y="3956710"/>
                </a:cubicBezTo>
                <a:cubicBezTo>
                  <a:pt x="6416931" y="3975159"/>
                  <a:pt x="6418135" y="3989791"/>
                  <a:pt x="6425660" y="3997743"/>
                </a:cubicBezTo>
                <a:cubicBezTo>
                  <a:pt x="6431982" y="4004423"/>
                  <a:pt x="6450344" y="4008558"/>
                  <a:pt x="6456062" y="4004105"/>
                </a:cubicBezTo>
                <a:cubicBezTo>
                  <a:pt x="6464792" y="3998061"/>
                  <a:pt x="6472016" y="3982475"/>
                  <a:pt x="6470812" y="3971978"/>
                </a:cubicBezTo>
                <a:cubicBezTo>
                  <a:pt x="6467501" y="3941442"/>
                  <a:pt x="6441313" y="3947803"/>
                  <a:pt x="6411814" y="3943350"/>
                </a:cubicBezTo>
                <a:close/>
                <a:moveTo>
                  <a:pt x="1276885" y="3458900"/>
                </a:moveTo>
                <a:cubicBezTo>
                  <a:pt x="1257921" y="3461127"/>
                  <a:pt x="1238957" y="3463672"/>
                  <a:pt x="1221800" y="3465898"/>
                </a:cubicBezTo>
                <a:cubicBezTo>
                  <a:pt x="1235947" y="3482439"/>
                  <a:pt x="1247687" y="3495799"/>
                  <a:pt x="1261834" y="3512658"/>
                </a:cubicBezTo>
                <a:cubicBezTo>
                  <a:pt x="1269961" y="3514566"/>
                  <a:pt x="1284109" y="3518065"/>
                  <a:pt x="1298256" y="3521246"/>
                </a:cubicBezTo>
                <a:cubicBezTo>
                  <a:pt x="1287721" y="3532697"/>
                  <a:pt x="1277487" y="3544148"/>
                  <a:pt x="1266951" y="3555600"/>
                </a:cubicBezTo>
                <a:cubicBezTo>
                  <a:pt x="1286517" y="3582955"/>
                  <a:pt x="1303674" y="3566415"/>
                  <a:pt x="1321133" y="3552737"/>
                </a:cubicBezTo>
                <a:cubicBezTo>
                  <a:pt x="1342204" y="3574685"/>
                  <a:pt x="1362371" y="3595361"/>
                  <a:pt x="1382840" y="3616036"/>
                </a:cubicBezTo>
                <a:cubicBezTo>
                  <a:pt x="1385549" y="3585500"/>
                  <a:pt x="1390064" y="3553691"/>
                  <a:pt x="1376218" y="3537468"/>
                </a:cubicBezTo>
                <a:cubicBezTo>
                  <a:pt x="1357555" y="3515202"/>
                  <a:pt x="1366285" y="3502161"/>
                  <a:pt x="1378927" y="3482757"/>
                </a:cubicBezTo>
                <a:cubicBezTo>
                  <a:pt x="1357555" y="3479576"/>
                  <a:pt x="1340097" y="3477032"/>
                  <a:pt x="1314812" y="3473215"/>
                </a:cubicBezTo>
                <a:cubicBezTo>
                  <a:pt x="1328959" y="3495481"/>
                  <a:pt x="1336786" y="3507886"/>
                  <a:pt x="1343408" y="3518383"/>
                </a:cubicBezTo>
                <a:cubicBezTo>
                  <a:pt x="1329260" y="3518383"/>
                  <a:pt x="1315414" y="3518383"/>
                  <a:pt x="1301868" y="3518383"/>
                </a:cubicBezTo>
                <a:cubicBezTo>
                  <a:pt x="1325046" y="3485302"/>
                  <a:pt x="1270262" y="3484984"/>
                  <a:pt x="1276885" y="3458900"/>
                </a:cubicBezTo>
                <a:close/>
                <a:moveTo>
                  <a:pt x="1160996" y="3393374"/>
                </a:moveTo>
                <a:cubicBezTo>
                  <a:pt x="1157685" y="3408325"/>
                  <a:pt x="1152868" y="3416913"/>
                  <a:pt x="1154675" y="3422957"/>
                </a:cubicBezTo>
                <a:cubicBezTo>
                  <a:pt x="1159491" y="3437907"/>
                  <a:pt x="1182969" y="3442996"/>
                  <a:pt x="1177250" y="3464308"/>
                </a:cubicBezTo>
                <a:cubicBezTo>
                  <a:pt x="1183873" y="3463036"/>
                  <a:pt x="1196515" y="3461445"/>
                  <a:pt x="1196515" y="3460491"/>
                </a:cubicBezTo>
                <a:cubicBezTo>
                  <a:pt x="1195311" y="3445859"/>
                  <a:pt x="1194408" y="3430591"/>
                  <a:pt x="1189592" y="3416913"/>
                </a:cubicBezTo>
                <a:cubicBezTo>
                  <a:pt x="1187184" y="3409915"/>
                  <a:pt x="1176648" y="3405780"/>
                  <a:pt x="1160996" y="3393374"/>
                </a:cubicBezTo>
                <a:close/>
                <a:moveTo>
                  <a:pt x="1023133" y="3380651"/>
                </a:moveTo>
                <a:cubicBezTo>
                  <a:pt x="1028250" y="3407052"/>
                  <a:pt x="1032766" y="3429000"/>
                  <a:pt x="1036980" y="3450312"/>
                </a:cubicBezTo>
                <a:cubicBezTo>
                  <a:pt x="1091763" y="3450630"/>
                  <a:pt x="1091763" y="3450630"/>
                  <a:pt x="1122466" y="3421366"/>
                </a:cubicBezTo>
                <a:cubicBezTo>
                  <a:pt x="1108319" y="3421366"/>
                  <a:pt x="1098988" y="3421366"/>
                  <a:pt x="1089957" y="3421366"/>
                </a:cubicBezTo>
                <a:cubicBezTo>
                  <a:pt x="1086044" y="3408325"/>
                  <a:pt x="1080927" y="3391466"/>
                  <a:pt x="1077315" y="3380651"/>
                </a:cubicBezTo>
                <a:cubicBezTo>
                  <a:pt x="1054137" y="3380651"/>
                  <a:pt x="1036980" y="3380651"/>
                  <a:pt x="1023133" y="3380651"/>
                </a:cubicBezTo>
                <a:close/>
                <a:moveTo>
                  <a:pt x="735410" y="2963194"/>
                </a:moveTo>
                <a:cubicBezTo>
                  <a:pt x="731831" y="2964670"/>
                  <a:pt x="728971" y="2968725"/>
                  <a:pt x="727240" y="2976996"/>
                </a:cubicBezTo>
                <a:cubicBezTo>
                  <a:pt x="723929" y="2993218"/>
                  <a:pt x="739281" y="3013894"/>
                  <a:pt x="746204" y="3032343"/>
                </a:cubicBezTo>
                <a:cubicBezTo>
                  <a:pt x="750719" y="3031071"/>
                  <a:pt x="755234" y="3029799"/>
                  <a:pt x="759448" y="3028526"/>
                </a:cubicBezTo>
                <a:cubicBezTo>
                  <a:pt x="758545" y="3012940"/>
                  <a:pt x="757341" y="2997035"/>
                  <a:pt x="756137" y="2980495"/>
                </a:cubicBezTo>
                <a:cubicBezTo>
                  <a:pt x="760050" y="2979541"/>
                  <a:pt x="768178" y="2977632"/>
                  <a:pt x="776004" y="2975405"/>
                </a:cubicBezTo>
                <a:cubicBezTo>
                  <a:pt x="763362" y="2977552"/>
                  <a:pt x="746148" y="2958765"/>
                  <a:pt x="735410" y="2963194"/>
                </a:cubicBezTo>
                <a:close/>
                <a:moveTo>
                  <a:pt x="1161297" y="2429564"/>
                </a:moveTo>
                <a:cubicBezTo>
                  <a:pt x="1121262" y="2437835"/>
                  <a:pt x="1089957" y="2454057"/>
                  <a:pt x="1064372" y="2482367"/>
                </a:cubicBezTo>
                <a:cubicBezTo>
                  <a:pt x="1066780" y="2488729"/>
                  <a:pt x="1069790" y="2496999"/>
                  <a:pt x="1075509" y="2511632"/>
                </a:cubicBezTo>
                <a:cubicBezTo>
                  <a:pt x="1109523" y="2495409"/>
                  <a:pt x="1142333" y="2480140"/>
                  <a:pt x="1180260" y="2462009"/>
                </a:cubicBezTo>
                <a:cubicBezTo>
                  <a:pt x="1167016" y="2458510"/>
                  <a:pt x="1158588" y="2455966"/>
                  <a:pt x="1145343" y="2452467"/>
                </a:cubicBezTo>
                <a:cubicBezTo>
                  <a:pt x="1151965" y="2443242"/>
                  <a:pt x="1155277" y="2438153"/>
                  <a:pt x="1161297" y="2429564"/>
                </a:cubicBezTo>
                <a:close/>
                <a:moveTo>
                  <a:pt x="1224208" y="2394575"/>
                </a:moveTo>
                <a:cubicBezTo>
                  <a:pt x="1215178" y="2395211"/>
                  <a:pt x="1207050" y="2405708"/>
                  <a:pt x="1197418" y="2407616"/>
                </a:cubicBezTo>
                <a:cubicBezTo>
                  <a:pt x="1167919" y="2414296"/>
                  <a:pt x="1173638" y="2430519"/>
                  <a:pt x="1182969" y="2453103"/>
                </a:cubicBezTo>
                <a:cubicBezTo>
                  <a:pt x="1201933" y="2441334"/>
                  <a:pt x="1217887" y="2423839"/>
                  <a:pt x="1234442" y="2423203"/>
                </a:cubicBezTo>
                <a:cubicBezTo>
                  <a:pt x="1253707" y="2422884"/>
                  <a:pt x="1255513" y="2412706"/>
                  <a:pt x="1251600" y="2404436"/>
                </a:cubicBezTo>
                <a:cubicBezTo>
                  <a:pt x="1248590" y="2397756"/>
                  <a:pt x="1233539" y="2393938"/>
                  <a:pt x="1224208" y="2394575"/>
                </a:cubicBezTo>
                <a:close/>
                <a:moveTo>
                  <a:pt x="225758" y="2359903"/>
                </a:moveTo>
                <a:cubicBezTo>
                  <a:pt x="217931" y="2377716"/>
                  <a:pt x="210707" y="2394893"/>
                  <a:pt x="244119" y="2399028"/>
                </a:cubicBezTo>
                <a:cubicBezTo>
                  <a:pt x="247430" y="2386941"/>
                  <a:pt x="250441" y="2376443"/>
                  <a:pt x="253150" y="2365947"/>
                </a:cubicBezTo>
                <a:cubicBezTo>
                  <a:pt x="241711" y="2363402"/>
                  <a:pt x="233584" y="2361811"/>
                  <a:pt x="225758" y="2359903"/>
                </a:cubicBezTo>
                <a:close/>
                <a:moveTo>
                  <a:pt x="850353" y="1862094"/>
                </a:moveTo>
                <a:cubicBezTo>
                  <a:pt x="839216" y="1875453"/>
                  <a:pt x="825069" y="1887541"/>
                  <a:pt x="816941" y="1903127"/>
                </a:cubicBezTo>
                <a:cubicBezTo>
                  <a:pt x="812125" y="1912670"/>
                  <a:pt x="816038" y="1926984"/>
                  <a:pt x="816038" y="1939389"/>
                </a:cubicBezTo>
                <a:cubicBezTo>
                  <a:pt x="819951" y="1939389"/>
                  <a:pt x="824166" y="1939071"/>
                  <a:pt x="828079" y="1938753"/>
                </a:cubicBezTo>
                <a:cubicBezTo>
                  <a:pt x="826875" y="1929528"/>
                  <a:pt x="825370" y="1920304"/>
                  <a:pt x="824166" y="1910761"/>
                </a:cubicBezTo>
                <a:cubicBezTo>
                  <a:pt x="825671" y="1909807"/>
                  <a:pt x="827477" y="1908853"/>
                  <a:pt x="828982" y="1907898"/>
                </a:cubicBezTo>
                <a:cubicBezTo>
                  <a:pt x="833798" y="1913624"/>
                  <a:pt x="838614" y="1919350"/>
                  <a:pt x="850353" y="1933982"/>
                </a:cubicBezTo>
                <a:cubicBezTo>
                  <a:pt x="850353" y="1903763"/>
                  <a:pt x="850353" y="1882133"/>
                  <a:pt x="850353" y="1862094"/>
                </a:cubicBezTo>
                <a:close/>
                <a:moveTo>
                  <a:pt x="695634" y="1851915"/>
                </a:moveTo>
                <a:cubicBezTo>
                  <a:pt x="692624" y="1853505"/>
                  <a:pt x="689915" y="1855096"/>
                  <a:pt x="686905" y="1856368"/>
                </a:cubicBezTo>
                <a:cubicBezTo>
                  <a:pt x="686905" y="1872272"/>
                  <a:pt x="686905" y="1887859"/>
                  <a:pt x="686905" y="1901537"/>
                </a:cubicBezTo>
                <a:cubicBezTo>
                  <a:pt x="697440" y="1898038"/>
                  <a:pt x="707073" y="1894539"/>
                  <a:pt x="723327" y="1888495"/>
                </a:cubicBezTo>
                <a:cubicBezTo>
                  <a:pt x="714899" y="1877362"/>
                  <a:pt x="705267" y="1864638"/>
                  <a:pt x="695634" y="1851915"/>
                </a:cubicBezTo>
                <a:close/>
                <a:moveTo>
                  <a:pt x="880153" y="1518557"/>
                </a:moveTo>
                <a:cubicBezTo>
                  <a:pt x="861491" y="1537325"/>
                  <a:pt x="847343" y="1551639"/>
                  <a:pt x="833196" y="1566271"/>
                </a:cubicBezTo>
                <a:cubicBezTo>
                  <a:pt x="834400" y="1567543"/>
                  <a:pt x="835905" y="1568815"/>
                  <a:pt x="837410" y="1570088"/>
                </a:cubicBezTo>
                <a:cubicBezTo>
                  <a:pt x="854869" y="1563726"/>
                  <a:pt x="872327" y="1557364"/>
                  <a:pt x="892796" y="1550048"/>
                </a:cubicBezTo>
                <a:cubicBezTo>
                  <a:pt x="890388" y="1543368"/>
                  <a:pt x="886776" y="1535098"/>
                  <a:pt x="880153" y="1518557"/>
                </a:cubicBezTo>
                <a:close/>
                <a:moveTo>
                  <a:pt x="2046266" y="0"/>
                </a:moveTo>
                <a:lnTo>
                  <a:pt x="2921904" y="0"/>
                </a:lnTo>
                <a:cubicBezTo>
                  <a:pt x="2897823" y="34354"/>
                  <a:pt x="2866217" y="58210"/>
                  <a:pt x="2826785" y="73797"/>
                </a:cubicBezTo>
                <a:cubicBezTo>
                  <a:pt x="2818658" y="76978"/>
                  <a:pt x="2813842" y="90974"/>
                  <a:pt x="2809627" y="100834"/>
                </a:cubicBezTo>
                <a:cubicBezTo>
                  <a:pt x="2800898" y="122146"/>
                  <a:pt x="2793373" y="144094"/>
                  <a:pt x="2785246" y="165725"/>
                </a:cubicBezTo>
                <a:cubicBezTo>
                  <a:pt x="2781934" y="202305"/>
                  <a:pt x="2786450" y="241112"/>
                  <a:pt x="2787654" y="280237"/>
                </a:cubicBezTo>
                <a:cubicBezTo>
                  <a:pt x="2787954" y="293596"/>
                  <a:pt x="2779827" y="307274"/>
                  <a:pt x="2776817" y="320952"/>
                </a:cubicBezTo>
                <a:cubicBezTo>
                  <a:pt x="2774710" y="330495"/>
                  <a:pt x="2771098" y="346081"/>
                  <a:pt x="2775312" y="348944"/>
                </a:cubicBezTo>
                <a:cubicBezTo>
                  <a:pt x="2793674" y="361985"/>
                  <a:pt x="2815948" y="369620"/>
                  <a:pt x="2834009" y="382661"/>
                </a:cubicBezTo>
                <a:cubicBezTo>
                  <a:pt x="2847254" y="391886"/>
                  <a:pt x="2857789" y="406200"/>
                  <a:pt x="2866518" y="420196"/>
                </a:cubicBezTo>
                <a:cubicBezTo>
                  <a:pt x="2868625" y="424013"/>
                  <a:pt x="2859294" y="434828"/>
                  <a:pt x="2855080" y="442780"/>
                </a:cubicBezTo>
                <a:cubicBezTo>
                  <a:pt x="2866518" y="459639"/>
                  <a:pt x="2867120" y="473317"/>
                  <a:pt x="2844244" y="483177"/>
                </a:cubicBezTo>
                <a:cubicBezTo>
                  <a:pt x="2838223" y="485722"/>
                  <a:pt x="2833708" y="494947"/>
                  <a:pt x="2830999" y="502263"/>
                </a:cubicBezTo>
                <a:cubicBezTo>
                  <a:pt x="2825882" y="516259"/>
                  <a:pt x="2823775" y="531527"/>
                  <a:pt x="2817454" y="545205"/>
                </a:cubicBezTo>
                <a:cubicBezTo>
                  <a:pt x="2808423" y="564608"/>
                  <a:pt x="2811434" y="623773"/>
                  <a:pt x="2829193" y="632679"/>
                </a:cubicBezTo>
                <a:cubicBezTo>
                  <a:pt x="2859896" y="647629"/>
                  <a:pt x="2868625" y="672440"/>
                  <a:pt x="2872238" y="708066"/>
                </a:cubicBezTo>
                <a:cubicBezTo>
                  <a:pt x="2896017" y="688663"/>
                  <a:pt x="2914078" y="669896"/>
                  <a:pt x="2935450" y="657172"/>
                </a:cubicBezTo>
                <a:cubicBezTo>
                  <a:pt x="2974280" y="634270"/>
                  <a:pt x="3015518" y="614866"/>
                  <a:pt x="3055252" y="593236"/>
                </a:cubicBezTo>
                <a:cubicBezTo>
                  <a:pt x="3061874" y="589419"/>
                  <a:pt x="3069399" y="581785"/>
                  <a:pt x="3071205" y="574469"/>
                </a:cubicBezTo>
                <a:cubicBezTo>
                  <a:pt x="3082644" y="528028"/>
                  <a:pt x="3121474" y="525801"/>
                  <a:pt x="3156993" y="521030"/>
                </a:cubicBezTo>
                <a:cubicBezTo>
                  <a:pt x="3193415" y="516577"/>
                  <a:pt x="3215991" y="535662"/>
                  <a:pt x="3233750" y="568425"/>
                </a:cubicBezTo>
                <a:cubicBezTo>
                  <a:pt x="3251811" y="601188"/>
                  <a:pt x="3276193" y="618047"/>
                  <a:pt x="3307498" y="602461"/>
                </a:cubicBezTo>
                <a:cubicBezTo>
                  <a:pt x="3333084" y="589737"/>
                  <a:pt x="3360777" y="579240"/>
                  <a:pt x="3388470" y="571924"/>
                </a:cubicBezTo>
                <a:cubicBezTo>
                  <a:pt x="3439641" y="558565"/>
                  <a:pt x="3491415" y="548386"/>
                  <a:pt x="3542286" y="536934"/>
                </a:cubicBezTo>
                <a:cubicBezTo>
                  <a:pt x="3543189" y="521030"/>
                  <a:pt x="3538974" y="502581"/>
                  <a:pt x="3546500" y="492084"/>
                </a:cubicBezTo>
                <a:cubicBezTo>
                  <a:pt x="3559443" y="473317"/>
                  <a:pt x="3566968" y="458366"/>
                  <a:pt x="3559142" y="434510"/>
                </a:cubicBezTo>
                <a:cubicBezTo>
                  <a:pt x="3553724" y="418287"/>
                  <a:pt x="3555831" y="398248"/>
                  <a:pt x="3558239" y="380435"/>
                </a:cubicBezTo>
                <a:cubicBezTo>
                  <a:pt x="3559443" y="371846"/>
                  <a:pt x="3568172" y="358486"/>
                  <a:pt x="3575397" y="356896"/>
                </a:cubicBezTo>
                <a:cubicBezTo>
                  <a:pt x="3608508" y="351170"/>
                  <a:pt x="3619043" y="324769"/>
                  <a:pt x="3632890" y="300912"/>
                </a:cubicBezTo>
                <a:cubicBezTo>
                  <a:pt x="3636502" y="294551"/>
                  <a:pt x="3639813" y="287235"/>
                  <a:pt x="3645532" y="283417"/>
                </a:cubicBezTo>
                <a:cubicBezTo>
                  <a:pt x="3680449" y="257652"/>
                  <a:pt x="3715968" y="232523"/>
                  <a:pt x="3751186" y="207394"/>
                </a:cubicBezTo>
                <a:cubicBezTo>
                  <a:pt x="3726203" y="174631"/>
                  <a:pt x="3721688" y="150138"/>
                  <a:pt x="3768344" y="128508"/>
                </a:cubicBezTo>
                <a:cubicBezTo>
                  <a:pt x="3774666" y="125645"/>
                  <a:pt x="3784599" y="119602"/>
                  <a:pt x="3783997" y="115466"/>
                </a:cubicBezTo>
                <a:cubicBezTo>
                  <a:pt x="3781589" y="90656"/>
                  <a:pt x="3801756" y="83976"/>
                  <a:pt x="3816506" y="78886"/>
                </a:cubicBezTo>
                <a:cubicBezTo>
                  <a:pt x="3843898" y="69344"/>
                  <a:pt x="3852928" y="48350"/>
                  <a:pt x="3861657" y="25129"/>
                </a:cubicBezTo>
                <a:cubicBezTo>
                  <a:pt x="3864968" y="16541"/>
                  <a:pt x="3869784" y="8270"/>
                  <a:pt x="3873999" y="0"/>
                </a:cubicBezTo>
                <a:lnTo>
                  <a:pt x="6102074" y="0"/>
                </a:lnTo>
                <a:cubicBezTo>
                  <a:pt x="6068964" y="53121"/>
                  <a:pt x="6055418" y="111967"/>
                  <a:pt x="6046689" y="173041"/>
                </a:cubicBezTo>
                <a:cubicBezTo>
                  <a:pt x="6041872" y="207076"/>
                  <a:pt x="6055719" y="226798"/>
                  <a:pt x="6090034" y="229024"/>
                </a:cubicBezTo>
                <a:cubicBezTo>
                  <a:pt x="6123748" y="231251"/>
                  <a:pt x="6157160" y="240475"/>
                  <a:pt x="6190572" y="239839"/>
                </a:cubicBezTo>
                <a:cubicBezTo>
                  <a:pt x="6235723" y="238567"/>
                  <a:pt x="6281476" y="266877"/>
                  <a:pt x="6320307" y="240475"/>
                </a:cubicBezTo>
                <a:cubicBezTo>
                  <a:pt x="6323016" y="228706"/>
                  <a:pt x="6325123" y="220118"/>
                  <a:pt x="6326628" y="214392"/>
                </a:cubicBezTo>
                <a:cubicBezTo>
                  <a:pt x="6369070" y="222662"/>
                  <a:pt x="6409406" y="230615"/>
                  <a:pt x="6451548" y="238885"/>
                </a:cubicBezTo>
                <a:cubicBezTo>
                  <a:pt x="6448838" y="246837"/>
                  <a:pt x="6446129" y="254789"/>
                  <a:pt x="6445828" y="255108"/>
                </a:cubicBezTo>
                <a:cubicBezTo>
                  <a:pt x="6460276" y="263060"/>
                  <a:pt x="6471113" y="269422"/>
                  <a:pt x="6482250" y="275465"/>
                </a:cubicBezTo>
                <a:cubicBezTo>
                  <a:pt x="6488572" y="278964"/>
                  <a:pt x="6495194" y="282145"/>
                  <a:pt x="6501816" y="285644"/>
                </a:cubicBezTo>
                <a:lnTo>
                  <a:pt x="6501816" y="6856092"/>
                </a:lnTo>
                <a:cubicBezTo>
                  <a:pt x="6476531" y="6856092"/>
                  <a:pt x="6450946" y="6858000"/>
                  <a:pt x="6425660" y="6855456"/>
                </a:cubicBezTo>
                <a:cubicBezTo>
                  <a:pt x="6403988" y="6853229"/>
                  <a:pt x="6375091" y="6870724"/>
                  <a:pt x="6363050" y="6836052"/>
                </a:cubicBezTo>
                <a:cubicBezTo>
                  <a:pt x="6362750" y="6835734"/>
                  <a:pt x="6361244" y="6835734"/>
                  <a:pt x="6357632" y="6835416"/>
                </a:cubicBezTo>
                <a:cubicBezTo>
                  <a:pt x="6357331" y="6842096"/>
                  <a:pt x="6357030" y="6848458"/>
                  <a:pt x="6356729" y="6851957"/>
                </a:cubicBezTo>
                <a:cubicBezTo>
                  <a:pt x="5629188" y="6851957"/>
                  <a:pt x="4901948" y="6851957"/>
                  <a:pt x="4175912" y="6851957"/>
                </a:cubicBezTo>
                <a:cubicBezTo>
                  <a:pt x="4173805" y="6842096"/>
                  <a:pt x="4171698" y="6830645"/>
                  <a:pt x="4168386" y="6813468"/>
                </a:cubicBezTo>
                <a:cubicBezTo>
                  <a:pt x="4177417" y="6823329"/>
                  <a:pt x="4182233" y="6828736"/>
                  <a:pt x="4189156" y="6836370"/>
                </a:cubicBezTo>
                <a:cubicBezTo>
                  <a:pt x="4190962" y="6822692"/>
                  <a:pt x="4192467" y="6812195"/>
                  <a:pt x="4193972" y="6801698"/>
                </a:cubicBezTo>
                <a:cubicBezTo>
                  <a:pt x="4202400" y="6810605"/>
                  <a:pt x="4209023" y="6817603"/>
                  <a:pt x="4215645" y="6824601"/>
                </a:cubicBezTo>
                <a:cubicBezTo>
                  <a:pt x="4218053" y="6822374"/>
                  <a:pt x="4220461" y="6820148"/>
                  <a:pt x="4223170" y="6817921"/>
                </a:cubicBezTo>
                <a:cubicBezTo>
                  <a:pt x="4213237" y="6800108"/>
                  <a:pt x="4203304" y="6782295"/>
                  <a:pt x="4194574" y="6766709"/>
                </a:cubicBezTo>
                <a:cubicBezTo>
                  <a:pt x="4197284" y="6748260"/>
                  <a:pt x="4200294" y="6729174"/>
                  <a:pt x="4203604" y="6706908"/>
                </a:cubicBezTo>
                <a:cubicBezTo>
                  <a:pt x="4214441" y="6715496"/>
                  <a:pt x="4219859" y="6719632"/>
                  <a:pt x="4227084" y="6725357"/>
                </a:cubicBezTo>
                <a:cubicBezTo>
                  <a:pt x="4237920" y="6677008"/>
                  <a:pt x="4185243" y="6666511"/>
                  <a:pt x="4175310" y="6636292"/>
                </a:cubicBezTo>
                <a:cubicBezTo>
                  <a:pt x="4188554" y="6632793"/>
                  <a:pt x="4199090" y="6630248"/>
                  <a:pt x="4209324" y="6627386"/>
                </a:cubicBezTo>
                <a:cubicBezTo>
                  <a:pt x="4212334" y="6637883"/>
                  <a:pt x="4213237" y="6654423"/>
                  <a:pt x="4221364" y="6665556"/>
                </a:cubicBezTo>
                <a:cubicBezTo>
                  <a:pt x="4234910" y="6683687"/>
                  <a:pt x="4252970" y="6698638"/>
                  <a:pt x="4267118" y="6712315"/>
                </a:cubicBezTo>
                <a:cubicBezTo>
                  <a:pt x="4266214" y="6705636"/>
                  <a:pt x="4264710" y="6691003"/>
                  <a:pt x="4263204" y="6676371"/>
                </a:cubicBezTo>
                <a:cubicBezTo>
                  <a:pt x="4265914" y="6678598"/>
                  <a:pt x="4268623" y="6680507"/>
                  <a:pt x="4271031" y="6682733"/>
                </a:cubicBezTo>
                <a:cubicBezTo>
                  <a:pt x="4285780" y="6669055"/>
                  <a:pt x="4302938" y="6657286"/>
                  <a:pt x="4314978" y="6641382"/>
                </a:cubicBezTo>
                <a:cubicBezTo>
                  <a:pt x="4347788" y="6597803"/>
                  <a:pt x="4317688" y="6569493"/>
                  <a:pt x="4286984" y="6544683"/>
                </a:cubicBezTo>
                <a:cubicBezTo>
                  <a:pt x="4298122" y="6538321"/>
                  <a:pt x="4307453" y="6532913"/>
                  <a:pt x="4317086" y="6527506"/>
                </a:cubicBezTo>
                <a:cubicBezTo>
                  <a:pt x="4313774" y="6523689"/>
                  <a:pt x="4310764" y="6519872"/>
                  <a:pt x="4307754" y="6516055"/>
                </a:cubicBezTo>
                <a:cubicBezTo>
                  <a:pt x="4306249" y="6521780"/>
                  <a:pt x="4304744" y="6527506"/>
                  <a:pt x="4303239" y="6533231"/>
                </a:cubicBezTo>
                <a:cubicBezTo>
                  <a:pt x="4301734" y="6531959"/>
                  <a:pt x="4299928" y="6531005"/>
                  <a:pt x="4298122" y="6529732"/>
                </a:cubicBezTo>
                <a:cubicBezTo>
                  <a:pt x="4299025" y="6522416"/>
                  <a:pt x="4300229" y="6515418"/>
                  <a:pt x="4301433" y="6506830"/>
                </a:cubicBezTo>
                <a:cubicBezTo>
                  <a:pt x="4311968" y="6512237"/>
                  <a:pt x="4320396" y="6516691"/>
                  <a:pt x="4327922" y="6520508"/>
                </a:cubicBezTo>
                <a:cubicBezTo>
                  <a:pt x="4332437" y="6513192"/>
                  <a:pt x="4336952" y="6505876"/>
                  <a:pt x="4341166" y="6498560"/>
                </a:cubicBezTo>
                <a:cubicBezTo>
                  <a:pt x="4338758" y="6498878"/>
                  <a:pt x="4336049" y="6499196"/>
                  <a:pt x="4333641" y="6499514"/>
                </a:cubicBezTo>
                <a:cubicBezTo>
                  <a:pt x="4330631" y="6488381"/>
                  <a:pt x="4325514" y="6477248"/>
                  <a:pt x="4325814" y="6466115"/>
                </a:cubicBezTo>
                <a:cubicBezTo>
                  <a:pt x="4325814" y="6459435"/>
                  <a:pt x="4334845" y="6453391"/>
                  <a:pt x="4339360" y="6447029"/>
                </a:cubicBezTo>
                <a:cubicBezTo>
                  <a:pt x="4331534" y="6438441"/>
                  <a:pt x="4321300" y="6427308"/>
                  <a:pt x="4311065" y="6416493"/>
                </a:cubicBezTo>
                <a:cubicBezTo>
                  <a:pt x="4312570" y="6414902"/>
                  <a:pt x="4314376" y="6413312"/>
                  <a:pt x="4315882" y="6411403"/>
                </a:cubicBezTo>
                <a:cubicBezTo>
                  <a:pt x="4326718" y="6416811"/>
                  <a:pt x="4337554" y="6421900"/>
                  <a:pt x="4352604" y="6429216"/>
                </a:cubicBezTo>
                <a:cubicBezTo>
                  <a:pt x="4360130" y="6419037"/>
                  <a:pt x="4367956" y="6407904"/>
                  <a:pt x="4375782" y="6396771"/>
                </a:cubicBezTo>
                <a:cubicBezTo>
                  <a:pt x="4364645" y="6392954"/>
                  <a:pt x="4352604" y="6390727"/>
                  <a:pt x="4342672" y="6385002"/>
                </a:cubicBezTo>
                <a:cubicBezTo>
                  <a:pt x="4336651" y="6381503"/>
                  <a:pt x="4333942" y="6372278"/>
                  <a:pt x="4325514" y="6359555"/>
                </a:cubicBezTo>
                <a:cubicBezTo>
                  <a:pt x="4344176" y="6366871"/>
                  <a:pt x="4353508" y="6370370"/>
                  <a:pt x="4368257" y="6376095"/>
                </a:cubicBezTo>
                <a:cubicBezTo>
                  <a:pt x="4362839" y="6362736"/>
                  <a:pt x="4359829" y="6354783"/>
                  <a:pt x="4355916" y="6345559"/>
                </a:cubicBezTo>
                <a:cubicBezTo>
                  <a:pt x="4360431" y="6345559"/>
                  <a:pt x="4363441" y="6345877"/>
                  <a:pt x="4366150" y="6345241"/>
                </a:cubicBezTo>
                <a:cubicBezTo>
                  <a:pt x="4369160" y="6344923"/>
                  <a:pt x="4371869" y="6343650"/>
                  <a:pt x="4370364" y="6344286"/>
                </a:cubicBezTo>
                <a:cubicBezTo>
                  <a:pt x="4349594" y="6319475"/>
                  <a:pt x="4329728" y="6295937"/>
                  <a:pt x="4310764" y="6273353"/>
                </a:cubicBezTo>
                <a:cubicBezTo>
                  <a:pt x="4311968" y="6271126"/>
                  <a:pt x="4315580" y="6264764"/>
                  <a:pt x="4321300" y="6255221"/>
                </a:cubicBezTo>
                <a:cubicBezTo>
                  <a:pt x="4294510" y="6253949"/>
                  <a:pt x="4272837" y="6252677"/>
                  <a:pt x="4247251" y="6251404"/>
                </a:cubicBezTo>
                <a:cubicBezTo>
                  <a:pt x="4253272" y="6243452"/>
                  <a:pt x="4261700" y="6232001"/>
                  <a:pt x="4269225" y="6221822"/>
                </a:cubicBezTo>
                <a:cubicBezTo>
                  <a:pt x="4262602" y="6197329"/>
                  <a:pt x="4254776" y="6169019"/>
                  <a:pt x="4246348" y="6138483"/>
                </a:cubicBezTo>
                <a:cubicBezTo>
                  <a:pt x="4240930" y="6139119"/>
                  <a:pt x="4228890" y="6137210"/>
                  <a:pt x="4223772" y="6142300"/>
                </a:cubicBezTo>
                <a:cubicBezTo>
                  <a:pt x="4213237" y="6153433"/>
                  <a:pt x="4206314" y="6168065"/>
                  <a:pt x="4197886" y="6181425"/>
                </a:cubicBezTo>
                <a:cubicBezTo>
                  <a:pt x="4236414" y="6202419"/>
                  <a:pt x="4201196" y="6231365"/>
                  <a:pt x="4205712" y="6256176"/>
                </a:cubicBezTo>
                <a:cubicBezTo>
                  <a:pt x="4200896" y="6247269"/>
                  <a:pt x="4196380" y="6238681"/>
                  <a:pt x="4191564" y="6230092"/>
                </a:cubicBezTo>
                <a:cubicBezTo>
                  <a:pt x="4189758" y="6230411"/>
                  <a:pt x="4187952" y="6230729"/>
                  <a:pt x="4186146" y="6231047"/>
                </a:cubicBezTo>
                <a:cubicBezTo>
                  <a:pt x="4185243" y="6248542"/>
                  <a:pt x="4184340" y="6266037"/>
                  <a:pt x="4183437" y="6283213"/>
                </a:cubicBezTo>
                <a:cubicBezTo>
                  <a:pt x="4141596" y="6272398"/>
                  <a:pt x="4141596" y="6272398"/>
                  <a:pt x="4124740" y="6291484"/>
                </a:cubicBezTo>
                <a:cubicBezTo>
                  <a:pt x="4136480" y="6294665"/>
                  <a:pt x="4148520" y="6297527"/>
                  <a:pt x="4163871" y="6301662"/>
                </a:cubicBezTo>
                <a:cubicBezTo>
                  <a:pt x="4152433" y="6303889"/>
                  <a:pt x="4144607" y="6305480"/>
                  <a:pt x="4140994" y="6306116"/>
                </a:cubicBezTo>
                <a:cubicBezTo>
                  <a:pt x="4136780" y="6324883"/>
                  <a:pt x="4132867" y="6340787"/>
                  <a:pt x="4128653" y="6358282"/>
                </a:cubicBezTo>
                <a:cubicBezTo>
                  <a:pt x="4139790" y="6355738"/>
                  <a:pt x="4148219" y="6353829"/>
                  <a:pt x="4156948" y="6351602"/>
                </a:cubicBezTo>
                <a:cubicBezTo>
                  <a:pt x="4157851" y="6378322"/>
                  <a:pt x="4140994" y="6400588"/>
                  <a:pt x="4158453" y="6427944"/>
                </a:cubicBezTo>
                <a:cubicBezTo>
                  <a:pt x="4170794" y="6447029"/>
                  <a:pt x="4171396" y="6475975"/>
                  <a:pt x="4170494" y="6500150"/>
                </a:cubicBezTo>
                <a:cubicBezTo>
                  <a:pt x="4169892" y="6510965"/>
                  <a:pt x="4152132" y="6520826"/>
                  <a:pt x="4141296" y="6530369"/>
                </a:cubicBezTo>
                <a:cubicBezTo>
                  <a:pt x="4140694" y="6531005"/>
                  <a:pt x="4129556" y="6523689"/>
                  <a:pt x="4128954" y="6519553"/>
                </a:cubicBezTo>
                <a:cubicBezTo>
                  <a:pt x="4124138" y="6474385"/>
                  <a:pt x="4106680" y="6508420"/>
                  <a:pt x="4095241" y="6508420"/>
                </a:cubicBezTo>
                <a:cubicBezTo>
                  <a:pt x="4122332" y="6568857"/>
                  <a:pt x="4080792" y="6628022"/>
                  <a:pt x="4099455" y="6683687"/>
                </a:cubicBezTo>
                <a:cubicBezTo>
                  <a:pt x="4117817" y="6676371"/>
                  <a:pt x="4133770" y="6670010"/>
                  <a:pt x="4149724" y="6663330"/>
                </a:cubicBezTo>
                <a:cubicBezTo>
                  <a:pt x="4128051" y="6711679"/>
                  <a:pt x="4126546" y="6711997"/>
                  <a:pt x="4074772" y="6693548"/>
                </a:cubicBezTo>
                <a:cubicBezTo>
                  <a:pt x="4069354" y="6701500"/>
                  <a:pt x="4063936" y="6709135"/>
                  <a:pt x="4055809" y="6721222"/>
                </a:cubicBezTo>
                <a:cubicBezTo>
                  <a:pt x="4051594" y="6700228"/>
                  <a:pt x="4048584" y="6685278"/>
                  <a:pt x="4045876" y="6670646"/>
                </a:cubicBezTo>
                <a:cubicBezTo>
                  <a:pt x="4083502" y="6647107"/>
                  <a:pt x="4085308" y="6637565"/>
                  <a:pt x="4058819" y="6607346"/>
                </a:cubicBezTo>
                <a:cubicBezTo>
                  <a:pt x="4056110" y="6604483"/>
                  <a:pt x="4052799" y="6599394"/>
                  <a:pt x="4053401" y="6596531"/>
                </a:cubicBezTo>
                <a:cubicBezTo>
                  <a:pt x="4060324" y="6567585"/>
                  <a:pt x="4066645" y="6538321"/>
                  <a:pt x="4075676" y="6510329"/>
                </a:cubicBezTo>
                <a:cubicBezTo>
                  <a:pt x="4082900" y="6487427"/>
                  <a:pt x="4093736" y="6465796"/>
                  <a:pt x="4103368" y="6442258"/>
                </a:cubicBezTo>
                <a:cubicBezTo>
                  <a:pt x="4082599" y="6436214"/>
                  <a:pt x="4069956" y="6432397"/>
                  <a:pt x="4052799" y="6427626"/>
                </a:cubicBezTo>
                <a:cubicBezTo>
                  <a:pt x="4059722" y="6454981"/>
                  <a:pt x="4055207" y="6468023"/>
                  <a:pt x="4029320" y="6454345"/>
                </a:cubicBezTo>
                <a:cubicBezTo>
                  <a:pt x="4012463" y="6445757"/>
                  <a:pt x="4006443" y="6453391"/>
                  <a:pt x="4004637" y="6469614"/>
                </a:cubicBezTo>
                <a:cubicBezTo>
                  <a:pt x="4003734" y="6477248"/>
                  <a:pt x="4000724" y="6484882"/>
                  <a:pt x="3998918" y="6492516"/>
                </a:cubicBezTo>
                <a:cubicBezTo>
                  <a:pt x="3993500" y="6488699"/>
                  <a:pt x="3991392" y="6484564"/>
                  <a:pt x="3992296" y="6481701"/>
                </a:cubicBezTo>
                <a:cubicBezTo>
                  <a:pt x="4002831" y="6447983"/>
                  <a:pt x="4011560" y="6413312"/>
                  <a:pt x="4025708" y="6381185"/>
                </a:cubicBezTo>
                <a:cubicBezTo>
                  <a:pt x="4034437" y="6360509"/>
                  <a:pt x="4038049" y="6313432"/>
                  <a:pt x="4027514" y="6295301"/>
                </a:cubicBezTo>
                <a:cubicBezTo>
                  <a:pt x="4019386" y="6281941"/>
                  <a:pt x="4024805" y="6261265"/>
                  <a:pt x="4004336" y="6254903"/>
                </a:cubicBezTo>
                <a:cubicBezTo>
                  <a:pt x="4017882" y="6226912"/>
                  <a:pt x="4000724" y="6227548"/>
                  <a:pt x="3980857" y="6228820"/>
                </a:cubicBezTo>
                <a:cubicBezTo>
                  <a:pt x="3976944" y="6229138"/>
                  <a:pt x="3972730" y="6224367"/>
                  <a:pt x="3971827" y="6223731"/>
                </a:cubicBezTo>
                <a:cubicBezTo>
                  <a:pt x="3973633" y="6210053"/>
                  <a:pt x="3975138" y="6199874"/>
                  <a:pt x="3976342" y="6190013"/>
                </a:cubicBezTo>
                <a:cubicBezTo>
                  <a:pt x="3966710" y="6194148"/>
                  <a:pt x="3955272" y="6197011"/>
                  <a:pt x="3947445" y="6203691"/>
                </a:cubicBezTo>
                <a:cubicBezTo>
                  <a:pt x="3939318" y="6210371"/>
                  <a:pt x="3936007" y="6222776"/>
                  <a:pt x="3928180" y="6229774"/>
                </a:cubicBezTo>
                <a:cubicBezTo>
                  <a:pt x="3915538" y="6241226"/>
                  <a:pt x="3901390" y="6250132"/>
                  <a:pt x="3886641" y="6260947"/>
                </a:cubicBezTo>
                <a:cubicBezTo>
                  <a:pt x="3877912" y="6244088"/>
                  <a:pt x="3871892" y="6232001"/>
                  <a:pt x="3863764" y="6216097"/>
                </a:cubicBezTo>
                <a:cubicBezTo>
                  <a:pt x="3848714" y="6228820"/>
                  <a:pt x="3836072" y="6239317"/>
                  <a:pt x="3819215" y="6253631"/>
                </a:cubicBezTo>
                <a:cubicBezTo>
                  <a:pt x="3817409" y="6238363"/>
                  <a:pt x="3815603" y="6225321"/>
                  <a:pt x="3813797" y="6210371"/>
                </a:cubicBezTo>
                <a:cubicBezTo>
                  <a:pt x="3806272" y="6210053"/>
                  <a:pt x="3797542" y="6209417"/>
                  <a:pt x="3784599" y="6208780"/>
                </a:cubicBezTo>
                <a:cubicBezTo>
                  <a:pt x="3790318" y="6226275"/>
                  <a:pt x="3794532" y="6238681"/>
                  <a:pt x="3798746" y="6251086"/>
                </a:cubicBezTo>
                <a:cubicBezTo>
                  <a:pt x="3801756" y="6250450"/>
                  <a:pt x="3805068" y="6249814"/>
                  <a:pt x="3808078" y="6249496"/>
                </a:cubicBezTo>
                <a:cubicBezTo>
                  <a:pt x="3798445" y="6265718"/>
                  <a:pt x="3788813" y="6282259"/>
                  <a:pt x="3776472" y="6303253"/>
                </a:cubicBezTo>
                <a:cubicBezTo>
                  <a:pt x="3752090" y="6279714"/>
                  <a:pt x="3731922" y="6259357"/>
                  <a:pt x="3710550" y="6240589"/>
                </a:cubicBezTo>
                <a:cubicBezTo>
                  <a:pt x="3679546" y="6213552"/>
                  <a:pt x="3642221" y="6210689"/>
                  <a:pt x="3623257" y="6258402"/>
                </a:cubicBezTo>
                <a:cubicBezTo>
                  <a:pt x="3629880" y="6257448"/>
                  <a:pt x="3636201" y="6256176"/>
                  <a:pt x="3646134" y="6254267"/>
                </a:cubicBezTo>
                <a:cubicBezTo>
                  <a:pt x="3629880" y="6271444"/>
                  <a:pt x="3616334" y="6285758"/>
                  <a:pt x="3597672" y="6305480"/>
                </a:cubicBezTo>
                <a:cubicBezTo>
                  <a:pt x="3613926" y="6305480"/>
                  <a:pt x="3622053" y="6305480"/>
                  <a:pt x="3629578" y="6305480"/>
                </a:cubicBezTo>
                <a:cubicBezTo>
                  <a:pt x="3648241" y="6386592"/>
                  <a:pt x="3687072" y="6432715"/>
                  <a:pt x="3731320" y="6434942"/>
                </a:cubicBezTo>
                <a:cubicBezTo>
                  <a:pt x="3739748" y="6419992"/>
                  <a:pt x="3749080" y="6395499"/>
                  <a:pt x="3753896" y="6396135"/>
                </a:cubicBezTo>
                <a:cubicBezTo>
                  <a:pt x="3794532" y="6403451"/>
                  <a:pt x="3795736" y="6434306"/>
                  <a:pt x="3783997" y="6473112"/>
                </a:cubicBezTo>
                <a:cubicBezTo>
                  <a:pt x="3814700" y="6441622"/>
                  <a:pt x="3816807" y="6441622"/>
                  <a:pt x="3838480" y="6474703"/>
                </a:cubicBezTo>
                <a:cubicBezTo>
                  <a:pt x="3830051" y="6487108"/>
                  <a:pt x="3822526" y="6497923"/>
                  <a:pt x="3813797" y="6510965"/>
                </a:cubicBezTo>
                <a:cubicBezTo>
                  <a:pt x="3787007" y="6479792"/>
                  <a:pt x="3763528" y="6486472"/>
                  <a:pt x="3744264" y="6524643"/>
                </a:cubicBezTo>
                <a:cubicBezTo>
                  <a:pt x="3739748" y="6513192"/>
                  <a:pt x="3735835" y="6507784"/>
                  <a:pt x="3735233" y="6501741"/>
                </a:cubicBezTo>
                <a:cubicBezTo>
                  <a:pt x="3734029" y="6484246"/>
                  <a:pt x="3732825" y="6468659"/>
                  <a:pt x="3709045" y="6468341"/>
                </a:cubicBezTo>
                <a:cubicBezTo>
                  <a:pt x="3692791" y="6468023"/>
                  <a:pt x="3675031" y="6460389"/>
                  <a:pt x="3660582" y="6464842"/>
                </a:cubicBezTo>
                <a:cubicBezTo>
                  <a:pt x="3638910" y="6471522"/>
                  <a:pt x="3618742" y="6484882"/>
                  <a:pt x="3599478" y="6497605"/>
                </a:cubicBezTo>
                <a:cubicBezTo>
                  <a:pt x="3588942" y="6504921"/>
                  <a:pt x="3582019" y="6517963"/>
                  <a:pt x="3572086" y="6526233"/>
                </a:cubicBezTo>
                <a:cubicBezTo>
                  <a:pt x="3565764" y="6531641"/>
                  <a:pt x="3556433" y="6535776"/>
                  <a:pt x="3548607" y="6536094"/>
                </a:cubicBezTo>
                <a:cubicBezTo>
                  <a:pt x="3544995" y="6536094"/>
                  <a:pt x="3541082" y="6525279"/>
                  <a:pt x="3537770" y="6520190"/>
                </a:cubicBezTo>
                <a:cubicBezTo>
                  <a:pt x="3545597" y="6512874"/>
                  <a:pt x="3551918" y="6507148"/>
                  <a:pt x="3558239" y="6501741"/>
                </a:cubicBezTo>
                <a:cubicBezTo>
                  <a:pt x="3557035" y="6499196"/>
                  <a:pt x="3555831" y="6496651"/>
                  <a:pt x="3554326" y="6494424"/>
                </a:cubicBezTo>
                <a:cubicBezTo>
                  <a:pt x="3541684" y="6497923"/>
                  <a:pt x="3528740" y="6501741"/>
                  <a:pt x="3510680" y="6506830"/>
                </a:cubicBezTo>
                <a:cubicBezTo>
                  <a:pt x="3509476" y="6478838"/>
                  <a:pt x="3508572" y="6447029"/>
                  <a:pt x="3505864" y="6415220"/>
                </a:cubicBezTo>
                <a:cubicBezTo>
                  <a:pt x="3505562" y="6409177"/>
                  <a:pt x="3498338" y="6401861"/>
                  <a:pt x="3492619" y="6398998"/>
                </a:cubicBezTo>
                <a:cubicBezTo>
                  <a:pt x="3486599" y="6395817"/>
                  <a:pt x="3477568" y="6398998"/>
                  <a:pt x="3471247" y="6396135"/>
                </a:cubicBezTo>
                <a:cubicBezTo>
                  <a:pt x="3436330" y="6381185"/>
                  <a:pt x="3429106" y="6383093"/>
                  <a:pt x="3413454" y="6411085"/>
                </a:cubicBezTo>
                <a:cubicBezTo>
                  <a:pt x="3425795" y="6434306"/>
                  <a:pt x="3436631" y="6454345"/>
                  <a:pt x="3447468" y="6474703"/>
                </a:cubicBezTo>
                <a:cubicBezTo>
                  <a:pt x="3458003" y="6493788"/>
                  <a:pt x="3468839" y="6512556"/>
                  <a:pt x="3478772" y="6530050"/>
                </a:cubicBezTo>
                <a:cubicBezTo>
                  <a:pt x="3463421" y="6541502"/>
                  <a:pt x="3455294" y="6547863"/>
                  <a:pt x="3454090" y="6548818"/>
                </a:cubicBezTo>
                <a:cubicBezTo>
                  <a:pt x="3455595" y="6563132"/>
                  <a:pt x="3459809" y="6573629"/>
                  <a:pt x="3457100" y="6581581"/>
                </a:cubicBezTo>
                <a:cubicBezTo>
                  <a:pt x="3445962" y="6616253"/>
                  <a:pt x="3433621" y="6650606"/>
                  <a:pt x="3420076" y="6684642"/>
                </a:cubicBezTo>
                <a:cubicBezTo>
                  <a:pt x="3417968" y="6689731"/>
                  <a:pt x="3407734" y="6692912"/>
                  <a:pt x="3400811" y="6694184"/>
                </a:cubicBezTo>
                <a:cubicBezTo>
                  <a:pt x="3390878" y="6695775"/>
                  <a:pt x="3380643" y="6694502"/>
                  <a:pt x="3365593" y="6694502"/>
                </a:cubicBezTo>
                <a:cubicBezTo>
                  <a:pt x="3366797" y="6706590"/>
                  <a:pt x="3364991" y="6719950"/>
                  <a:pt x="3370710" y="6728538"/>
                </a:cubicBezTo>
                <a:cubicBezTo>
                  <a:pt x="3374021" y="6733309"/>
                  <a:pt x="3396597" y="6732991"/>
                  <a:pt x="3398102" y="6729492"/>
                </a:cubicBezTo>
                <a:cubicBezTo>
                  <a:pt x="3406831" y="6709771"/>
                  <a:pt x="3420678" y="6719313"/>
                  <a:pt x="3433320" y="6719313"/>
                </a:cubicBezTo>
                <a:cubicBezTo>
                  <a:pt x="3439340" y="6719313"/>
                  <a:pt x="3445060" y="6713906"/>
                  <a:pt x="3451381" y="6712634"/>
                </a:cubicBezTo>
                <a:cubicBezTo>
                  <a:pt x="3456498" y="6711679"/>
                  <a:pt x="3462819" y="6712315"/>
                  <a:pt x="3467936" y="6714224"/>
                </a:cubicBezTo>
                <a:cubicBezTo>
                  <a:pt x="3470043" y="6715178"/>
                  <a:pt x="3471849" y="6723449"/>
                  <a:pt x="3470344" y="6725357"/>
                </a:cubicBezTo>
                <a:cubicBezTo>
                  <a:pt x="3466732" y="6729492"/>
                  <a:pt x="3461314" y="6732673"/>
                  <a:pt x="3456197" y="6733946"/>
                </a:cubicBezTo>
                <a:cubicBezTo>
                  <a:pt x="3451080" y="6735536"/>
                  <a:pt x="3445360" y="6734264"/>
                  <a:pt x="3441748" y="6734264"/>
                </a:cubicBezTo>
                <a:cubicBezTo>
                  <a:pt x="3434825" y="6775615"/>
                  <a:pt x="3416162" y="6815058"/>
                  <a:pt x="3441447" y="6852593"/>
                </a:cubicBezTo>
                <a:cubicBezTo>
                  <a:pt x="3168732" y="6852593"/>
                  <a:pt x="2895114" y="6852593"/>
                  <a:pt x="2625710" y="6852593"/>
                </a:cubicBezTo>
                <a:cubicBezTo>
                  <a:pt x="2635945" y="6847185"/>
                  <a:pt x="2650092" y="6839869"/>
                  <a:pt x="2663036" y="6833189"/>
                </a:cubicBezTo>
                <a:cubicBezTo>
                  <a:pt x="2658821" y="6804561"/>
                  <a:pt x="2645878" y="6798518"/>
                  <a:pt x="2623001" y="6808378"/>
                </a:cubicBezTo>
                <a:cubicBezTo>
                  <a:pt x="2598318" y="6819193"/>
                  <a:pt x="2573034" y="6828736"/>
                  <a:pt x="2548050" y="6838915"/>
                </a:cubicBezTo>
                <a:cubicBezTo>
                  <a:pt x="2546545" y="6839551"/>
                  <a:pt x="2546244" y="6842096"/>
                  <a:pt x="2544438" y="6845595"/>
                </a:cubicBezTo>
                <a:cubicBezTo>
                  <a:pt x="2549856" y="6848139"/>
                  <a:pt x="2555575" y="6850684"/>
                  <a:pt x="2564304" y="6854819"/>
                </a:cubicBezTo>
                <a:cubicBezTo>
                  <a:pt x="2551060" y="6854819"/>
                  <a:pt x="2541729" y="6854819"/>
                  <a:pt x="2540826" y="6854819"/>
                </a:cubicBezTo>
                <a:cubicBezTo>
                  <a:pt x="2525775" y="6837324"/>
                  <a:pt x="2516745" y="6817921"/>
                  <a:pt x="2503199" y="6814104"/>
                </a:cubicBezTo>
                <a:cubicBezTo>
                  <a:pt x="2492965" y="6810923"/>
                  <a:pt x="2476108" y="6825873"/>
                  <a:pt x="2463466" y="6834462"/>
                </a:cubicBezTo>
                <a:cubicBezTo>
                  <a:pt x="2452329" y="6842096"/>
                  <a:pt x="2445405" y="6854183"/>
                  <a:pt x="2428549" y="6841778"/>
                </a:cubicBezTo>
                <a:cubicBezTo>
                  <a:pt x="2409585" y="6827464"/>
                  <a:pt x="2386407" y="6818557"/>
                  <a:pt x="2367143" y="6804243"/>
                </a:cubicBezTo>
                <a:cubicBezTo>
                  <a:pt x="2353597" y="6794382"/>
                  <a:pt x="2340353" y="6781659"/>
                  <a:pt x="2332828" y="6767027"/>
                </a:cubicBezTo>
                <a:cubicBezTo>
                  <a:pt x="2324098" y="6750168"/>
                  <a:pt x="2326205" y="6726629"/>
                  <a:pt x="2315670" y="6711361"/>
                </a:cubicBezTo>
                <a:cubicBezTo>
                  <a:pt x="2297007" y="6684006"/>
                  <a:pt x="2307844" y="6669692"/>
                  <a:pt x="2331323" y="6657286"/>
                </a:cubicBezTo>
                <a:cubicBezTo>
                  <a:pt x="2313864" y="6632793"/>
                  <a:pt x="2307844" y="6600666"/>
                  <a:pt x="2264799" y="6607664"/>
                </a:cubicBezTo>
                <a:cubicBezTo>
                  <a:pt x="2232591" y="6612754"/>
                  <a:pt x="2198276" y="6603529"/>
                  <a:pt x="2165165" y="6601939"/>
                </a:cubicBezTo>
                <a:cubicBezTo>
                  <a:pt x="2148007" y="6601302"/>
                  <a:pt x="2130850" y="6603211"/>
                  <a:pt x="2111886" y="6603847"/>
                </a:cubicBezTo>
                <a:cubicBezTo>
                  <a:pt x="2111284" y="6602893"/>
                  <a:pt x="2108575" y="6593986"/>
                  <a:pt x="2102856" y="6587625"/>
                </a:cubicBezTo>
                <a:cubicBezTo>
                  <a:pt x="2069444" y="6551999"/>
                  <a:pt x="2036333" y="6517645"/>
                  <a:pt x="1988171" y="6498560"/>
                </a:cubicBezTo>
                <a:cubicBezTo>
                  <a:pt x="1945729" y="6482019"/>
                  <a:pt x="1904490" y="6457844"/>
                  <a:pt x="1891547" y="6405996"/>
                </a:cubicBezTo>
                <a:cubicBezTo>
                  <a:pt x="1889741" y="6398043"/>
                  <a:pt x="1872583" y="6388501"/>
                  <a:pt x="1862650" y="6388501"/>
                </a:cubicBezTo>
                <a:cubicBezTo>
                  <a:pt x="1844288" y="6388819"/>
                  <a:pt x="1830141" y="6387547"/>
                  <a:pt x="1820509" y="6369415"/>
                </a:cubicBezTo>
                <a:cubicBezTo>
                  <a:pt x="1818101" y="6364644"/>
                  <a:pt x="1807866" y="6360827"/>
                  <a:pt x="1801545" y="6361145"/>
                </a:cubicBezTo>
                <a:cubicBezTo>
                  <a:pt x="1778367" y="6363054"/>
                  <a:pt x="1760006" y="6357964"/>
                  <a:pt x="1741343" y="6341424"/>
                </a:cubicBezTo>
                <a:cubicBezTo>
                  <a:pt x="1732012" y="6333153"/>
                  <a:pt x="1712446" y="6335698"/>
                  <a:pt x="1697396" y="6335380"/>
                </a:cubicBezTo>
                <a:cubicBezTo>
                  <a:pt x="1688666" y="6335380"/>
                  <a:pt x="1679937" y="6339515"/>
                  <a:pt x="1671208" y="6341742"/>
                </a:cubicBezTo>
                <a:cubicBezTo>
                  <a:pt x="1670305" y="6339833"/>
                  <a:pt x="1669402" y="6338243"/>
                  <a:pt x="1668198" y="6336334"/>
                </a:cubicBezTo>
                <a:cubicBezTo>
                  <a:pt x="1677529" y="6328382"/>
                  <a:pt x="1686559" y="6320112"/>
                  <a:pt x="1694987" y="6313114"/>
                </a:cubicBezTo>
                <a:cubicBezTo>
                  <a:pt x="1687161" y="6260629"/>
                  <a:pt x="1626056" y="6232319"/>
                  <a:pt x="1631173" y="6173473"/>
                </a:cubicBezTo>
                <a:cubicBezTo>
                  <a:pt x="1599567" y="6152479"/>
                  <a:pt x="1605287" y="6121624"/>
                  <a:pt x="1612210" y="6090451"/>
                </a:cubicBezTo>
                <a:cubicBezTo>
                  <a:pt x="1599266" y="6091724"/>
                  <a:pt x="1588731" y="6092678"/>
                  <a:pt x="1575186" y="6093632"/>
                </a:cubicBezTo>
                <a:cubicBezTo>
                  <a:pt x="1584517" y="6079954"/>
                  <a:pt x="1591139" y="6069776"/>
                  <a:pt x="1598664" y="6058324"/>
                </a:cubicBezTo>
                <a:cubicBezTo>
                  <a:pt x="1599868" y="6066913"/>
                  <a:pt x="1601072" y="6074229"/>
                  <a:pt x="1602577" y="6084408"/>
                </a:cubicBezTo>
                <a:cubicBezTo>
                  <a:pt x="1617628" y="6079636"/>
                  <a:pt x="1629969" y="6075501"/>
                  <a:pt x="1650739" y="6068821"/>
                </a:cubicBezTo>
                <a:cubicBezTo>
                  <a:pt x="1631474" y="6066277"/>
                  <a:pt x="1621842" y="6065322"/>
                  <a:pt x="1607996" y="6063414"/>
                </a:cubicBezTo>
                <a:cubicBezTo>
                  <a:pt x="1620337" y="6049100"/>
                  <a:pt x="1627862" y="6039875"/>
                  <a:pt x="1635689" y="6030651"/>
                </a:cubicBezTo>
                <a:cubicBezTo>
                  <a:pt x="1634785" y="6027470"/>
                  <a:pt x="1633882" y="6024289"/>
                  <a:pt x="1632979" y="6021108"/>
                </a:cubicBezTo>
                <a:cubicBezTo>
                  <a:pt x="1619133" y="6021744"/>
                  <a:pt x="1604684" y="6020790"/>
                  <a:pt x="1591440" y="6023971"/>
                </a:cubicBezTo>
                <a:cubicBezTo>
                  <a:pt x="1549600" y="6033513"/>
                  <a:pt x="1504749" y="6013792"/>
                  <a:pt x="1511371" y="5985164"/>
                </a:cubicBezTo>
                <a:cubicBezTo>
                  <a:pt x="1521907" y="5940631"/>
                  <a:pt x="1533947" y="5894509"/>
                  <a:pt x="1556523" y="5855384"/>
                </a:cubicBezTo>
                <a:cubicBezTo>
                  <a:pt x="1583614" y="5808624"/>
                  <a:pt x="1593848" y="5771090"/>
                  <a:pt x="1566456" y="5727512"/>
                </a:cubicBezTo>
                <a:cubicBezTo>
                  <a:pt x="1555319" y="5709699"/>
                  <a:pt x="1537559" y="5696021"/>
                  <a:pt x="1523713" y="5681707"/>
                </a:cubicBezTo>
                <a:cubicBezTo>
                  <a:pt x="1511070" y="5686796"/>
                  <a:pt x="1501739" y="5690613"/>
                  <a:pt x="1493311" y="5693794"/>
                </a:cubicBezTo>
                <a:cubicBezTo>
                  <a:pt x="1489398" y="5679480"/>
                  <a:pt x="1485786" y="5667075"/>
                  <a:pt x="1482173" y="5654987"/>
                </a:cubicBezTo>
                <a:cubicBezTo>
                  <a:pt x="1480668" y="5655306"/>
                  <a:pt x="1479163" y="5655624"/>
                  <a:pt x="1477357" y="5655942"/>
                </a:cubicBezTo>
                <a:cubicBezTo>
                  <a:pt x="1476153" y="5664212"/>
                  <a:pt x="1474949" y="5672800"/>
                  <a:pt x="1473745" y="5679798"/>
                </a:cubicBezTo>
                <a:cubicBezTo>
                  <a:pt x="1458394" y="5671528"/>
                  <a:pt x="1444246" y="5664848"/>
                  <a:pt x="1431604" y="5656260"/>
                </a:cubicBezTo>
                <a:cubicBezTo>
                  <a:pt x="1425283" y="5652125"/>
                  <a:pt x="1418058" y="5644809"/>
                  <a:pt x="1416553" y="5638129"/>
                </a:cubicBezTo>
                <a:cubicBezTo>
                  <a:pt x="1407523" y="5595823"/>
                  <a:pt x="1398493" y="5589143"/>
                  <a:pt x="1356050" y="5597095"/>
                </a:cubicBezTo>
                <a:cubicBezTo>
                  <a:pt x="1336485" y="5600594"/>
                  <a:pt x="1318123" y="5633357"/>
                  <a:pt x="1324143" y="5662940"/>
                </a:cubicBezTo>
                <a:cubicBezTo>
                  <a:pt x="1311501" y="5645127"/>
                  <a:pt x="1302470" y="5632085"/>
                  <a:pt x="1291634" y="5617135"/>
                </a:cubicBezTo>
                <a:cubicBezTo>
                  <a:pt x="1286216" y="5627632"/>
                  <a:pt x="1283206" y="5632721"/>
                  <a:pt x="1278691" y="5640992"/>
                </a:cubicBezTo>
                <a:cubicBezTo>
                  <a:pt x="1267854" y="5612682"/>
                  <a:pt x="1269660" y="5580873"/>
                  <a:pt x="1290430" y="5577374"/>
                </a:cubicBezTo>
                <a:cubicBezTo>
                  <a:pt x="1320832" y="5571966"/>
                  <a:pt x="1355749" y="5557970"/>
                  <a:pt x="1387656" y="5579282"/>
                </a:cubicBezTo>
                <a:cubicBezTo>
                  <a:pt x="1394580" y="5583736"/>
                  <a:pt x="1404814" y="5583099"/>
                  <a:pt x="1413543" y="5584690"/>
                </a:cubicBezTo>
                <a:cubicBezTo>
                  <a:pt x="1407523" y="5532205"/>
                  <a:pt x="1388559" y="5485764"/>
                  <a:pt x="1420767" y="5439005"/>
                </a:cubicBezTo>
                <a:cubicBezTo>
                  <a:pt x="1429798" y="5426281"/>
                  <a:pt x="1427992" y="5404969"/>
                  <a:pt x="1428293" y="5387475"/>
                </a:cubicBezTo>
                <a:cubicBezTo>
                  <a:pt x="1428594" y="5366163"/>
                  <a:pt x="1425283" y="5344533"/>
                  <a:pt x="1424681" y="5323221"/>
                </a:cubicBezTo>
                <a:cubicBezTo>
                  <a:pt x="1424078" y="5306044"/>
                  <a:pt x="1426186" y="5288867"/>
                  <a:pt x="1424380" y="5272008"/>
                </a:cubicBezTo>
                <a:cubicBezTo>
                  <a:pt x="1420767" y="5242108"/>
                  <a:pt x="1423777" y="5219205"/>
                  <a:pt x="1459598" y="5209981"/>
                </a:cubicBezTo>
                <a:cubicBezTo>
                  <a:pt x="1474648" y="5206164"/>
                  <a:pt x="1492709" y="5194076"/>
                  <a:pt x="1499331" y="5180399"/>
                </a:cubicBezTo>
                <a:cubicBezTo>
                  <a:pt x="1517091" y="5144773"/>
                  <a:pt x="1528529" y="5105330"/>
                  <a:pt x="1544784" y="5068749"/>
                </a:cubicBezTo>
                <a:cubicBezTo>
                  <a:pt x="1552309" y="5051891"/>
                  <a:pt x="1572476" y="5038213"/>
                  <a:pt x="1573981" y="5021990"/>
                </a:cubicBezTo>
                <a:cubicBezTo>
                  <a:pt x="1576992" y="4995589"/>
                  <a:pt x="1574885" y="4965370"/>
                  <a:pt x="1564951" y="4941196"/>
                </a:cubicBezTo>
                <a:cubicBezTo>
                  <a:pt x="1537860" y="4876624"/>
                  <a:pt x="1549299" y="4822230"/>
                  <a:pt x="1598062" y="4774517"/>
                </a:cubicBezTo>
                <a:cubicBezTo>
                  <a:pt x="1604684" y="4768155"/>
                  <a:pt x="1614317" y="4764020"/>
                  <a:pt x="1623046" y="4761157"/>
                </a:cubicBezTo>
                <a:cubicBezTo>
                  <a:pt x="1651943" y="4751615"/>
                  <a:pt x="1693482" y="4759885"/>
                  <a:pt x="1691676" y="4708673"/>
                </a:cubicBezTo>
                <a:cubicBezTo>
                  <a:pt x="1691375" y="4702311"/>
                  <a:pt x="1703115" y="4693722"/>
                  <a:pt x="1711242" y="4689587"/>
                </a:cubicBezTo>
                <a:cubicBezTo>
                  <a:pt x="1776561" y="4656824"/>
                  <a:pt x="1838870" y="4621516"/>
                  <a:pt x="1887032" y="4562670"/>
                </a:cubicBezTo>
                <a:cubicBezTo>
                  <a:pt x="1903286" y="4542948"/>
                  <a:pt x="1915026" y="4528634"/>
                  <a:pt x="1915929" y="4501915"/>
                </a:cubicBezTo>
                <a:cubicBezTo>
                  <a:pt x="1918638" y="4444022"/>
                  <a:pt x="1927668" y="4386766"/>
                  <a:pt x="1930979" y="4328874"/>
                </a:cubicBezTo>
                <a:cubicBezTo>
                  <a:pt x="1931882" y="4311697"/>
                  <a:pt x="1915929" y="4291658"/>
                  <a:pt x="1920444" y="4276071"/>
                </a:cubicBezTo>
                <a:cubicBezTo>
                  <a:pt x="1937000" y="4217543"/>
                  <a:pt x="1918036" y="4172056"/>
                  <a:pt x="1881012" y="4137066"/>
                </a:cubicBezTo>
                <a:cubicBezTo>
                  <a:pt x="1857834" y="4134840"/>
                  <a:pt x="1840074" y="4132613"/>
                  <a:pt x="1821713" y="4130705"/>
                </a:cubicBezTo>
                <a:cubicBezTo>
                  <a:pt x="1823218" y="4091580"/>
                  <a:pt x="1816295" y="4049592"/>
                  <a:pt x="1782882" y="4031779"/>
                </a:cubicBezTo>
                <a:cubicBezTo>
                  <a:pt x="1757899" y="4018419"/>
                  <a:pt x="1718165" y="4014920"/>
                  <a:pt x="1691977" y="4045139"/>
                </a:cubicBezTo>
                <a:cubicBezTo>
                  <a:pt x="1706727" y="4066451"/>
                  <a:pt x="1718767" y="4090307"/>
                  <a:pt x="1737129" y="4107484"/>
                </a:cubicBezTo>
                <a:cubicBezTo>
                  <a:pt x="1747363" y="4116709"/>
                  <a:pt x="1763016" y="4122752"/>
                  <a:pt x="1751276" y="4135158"/>
                </a:cubicBezTo>
                <a:cubicBezTo>
                  <a:pt x="1743751" y="4142792"/>
                  <a:pt x="1724486" y="4141520"/>
                  <a:pt x="1710941" y="4139929"/>
                </a:cubicBezTo>
                <a:cubicBezTo>
                  <a:pt x="1681743" y="4137066"/>
                  <a:pt x="1652545" y="4131341"/>
                  <a:pt x="1621541" y="4126251"/>
                </a:cubicBezTo>
                <a:cubicBezTo>
                  <a:pt x="1635388" y="4159015"/>
                  <a:pt x="1635388" y="4159015"/>
                  <a:pt x="1598664" y="4168239"/>
                </a:cubicBezTo>
                <a:cubicBezTo>
                  <a:pt x="1597159" y="4175873"/>
                  <a:pt x="1595353" y="4184462"/>
                  <a:pt x="1593547" y="4193050"/>
                </a:cubicBezTo>
                <a:cubicBezTo>
                  <a:pt x="1641408" y="4200048"/>
                  <a:pt x="1647729" y="4209273"/>
                  <a:pt x="1643515" y="4256350"/>
                </a:cubicBezTo>
                <a:cubicBezTo>
                  <a:pt x="1642913" y="4264620"/>
                  <a:pt x="1645321" y="4277026"/>
                  <a:pt x="1651040" y="4281479"/>
                </a:cubicBezTo>
                <a:cubicBezTo>
                  <a:pt x="1666693" y="4294202"/>
                  <a:pt x="1684753" y="4303427"/>
                  <a:pt x="1699202" y="4312652"/>
                </a:cubicBezTo>
                <a:cubicBezTo>
                  <a:pt x="1684151" y="4350822"/>
                  <a:pt x="1722379" y="4371816"/>
                  <a:pt x="1730808" y="4401717"/>
                </a:cubicBezTo>
                <a:cubicBezTo>
                  <a:pt x="1707028" y="4390583"/>
                  <a:pt x="1680539" y="4386130"/>
                  <a:pt x="1667295" y="4370226"/>
                </a:cubicBezTo>
                <a:cubicBezTo>
                  <a:pt x="1639903" y="4338099"/>
                  <a:pt x="1606190" y="4315514"/>
                  <a:pt x="1573078" y="4291340"/>
                </a:cubicBezTo>
                <a:cubicBezTo>
                  <a:pt x="1565553" y="4285932"/>
                  <a:pt x="1557125" y="4281797"/>
                  <a:pt x="1544482" y="4274481"/>
                </a:cubicBezTo>
                <a:cubicBezTo>
                  <a:pt x="1544482" y="4297065"/>
                  <a:pt x="1550503" y="4317423"/>
                  <a:pt x="1542977" y="4328238"/>
                </a:cubicBezTo>
                <a:cubicBezTo>
                  <a:pt x="1526121" y="4353367"/>
                  <a:pt x="1542977" y="4358138"/>
                  <a:pt x="1558630" y="4367045"/>
                </a:cubicBezTo>
                <a:cubicBezTo>
                  <a:pt x="1583313" y="4380405"/>
                  <a:pt x="1591741" y="4410941"/>
                  <a:pt x="1576691" y="4430345"/>
                </a:cubicBezTo>
                <a:cubicBezTo>
                  <a:pt x="1564650" y="4428118"/>
                  <a:pt x="1552610" y="4422710"/>
                  <a:pt x="1540870" y="4423983"/>
                </a:cubicBezTo>
                <a:cubicBezTo>
                  <a:pt x="1505652" y="4427482"/>
                  <a:pt x="1483377" y="4411577"/>
                  <a:pt x="1469230" y="4380723"/>
                </a:cubicBezTo>
                <a:cubicBezTo>
                  <a:pt x="1454782" y="4350186"/>
                  <a:pt x="1431002" y="4333327"/>
                  <a:pt x="1408727" y="4349868"/>
                </a:cubicBezTo>
                <a:cubicBezTo>
                  <a:pt x="1363274" y="4384222"/>
                  <a:pt x="1344311" y="4359729"/>
                  <a:pt x="1324444" y="4324103"/>
                </a:cubicBezTo>
                <a:cubicBezTo>
                  <a:pt x="1322036" y="4319650"/>
                  <a:pt x="1316618" y="4317105"/>
                  <a:pt x="1312705" y="4313606"/>
                </a:cubicBezTo>
                <a:cubicBezTo>
                  <a:pt x="1302470" y="4305018"/>
                  <a:pt x="1291634" y="4260167"/>
                  <a:pt x="1296751" y="4246807"/>
                </a:cubicBezTo>
                <a:cubicBezTo>
                  <a:pt x="1302470" y="4231221"/>
                  <a:pt x="1313909" y="4214998"/>
                  <a:pt x="1312404" y="4200366"/>
                </a:cubicBezTo>
                <a:cubicBezTo>
                  <a:pt x="1309394" y="4172374"/>
                  <a:pt x="1321735" y="4137703"/>
                  <a:pt x="1345515" y="4124979"/>
                </a:cubicBezTo>
                <a:cubicBezTo>
                  <a:pt x="1338592" y="4114800"/>
                  <a:pt x="1331668" y="4104621"/>
                  <a:pt x="1324745" y="4094124"/>
                </a:cubicBezTo>
                <a:cubicBezTo>
                  <a:pt x="1326852" y="4092852"/>
                  <a:pt x="1328959" y="4091580"/>
                  <a:pt x="1331367" y="4090307"/>
                </a:cubicBezTo>
                <a:cubicBezTo>
                  <a:pt x="1342505" y="4099532"/>
                  <a:pt x="1353341" y="4108756"/>
                  <a:pt x="1366285" y="4119253"/>
                </a:cubicBezTo>
                <a:cubicBezTo>
                  <a:pt x="1377422" y="4095715"/>
                  <a:pt x="1387355" y="4075039"/>
                  <a:pt x="1397590" y="4054045"/>
                </a:cubicBezTo>
                <a:cubicBezTo>
                  <a:pt x="1400600" y="4060407"/>
                  <a:pt x="1406620" y="4066451"/>
                  <a:pt x="1406319" y="4072812"/>
                </a:cubicBezTo>
                <a:cubicBezTo>
                  <a:pt x="1406018" y="4105576"/>
                  <a:pt x="1404212" y="4138657"/>
                  <a:pt x="1403309" y="4171420"/>
                </a:cubicBezTo>
                <a:cubicBezTo>
                  <a:pt x="1403309" y="4173647"/>
                  <a:pt x="1408727" y="4176191"/>
                  <a:pt x="1412038" y="4178736"/>
                </a:cubicBezTo>
                <a:cubicBezTo>
                  <a:pt x="1425584" y="4154561"/>
                  <a:pt x="1425584" y="4154561"/>
                  <a:pt x="1444848" y="4177782"/>
                </a:cubicBezTo>
                <a:cubicBezTo>
                  <a:pt x="1459297" y="4168875"/>
                  <a:pt x="1473444" y="4159969"/>
                  <a:pt x="1492709" y="4147881"/>
                </a:cubicBezTo>
                <a:cubicBezTo>
                  <a:pt x="1492709" y="4175237"/>
                  <a:pt x="1492709" y="4193686"/>
                  <a:pt x="1492709" y="4214680"/>
                </a:cubicBezTo>
                <a:cubicBezTo>
                  <a:pt x="1544784" y="4192732"/>
                  <a:pt x="1533646" y="4139929"/>
                  <a:pt x="1560135" y="4098896"/>
                </a:cubicBezTo>
                <a:cubicBezTo>
                  <a:pt x="1536656" y="4089671"/>
                  <a:pt x="1514080" y="4078220"/>
                  <a:pt x="1490301" y="4072176"/>
                </a:cubicBezTo>
                <a:cubicBezTo>
                  <a:pt x="1472240" y="4067723"/>
                  <a:pt x="1452373" y="4070268"/>
                  <a:pt x="1431604" y="4069631"/>
                </a:cubicBezTo>
                <a:cubicBezTo>
                  <a:pt x="1431905" y="4070268"/>
                  <a:pt x="1433410" y="4077902"/>
                  <a:pt x="1434915" y="4085536"/>
                </a:cubicBezTo>
                <a:cubicBezTo>
                  <a:pt x="1432206" y="4086490"/>
                  <a:pt x="1429497" y="4087444"/>
                  <a:pt x="1426788" y="4088399"/>
                </a:cubicBezTo>
                <a:cubicBezTo>
                  <a:pt x="1423476" y="4078856"/>
                  <a:pt x="1419563" y="4069313"/>
                  <a:pt x="1416553" y="4059453"/>
                </a:cubicBezTo>
                <a:cubicBezTo>
                  <a:pt x="1411135" y="4040685"/>
                  <a:pt x="1405115" y="4037186"/>
                  <a:pt x="1391268" y="4045775"/>
                </a:cubicBezTo>
                <a:cubicBezTo>
                  <a:pt x="1386151" y="4016511"/>
                  <a:pt x="1356351" y="4010467"/>
                  <a:pt x="1338893" y="3993290"/>
                </a:cubicBezTo>
                <a:cubicBezTo>
                  <a:pt x="1322939" y="3977704"/>
                  <a:pt x="1297052" y="3971660"/>
                  <a:pt x="1275681" y="3961481"/>
                </a:cubicBezTo>
                <a:cubicBezTo>
                  <a:pt x="1273272" y="3955119"/>
                  <a:pt x="1271165" y="3948758"/>
                  <a:pt x="1269058" y="3942396"/>
                </a:cubicBezTo>
                <a:cubicBezTo>
                  <a:pt x="1248891" y="3930945"/>
                  <a:pt x="1234141" y="3898818"/>
                  <a:pt x="1204040" y="3926491"/>
                </a:cubicBezTo>
                <a:cubicBezTo>
                  <a:pt x="1202836" y="3927446"/>
                  <a:pt x="1190194" y="3921084"/>
                  <a:pt x="1188990" y="3916631"/>
                </a:cubicBezTo>
                <a:cubicBezTo>
                  <a:pt x="1178153" y="3876870"/>
                  <a:pt x="1141731" y="3887048"/>
                  <a:pt x="1115543" y="3878778"/>
                </a:cubicBezTo>
                <a:cubicBezTo>
                  <a:pt x="1105610" y="3875597"/>
                  <a:pt x="1090559" y="3873689"/>
                  <a:pt x="1083034" y="3879096"/>
                </a:cubicBezTo>
                <a:cubicBezTo>
                  <a:pt x="1045107" y="3905816"/>
                  <a:pt x="1010190" y="3900090"/>
                  <a:pt x="984303" y="3861919"/>
                </a:cubicBezTo>
                <a:cubicBezTo>
                  <a:pt x="976778" y="3850786"/>
                  <a:pt x="965941" y="3842198"/>
                  <a:pt x="956309" y="3832973"/>
                </a:cubicBezTo>
                <a:cubicBezTo>
                  <a:pt x="925305" y="3804027"/>
                  <a:pt x="878046" y="3793848"/>
                  <a:pt x="861491" y="3746771"/>
                </a:cubicBezTo>
                <a:cubicBezTo>
                  <a:pt x="857879" y="3736274"/>
                  <a:pt x="834099" y="3728640"/>
                  <a:pt x="819048" y="3727050"/>
                </a:cubicBezTo>
                <a:cubicBezTo>
                  <a:pt x="785335" y="3723551"/>
                  <a:pt x="769382" y="3711463"/>
                  <a:pt x="759448" y="3678382"/>
                </a:cubicBezTo>
                <a:cubicBezTo>
                  <a:pt x="751020" y="3650072"/>
                  <a:pt x="737174" y="3624943"/>
                  <a:pt x="707675" y="3611901"/>
                </a:cubicBezTo>
                <a:cubicBezTo>
                  <a:pt x="678176" y="3598542"/>
                  <a:pt x="667038" y="3572776"/>
                  <a:pt x="679681" y="3544148"/>
                </a:cubicBezTo>
                <a:cubicBezTo>
                  <a:pt x="686002" y="3530471"/>
                  <a:pt x="700450" y="3520610"/>
                  <a:pt x="709782" y="3507886"/>
                </a:cubicBezTo>
                <a:cubicBezTo>
                  <a:pt x="736572" y="3470670"/>
                  <a:pt x="736271" y="3423593"/>
                  <a:pt x="713996" y="3382241"/>
                </a:cubicBezTo>
                <a:cubicBezTo>
                  <a:pt x="706471" y="3367609"/>
                  <a:pt x="700450" y="3347887"/>
                  <a:pt x="703762" y="3332937"/>
                </a:cubicBezTo>
                <a:cubicBezTo>
                  <a:pt x="712491" y="3296039"/>
                  <a:pt x="702558" y="3284588"/>
                  <a:pt x="662824" y="3283633"/>
                </a:cubicBezTo>
                <a:cubicBezTo>
                  <a:pt x="643259" y="3283316"/>
                  <a:pt x="614362" y="3277272"/>
                  <a:pt x="606535" y="3264230"/>
                </a:cubicBezTo>
                <a:cubicBezTo>
                  <a:pt x="584863" y="3226695"/>
                  <a:pt x="563190" y="3185344"/>
                  <a:pt x="589378" y="3139221"/>
                </a:cubicBezTo>
                <a:cubicBezTo>
                  <a:pt x="592689" y="3132859"/>
                  <a:pt x="588475" y="3122362"/>
                  <a:pt x="587572" y="3114410"/>
                </a:cubicBezTo>
                <a:cubicBezTo>
                  <a:pt x="598709" y="3108367"/>
                  <a:pt x="611653" y="3101368"/>
                  <a:pt x="627606" y="3093098"/>
                </a:cubicBezTo>
                <a:cubicBezTo>
                  <a:pt x="614663" y="3081011"/>
                  <a:pt x="604428" y="3071468"/>
                  <a:pt x="588174" y="3056518"/>
                </a:cubicBezTo>
                <a:cubicBezTo>
                  <a:pt x="609244" y="3053337"/>
                  <a:pt x="625198" y="3050792"/>
                  <a:pt x="647172" y="3047611"/>
                </a:cubicBezTo>
                <a:cubicBezTo>
                  <a:pt x="653794" y="3036796"/>
                  <a:pt x="663727" y="3020574"/>
                  <a:pt x="674564" y="3002443"/>
                </a:cubicBezTo>
                <a:cubicBezTo>
                  <a:pt x="679982" y="3009759"/>
                  <a:pt x="683293" y="3014212"/>
                  <a:pt x="692925" y="3028208"/>
                </a:cubicBezTo>
                <a:cubicBezTo>
                  <a:pt x="695634" y="3004987"/>
                  <a:pt x="701053" y="2990037"/>
                  <a:pt x="698343" y="2976359"/>
                </a:cubicBezTo>
                <a:cubicBezTo>
                  <a:pt x="689313" y="2931191"/>
                  <a:pt x="677273" y="2886976"/>
                  <a:pt x="667339" y="2841808"/>
                </a:cubicBezTo>
                <a:cubicBezTo>
                  <a:pt x="665533" y="2835128"/>
                  <a:pt x="668242" y="2826858"/>
                  <a:pt x="670048" y="2819542"/>
                </a:cubicBezTo>
                <a:cubicBezTo>
                  <a:pt x="680584" y="2775327"/>
                  <a:pt x="720919" y="2757196"/>
                  <a:pt x="751622" y="2733657"/>
                </a:cubicBezTo>
                <a:cubicBezTo>
                  <a:pt x="779014" y="2712982"/>
                  <a:pt x="816038" y="2704711"/>
                  <a:pt x="849450" y="2692624"/>
                </a:cubicBezTo>
                <a:cubicBezTo>
                  <a:pt x="876842" y="2682763"/>
                  <a:pt x="905137" y="2675765"/>
                  <a:pt x="932529" y="2665904"/>
                </a:cubicBezTo>
                <a:cubicBezTo>
                  <a:pt x="937646" y="2664314"/>
                  <a:pt x="939452" y="2654135"/>
                  <a:pt x="942764" y="2647773"/>
                </a:cubicBezTo>
                <a:cubicBezTo>
                  <a:pt x="934937" y="2645229"/>
                  <a:pt x="926509" y="2639503"/>
                  <a:pt x="919285" y="2640775"/>
                </a:cubicBezTo>
                <a:cubicBezTo>
                  <a:pt x="889184" y="2645229"/>
                  <a:pt x="861190" y="2651273"/>
                  <a:pt x="832895" y="2629324"/>
                </a:cubicBezTo>
                <a:cubicBezTo>
                  <a:pt x="823564" y="2622008"/>
                  <a:pt x="792861" y="2624553"/>
                  <a:pt x="787743" y="2632505"/>
                </a:cubicBezTo>
                <a:cubicBezTo>
                  <a:pt x="775101" y="2652863"/>
                  <a:pt x="760652" y="2648728"/>
                  <a:pt x="745000" y="2645229"/>
                </a:cubicBezTo>
                <a:cubicBezTo>
                  <a:pt x="724230" y="2640139"/>
                  <a:pt x="704364" y="2630279"/>
                  <a:pt x="683594" y="2628052"/>
                </a:cubicBezTo>
                <a:cubicBezTo>
                  <a:pt x="651085" y="2624553"/>
                  <a:pt x="625499" y="2597197"/>
                  <a:pt x="589679" y="2604513"/>
                </a:cubicBezTo>
                <a:cubicBezTo>
                  <a:pt x="574026" y="2608013"/>
                  <a:pt x="553558" y="2608013"/>
                  <a:pt x="540313" y="2600378"/>
                </a:cubicBezTo>
                <a:cubicBezTo>
                  <a:pt x="494861" y="2574613"/>
                  <a:pt x="446097" y="2585428"/>
                  <a:pt x="398838" y="2582247"/>
                </a:cubicBezTo>
                <a:cubicBezTo>
                  <a:pt x="362416" y="2579702"/>
                  <a:pt x="326295" y="2577158"/>
                  <a:pt x="289873" y="2574931"/>
                </a:cubicBezTo>
                <a:cubicBezTo>
                  <a:pt x="289873" y="2571750"/>
                  <a:pt x="289873" y="2568887"/>
                  <a:pt x="289873" y="2566025"/>
                </a:cubicBezTo>
                <a:cubicBezTo>
                  <a:pt x="283552" y="2573977"/>
                  <a:pt x="277230" y="2582247"/>
                  <a:pt x="270307" y="2590835"/>
                </a:cubicBezTo>
                <a:cubicBezTo>
                  <a:pt x="253451" y="2581611"/>
                  <a:pt x="237196" y="2573977"/>
                  <a:pt x="222447" y="2564116"/>
                </a:cubicBezTo>
                <a:cubicBezTo>
                  <a:pt x="212212" y="2557118"/>
                  <a:pt x="204085" y="2547575"/>
                  <a:pt x="194754" y="2539305"/>
                </a:cubicBezTo>
                <a:cubicBezTo>
                  <a:pt x="204085" y="2532943"/>
                  <a:pt x="213717" y="2527536"/>
                  <a:pt x="222146" y="2520220"/>
                </a:cubicBezTo>
                <a:cubicBezTo>
                  <a:pt x="230875" y="2512586"/>
                  <a:pt x="238400" y="2503361"/>
                  <a:pt x="246527" y="2494454"/>
                </a:cubicBezTo>
                <a:cubicBezTo>
                  <a:pt x="239303" y="2489365"/>
                  <a:pt x="232982" y="2481731"/>
                  <a:pt x="224855" y="2479504"/>
                </a:cubicBezTo>
                <a:cubicBezTo>
                  <a:pt x="196560" y="2470916"/>
                  <a:pt x="170974" y="2399028"/>
                  <a:pt x="190239" y="2378670"/>
                </a:cubicBezTo>
                <a:cubicBezTo>
                  <a:pt x="191443" y="2377398"/>
                  <a:pt x="194754" y="2377716"/>
                  <a:pt x="195657" y="2376126"/>
                </a:cubicBezTo>
                <a:cubicBezTo>
                  <a:pt x="203483" y="2366901"/>
                  <a:pt x="210707" y="2357358"/>
                  <a:pt x="223049" y="2341772"/>
                </a:cubicBezTo>
                <a:cubicBezTo>
                  <a:pt x="201677" y="2341772"/>
                  <a:pt x="191744" y="2341772"/>
                  <a:pt x="179703" y="2341772"/>
                </a:cubicBezTo>
                <a:cubicBezTo>
                  <a:pt x="187228" y="2316325"/>
                  <a:pt x="178800" y="2285152"/>
                  <a:pt x="216125" y="2278472"/>
                </a:cubicBezTo>
                <a:cubicBezTo>
                  <a:pt x="218232" y="2278154"/>
                  <a:pt x="218232" y="2261932"/>
                  <a:pt x="217931" y="2253025"/>
                </a:cubicBezTo>
                <a:cubicBezTo>
                  <a:pt x="217931" y="2242528"/>
                  <a:pt x="214319" y="2231395"/>
                  <a:pt x="216727" y="2221852"/>
                </a:cubicBezTo>
                <a:cubicBezTo>
                  <a:pt x="219437" y="2211674"/>
                  <a:pt x="227564" y="2202767"/>
                  <a:pt x="231176" y="2196405"/>
                </a:cubicBezTo>
                <a:cubicBezTo>
                  <a:pt x="224554" y="2184636"/>
                  <a:pt x="219738" y="2176684"/>
                  <a:pt x="215222" y="2168413"/>
                </a:cubicBezTo>
                <a:cubicBezTo>
                  <a:pt x="224855" y="2166823"/>
                  <a:pt x="234487" y="2164914"/>
                  <a:pt x="244119" y="2163642"/>
                </a:cubicBezTo>
                <a:cubicBezTo>
                  <a:pt x="253451" y="2162688"/>
                  <a:pt x="264287" y="2165551"/>
                  <a:pt x="272113" y="2161734"/>
                </a:cubicBezTo>
                <a:cubicBezTo>
                  <a:pt x="282649" y="2156644"/>
                  <a:pt x="298301" y="2147101"/>
                  <a:pt x="298903" y="2138831"/>
                </a:cubicBezTo>
                <a:cubicBezTo>
                  <a:pt x="299806" y="2124517"/>
                  <a:pt x="293184" y="2108294"/>
                  <a:pt x="284455" y="2096207"/>
                </a:cubicBezTo>
                <a:cubicBezTo>
                  <a:pt x="282348" y="2093026"/>
                  <a:pt x="261879" y="2103205"/>
                  <a:pt x="245925" y="2108294"/>
                </a:cubicBezTo>
                <a:cubicBezTo>
                  <a:pt x="231176" y="2081257"/>
                  <a:pt x="211008" y="2051356"/>
                  <a:pt x="162245" y="2061853"/>
                </a:cubicBezTo>
                <a:cubicBezTo>
                  <a:pt x="168867" y="2042450"/>
                  <a:pt x="172780" y="2030363"/>
                  <a:pt x="179703" y="2010323"/>
                </a:cubicBezTo>
                <a:cubicBezTo>
                  <a:pt x="157127" y="2020184"/>
                  <a:pt x="141475" y="2031317"/>
                  <a:pt x="124919" y="2033544"/>
                </a:cubicBezTo>
                <a:cubicBezTo>
                  <a:pt x="110471" y="2035134"/>
                  <a:pt x="86691" y="2030363"/>
                  <a:pt x="81875" y="2021138"/>
                </a:cubicBezTo>
                <a:cubicBezTo>
                  <a:pt x="71942" y="2001417"/>
                  <a:pt x="58998" y="2003325"/>
                  <a:pt x="43647" y="2004597"/>
                </a:cubicBezTo>
                <a:cubicBezTo>
                  <a:pt x="32509" y="2005552"/>
                  <a:pt x="21372" y="2007460"/>
                  <a:pt x="0" y="2010323"/>
                </a:cubicBezTo>
                <a:cubicBezTo>
                  <a:pt x="16556" y="1978196"/>
                  <a:pt x="28295" y="1951477"/>
                  <a:pt x="43647" y="1926984"/>
                </a:cubicBezTo>
                <a:cubicBezTo>
                  <a:pt x="65319" y="1891676"/>
                  <a:pt x="94517" y="1871636"/>
                  <a:pt x="137863" y="1892948"/>
                </a:cubicBezTo>
                <a:cubicBezTo>
                  <a:pt x="139368" y="1893902"/>
                  <a:pt x="142679" y="1893266"/>
                  <a:pt x="143883" y="1891994"/>
                </a:cubicBezTo>
                <a:cubicBezTo>
                  <a:pt x="164653" y="1870682"/>
                  <a:pt x="193249" y="1852551"/>
                  <a:pt x="203483" y="1826786"/>
                </a:cubicBezTo>
                <a:cubicBezTo>
                  <a:pt x="216125" y="1795931"/>
                  <a:pt x="226661" y="1766667"/>
                  <a:pt x="243818" y="1753943"/>
                </a:cubicBezTo>
                <a:cubicBezTo>
                  <a:pt x="293184" y="1755534"/>
                  <a:pt x="332315" y="1756806"/>
                  <a:pt x="371146" y="1758078"/>
                </a:cubicBezTo>
                <a:cubicBezTo>
                  <a:pt x="388905" y="1758715"/>
                  <a:pt x="406364" y="1759033"/>
                  <a:pt x="424123" y="1759669"/>
                </a:cubicBezTo>
                <a:cubicBezTo>
                  <a:pt x="443087" y="1758078"/>
                  <a:pt x="462954" y="1749490"/>
                  <a:pt x="481917" y="1739311"/>
                </a:cubicBezTo>
                <a:cubicBezTo>
                  <a:pt x="509008" y="1724679"/>
                  <a:pt x="533992" y="1705594"/>
                  <a:pt x="562287" y="1694142"/>
                </a:cubicBezTo>
                <a:cubicBezTo>
                  <a:pt x="602321" y="1678238"/>
                  <a:pt x="644162" y="1664242"/>
                  <a:pt x="686303" y="1655972"/>
                </a:cubicBezTo>
                <a:cubicBezTo>
                  <a:pt x="712190" y="1651200"/>
                  <a:pt x="732960" y="1621300"/>
                  <a:pt x="763964" y="1638159"/>
                </a:cubicBezTo>
                <a:cubicBezTo>
                  <a:pt x="764867" y="1638795"/>
                  <a:pt x="776305" y="1627344"/>
                  <a:pt x="775101" y="1623845"/>
                </a:cubicBezTo>
                <a:cubicBezTo>
                  <a:pt x="767877" y="1601579"/>
                  <a:pt x="757943" y="1580585"/>
                  <a:pt x="749816" y="1558636"/>
                </a:cubicBezTo>
                <a:cubicBezTo>
                  <a:pt x="748010" y="1553865"/>
                  <a:pt x="748010" y="1545913"/>
                  <a:pt x="750719" y="1543050"/>
                </a:cubicBezTo>
                <a:cubicBezTo>
                  <a:pt x="754030" y="1539551"/>
                  <a:pt x="761255" y="1539551"/>
                  <a:pt x="766673" y="1538279"/>
                </a:cubicBezTo>
                <a:cubicBezTo>
                  <a:pt x="767877" y="1543368"/>
                  <a:pt x="769081" y="1548458"/>
                  <a:pt x="769984" y="1553865"/>
                </a:cubicBezTo>
                <a:cubicBezTo>
                  <a:pt x="773596" y="1579949"/>
                  <a:pt x="772091" y="1608258"/>
                  <a:pt x="798881" y="1627662"/>
                </a:cubicBezTo>
                <a:cubicBezTo>
                  <a:pt x="801289" y="1612394"/>
                  <a:pt x="803095" y="1601579"/>
                  <a:pt x="804299" y="1592354"/>
                </a:cubicBezTo>
                <a:cubicBezTo>
                  <a:pt x="797376" y="1590764"/>
                  <a:pt x="789549" y="1588855"/>
                  <a:pt x="782927" y="1587265"/>
                </a:cubicBezTo>
                <a:cubicBezTo>
                  <a:pt x="787141" y="1571996"/>
                  <a:pt x="786840" y="1555456"/>
                  <a:pt x="794065" y="1550684"/>
                </a:cubicBezTo>
                <a:cubicBezTo>
                  <a:pt x="802192" y="1545277"/>
                  <a:pt x="817242" y="1551002"/>
                  <a:pt x="829584" y="1551639"/>
                </a:cubicBezTo>
                <a:cubicBezTo>
                  <a:pt x="814232" y="1504880"/>
                  <a:pt x="795871" y="1484522"/>
                  <a:pt x="772693" y="1488021"/>
                </a:cubicBezTo>
                <a:cubicBezTo>
                  <a:pt x="773295" y="1482613"/>
                  <a:pt x="773897" y="1477206"/>
                  <a:pt x="774198" y="1473707"/>
                </a:cubicBezTo>
                <a:cubicBezTo>
                  <a:pt x="762760" y="1473707"/>
                  <a:pt x="753428" y="1473707"/>
                  <a:pt x="744097" y="1473707"/>
                </a:cubicBezTo>
                <a:cubicBezTo>
                  <a:pt x="745301" y="1462892"/>
                  <a:pt x="745903" y="1452077"/>
                  <a:pt x="747709" y="1441262"/>
                </a:cubicBezTo>
                <a:cubicBezTo>
                  <a:pt x="749214" y="1432037"/>
                  <a:pt x="751923" y="1422813"/>
                  <a:pt x="754030" y="1413588"/>
                </a:cubicBezTo>
                <a:cubicBezTo>
                  <a:pt x="751020" y="1412634"/>
                  <a:pt x="748010" y="1411679"/>
                  <a:pt x="744699" y="1410407"/>
                </a:cubicBezTo>
                <a:cubicBezTo>
                  <a:pt x="738980" y="1419632"/>
                  <a:pt x="733261" y="1428856"/>
                  <a:pt x="725133" y="1442216"/>
                </a:cubicBezTo>
                <a:cubicBezTo>
                  <a:pt x="710685" y="1424403"/>
                  <a:pt x="696236" y="1406908"/>
                  <a:pt x="685400" y="1393866"/>
                </a:cubicBezTo>
                <a:cubicBezTo>
                  <a:pt x="695032" y="1381779"/>
                  <a:pt x="701655" y="1370646"/>
                  <a:pt x="710986" y="1362058"/>
                </a:cubicBezTo>
                <a:cubicBezTo>
                  <a:pt x="718511" y="1354741"/>
                  <a:pt x="728745" y="1350606"/>
                  <a:pt x="737776" y="1344881"/>
                </a:cubicBezTo>
                <a:cubicBezTo>
                  <a:pt x="738980" y="1347425"/>
                  <a:pt x="740485" y="1349970"/>
                  <a:pt x="741990" y="1352197"/>
                </a:cubicBezTo>
                <a:cubicBezTo>
                  <a:pt x="733261" y="1359513"/>
                  <a:pt x="724230" y="1366829"/>
                  <a:pt x="717307" y="1372554"/>
                </a:cubicBezTo>
                <a:cubicBezTo>
                  <a:pt x="725735" y="1381779"/>
                  <a:pt x="732358" y="1390686"/>
                  <a:pt x="741087" y="1397365"/>
                </a:cubicBezTo>
                <a:cubicBezTo>
                  <a:pt x="745903" y="1401182"/>
                  <a:pt x="754331" y="1403409"/>
                  <a:pt x="760351" y="1401819"/>
                </a:cubicBezTo>
                <a:cubicBezTo>
                  <a:pt x="777208" y="1397683"/>
                  <a:pt x="793463" y="1391322"/>
                  <a:pt x="804600" y="1387505"/>
                </a:cubicBezTo>
                <a:cubicBezTo>
                  <a:pt x="800386" y="1383687"/>
                  <a:pt x="791054" y="1374781"/>
                  <a:pt x="779917" y="1364284"/>
                </a:cubicBezTo>
                <a:cubicBezTo>
                  <a:pt x="767576" y="1370328"/>
                  <a:pt x="754933" y="1371600"/>
                  <a:pt x="748913" y="1347744"/>
                </a:cubicBezTo>
                <a:cubicBezTo>
                  <a:pt x="747107" y="1340427"/>
                  <a:pt x="731154" y="1336928"/>
                  <a:pt x="717307" y="1328976"/>
                </a:cubicBezTo>
                <a:cubicBezTo>
                  <a:pt x="720016" y="1315617"/>
                  <a:pt x="723929" y="1296213"/>
                  <a:pt x="728444" y="1273947"/>
                </a:cubicBezTo>
                <a:cubicBezTo>
                  <a:pt x="713093" y="1269176"/>
                  <a:pt x="695032" y="1260587"/>
                  <a:pt x="714899" y="1241184"/>
                </a:cubicBezTo>
                <a:cubicBezTo>
                  <a:pt x="694430" y="1235776"/>
                  <a:pt x="674865" y="1230369"/>
                  <a:pt x="648677" y="1223371"/>
                </a:cubicBezTo>
                <a:cubicBezTo>
                  <a:pt x="666135" y="1210011"/>
                  <a:pt x="675166" y="1203013"/>
                  <a:pt x="681487" y="1197924"/>
                </a:cubicBezTo>
                <a:cubicBezTo>
                  <a:pt x="690818" y="1201741"/>
                  <a:pt x="701053" y="1209375"/>
                  <a:pt x="705869" y="1206830"/>
                </a:cubicBezTo>
                <a:cubicBezTo>
                  <a:pt x="721822" y="1197924"/>
                  <a:pt x="731154" y="1206512"/>
                  <a:pt x="745000" y="1212556"/>
                </a:cubicBezTo>
                <a:cubicBezTo>
                  <a:pt x="765469" y="1222098"/>
                  <a:pt x="789248" y="1224961"/>
                  <a:pt x="812125" y="1227824"/>
                </a:cubicBezTo>
                <a:cubicBezTo>
                  <a:pt x="825671" y="1229414"/>
                  <a:pt x="840420" y="1223689"/>
                  <a:pt x="853966" y="1224961"/>
                </a:cubicBezTo>
                <a:cubicBezTo>
                  <a:pt x="884970" y="1227824"/>
                  <a:pt x="922295" y="1246273"/>
                  <a:pt x="944871" y="1234504"/>
                </a:cubicBezTo>
                <a:cubicBezTo>
                  <a:pt x="989119" y="1212238"/>
                  <a:pt x="1022832" y="1239275"/>
                  <a:pt x="1061963" y="1238321"/>
                </a:cubicBezTo>
                <a:cubicBezTo>
                  <a:pt x="1070392" y="1215418"/>
                  <a:pt x="1054438" y="1181701"/>
                  <a:pt x="1088753" y="1162934"/>
                </a:cubicBezTo>
                <a:cubicBezTo>
                  <a:pt x="1113436" y="1149256"/>
                  <a:pt x="1135410" y="1130489"/>
                  <a:pt x="1165812" y="1108541"/>
                </a:cubicBezTo>
                <a:cubicBezTo>
                  <a:pt x="1168220" y="1050330"/>
                  <a:pt x="1176046" y="981623"/>
                  <a:pt x="1227519" y="931365"/>
                </a:cubicBezTo>
                <a:cubicBezTo>
                  <a:pt x="1220596" y="919596"/>
                  <a:pt x="1213974" y="908462"/>
                  <a:pt x="1208555" y="899556"/>
                </a:cubicBezTo>
                <a:cubicBezTo>
                  <a:pt x="1225713" y="894785"/>
                  <a:pt x="1239559" y="890650"/>
                  <a:pt x="1253406" y="886832"/>
                </a:cubicBezTo>
                <a:cubicBezTo>
                  <a:pt x="1252503" y="884606"/>
                  <a:pt x="1251299" y="882697"/>
                  <a:pt x="1250095" y="880471"/>
                </a:cubicBezTo>
                <a:cubicBezTo>
                  <a:pt x="1237753" y="878562"/>
                  <a:pt x="1225412" y="876972"/>
                  <a:pt x="1206749" y="874427"/>
                </a:cubicBezTo>
                <a:cubicBezTo>
                  <a:pt x="1257018" y="859477"/>
                  <a:pt x="1240462" y="815899"/>
                  <a:pt x="1263038" y="789815"/>
                </a:cubicBezTo>
                <a:cubicBezTo>
                  <a:pt x="1243774" y="786316"/>
                  <a:pt x="1229626" y="786316"/>
                  <a:pt x="1217586" y="781227"/>
                </a:cubicBezTo>
                <a:cubicBezTo>
                  <a:pt x="1187184" y="768503"/>
                  <a:pt x="1161297" y="747509"/>
                  <a:pt x="1187485" y="710611"/>
                </a:cubicBezTo>
                <a:cubicBezTo>
                  <a:pt x="1199224" y="694389"/>
                  <a:pt x="1203438" y="668623"/>
                  <a:pt x="1232034" y="667033"/>
                </a:cubicBezTo>
                <a:cubicBezTo>
                  <a:pt x="1255513" y="666079"/>
                  <a:pt x="1278390" y="660671"/>
                  <a:pt x="1300965" y="657490"/>
                </a:cubicBezTo>
                <a:cubicBezTo>
                  <a:pt x="1299159" y="652083"/>
                  <a:pt x="1295848" y="640950"/>
                  <a:pt x="1291333" y="625363"/>
                </a:cubicBezTo>
                <a:cubicBezTo>
                  <a:pt x="1329260" y="638087"/>
                  <a:pt x="1334679" y="613276"/>
                  <a:pt x="1339194" y="595145"/>
                </a:cubicBezTo>
                <a:cubicBezTo>
                  <a:pt x="1365081" y="599916"/>
                  <a:pt x="1387656" y="604369"/>
                  <a:pt x="1410533" y="608505"/>
                </a:cubicBezTo>
                <a:cubicBezTo>
                  <a:pt x="1411436" y="603733"/>
                  <a:pt x="1412339" y="598962"/>
                  <a:pt x="1413543" y="594190"/>
                </a:cubicBezTo>
                <a:cubicBezTo>
                  <a:pt x="1373810" y="586556"/>
                  <a:pt x="1334077" y="578286"/>
                  <a:pt x="1294343" y="571606"/>
                </a:cubicBezTo>
                <a:cubicBezTo>
                  <a:pt x="1262737" y="566517"/>
                  <a:pt x="1228723" y="543296"/>
                  <a:pt x="1227820" y="520394"/>
                </a:cubicBezTo>
                <a:cubicBezTo>
                  <a:pt x="1226315" y="480633"/>
                  <a:pt x="1235044" y="437054"/>
                  <a:pt x="1271767" y="430057"/>
                </a:cubicBezTo>
                <a:cubicBezTo>
                  <a:pt x="1315715" y="421786"/>
                  <a:pt x="1361167" y="417015"/>
                  <a:pt x="1400600" y="440553"/>
                </a:cubicBezTo>
                <a:cubicBezTo>
                  <a:pt x="1420165" y="452323"/>
                  <a:pt x="1431002" y="478088"/>
                  <a:pt x="1443945" y="494947"/>
                </a:cubicBezTo>
                <a:cubicBezTo>
                  <a:pt x="1474949" y="490493"/>
                  <a:pt x="1503545" y="486676"/>
                  <a:pt x="1533345" y="482541"/>
                </a:cubicBezTo>
                <a:cubicBezTo>
                  <a:pt x="1528529" y="458048"/>
                  <a:pt x="1547192" y="450732"/>
                  <a:pt x="1568262" y="443416"/>
                </a:cubicBezTo>
                <a:cubicBezTo>
                  <a:pt x="1578798" y="439917"/>
                  <a:pt x="1586925" y="429738"/>
                  <a:pt x="1595955" y="422741"/>
                </a:cubicBezTo>
                <a:cubicBezTo>
                  <a:pt x="1601674" y="413834"/>
                  <a:pt x="1608598" y="408426"/>
                  <a:pt x="1613113" y="401429"/>
                </a:cubicBezTo>
                <a:cubicBezTo>
                  <a:pt x="1620939" y="389659"/>
                  <a:pt x="1624551" y="369938"/>
                  <a:pt x="1634484" y="366439"/>
                </a:cubicBezTo>
                <a:cubicBezTo>
                  <a:pt x="1660672" y="356896"/>
                  <a:pt x="1662177" y="338447"/>
                  <a:pt x="1663080" y="317135"/>
                </a:cubicBezTo>
                <a:cubicBezTo>
                  <a:pt x="1663381" y="311409"/>
                  <a:pt x="1665188" y="305684"/>
                  <a:pt x="1666392" y="298686"/>
                </a:cubicBezTo>
                <a:cubicBezTo>
                  <a:pt x="1679937" y="307274"/>
                  <a:pt x="1691977" y="312045"/>
                  <a:pt x="1700105" y="320952"/>
                </a:cubicBezTo>
                <a:cubicBezTo>
                  <a:pt x="1708533" y="330177"/>
                  <a:pt x="1720573" y="348944"/>
                  <a:pt x="1717563" y="353079"/>
                </a:cubicBezTo>
                <a:cubicBezTo>
                  <a:pt x="1696493" y="380753"/>
                  <a:pt x="1721175" y="390932"/>
                  <a:pt x="1735323" y="402701"/>
                </a:cubicBezTo>
                <a:cubicBezTo>
                  <a:pt x="1753985" y="418287"/>
                  <a:pt x="1775658" y="430057"/>
                  <a:pt x="1791612" y="440553"/>
                </a:cubicBezTo>
                <a:cubicBezTo>
                  <a:pt x="1809070" y="425603"/>
                  <a:pt x="1825024" y="412244"/>
                  <a:pt x="1839171" y="400156"/>
                </a:cubicBezTo>
                <a:cubicBezTo>
                  <a:pt x="1841880" y="401110"/>
                  <a:pt x="1836161" y="400792"/>
                  <a:pt x="1834656" y="398248"/>
                </a:cubicBezTo>
                <a:cubicBezTo>
                  <a:pt x="1828034" y="386796"/>
                  <a:pt x="1842482" y="322542"/>
                  <a:pt x="1852416" y="311091"/>
                </a:cubicBezTo>
                <a:cubicBezTo>
                  <a:pt x="1877099" y="282463"/>
                  <a:pt x="1907501" y="256698"/>
                  <a:pt x="1923755" y="223935"/>
                </a:cubicBezTo>
                <a:cubicBezTo>
                  <a:pt x="1945428" y="181311"/>
                  <a:pt x="1957468" y="133279"/>
                  <a:pt x="1970412" y="86520"/>
                </a:cubicBezTo>
                <a:cubicBezTo>
                  <a:pt x="1981850" y="44214"/>
                  <a:pt x="2018573" y="26720"/>
                  <a:pt x="2046266" y="0"/>
                </a:cubicBezTo>
                <a:close/>
              </a:path>
            </a:pathLst>
          </a:custGeom>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300387722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grpSp>
        <p:nvGrpSpPr>
          <p:cNvPr id="3" name="组合 2"/>
          <p:cNvGrpSpPr/>
          <p:nvPr userDrawn="1"/>
        </p:nvGrpSpPr>
        <p:grpSpPr>
          <a:xfrm>
            <a:off x="0" y="0"/>
            <a:ext cx="12192001" cy="6858000"/>
            <a:chOff x="0" y="0"/>
            <a:chExt cx="12192001" cy="6858000"/>
          </a:xfrm>
        </p:grpSpPr>
        <p:pic>
          <p:nvPicPr>
            <p:cNvPr id="5" name="图片 4"/>
            <p:cNvPicPr>
              <a:picLocks noChangeAspect="1"/>
            </p:cNvPicPr>
            <p:nvPr/>
          </p:nvPicPr>
          <p:blipFill>
            <a:blip r:embed="rId2">
              <a:duotone>
                <a:prstClr val="black"/>
                <a:schemeClr val="tx2">
                  <a:tint val="45000"/>
                  <a:satMod val="400000"/>
                </a:schemeClr>
              </a:duotone>
            </a:blip>
            <a:stretch>
              <a:fillRect/>
            </a:stretch>
          </p:blipFill>
          <p:spPr>
            <a:xfrm>
              <a:off x="1" y="0"/>
              <a:ext cx="12192000" cy="6858000"/>
            </a:xfrm>
            <a:prstGeom prst="rect">
              <a:avLst/>
            </a:prstGeom>
          </p:spPr>
        </p:pic>
        <p:sp>
          <p:nvSpPr>
            <p:cNvPr id="6" name="矩形 5"/>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icture Placeholder 3"/>
          <p:cNvSpPr>
            <a:spLocks noGrp="1"/>
          </p:cNvSpPr>
          <p:nvPr>
            <p:ph type="pic" sz="quarter" idx="10" hasCustomPrompt="1"/>
          </p:nvPr>
        </p:nvSpPr>
        <p:spPr>
          <a:xfrm>
            <a:off x="4856206" y="-152725"/>
            <a:ext cx="9074670" cy="7010725"/>
          </a:xfrm>
          <a:custGeom>
            <a:avLst/>
            <a:gdLst>
              <a:gd name="connsiteX0" fmla="*/ 2352655 w 3448051"/>
              <a:gd name="connsiteY0" fmla="*/ 0 h 2663825"/>
              <a:gd name="connsiteX1" fmla="*/ 2427940 w 3448051"/>
              <a:gd name="connsiteY1" fmla="*/ 143176 h 2663825"/>
              <a:gd name="connsiteX2" fmla="*/ 2525810 w 3448051"/>
              <a:gd name="connsiteY2" fmla="*/ 94195 h 2663825"/>
              <a:gd name="connsiteX3" fmla="*/ 2540867 w 3448051"/>
              <a:gd name="connsiteY3" fmla="*/ 124337 h 2663825"/>
              <a:gd name="connsiteX4" fmla="*/ 2567217 w 3448051"/>
              <a:gd name="connsiteY4" fmla="*/ 116802 h 2663825"/>
              <a:gd name="connsiteX5" fmla="*/ 2650031 w 3448051"/>
              <a:gd name="connsiteY5" fmla="*/ 316494 h 2663825"/>
              <a:gd name="connsiteX6" fmla="*/ 2909764 w 3448051"/>
              <a:gd name="connsiteY6" fmla="*/ 192157 h 2663825"/>
              <a:gd name="connsiteX7" fmla="*/ 3007634 w 3448051"/>
              <a:gd name="connsiteY7" fmla="*/ 452135 h 2663825"/>
              <a:gd name="connsiteX8" fmla="*/ 2762958 w 3448051"/>
              <a:gd name="connsiteY8" fmla="*/ 565168 h 2663825"/>
              <a:gd name="connsiteX9" fmla="*/ 2778015 w 3448051"/>
              <a:gd name="connsiteY9" fmla="*/ 595310 h 2663825"/>
              <a:gd name="connsiteX10" fmla="*/ 2597331 w 3448051"/>
              <a:gd name="connsiteY10" fmla="*/ 685737 h 2663825"/>
              <a:gd name="connsiteX11" fmla="*/ 2604860 w 3448051"/>
              <a:gd name="connsiteY11" fmla="*/ 704576 h 2663825"/>
              <a:gd name="connsiteX12" fmla="*/ 2785544 w 3448051"/>
              <a:gd name="connsiteY12" fmla="*/ 610382 h 2663825"/>
              <a:gd name="connsiteX13" fmla="*/ 2804365 w 3448051"/>
              <a:gd name="connsiteY13" fmla="*/ 644292 h 2663825"/>
              <a:gd name="connsiteX14" fmla="*/ 2623681 w 3448051"/>
              <a:gd name="connsiteY14" fmla="*/ 742254 h 2663825"/>
              <a:gd name="connsiteX15" fmla="*/ 2642502 w 3448051"/>
              <a:gd name="connsiteY15" fmla="*/ 787468 h 2663825"/>
              <a:gd name="connsiteX16" fmla="*/ 2826950 w 3448051"/>
              <a:gd name="connsiteY16" fmla="*/ 681969 h 2663825"/>
              <a:gd name="connsiteX17" fmla="*/ 2864593 w 3448051"/>
              <a:gd name="connsiteY17" fmla="*/ 757325 h 2663825"/>
              <a:gd name="connsiteX18" fmla="*/ 2710259 w 3448051"/>
              <a:gd name="connsiteY18" fmla="*/ 870359 h 2663825"/>
              <a:gd name="connsiteX19" fmla="*/ 2736608 w 3448051"/>
              <a:gd name="connsiteY19" fmla="*/ 915572 h 2663825"/>
              <a:gd name="connsiteX20" fmla="*/ 2883414 w 3448051"/>
              <a:gd name="connsiteY20" fmla="*/ 791235 h 2663825"/>
              <a:gd name="connsiteX21" fmla="*/ 2905999 w 3448051"/>
              <a:gd name="connsiteY21" fmla="*/ 832681 h 2663825"/>
              <a:gd name="connsiteX22" fmla="*/ 2811893 w 3448051"/>
              <a:gd name="connsiteY22" fmla="*/ 911804 h 2663825"/>
              <a:gd name="connsiteX23" fmla="*/ 2815657 w 3448051"/>
              <a:gd name="connsiteY23" fmla="*/ 915572 h 2663825"/>
              <a:gd name="connsiteX24" fmla="*/ 2909764 w 3448051"/>
              <a:gd name="connsiteY24" fmla="*/ 843984 h 2663825"/>
              <a:gd name="connsiteX25" fmla="*/ 2924821 w 3448051"/>
              <a:gd name="connsiteY25" fmla="*/ 862823 h 2663825"/>
              <a:gd name="connsiteX26" fmla="*/ 3094212 w 3448051"/>
              <a:gd name="connsiteY26" fmla="*/ 787468 h 2663825"/>
              <a:gd name="connsiteX27" fmla="*/ 3184554 w 3448051"/>
              <a:gd name="connsiteY27" fmla="*/ 987160 h 2663825"/>
              <a:gd name="connsiteX28" fmla="*/ 3297481 w 3448051"/>
              <a:gd name="connsiteY28" fmla="*/ 938179 h 2663825"/>
              <a:gd name="connsiteX29" fmla="*/ 3323831 w 3448051"/>
              <a:gd name="connsiteY29" fmla="*/ 957018 h 2663825"/>
              <a:gd name="connsiteX30" fmla="*/ 3316302 w 3448051"/>
              <a:gd name="connsiteY30" fmla="*/ 960786 h 2663825"/>
              <a:gd name="connsiteX31" fmla="*/ 3323831 w 3448051"/>
              <a:gd name="connsiteY31" fmla="*/ 979625 h 2663825"/>
              <a:gd name="connsiteX32" fmla="*/ 3338888 w 3448051"/>
              <a:gd name="connsiteY32" fmla="*/ 994696 h 2663825"/>
              <a:gd name="connsiteX33" fmla="*/ 3327595 w 3448051"/>
              <a:gd name="connsiteY33" fmla="*/ 994696 h 2663825"/>
              <a:gd name="connsiteX34" fmla="*/ 3357709 w 3448051"/>
              <a:gd name="connsiteY34" fmla="*/ 1062516 h 2663825"/>
              <a:gd name="connsiteX35" fmla="*/ 3369002 w 3448051"/>
              <a:gd name="connsiteY35" fmla="*/ 1066284 h 2663825"/>
              <a:gd name="connsiteX36" fmla="*/ 3399116 w 3448051"/>
              <a:gd name="connsiteY36" fmla="*/ 1149175 h 2663825"/>
              <a:gd name="connsiteX37" fmla="*/ 3417937 w 3448051"/>
              <a:gd name="connsiteY37" fmla="*/ 1216995 h 2663825"/>
              <a:gd name="connsiteX38" fmla="*/ 3432994 w 3448051"/>
              <a:gd name="connsiteY38" fmla="*/ 1232066 h 2663825"/>
              <a:gd name="connsiteX39" fmla="*/ 3436758 w 3448051"/>
              <a:gd name="connsiteY39" fmla="*/ 1250905 h 2663825"/>
              <a:gd name="connsiteX40" fmla="*/ 3429230 w 3448051"/>
              <a:gd name="connsiteY40" fmla="*/ 1273512 h 2663825"/>
              <a:gd name="connsiteX41" fmla="*/ 3448051 w 3448051"/>
              <a:gd name="connsiteY41" fmla="*/ 1269744 h 2663825"/>
              <a:gd name="connsiteX42" fmla="*/ 3440523 w 3448051"/>
              <a:gd name="connsiteY42" fmla="*/ 1299887 h 2663825"/>
              <a:gd name="connsiteX43" fmla="*/ 3395352 w 3448051"/>
              <a:gd name="connsiteY43" fmla="*/ 1322493 h 2663825"/>
              <a:gd name="connsiteX44" fmla="*/ 3259839 w 3448051"/>
              <a:gd name="connsiteY44" fmla="*/ 1409152 h 2663825"/>
              <a:gd name="connsiteX45" fmla="*/ 3011398 w 3448051"/>
              <a:gd name="connsiteY45" fmla="*/ 1544793 h 2663825"/>
              <a:gd name="connsiteX46" fmla="*/ 2243492 w 3448051"/>
              <a:gd name="connsiteY46" fmla="*/ 1936642 h 2663825"/>
              <a:gd name="connsiteX47" fmla="*/ 2059044 w 3448051"/>
              <a:gd name="connsiteY47" fmla="*/ 2015766 h 2663825"/>
              <a:gd name="connsiteX48" fmla="*/ 2025166 w 3448051"/>
              <a:gd name="connsiteY48" fmla="*/ 2023301 h 2663825"/>
              <a:gd name="connsiteX49" fmla="*/ 2021401 w 3448051"/>
              <a:gd name="connsiteY49" fmla="*/ 2015766 h 2663825"/>
              <a:gd name="connsiteX50" fmla="*/ 2043987 w 3448051"/>
              <a:gd name="connsiteY50" fmla="*/ 1996927 h 2663825"/>
              <a:gd name="connsiteX51" fmla="*/ 2224671 w 3448051"/>
              <a:gd name="connsiteY51" fmla="*/ 1895197 h 2663825"/>
              <a:gd name="connsiteX52" fmla="*/ 2567217 w 3448051"/>
              <a:gd name="connsiteY52" fmla="*/ 1710575 h 2663825"/>
              <a:gd name="connsiteX53" fmla="*/ 2582274 w 3448051"/>
              <a:gd name="connsiteY53" fmla="*/ 1695504 h 2663825"/>
              <a:gd name="connsiteX54" fmla="*/ 2518282 w 3448051"/>
              <a:gd name="connsiteY54" fmla="*/ 1729414 h 2663825"/>
              <a:gd name="connsiteX55" fmla="*/ 1991287 w 3448051"/>
              <a:gd name="connsiteY55" fmla="*/ 2015766 h 2663825"/>
              <a:gd name="connsiteX56" fmla="*/ 1520756 w 3448051"/>
              <a:gd name="connsiteY56" fmla="*/ 2268208 h 2663825"/>
              <a:gd name="connsiteX57" fmla="*/ 1377715 w 3448051"/>
              <a:gd name="connsiteY57" fmla="*/ 2354867 h 2663825"/>
              <a:gd name="connsiteX58" fmla="*/ 1208324 w 3448051"/>
              <a:gd name="connsiteY58" fmla="*/ 2464132 h 2663825"/>
              <a:gd name="connsiteX59" fmla="*/ 1069047 w 3448051"/>
              <a:gd name="connsiteY59" fmla="*/ 2547024 h 2663825"/>
              <a:gd name="connsiteX60" fmla="*/ 1050225 w 3448051"/>
              <a:gd name="connsiteY60" fmla="*/ 2558327 h 2663825"/>
              <a:gd name="connsiteX61" fmla="*/ 952355 w 3448051"/>
              <a:gd name="connsiteY61" fmla="*/ 2607308 h 2663825"/>
              <a:gd name="connsiteX62" fmla="*/ 839427 w 3448051"/>
              <a:gd name="connsiteY62" fmla="*/ 2660057 h 2663825"/>
              <a:gd name="connsiteX63" fmla="*/ 820606 w 3448051"/>
              <a:gd name="connsiteY63" fmla="*/ 2663825 h 2663825"/>
              <a:gd name="connsiteX64" fmla="*/ 749085 w 3448051"/>
              <a:gd name="connsiteY64" fmla="*/ 2505578 h 2663825"/>
              <a:gd name="connsiteX65" fmla="*/ 534523 w 3448051"/>
              <a:gd name="connsiteY65" fmla="*/ 2652522 h 2663825"/>
              <a:gd name="connsiteX66" fmla="*/ 474295 w 3448051"/>
              <a:gd name="connsiteY66" fmla="*/ 2558327 h 2663825"/>
              <a:gd name="connsiteX67" fmla="*/ 447946 w 3448051"/>
              <a:gd name="connsiteY67" fmla="*/ 2509346 h 2663825"/>
              <a:gd name="connsiteX68" fmla="*/ 327490 w 3448051"/>
              <a:gd name="connsiteY68" fmla="*/ 2558327 h 2663825"/>
              <a:gd name="connsiteX69" fmla="*/ 515702 w 3448051"/>
              <a:gd name="connsiteY69" fmla="*/ 2068515 h 2663825"/>
              <a:gd name="connsiteX70" fmla="*/ 504409 w 3448051"/>
              <a:gd name="connsiteY70" fmla="*/ 2053444 h 2663825"/>
              <a:gd name="connsiteX71" fmla="*/ 455474 w 3448051"/>
              <a:gd name="connsiteY71" fmla="*/ 1959249 h 2663825"/>
              <a:gd name="connsiteX72" fmla="*/ 432889 w 3448051"/>
              <a:gd name="connsiteY72" fmla="*/ 1955481 h 2663825"/>
              <a:gd name="connsiteX73" fmla="*/ 229619 w 3448051"/>
              <a:gd name="connsiteY73" fmla="*/ 2049676 h 2663825"/>
              <a:gd name="connsiteX74" fmla="*/ 207034 w 3448051"/>
              <a:gd name="connsiteY74" fmla="*/ 2057212 h 2663825"/>
              <a:gd name="connsiteX75" fmla="*/ 188213 w 3448051"/>
              <a:gd name="connsiteY75" fmla="*/ 2015766 h 2663825"/>
              <a:gd name="connsiteX76" fmla="*/ 414067 w 3448051"/>
              <a:gd name="connsiteY76" fmla="*/ 1910268 h 2663825"/>
              <a:gd name="connsiteX77" fmla="*/ 399010 w 3448051"/>
              <a:gd name="connsiteY77" fmla="*/ 1898965 h 2663825"/>
              <a:gd name="connsiteX78" fmla="*/ 180684 w 3448051"/>
              <a:gd name="connsiteY78" fmla="*/ 1996927 h 2663825"/>
              <a:gd name="connsiteX79" fmla="*/ 165627 w 3448051"/>
              <a:gd name="connsiteY79" fmla="*/ 1951714 h 2663825"/>
              <a:gd name="connsiteX80" fmla="*/ 184448 w 3448051"/>
              <a:gd name="connsiteY80" fmla="*/ 1951714 h 2663825"/>
              <a:gd name="connsiteX81" fmla="*/ 391482 w 3448051"/>
              <a:gd name="connsiteY81" fmla="*/ 1853751 h 2663825"/>
              <a:gd name="connsiteX82" fmla="*/ 451710 w 3448051"/>
              <a:gd name="connsiteY82" fmla="*/ 1816073 h 2663825"/>
              <a:gd name="connsiteX83" fmla="*/ 451710 w 3448051"/>
              <a:gd name="connsiteY83" fmla="*/ 1812305 h 2663825"/>
              <a:gd name="connsiteX84" fmla="*/ 444181 w 3448051"/>
              <a:gd name="connsiteY84" fmla="*/ 1812305 h 2663825"/>
              <a:gd name="connsiteX85" fmla="*/ 624865 w 3448051"/>
              <a:gd name="connsiteY85" fmla="*/ 1687969 h 2663825"/>
              <a:gd name="connsiteX86" fmla="*/ 621101 w 3448051"/>
              <a:gd name="connsiteY86" fmla="*/ 1684201 h 2663825"/>
              <a:gd name="connsiteX87" fmla="*/ 154334 w 3448051"/>
              <a:gd name="connsiteY87" fmla="*/ 1925339 h 2663825"/>
              <a:gd name="connsiteX88" fmla="*/ 158099 w 3448051"/>
              <a:gd name="connsiteY88" fmla="*/ 1936642 h 2663825"/>
              <a:gd name="connsiteX89" fmla="*/ 112928 w 3448051"/>
              <a:gd name="connsiteY89" fmla="*/ 1846216 h 2663825"/>
              <a:gd name="connsiteX90" fmla="*/ 112928 w 3448051"/>
              <a:gd name="connsiteY90" fmla="*/ 1823609 h 2663825"/>
              <a:gd name="connsiteX91" fmla="*/ 124220 w 3448051"/>
              <a:gd name="connsiteY91" fmla="*/ 1827377 h 2663825"/>
              <a:gd name="connsiteX92" fmla="*/ 338782 w 3448051"/>
              <a:gd name="connsiteY92" fmla="*/ 1706807 h 2663825"/>
              <a:gd name="connsiteX93" fmla="*/ 368896 w 3448051"/>
              <a:gd name="connsiteY93" fmla="*/ 1684201 h 2663825"/>
              <a:gd name="connsiteX94" fmla="*/ 346311 w 3448051"/>
              <a:gd name="connsiteY94" fmla="*/ 1684201 h 2663825"/>
              <a:gd name="connsiteX95" fmla="*/ 112928 w 3448051"/>
              <a:gd name="connsiteY95" fmla="*/ 1793467 h 2663825"/>
              <a:gd name="connsiteX96" fmla="*/ 105399 w 3448051"/>
              <a:gd name="connsiteY96" fmla="*/ 1808538 h 2663825"/>
              <a:gd name="connsiteX97" fmla="*/ 82814 w 3448051"/>
              <a:gd name="connsiteY97" fmla="*/ 1763324 h 2663825"/>
              <a:gd name="connsiteX98" fmla="*/ 139277 w 3448051"/>
              <a:gd name="connsiteY98" fmla="*/ 1736950 h 2663825"/>
              <a:gd name="connsiteX99" fmla="*/ 139277 w 3448051"/>
              <a:gd name="connsiteY99" fmla="*/ 1733182 h 2663825"/>
              <a:gd name="connsiteX100" fmla="*/ 71521 w 3448051"/>
              <a:gd name="connsiteY100" fmla="*/ 1736950 h 2663825"/>
              <a:gd name="connsiteX101" fmla="*/ 60228 w 3448051"/>
              <a:gd name="connsiteY101" fmla="*/ 1703040 h 2663825"/>
              <a:gd name="connsiteX102" fmla="*/ 429124 w 3448051"/>
              <a:gd name="connsiteY102" fmla="*/ 1525954 h 2663825"/>
              <a:gd name="connsiteX103" fmla="*/ 425360 w 3448051"/>
              <a:gd name="connsiteY103" fmla="*/ 1518418 h 2663825"/>
              <a:gd name="connsiteX104" fmla="*/ 383953 w 3448051"/>
              <a:gd name="connsiteY104" fmla="*/ 1525954 h 2663825"/>
              <a:gd name="connsiteX105" fmla="*/ 380189 w 3448051"/>
              <a:gd name="connsiteY105" fmla="*/ 1522186 h 2663825"/>
              <a:gd name="connsiteX106" fmla="*/ 402775 w 3448051"/>
              <a:gd name="connsiteY106" fmla="*/ 1503347 h 2663825"/>
              <a:gd name="connsiteX107" fmla="*/ 542052 w 3448051"/>
              <a:gd name="connsiteY107" fmla="*/ 1427991 h 2663825"/>
              <a:gd name="connsiteX108" fmla="*/ 643687 w 3448051"/>
              <a:gd name="connsiteY108" fmla="*/ 1375242 h 2663825"/>
              <a:gd name="connsiteX109" fmla="*/ 636158 w 3448051"/>
              <a:gd name="connsiteY109" fmla="*/ 1352636 h 2663825"/>
              <a:gd name="connsiteX110" fmla="*/ 26350 w 3448051"/>
              <a:gd name="connsiteY110" fmla="*/ 1623916 h 2663825"/>
              <a:gd name="connsiteX111" fmla="*/ 22586 w 3448051"/>
              <a:gd name="connsiteY111" fmla="*/ 1620148 h 2663825"/>
              <a:gd name="connsiteX112" fmla="*/ 628630 w 3448051"/>
              <a:gd name="connsiteY112" fmla="*/ 1330029 h 2663825"/>
              <a:gd name="connsiteX113" fmla="*/ 617337 w 3448051"/>
              <a:gd name="connsiteY113" fmla="*/ 1296119 h 2663825"/>
              <a:gd name="connsiteX114" fmla="*/ 188213 w 3448051"/>
              <a:gd name="connsiteY114" fmla="*/ 1484508 h 2663825"/>
              <a:gd name="connsiteX115" fmla="*/ 184448 w 3448051"/>
              <a:gd name="connsiteY115" fmla="*/ 1480740 h 2663825"/>
              <a:gd name="connsiteX116" fmla="*/ 395246 w 3448051"/>
              <a:gd name="connsiteY116" fmla="*/ 1382778 h 2663825"/>
              <a:gd name="connsiteX117" fmla="*/ 613573 w 3448051"/>
              <a:gd name="connsiteY117" fmla="*/ 1284815 h 2663825"/>
              <a:gd name="connsiteX118" fmla="*/ 602280 w 3448051"/>
              <a:gd name="connsiteY118" fmla="*/ 1258441 h 2663825"/>
              <a:gd name="connsiteX119" fmla="*/ 643687 w 3448051"/>
              <a:gd name="connsiteY119" fmla="*/ 1232066 h 2663825"/>
              <a:gd name="connsiteX120" fmla="*/ 639922 w 3448051"/>
              <a:gd name="connsiteY120" fmla="*/ 1228299 h 2663825"/>
              <a:gd name="connsiteX121" fmla="*/ 3764 w 3448051"/>
              <a:gd name="connsiteY121" fmla="*/ 1529721 h 2663825"/>
              <a:gd name="connsiteX122" fmla="*/ 0 w 3448051"/>
              <a:gd name="connsiteY122" fmla="*/ 1522186 h 2663825"/>
              <a:gd name="connsiteX123" fmla="*/ 82814 w 3448051"/>
              <a:gd name="connsiteY123" fmla="*/ 1484508 h 2663825"/>
              <a:gd name="connsiteX124" fmla="*/ 854484 w 3448051"/>
              <a:gd name="connsiteY124" fmla="*/ 1111497 h 2663825"/>
              <a:gd name="connsiteX125" fmla="*/ 865777 w 3448051"/>
              <a:gd name="connsiteY125" fmla="*/ 1077587 h 2663825"/>
              <a:gd name="connsiteX126" fmla="*/ 843192 w 3448051"/>
              <a:gd name="connsiteY126" fmla="*/ 1028606 h 2663825"/>
              <a:gd name="connsiteX127" fmla="*/ 338782 w 3448051"/>
              <a:gd name="connsiteY127" fmla="*/ 1254673 h 2663825"/>
              <a:gd name="connsiteX128" fmla="*/ 327490 w 3448051"/>
              <a:gd name="connsiteY128" fmla="*/ 1235834 h 2663825"/>
              <a:gd name="connsiteX129" fmla="*/ 52700 w 3448051"/>
              <a:gd name="connsiteY129" fmla="*/ 1360171 h 2663825"/>
              <a:gd name="connsiteX130" fmla="*/ 48935 w 3448051"/>
              <a:gd name="connsiteY130" fmla="*/ 1352636 h 2663825"/>
              <a:gd name="connsiteX131" fmla="*/ 319961 w 3448051"/>
              <a:gd name="connsiteY131" fmla="*/ 1220763 h 2663825"/>
              <a:gd name="connsiteX132" fmla="*/ 304904 w 3448051"/>
              <a:gd name="connsiteY132" fmla="*/ 1183085 h 2663825"/>
              <a:gd name="connsiteX133" fmla="*/ 225855 w 3448051"/>
              <a:gd name="connsiteY133" fmla="*/ 1213227 h 2663825"/>
              <a:gd name="connsiteX134" fmla="*/ 222091 w 3448051"/>
              <a:gd name="connsiteY134" fmla="*/ 1205692 h 2663825"/>
              <a:gd name="connsiteX135" fmla="*/ 301140 w 3448051"/>
              <a:gd name="connsiteY135" fmla="*/ 1171782 h 2663825"/>
              <a:gd name="connsiteX136" fmla="*/ 229619 w 3448051"/>
              <a:gd name="connsiteY136" fmla="*/ 1009767 h 2663825"/>
              <a:gd name="connsiteX137" fmla="*/ 1426650 w 3448051"/>
              <a:gd name="connsiteY137" fmla="*/ 433296 h 2663825"/>
              <a:gd name="connsiteX138" fmla="*/ 1366422 w 3448051"/>
              <a:gd name="connsiteY138" fmla="*/ 459670 h 2663825"/>
              <a:gd name="connsiteX139" fmla="*/ 1362658 w 3448051"/>
              <a:gd name="connsiteY139" fmla="*/ 455902 h 2663825"/>
              <a:gd name="connsiteX140" fmla="*/ 1558399 w 3448051"/>
              <a:gd name="connsiteY140" fmla="*/ 365475 h 2663825"/>
              <a:gd name="connsiteX141" fmla="*/ 1580984 w 3448051"/>
              <a:gd name="connsiteY141" fmla="*/ 354172 h 2663825"/>
              <a:gd name="connsiteX142" fmla="*/ 1810603 w 3448051"/>
              <a:gd name="connsiteY142" fmla="*/ 192157 h 2663825"/>
              <a:gd name="connsiteX143" fmla="*/ 1912238 w 3448051"/>
              <a:gd name="connsiteY143" fmla="*/ 94195 h 2663825"/>
              <a:gd name="connsiteX144" fmla="*/ 2032694 w 3448051"/>
              <a:gd name="connsiteY144" fmla="*/ 3768 h 2663825"/>
              <a:gd name="connsiteX145" fmla="*/ 2055279 w 3448051"/>
              <a:gd name="connsiteY145" fmla="*/ 7536 h 2663825"/>
              <a:gd name="connsiteX146" fmla="*/ 2074101 w 3448051"/>
              <a:gd name="connsiteY146" fmla="*/ 30142 h 2663825"/>
              <a:gd name="connsiteX147" fmla="*/ 2089158 w 3448051"/>
              <a:gd name="connsiteY147" fmla="*/ 37678 h 2663825"/>
              <a:gd name="connsiteX148" fmla="*/ 2085393 w 3448051"/>
              <a:gd name="connsiteY148" fmla="*/ 45214 h 2663825"/>
              <a:gd name="connsiteX149" fmla="*/ 2123036 w 3448051"/>
              <a:gd name="connsiteY149" fmla="*/ 90427 h 2663825"/>
              <a:gd name="connsiteX150" fmla="*/ 2138093 w 3448051"/>
              <a:gd name="connsiteY150" fmla="*/ 105498 h 2663825"/>
              <a:gd name="connsiteX151" fmla="*/ 2243492 w 3448051"/>
              <a:gd name="connsiteY151" fmla="*/ 48981 h 2663825"/>
              <a:gd name="connsiteX152" fmla="*/ 2352655 w 3448051"/>
              <a:gd name="connsiteY152" fmla="*/ 0 h 266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3448051" h="2663825">
                <a:moveTo>
                  <a:pt x="2352655" y="0"/>
                </a:moveTo>
                <a:cubicBezTo>
                  <a:pt x="2379005" y="48981"/>
                  <a:pt x="2405354" y="97963"/>
                  <a:pt x="2427940" y="143176"/>
                </a:cubicBezTo>
                <a:cubicBezTo>
                  <a:pt x="2461818" y="128105"/>
                  <a:pt x="2491932" y="113034"/>
                  <a:pt x="2525810" y="94195"/>
                </a:cubicBezTo>
                <a:cubicBezTo>
                  <a:pt x="2529575" y="105498"/>
                  <a:pt x="2533339" y="113034"/>
                  <a:pt x="2540867" y="124337"/>
                </a:cubicBezTo>
                <a:cubicBezTo>
                  <a:pt x="2548396" y="124337"/>
                  <a:pt x="2555924" y="120569"/>
                  <a:pt x="2567217" y="116802"/>
                </a:cubicBezTo>
                <a:cubicBezTo>
                  <a:pt x="2593567" y="184622"/>
                  <a:pt x="2619917" y="248674"/>
                  <a:pt x="2650031" y="316494"/>
                </a:cubicBezTo>
                <a:cubicBezTo>
                  <a:pt x="2729080" y="263745"/>
                  <a:pt x="2811893" y="214764"/>
                  <a:pt x="2909764" y="192157"/>
                </a:cubicBezTo>
                <a:cubicBezTo>
                  <a:pt x="2943642" y="278816"/>
                  <a:pt x="2973756" y="365475"/>
                  <a:pt x="3007634" y="452135"/>
                </a:cubicBezTo>
                <a:cubicBezTo>
                  <a:pt x="2924821" y="489812"/>
                  <a:pt x="2845771" y="527490"/>
                  <a:pt x="2762958" y="565168"/>
                </a:cubicBezTo>
                <a:cubicBezTo>
                  <a:pt x="2766722" y="576471"/>
                  <a:pt x="2774251" y="584007"/>
                  <a:pt x="2778015" y="595310"/>
                </a:cubicBezTo>
                <a:cubicBezTo>
                  <a:pt x="2717787" y="625453"/>
                  <a:pt x="2657559" y="655595"/>
                  <a:pt x="2597331" y="685737"/>
                </a:cubicBezTo>
                <a:cubicBezTo>
                  <a:pt x="2597331" y="689505"/>
                  <a:pt x="2601095" y="697041"/>
                  <a:pt x="2604860" y="704576"/>
                </a:cubicBezTo>
                <a:cubicBezTo>
                  <a:pt x="2665088" y="674434"/>
                  <a:pt x="2725316" y="640524"/>
                  <a:pt x="2785544" y="610382"/>
                </a:cubicBezTo>
                <a:cubicBezTo>
                  <a:pt x="2789308" y="617917"/>
                  <a:pt x="2796836" y="629220"/>
                  <a:pt x="2804365" y="644292"/>
                </a:cubicBezTo>
                <a:cubicBezTo>
                  <a:pt x="2744137" y="678202"/>
                  <a:pt x="2683909" y="708344"/>
                  <a:pt x="2623681" y="742254"/>
                </a:cubicBezTo>
                <a:cubicBezTo>
                  <a:pt x="2627445" y="757325"/>
                  <a:pt x="2634974" y="772396"/>
                  <a:pt x="2642502" y="787468"/>
                </a:cubicBezTo>
                <a:cubicBezTo>
                  <a:pt x="2706494" y="761093"/>
                  <a:pt x="2770487" y="730951"/>
                  <a:pt x="2826950" y="681969"/>
                </a:cubicBezTo>
                <a:cubicBezTo>
                  <a:pt x="2842007" y="708344"/>
                  <a:pt x="2853300" y="730951"/>
                  <a:pt x="2864593" y="757325"/>
                </a:cubicBezTo>
                <a:cubicBezTo>
                  <a:pt x="2808129" y="787468"/>
                  <a:pt x="2751665" y="817610"/>
                  <a:pt x="2710259" y="870359"/>
                </a:cubicBezTo>
                <a:cubicBezTo>
                  <a:pt x="2721551" y="885430"/>
                  <a:pt x="2729080" y="900501"/>
                  <a:pt x="2736608" y="915572"/>
                </a:cubicBezTo>
                <a:cubicBezTo>
                  <a:pt x="2785544" y="874127"/>
                  <a:pt x="2834479" y="832681"/>
                  <a:pt x="2883414" y="791235"/>
                </a:cubicBezTo>
                <a:cubicBezTo>
                  <a:pt x="2894707" y="806306"/>
                  <a:pt x="2898471" y="821378"/>
                  <a:pt x="2905999" y="832681"/>
                </a:cubicBezTo>
                <a:cubicBezTo>
                  <a:pt x="2875885" y="859055"/>
                  <a:pt x="2842007" y="885430"/>
                  <a:pt x="2811893" y="911804"/>
                </a:cubicBezTo>
                <a:cubicBezTo>
                  <a:pt x="2811893" y="915572"/>
                  <a:pt x="2815657" y="915572"/>
                  <a:pt x="2815657" y="915572"/>
                </a:cubicBezTo>
                <a:cubicBezTo>
                  <a:pt x="2845771" y="892966"/>
                  <a:pt x="2879650" y="870359"/>
                  <a:pt x="2909764" y="843984"/>
                </a:cubicBezTo>
                <a:cubicBezTo>
                  <a:pt x="2917292" y="851520"/>
                  <a:pt x="2921056" y="859055"/>
                  <a:pt x="2924821" y="862823"/>
                </a:cubicBezTo>
                <a:cubicBezTo>
                  <a:pt x="2981284" y="840217"/>
                  <a:pt x="3037748" y="813842"/>
                  <a:pt x="3094212" y="787468"/>
                </a:cubicBezTo>
                <a:cubicBezTo>
                  <a:pt x="3124326" y="855288"/>
                  <a:pt x="3154440" y="923108"/>
                  <a:pt x="3184554" y="987160"/>
                </a:cubicBezTo>
                <a:cubicBezTo>
                  <a:pt x="3222196" y="972089"/>
                  <a:pt x="3259839" y="953250"/>
                  <a:pt x="3297481" y="938179"/>
                </a:cubicBezTo>
                <a:cubicBezTo>
                  <a:pt x="3305010" y="945715"/>
                  <a:pt x="3312538" y="949482"/>
                  <a:pt x="3323831" y="957018"/>
                </a:cubicBezTo>
                <a:cubicBezTo>
                  <a:pt x="3320067" y="957018"/>
                  <a:pt x="3316302" y="960786"/>
                  <a:pt x="3316302" y="960786"/>
                </a:cubicBezTo>
                <a:cubicBezTo>
                  <a:pt x="3316302" y="968321"/>
                  <a:pt x="3323831" y="979625"/>
                  <a:pt x="3323831" y="979625"/>
                </a:cubicBezTo>
                <a:cubicBezTo>
                  <a:pt x="3338888" y="975857"/>
                  <a:pt x="3335124" y="987160"/>
                  <a:pt x="3338888" y="994696"/>
                </a:cubicBezTo>
                <a:cubicBezTo>
                  <a:pt x="3335124" y="994696"/>
                  <a:pt x="3331359" y="994696"/>
                  <a:pt x="3327595" y="994696"/>
                </a:cubicBezTo>
                <a:cubicBezTo>
                  <a:pt x="3335124" y="1017302"/>
                  <a:pt x="3346416" y="1039909"/>
                  <a:pt x="3357709" y="1062516"/>
                </a:cubicBezTo>
                <a:cubicBezTo>
                  <a:pt x="3357709" y="1066284"/>
                  <a:pt x="3365238" y="1066284"/>
                  <a:pt x="3369002" y="1066284"/>
                </a:cubicBezTo>
                <a:cubicBezTo>
                  <a:pt x="3376530" y="1092658"/>
                  <a:pt x="3395352" y="1119033"/>
                  <a:pt x="3399116" y="1149175"/>
                </a:cubicBezTo>
                <a:cubicBezTo>
                  <a:pt x="3402880" y="1171782"/>
                  <a:pt x="3406644" y="1194388"/>
                  <a:pt x="3417937" y="1216995"/>
                </a:cubicBezTo>
                <a:cubicBezTo>
                  <a:pt x="3417937" y="1224531"/>
                  <a:pt x="3417937" y="1239602"/>
                  <a:pt x="3432994" y="1232066"/>
                </a:cubicBezTo>
                <a:cubicBezTo>
                  <a:pt x="3436758" y="1239602"/>
                  <a:pt x="3436758" y="1243370"/>
                  <a:pt x="3436758" y="1250905"/>
                </a:cubicBezTo>
                <a:cubicBezTo>
                  <a:pt x="3436758" y="1258441"/>
                  <a:pt x="3432994" y="1262209"/>
                  <a:pt x="3429230" y="1273512"/>
                </a:cubicBezTo>
                <a:cubicBezTo>
                  <a:pt x="3440523" y="1269744"/>
                  <a:pt x="3444287" y="1269744"/>
                  <a:pt x="3448051" y="1269744"/>
                </a:cubicBezTo>
                <a:cubicBezTo>
                  <a:pt x="3444287" y="1277280"/>
                  <a:pt x="3444287" y="1284815"/>
                  <a:pt x="3440523" y="1299887"/>
                </a:cubicBezTo>
                <a:cubicBezTo>
                  <a:pt x="3429230" y="1303654"/>
                  <a:pt x="3410409" y="1311190"/>
                  <a:pt x="3395352" y="1322493"/>
                </a:cubicBezTo>
                <a:cubicBezTo>
                  <a:pt x="3350181" y="1348868"/>
                  <a:pt x="3308774" y="1382778"/>
                  <a:pt x="3259839" y="1409152"/>
                </a:cubicBezTo>
                <a:cubicBezTo>
                  <a:pt x="3177025" y="1454366"/>
                  <a:pt x="3097976" y="1499579"/>
                  <a:pt x="3011398" y="1544793"/>
                </a:cubicBezTo>
                <a:cubicBezTo>
                  <a:pt x="2755430" y="1676665"/>
                  <a:pt x="2499461" y="1808538"/>
                  <a:pt x="2243492" y="1936642"/>
                </a:cubicBezTo>
                <a:cubicBezTo>
                  <a:pt x="2183264" y="1966785"/>
                  <a:pt x="2119272" y="1989391"/>
                  <a:pt x="2059044" y="2015766"/>
                </a:cubicBezTo>
                <a:cubicBezTo>
                  <a:pt x="2047751" y="2019534"/>
                  <a:pt x="2036458" y="2019534"/>
                  <a:pt x="2025166" y="2023301"/>
                </a:cubicBezTo>
                <a:cubicBezTo>
                  <a:pt x="2021401" y="2019534"/>
                  <a:pt x="2021401" y="2019534"/>
                  <a:pt x="2021401" y="2015766"/>
                </a:cubicBezTo>
                <a:cubicBezTo>
                  <a:pt x="2028930" y="2008230"/>
                  <a:pt x="2036458" y="2000695"/>
                  <a:pt x="2043987" y="1996927"/>
                </a:cubicBezTo>
                <a:cubicBezTo>
                  <a:pt x="2104215" y="1963017"/>
                  <a:pt x="2164443" y="1929107"/>
                  <a:pt x="2224671" y="1895197"/>
                </a:cubicBezTo>
                <a:cubicBezTo>
                  <a:pt x="2337598" y="1831144"/>
                  <a:pt x="2454290" y="1770860"/>
                  <a:pt x="2567217" y="1710575"/>
                </a:cubicBezTo>
                <a:cubicBezTo>
                  <a:pt x="2574746" y="1706807"/>
                  <a:pt x="2578510" y="1703040"/>
                  <a:pt x="2582274" y="1695504"/>
                </a:cubicBezTo>
                <a:cubicBezTo>
                  <a:pt x="2559689" y="1706807"/>
                  <a:pt x="2540867" y="1718111"/>
                  <a:pt x="2518282" y="1729414"/>
                </a:cubicBezTo>
                <a:cubicBezTo>
                  <a:pt x="2333834" y="1808538"/>
                  <a:pt x="2168207" y="1921571"/>
                  <a:pt x="1991287" y="2015766"/>
                </a:cubicBezTo>
                <a:cubicBezTo>
                  <a:pt x="1833189" y="2098657"/>
                  <a:pt x="1675090" y="2181548"/>
                  <a:pt x="1520756" y="2268208"/>
                </a:cubicBezTo>
                <a:cubicBezTo>
                  <a:pt x="1471821" y="2294582"/>
                  <a:pt x="1419122" y="2317189"/>
                  <a:pt x="1377715" y="2354867"/>
                </a:cubicBezTo>
                <a:cubicBezTo>
                  <a:pt x="1325015" y="2396312"/>
                  <a:pt x="1264787" y="2426455"/>
                  <a:pt x="1208324" y="2464132"/>
                </a:cubicBezTo>
                <a:cubicBezTo>
                  <a:pt x="1163153" y="2490507"/>
                  <a:pt x="1114218" y="2520649"/>
                  <a:pt x="1069047" y="2547024"/>
                </a:cubicBezTo>
                <a:cubicBezTo>
                  <a:pt x="1061518" y="2550792"/>
                  <a:pt x="1057754" y="2554559"/>
                  <a:pt x="1050225" y="2558327"/>
                </a:cubicBezTo>
                <a:cubicBezTo>
                  <a:pt x="1016347" y="2577166"/>
                  <a:pt x="986233" y="2592237"/>
                  <a:pt x="952355" y="2607308"/>
                </a:cubicBezTo>
                <a:cubicBezTo>
                  <a:pt x="914712" y="2626147"/>
                  <a:pt x="877070" y="2641218"/>
                  <a:pt x="839427" y="2660057"/>
                </a:cubicBezTo>
                <a:cubicBezTo>
                  <a:pt x="831899" y="2660057"/>
                  <a:pt x="828135" y="2663825"/>
                  <a:pt x="820606" y="2663825"/>
                </a:cubicBezTo>
                <a:cubicBezTo>
                  <a:pt x="798021" y="2611076"/>
                  <a:pt x="775435" y="2558327"/>
                  <a:pt x="749085" y="2505578"/>
                </a:cubicBezTo>
                <a:cubicBezTo>
                  <a:pt x="677565" y="2554559"/>
                  <a:pt x="606044" y="2603541"/>
                  <a:pt x="534523" y="2652522"/>
                </a:cubicBezTo>
                <a:cubicBezTo>
                  <a:pt x="511938" y="2618612"/>
                  <a:pt x="493117" y="2588469"/>
                  <a:pt x="474295" y="2558327"/>
                </a:cubicBezTo>
                <a:cubicBezTo>
                  <a:pt x="466767" y="2543256"/>
                  <a:pt x="459238" y="2528185"/>
                  <a:pt x="447946" y="2509346"/>
                </a:cubicBezTo>
                <a:cubicBezTo>
                  <a:pt x="410303" y="2524417"/>
                  <a:pt x="368896" y="2539488"/>
                  <a:pt x="327490" y="2558327"/>
                </a:cubicBezTo>
                <a:cubicBezTo>
                  <a:pt x="391482" y="2392545"/>
                  <a:pt x="451710" y="2230530"/>
                  <a:pt x="515702" y="2068515"/>
                </a:cubicBezTo>
                <a:cubicBezTo>
                  <a:pt x="511938" y="2064747"/>
                  <a:pt x="504409" y="2060979"/>
                  <a:pt x="504409" y="2053444"/>
                </a:cubicBezTo>
                <a:cubicBezTo>
                  <a:pt x="496881" y="2019534"/>
                  <a:pt x="478060" y="1989391"/>
                  <a:pt x="455474" y="1959249"/>
                </a:cubicBezTo>
                <a:cubicBezTo>
                  <a:pt x="447946" y="1951714"/>
                  <a:pt x="444181" y="1951714"/>
                  <a:pt x="432889" y="1955481"/>
                </a:cubicBezTo>
                <a:cubicBezTo>
                  <a:pt x="365132" y="1985624"/>
                  <a:pt x="297376" y="2015766"/>
                  <a:pt x="229619" y="2049676"/>
                </a:cubicBezTo>
                <a:cubicBezTo>
                  <a:pt x="222091" y="2049676"/>
                  <a:pt x="218327" y="2053444"/>
                  <a:pt x="207034" y="2057212"/>
                </a:cubicBezTo>
                <a:cubicBezTo>
                  <a:pt x="203270" y="2042140"/>
                  <a:pt x="195741" y="2030837"/>
                  <a:pt x="188213" y="2015766"/>
                </a:cubicBezTo>
                <a:cubicBezTo>
                  <a:pt x="267262" y="1978088"/>
                  <a:pt x="338782" y="1944178"/>
                  <a:pt x="414067" y="1910268"/>
                </a:cubicBezTo>
                <a:cubicBezTo>
                  <a:pt x="410303" y="1902732"/>
                  <a:pt x="410303" y="1895197"/>
                  <a:pt x="399010" y="1898965"/>
                </a:cubicBezTo>
                <a:cubicBezTo>
                  <a:pt x="327490" y="1932875"/>
                  <a:pt x="255969" y="1963017"/>
                  <a:pt x="180684" y="1996927"/>
                </a:cubicBezTo>
                <a:cubicBezTo>
                  <a:pt x="176920" y="1981856"/>
                  <a:pt x="169391" y="1966785"/>
                  <a:pt x="165627" y="1951714"/>
                </a:cubicBezTo>
                <a:cubicBezTo>
                  <a:pt x="169391" y="1951714"/>
                  <a:pt x="176920" y="1951714"/>
                  <a:pt x="184448" y="1951714"/>
                </a:cubicBezTo>
                <a:cubicBezTo>
                  <a:pt x="252205" y="1917803"/>
                  <a:pt x="319961" y="1887661"/>
                  <a:pt x="391482" y="1853751"/>
                </a:cubicBezTo>
                <a:cubicBezTo>
                  <a:pt x="410303" y="1846216"/>
                  <a:pt x="432889" y="1827377"/>
                  <a:pt x="451710" y="1816073"/>
                </a:cubicBezTo>
                <a:cubicBezTo>
                  <a:pt x="451710" y="1812305"/>
                  <a:pt x="451710" y="1812305"/>
                  <a:pt x="451710" y="1812305"/>
                </a:cubicBezTo>
                <a:cubicBezTo>
                  <a:pt x="447946" y="1812305"/>
                  <a:pt x="444181" y="1812305"/>
                  <a:pt x="444181" y="1812305"/>
                </a:cubicBezTo>
                <a:cubicBezTo>
                  <a:pt x="504409" y="1774628"/>
                  <a:pt x="564637" y="1733182"/>
                  <a:pt x="624865" y="1687969"/>
                </a:cubicBezTo>
                <a:cubicBezTo>
                  <a:pt x="624865" y="1687969"/>
                  <a:pt x="621101" y="1687969"/>
                  <a:pt x="621101" y="1684201"/>
                </a:cubicBezTo>
                <a:cubicBezTo>
                  <a:pt x="466767" y="1763324"/>
                  <a:pt x="312433" y="1842448"/>
                  <a:pt x="154334" y="1925339"/>
                </a:cubicBezTo>
                <a:cubicBezTo>
                  <a:pt x="154334" y="1925339"/>
                  <a:pt x="158099" y="1932875"/>
                  <a:pt x="158099" y="1936642"/>
                </a:cubicBezTo>
                <a:cubicBezTo>
                  <a:pt x="143042" y="1906500"/>
                  <a:pt x="127985" y="1876358"/>
                  <a:pt x="112928" y="1846216"/>
                </a:cubicBezTo>
                <a:cubicBezTo>
                  <a:pt x="112928" y="1838680"/>
                  <a:pt x="112928" y="1831144"/>
                  <a:pt x="112928" y="1823609"/>
                </a:cubicBezTo>
                <a:cubicBezTo>
                  <a:pt x="116692" y="1827377"/>
                  <a:pt x="120456" y="1831144"/>
                  <a:pt x="124220" y="1827377"/>
                </a:cubicBezTo>
                <a:cubicBezTo>
                  <a:pt x="199505" y="1793467"/>
                  <a:pt x="274790" y="1755789"/>
                  <a:pt x="338782" y="1706807"/>
                </a:cubicBezTo>
                <a:cubicBezTo>
                  <a:pt x="350075" y="1699272"/>
                  <a:pt x="357604" y="1691736"/>
                  <a:pt x="368896" y="1684201"/>
                </a:cubicBezTo>
                <a:cubicBezTo>
                  <a:pt x="357604" y="1680433"/>
                  <a:pt x="350075" y="1680433"/>
                  <a:pt x="346311" y="1684201"/>
                </a:cubicBezTo>
                <a:cubicBezTo>
                  <a:pt x="267262" y="1721879"/>
                  <a:pt x="188213" y="1755789"/>
                  <a:pt x="112928" y="1793467"/>
                </a:cubicBezTo>
                <a:cubicBezTo>
                  <a:pt x="109163" y="1797234"/>
                  <a:pt x="105399" y="1801002"/>
                  <a:pt x="105399" y="1808538"/>
                </a:cubicBezTo>
                <a:cubicBezTo>
                  <a:pt x="97871" y="1793467"/>
                  <a:pt x="90342" y="1778395"/>
                  <a:pt x="82814" y="1763324"/>
                </a:cubicBezTo>
                <a:cubicBezTo>
                  <a:pt x="101635" y="1752021"/>
                  <a:pt x="120456" y="1744485"/>
                  <a:pt x="139277" y="1736950"/>
                </a:cubicBezTo>
                <a:cubicBezTo>
                  <a:pt x="139277" y="1736950"/>
                  <a:pt x="139277" y="1736950"/>
                  <a:pt x="139277" y="1733182"/>
                </a:cubicBezTo>
                <a:cubicBezTo>
                  <a:pt x="120456" y="1736950"/>
                  <a:pt x="97871" y="1736950"/>
                  <a:pt x="71521" y="1736950"/>
                </a:cubicBezTo>
                <a:cubicBezTo>
                  <a:pt x="67757" y="1729414"/>
                  <a:pt x="63992" y="1714343"/>
                  <a:pt x="60228" y="1703040"/>
                </a:cubicBezTo>
                <a:cubicBezTo>
                  <a:pt x="184448" y="1642755"/>
                  <a:pt x="304904" y="1582470"/>
                  <a:pt x="429124" y="1525954"/>
                </a:cubicBezTo>
                <a:cubicBezTo>
                  <a:pt x="429124" y="1522186"/>
                  <a:pt x="425360" y="1522186"/>
                  <a:pt x="425360" y="1518418"/>
                </a:cubicBezTo>
                <a:cubicBezTo>
                  <a:pt x="410303" y="1522186"/>
                  <a:pt x="399010" y="1522186"/>
                  <a:pt x="383953" y="1525954"/>
                </a:cubicBezTo>
                <a:cubicBezTo>
                  <a:pt x="383953" y="1525954"/>
                  <a:pt x="380189" y="1522186"/>
                  <a:pt x="380189" y="1522186"/>
                </a:cubicBezTo>
                <a:cubicBezTo>
                  <a:pt x="387718" y="1514650"/>
                  <a:pt x="395246" y="1507115"/>
                  <a:pt x="402775" y="1503347"/>
                </a:cubicBezTo>
                <a:cubicBezTo>
                  <a:pt x="447946" y="1476972"/>
                  <a:pt x="496881" y="1450598"/>
                  <a:pt x="542052" y="1427991"/>
                </a:cubicBezTo>
                <a:cubicBezTo>
                  <a:pt x="575930" y="1409152"/>
                  <a:pt x="609808" y="1394081"/>
                  <a:pt x="643687" y="1375242"/>
                </a:cubicBezTo>
                <a:cubicBezTo>
                  <a:pt x="643687" y="1367707"/>
                  <a:pt x="639922" y="1360171"/>
                  <a:pt x="636158" y="1352636"/>
                </a:cubicBezTo>
                <a:cubicBezTo>
                  <a:pt x="432889" y="1443062"/>
                  <a:pt x="229619" y="1533489"/>
                  <a:pt x="26350" y="1623916"/>
                </a:cubicBezTo>
                <a:cubicBezTo>
                  <a:pt x="22586" y="1623916"/>
                  <a:pt x="22586" y="1620148"/>
                  <a:pt x="22586" y="1620148"/>
                </a:cubicBezTo>
                <a:cubicBezTo>
                  <a:pt x="222091" y="1522186"/>
                  <a:pt x="425360" y="1427991"/>
                  <a:pt x="628630" y="1330029"/>
                </a:cubicBezTo>
                <a:cubicBezTo>
                  <a:pt x="624865" y="1318725"/>
                  <a:pt x="621101" y="1307422"/>
                  <a:pt x="617337" y="1296119"/>
                </a:cubicBezTo>
                <a:cubicBezTo>
                  <a:pt x="474295" y="1360171"/>
                  <a:pt x="331254" y="1424223"/>
                  <a:pt x="188213" y="1484508"/>
                </a:cubicBezTo>
                <a:cubicBezTo>
                  <a:pt x="184448" y="1484508"/>
                  <a:pt x="184448" y="1480740"/>
                  <a:pt x="184448" y="1480740"/>
                </a:cubicBezTo>
                <a:cubicBezTo>
                  <a:pt x="255969" y="1446830"/>
                  <a:pt x="327490" y="1416688"/>
                  <a:pt x="395246" y="1382778"/>
                </a:cubicBezTo>
                <a:cubicBezTo>
                  <a:pt x="466767" y="1348868"/>
                  <a:pt x="538288" y="1318725"/>
                  <a:pt x="613573" y="1284815"/>
                </a:cubicBezTo>
                <a:cubicBezTo>
                  <a:pt x="609808" y="1277280"/>
                  <a:pt x="606044" y="1265976"/>
                  <a:pt x="602280" y="1258441"/>
                </a:cubicBezTo>
                <a:cubicBezTo>
                  <a:pt x="617337" y="1250905"/>
                  <a:pt x="628630" y="1239602"/>
                  <a:pt x="643687" y="1232066"/>
                </a:cubicBezTo>
                <a:cubicBezTo>
                  <a:pt x="643687" y="1232066"/>
                  <a:pt x="639922" y="1232066"/>
                  <a:pt x="639922" y="1228299"/>
                </a:cubicBezTo>
                <a:cubicBezTo>
                  <a:pt x="429124" y="1330029"/>
                  <a:pt x="218327" y="1427991"/>
                  <a:pt x="3764" y="1529721"/>
                </a:cubicBezTo>
                <a:cubicBezTo>
                  <a:pt x="3764" y="1525954"/>
                  <a:pt x="3764" y="1522186"/>
                  <a:pt x="0" y="1522186"/>
                </a:cubicBezTo>
                <a:cubicBezTo>
                  <a:pt x="26350" y="1510883"/>
                  <a:pt x="56464" y="1495811"/>
                  <a:pt x="82814" y="1484508"/>
                </a:cubicBezTo>
                <a:cubicBezTo>
                  <a:pt x="338782" y="1360171"/>
                  <a:pt x="598516" y="1235834"/>
                  <a:pt x="854484" y="1111497"/>
                </a:cubicBezTo>
                <a:cubicBezTo>
                  <a:pt x="877070" y="1100194"/>
                  <a:pt x="877070" y="1100194"/>
                  <a:pt x="865777" y="1077587"/>
                </a:cubicBezTo>
                <a:cubicBezTo>
                  <a:pt x="858249" y="1062516"/>
                  <a:pt x="850720" y="1047445"/>
                  <a:pt x="843192" y="1028606"/>
                </a:cubicBezTo>
                <a:cubicBezTo>
                  <a:pt x="673801" y="1103962"/>
                  <a:pt x="508174" y="1179317"/>
                  <a:pt x="338782" y="1254673"/>
                </a:cubicBezTo>
                <a:cubicBezTo>
                  <a:pt x="335018" y="1247137"/>
                  <a:pt x="331254" y="1243370"/>
                  <a:pt x="327490" y="1235834"/>
                </a:cubicBezTo>
                <a:cubicBezTo>
                  <a:pt x="237148" y="1277280"/>
                  <a:pt x="143042" y="1318725"/>
                  <a:pt x="52700" y="1360171"/>
                </a:cubicBezTo>
                <a:cubicBezTo>
                  <a:pt x="52700" y="1356403"/>
                  <a:pt x="48935" y="1356403"/>
                  <a:pt x="48935" y="1352636"/>
                </a:cubicBezTo>
                <a:cubicBezTo>
                  <a:pt x="139277" y="1311190"/>
                  <a:pt x="229619" y="1265976"/>
                  <a:pt x="319961" y="1220763"/>
                </a:cubicBezTo>
                <a:cubicBezTo>
                  <a:pt x="316197" y="1209460"/>
                  <a:pt x="308668" y="1194388"/>
                  <a:pt x="304904" y="1183085"/>
                </a:cubicBezTo>
                <a:cubicBezTo>
                  <a:pt x="278554" y="1190621"/>
                  <a:pt x="252205" y="1201924"/>
                  <a:pt x="225855" y="1213227"/>
                </a:cubicBezTo>
                <a:cubicBezTo>
                  <a:pt x="222091" y="1209460"/>
                  <a:pt x="222091" y="1209460"/>
                  <a:pt x="222091" y="1205692"/>
                </a:cubicBezTo>
                <a:cubicBezTo>
                  <a:pt x="248440" y="1194388"/>
                  <a:pt x="274790" y="1183085"/>
                  <a:pt x="301140" y="1171782"/>
                </a:cubicBezTo>
                <a:cubicBezTo>
                  <a:pt x="274790" y="1119033"/>
                  <a:pt x="252205" y="1066284"/>
                  <a:pt x="229619" y="1009767"/>
                </a:cubicBezTo>
                <a:cubicBezTo>
                  <a:pt x="636158" y="828913"/>
                  <a:pt x="1046461" y="659363"/>
                  <a:pt x="1426650" y="433296"/>
                </a:cubicBezTo>
                <a:cubicBezTo>
                  <a:pt x="1407829" y="440831"/>
                  <a:pt x="1385243" y="448367"/>
                  <a:pt x="1366422" y="459670"/>
                </a:cubicBezTo>
                <a:cubicBezTo>
                  <a:pt x="1362658" y="455902"/>
                  <a:pt x="1362658" y="455902"/>
                  <a:pt x="1362658" y="455902"/>
                </a:cubicBezTo>
                <a:cubicBezTo>
                  <a:pt x="1430414" y="425760"/>
                  <a:pt x="1494407" y="395618"/>
                  <a:pt x="1558399" y="365475"/>
                </a:cubicBezTo>
                <a:cubicBezTo>
                  <a:pt x="1565927" y="361708"/>
                  <a:pt x="1573456" y="357940"/>
                  <a:pt x="1580984" y="354172"/>
                </a:cubicBezTo>
                <a:cubicBezTo>
                  <a:pt x="1656269" y="297655"/>
                  <a:pt x="1735318" y="248674"/>
                  <a:pt x="1810603" y="192157"/>
                </a:cubicBezTo>
                <a:cubicBezTo>
                  <a:pt x="1848246" y="162015"/>
                  <a:pt x="1878360" y="128105"/>
                  <a:pt x="1912238" y="94195"/>
                </a:cubicBezTo>
                <a:cubicBezTo>
                  <a:pt x="1946116" y="56517"/>
                  <a:pt x="1983759" y="22607"/>
                  <a:pt x="2032694" y="3768"/>
                </a:cubicBezTo>
                <a:cubicBezTo>
                  <a:pt x="2043987" y="0"/>
                  <a:pt x="2047751" y="0"/>
                  <a:pt x="2055279" y="7536"/>
                </a:cubicBezTo>
                <a:cubicBezTo>
                  <a:pt x="2059044" y="15071"/>
                  <a:pt x="2066572" y="22607"/>
                  <a:pt x="2074101" y="30142"/>
                </a:cubicBezTo>
                <a:cubicBezTo>
                  <a:pt x="2077865" y="33910"/>
                  <a:pt x="2081629" y="33910"/>
                  <a:pt x="2089158" y="37678"/>
                </a:cubicBezTo>
                <a:cubicBezTo>
                  <a:pt x="2089158" y="41446"/>
                  <a:pt x="2085393" y="45214"/>
                  <a:pt x="2085393" y="45214"/>
                </a:cubicBezTo>
                <a:cubicBezTo>
                  <a:pt x="2100450" y="60285"/>
                  <a:pt x="2111743" y="75356"/>
                  <a:pt x="2123036" y="90427"/>
                </a:cubicBezTo>
                <a:cubicBezTo>
                  <a:pt x="2126800" y="94195"/>
                  <a:pt x="2130564" y="101730"/>
                  <a:pt x="2138093" y="105498"/>
                </a:cubicBezTo>
                <a:cubicBezTo>
                  <a:pt x="2171971" y="86659"/>
                  <a:pt x="2209614" y="67820"/>
                  <a:pt x="2243492" y="48981"/>
                </a:cubicBezTo>
                <a:cubicBezTo>
                  <a:pt x="2281134" y="30142"/>
                  <a:pt x="2315013" y="15071"/>
                  <a:pt x="2352655" y="0"/>
                </a:cubicBezTo>
                <a:close/>
              </a:path>
            </a:pathLst>
          </a:custGeom>
          <a:pattFill prst="lgCheck">
            <a:fgClr>
              <a:schemeClr val="bg2">
                <a:lumMod val="90000"/>
              </a:schemeClr>
            </a:fgClr>
            <a:bgClr>
              <a:schemeClr val="bg1"/>
            </a:bgClr>
          </a:patt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smtClean="0"/>
              <a:t>Drag &amp; </a:t>
            </a:r>
            <a:r>
              <a:rPr lang="en-US" smtClean="0"/>
              <a:t>Drop picture</a:t>
            </a:r>
            <a:endParaRPr lang="en-US"/>
          </a:p>
        </p:txBody>
      </p:sp>
    </p:spTree>
    <p:extLst>
      <p:ext uri="{BB962C8B-B14F-4D97-AF65-F5344CB8AC3E}">
        <p14:creationId xmlns:p14="http://schemas.microsoft.com/office/powerpoint/2010/main" val="351158809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470E0C-7F92-4D20-89A1-B8213264E95F}" type="datetimeFigureOut">
              <a:rPr lang="zh-CN" altLang="en-US" smtClean="0"/>
              <a:t>2017-11-12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D5CDC3-C99B-4E59-8FEA-4F325E3977D6}" type="slidenum">
              <a:rPr lang="zh-CN" altLang="en-US" smtClean="0"/>
              <a:t>‹#›</a:t>
            </a:fld>
            <a:endParaRPr lang="zh-CN" altLang="en-US"/>
          </a:p>
        </p:txBody>
      </p:sp>
    </p:spTree>
    <p:extLst>
      <p:ext uri="{BB962C8B-B14F-4D97-AF65-F5344CB8AC3E}">
        <p14:creationId xmlns:p14="http://schemas.microsoft.com/office/powerpoint/2010/main" val="1659430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63" r:id="rId10"/>
    <p:sldLayoutId id="2147483664" r:id="rId11"/>
    <p:sldLayoutId id="2147483655" r:id="rId12"/>
    <p:sldLayoutId id="2147483666" r:id="rId13"/>
    <p:sldLayoutId id="2147483667" r:id="rId14"/>
    <p:sldLayoutId id="2147483668" r:id="rId15"/>
    <p:sldLayoutId id="2147483669" r:id="rId16"/>
    <p:sldLayoutId id="2147483672" r:id="rId17"/>
    <p:sldLayoutId id="2147483671" r:id="rId18"/>
    <p:sldLayoutId id="2147483670" r:id="rId19"/>
    <p:sldLayoutId id="2147483656" r:id="rId20"/>
    <p:sldLayoutId id="2147483657" r:id="rId21"/>
    <p:sldLayoutId id="2147483658" r:id="rId22"/>
    <p:sldLayoutId id="2147483659" r:id="rId23"/>
    <p:sldLayoutId id="2147483665" r:id="rId24"/>
  </p:sldLayoutIdLst>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hemeOverride" Target="../theme/themeOverride1.xml"/><Relationship Id="rId5" Type="http://schemas.openxmlformats.org/officeDocument/2006/relationships/image" Target="../media/image10.pn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4.jp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28.jpeg"/><Relationship Id="rId5" Type="http://schemas.openxmlformats.org/officeDocument/2006/relationships/image" Target="../media/image23.jp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3000" r="-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b="26273"/>
          <a:stretch/>
        </p:blipFill>
        <p:spPr>
          <a:xfrm>
            <a:off x="902092" y="1233525"/>
            <a:ext cx="5800464" cy="1684935"/>
          </a:xfrm>
          <a:prstGeom prst="rect">
            <a:avLst/>
          </a:prstGeom>
          <a:effectLst>
            <a:outerShdw blurRad="63500" sx="102000" sy="102000" algn="ctr" rotWithShape="0">
              <a:prstClr val="black">
                <a:alpha val="40000"/>
              </a:prstClr>
            </a:outerShdw>
          </a:effectLst>
        </p:spPr>
      </p:pic>
      <p:sp>
        <p:nvSpPr>
          <p:cNvPr id="7" name="矩形 6"/>
          <p:cNvSpPr/>
          <p:nvPr/>
        </p:nvSpPr>
        <p:spPr>
          <a:xfrm>
            <a:off x="700433" y="2926080"/>
            <a:ext cx="6417142" cy="923330"/>
          </a:xfrm>
          <a:prstGeom prst="rect">
            <a:avLst/>
          </a:prstGeom>
        </p:spPr>
        <p:txBody>
          <a:bodyPr wrap="none">
            <a:spAutoFit/>
          </a:bodyPr>
          <a:lstStyle/>
          <a:p>
            <a:pPr lvl="0" algn="ctr" fontAlgn="base">
              <a:spcBef>
                <a:spcPct val="0"/>
              </a:spcBef>
              <a:spcAft>
                <a:spcPct val="0"/>
              </a:spcAft>
            </a:pPr>
            <a:r>
              <a:rPr lang="zh-CN" altLang="en-US" sz="5400" dirty="0">
                <a:solidFill>
                  <a:srgbClr val="B71D20"/>
                </a:solidFill>
                <a:latin typeface="方正粗谭黑简体" panose="02000000000000000000" pitchFamily="2" charset="-122"/>
                <a:ea typeface="方正粗谭黑简体" panose="02000000000000000000" pitchFamily="2" charset="-122"/>
              </a:rPr>
              <a:t>圣诞节英文</a:t>
            </a:r>
            <a:r>
              <a:rPr lang="zh-CN" altLang="en-US" sz="5400" dirty="0" smtClean="0">
                <a:solidFill>
                  <a:srgbClr val="B71D20"/>
                </a:solidFill>
                <a:latin typeface="方正粗谭黑简体" panose="02000000000000000000" pitchFamily="2" charset="-122"/>
                <a:ea typeface="方正粗谭黑简体" panose="02000000000000000000" pitchFamily="2" charset="-122"/>
              </a:rPr>
              <a:t>介绍模板</a:t>
            </a:r>
            <a:endParaRPr lang="zh-CN" altLang="en-US" sz="5400" dirty="0">
              <a:solidFill>
                <a:srgbClr val="B71D20"/>
              </a:solidFill>
              <a:latin typeface="方正粗谭黑简体" panose="02000000000000000000" pitchFamily="2" charset="-122"/>
              <a:ea typeface="方正粗谭黑简体" panose="02000000000000000000" pitchFamily="2" charset="-122"/>
            </a:endParaRPr>
          </a:p>
        </p:txBody>
      </p:sp>
      <p:sp>
        <p:nvSpPr>
          <p:cNvPr id="8" name="TextBox 35"/>
          <p:cNvSpPr txBox="1"/>
          <p:nvPr/>
        </p:nvSpPr>
        <p:spPr>
          <a:xfrm>
            <a:off x="1657258" y="3764344"/>
            <a:ext cx="4290131" cy="600164"/>
          </a:xfrm>
          <a:prstGeom prst="rect">
            <a:avLst/>
          </a:prstGeom>
          <a:noFill/>
        </p:spPr>
        <p:txBody>
          <a:bodyPr wrap="square" rtlCol="0">
            <a:spAutoFit/>
          </a:bodyPr>
          <a:lstStyle/>
          <a:p>
            <a:pPr algn="r">
              <a:lnSpc>
                <a:spcPct val="150000"/>
              </a:lnSpc>
            </a:pPr>
            <a:r>
              <a:rPr lang="fr-CA" sz="1100" spc="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Fap squid organic 8-bit four loko, etsy thundercats. Try-hard everyday carrpost-ironicy stumptown jean. </a:t>
            </a:r>
          </a:p>
        </p:txBody>
      </p:sp>
      <p:pic>
        <p:nvPicPr>
          <p:cNvPr id="2" name="Springloll - Merry Merry Christmas (inst.) - instrument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600" y="-1038225"/>
            <a:ext cx="609600" cy="609600"/>
          </a:xfrm>
          <a:prstGeom prst="rect">
            <a:avLst/>
          </a:prstGeom>
        </p:spPr>
      </p:pic>
    </p:spTree>
    <p:extLst>
      <p:ext uri="{BB962C8B-B14F-4D97-AF65-F5344CB8AC3E}">
        <p14:creationId xmlns:p14="http://schemas.microsoft.com/office/powerpoint/2010/main" val="96142326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3">
                <p:cTn id="25" fill="hold" display="0">
                  <p:stCondLst>
                    <p:cond delay="indefinite"/>
                  </p:stCondLst>
                  <p:endCondLst>
                    <p:cond evt="onStopAudio" delay="0">
                      <p:tgtEl>
                        <p:sldTgt/>
                      </p:tgtEl>
                    </p:cond>
                  </p:endCondLst>
                </p:cTn>
                <p:tgtEl>
                  <p:spTgt spid="2"/>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6962" r="6962"/>
          <a:stretch>
            <a:fillRect/>
          </a:stretch>
        </p:blipFill>
        <p:spPr/>
      </p:pic>
      <p:sp>
        <p:nvSpPr>
          <p:cNvPr id="3" name="Text Box 10"/>
          <p:cNvSpPr txBox="1">
            <a:spLocks noChangeArrowheads="1"/>
          </p:cNvSpPr>
          <p:nvPr/>
        </p:nvSpPr>
        <p:spPr bwMode="auto">
          <a:xfrm>
            <a:off x="817900" y="2298700"/>
            <a:ext cx="5040313"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smtClean="0">
                <a:solidFill>
                  <a:srgbClr val="C00000"/>
                </a:solidFill>
                <a:latin typeface="Calibri" panose="020F0502020204030204" pitchFamily="34" charset="0"/>
                <a:sym typeface="Constantia" panose="02030602050306030303" pitchFamily="18" charset="0"/>
              </a:rPr>
              <a:t>The first Christmas hymns were written in the 5thCentury .Originally composed in </a:t>
            </a:r>
            <a:r>
              <a:rPr lang="en-US" altLang="zh-CN" dirty="0" err="1" smtClean="0">
                <a:solidFill>
                  <a:srgbClr val="C00000"/>
                </a:solidFill>
                <a:latin typeface="Calibri" panose="020F0502020204030204" pitchFamily="34" charset="0"/>
                <a:sym typeface="Constantia" panose="02030602050306030303" pitchFamily="18" charset="0"/>
              </a:rPr>
              <a:t>Latin,they</a:t>
            </a:r>
            <a:r>
              <a:rPr lang="en-US" altLang="zh-CN" dirty="0" smtClean="0">
                <a:solidFill>
                  <a:srgbClr val="C00000"/>
                </a:solidFill>
                <a:latin typeface="Calibri" panose="020F0502020204030204" pitchFamily="34" charset="0"/>
                <a:sym typeface="Constantia" panose="02030602050306030303" pitchFamily="18" charset="0"/>
              </a:rPr>
              <a:t> contained primarily theological</a:t>
            </a:r>
            <a:r>
              <a:rPr lang="zh-CN" altLang="en-US" dirty="0" smtClean="0">
                <a:solidFill>
                  <a:srgbClr val="C00000"/>
                </a:solidFill>
                <a:latin typeface="Calibri" panose="020F0502020204030204" pitchFamily="34" charset="0"/>
                <a:sym typeface="Constantia" panose="02030602050306030303" pitchFamily="18" charset="0"/>
              </a:rPr>
              <a:t>（ </a:t>
            </a:r>
            <a:r>
              <a:rPr lang="en-US" altLang="zh-CN" dirty="0" smtClean="0">
                <a:solidFill>
                  <a:srgbClr val="C00000"/>
                </a:solidFill>
                <a:latin typeface="Calibri" panose="020F0502020204030204" pitchFamily="34" charset="0"/>
                <a:sym typeface="Constantia" panose="02030602050306030303" pitchFamily="18" charset="0"/>
              </a:rPr>
              <a:t>[</a:t>
            </a:r>
            <a:r>
              <a:rPr lang="el-GR" altLang="zh-CN" dirty="0" smtClean="0">
                <a:solidFill>
                  <a:srgbClr val="C00000"/>
                </a:solidFill>
                <a:latin typeface="Calibri" panose="020F0502020204030204" pitchFamily="34" charset="0"/>
                <a:sym typeface="Constantia" panose="02030602050306030303" pitchFamily="18" charset="0"/>
              </a:rPr>
              <a:t>θ</a:t>
            </a:r>
            <a:r>
              <a:rPr lang="en-US" altLang="zh-CN" dirty="0" smtClean="0">
                <a:solidFill>
                  <a:srgbClr val="C00000"/>
                </a:solidFill>
                <a:latin typeface="Calibri" panose="020F0502020204030204" pitchFamily="34" charset="0"/>
                <a:sym typeface="Constantia" panose="02030602050306030303" pitchFamily="18" charset="0"/>
              </a:rPr>
              <a:t>i:ə'lɔdʒikəl]</a:t>
            </a:r>
            <a:r>
              <a:rPr lang="zh-CN" altLang="en-US" dirty="0" smtClean="0">
                <a:solidFill>
                  <a:srgbClr val="C00000"/>
                </a:solidFill>
                <a:latin typeface="Calibri" panose="020F0502020204030204" pitchFamily="34" charset="0"/>
                <a:sym typeface="Constantia" panose="02030602050306030303" pitchFamily="18" charset="0"/>
              </a:rPr>
              <a:t>神学的） </a:t>
            </a:r>
            <a:r>
              <a:rPr lang="en-US" altLang="zh-CN" dirty="0" smtClean="0">
                <a:solidFill>
                  <a:srgbClr val="C00000"/>
                </a:solidFill>
                <a:latin typeface="Calibri" panose="020F0502020204030204" pitchFamily="34" charset="0"/>
                <a:sym typeface="Constantia" panose="02030602050306030303" pitchFamily="18" charset="0"/>
              </a:rPr>
              <a:t>topics.</a:t>
            </a:r>
          </a:p>
          <a:p>
            <a:pPr eaLnBrk="1" hangingPunct="1"/>
            <a:endParaRPr lang="zh-CN" altLang="en-US" b="1" dirty="0">
              <a:latin typeface="Calibri" panose="020F0502020204030204" pitchFamily="34" charset="0"/>
              <a:sym typeface="华文新魏" panose="02010800040101010101" pitchFamily="2" charset="-122"/>
            </a:endParaRPr>
          </a:p>
        </p:txBody>
      </p:sp>
      <p:sp>
        <p:nvSpPr>
          <p:cNvPr id="4" name="TextBox 36"/>
          <p:cNvSpPr txBox="1"/>
          <p:nvPr/>
        </p:nvSpPr>
        <p:spPr>
          <a:xfrm>
            <a:off x="817900" y="3563074"/>
            <a:ext cx="5040313" cy="923330"/>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第一个圣诞节赞美诗写于公元前</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5</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世纪。原本用拉丁文组成，他们中主要神学议题</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668" y="3429000"/>
            <a:ext cx="4943077" cy="4393846"/>
          </a:xfrm>
          <a:prstGeom prst="rect">
            <a:avLst/>
          </a:prstGeom>
        </p:spPr>
      </p:pic>
      <p:sp>
        <p:nvSpPr>
          <p:cNvPr id="6" name="矩形 5"/>
          <p:cNvSpPr/>
          <p:nvPr/>
        </p:nvSpPr>
        <p:spPr>
          <a:xfrm>
            <a:off x="812625" y="1411818"/>
            <a:ext cx="2954655" cy="923330"/>
          </a:xfrm>
          <a:prstGeom prst="rect">
            <a:avLst/>
          </a:prstGeom>
        </p:spPr>
        <p:txBody>
          <a:bodyPr wrap="none">
            <a:spAutoFit/>
          </a:bodyPr>
          <a:lstStyle/>
          <a:p>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圣诞歌曲</a:t>
            </a:r>
            <a:endParaRPr lang="zh-CN" altLang="en-US" dirty="0"/>
          </a:p>
        </p:txBody>
      </p:sp>
    </p:spTree>
    <p:extLst>
      <p:ext uri="{BB962C8B-B14F-4D97-AF65-F5344CB8AC3E}">
        <p14:creationId xmlns:p14="http://schemas.microsoft.com/office/powerpoint/2010/main" val="4023360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6161" y="3429000"/>
            <a:ext cx="4943077" cy="4393846"/>
          </a:xfrm>
          <a:prstGeom prst="rect">
            <a:avLst/>
          </a:prstGeom>
        </p:spPr>
      </p:pic>
      <p:pic>
        <p:nvPicPr>
          <p:cNvPr id="7" name="图片占位符 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3674" r="13674"/>
          <a:stretch>
            <a:fillRect/>
          </a:stretch>
        </p:blipFill>
        <p:spPr>
          <a:xfrm>
            <a:off x="-2968586" y="-377716"/>
            <a:ext cx="8295504" cy="7613432"/>
          </a:xfrm>
        </p:spPr>
      </p:pic>
      <p:sp>
        <p:nvSpPr>
          <p:cNvPr id="3" name="Text Box 10"/>
          <p:cNvSpPr txBox="1">
            <a:spLocks noChangeArrowheads="1"/>
          </p:cNvSpPr>
          <p:nvPr/>
        </p:nvSpPr>
        <p:spPr bwMode="auto">
          <a:xfrm>
            <a:off x="5332193" y="1471143"/>
            <a:ext cx="5040313"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smtClean="0">
                <a:solidFill>
                  <a:srgbClr val="C00000"/>
                </a:solidFill>
                <a:latin typeface="Calibri" panose="020F0502020204030204" pitchFamily="34" charset="0"/>
                <a:sym typeface="Constantia" panose="02030602050306030303" pitchFamily="18" charset="0"/>
              </a:rPr>
              <a:t>jingle </a:t>
            </a:r>
            <a:r>
              <a:rPr lang="en-US" altLang="zh-CN" dirty="0" err="1" smtClean="0">
                <a:solidFill>
                  <a:srgbClr val="C00000"/>
                </a:solidFill>
                <a:latin typeface="Calibri" panose="020F0502020204030204" pitchFamily="34" charset="0"/>
                <a:sym typeface="Constantia" panose="02030602050306030303" pitchFamily="18" charset="0"/>
              </a:rPr>
              <a:t>bells,jingle</a:t>
            </a:r>
            <a:r>
              <a:rPr lang="en-US" altLang="zh-CN" dirty="0" smtClean="0">
                <a:solidFill>
                  <a:srgbClr val="C00000"/>
                </a:solidFill>
                <a:latin typeface="Calibri" panose="020F0502020204030204" pitchFamily="34" charset="0"/>
                <a:sym typeface="Constantia" panose="02030602050306030303" pitchFamily="18" charset="0"/>
              </a:rPr>
              <a:t> bells  </a:t>
            </a:r>
          </a:p>
          <a:p>
            <a:r>
              <a:rPr lang="en-US" altLang="zh-CN" dirty="0" smtClean="0">
                <a:solidFill>
                  <a:srgbClr val="C00000"/>
                </a:solidFill>
                <a:latin typeface="Calibri" panose="020F0502020204030204" pitchFamily="34" charset="0"/>
                <a:sym typeface="Constantia" panose="02030602050306030303" pitchFamily="18" charset="0"/>
              </a:rPr>
              <a:t>jingle all the way  </a:t>
            </a:r>
          </a:p>
          <a:p>
            <a:r>
              <a:rPr lang="en-US" altLang="zh-CN" dirty="0" smtClean="0">
                <a:solidFill>
                  <a:srgbClr val="C00000"/>
                </a:solidFill>
                <a:latin typeface="Calibri" panose="020F0502020204030204" pitchFamily="34" charset="0"/>
                <a:sym typeface="Constantia" panose="02030602050306030303" pitchFamily="18" charset="0"/>
              </a:rPr>
              <a:t>oh what fun it is to ride  </a:t>
            </a:r>
          </a:p>
          <a:p>
            <a:r>
              <a:rPr lang="en-US" altLang="zh-CN" dirty="0" smtClean="0">
                <a:solidFill>
                  <a:srgbClr val="C00000"/>
                </a:solidFill>
                <a:latin typeface="Calibri" panose="020F0502020204030204" pitchFamily="34" charset="0"/>
                <a:sym typeface="Constantia" panose="02030602050306030303" pitchFamily="18" charset="0"/>
              </a:rPr>
              <a:t>in a one horse open sleigh  </a:t>
            </a:r>
          </a:p>
          <a:p>
            <a:endParaRPr lang="en-US" altLang="zh-CN" dirty="0" smtClean="0">
              <a:solidFill>
                <a:srgbClr val="C00000"/>
              </a:solidFill>
              <a:latin typeface="Calibri" panose="020F0502020204030204" pitchFamily="34" charset="0"/>
              <a:sym typeface="Constantia" panose="02030602050306030303" pitchFamily="18" charset="0"/>
            </a:endParaRPr>
          </a:p>
          <a:p>
            <a:r>
              <a:rPr lang="en-US" altLang="zh-CN" dirty="0" smtClean="0">
                <a:solidFill>
                  <a:srgbClr val="C00000"/>
                </a:solidFill>
                <a:latin typeface="Calibri" panose="020F0502020204030204" pitchFamily="34" charset="0"/>
                <a:sym typeface="Constantia" panose="02030602050306030303" pitchFamily="18" charset="0"/>
              </a:rPr>
              <a:t>dashing through the snow  </a:t>
            </a:r>
          </a:p>
          <a:p>
            <a:r>
              <a:rPr lang="en-US" altLang="zh-CN" dirty="0" smtClean="0">
                <a:solidFill>
                  <a:srgbClr val="C00000"/>
                </a:solidFill>
                <a:latin typeface="Calibri" panose="020F0502020204030204" pitchFamily="34" charset="0"/>
                <a:sym typeface="Constantia" panose="02030602050306030303" pitchFamily="18" charset="0"/>
              </a:rPr>
              <a:t>on a one-horse open sleigh  </a:t>
            </a:r>
          </a:p>
          <a:p>
            <a:r>
              <a:rPr lang="en-US" altLang="zh-CN" dirty="0" smtClean="0">
                <a:solidFill>
                  <a:srgbClr val="C00000"/>
                </a:solidFill>
                <a:latin typeface="Calibri" panose="020F0502020204030204" pitchFamily="34" charset="0"/>
                <a:sym typeface="Constantia" panose="02030602050306030303" pitchFamily="18" charset="0"/>
              </a:rPr>
              <a:t>over the fields we go </a:t>
            </a:r>
          </a:p>
          <a:p>
            <a:r>
              <a:rPr lang="en-US" altLang="zh-CN" dirty="0" smtClean="0">
                <a:solidFill>
                  <a:srgbClr val="C00000"/>
                </a:solidFill>
                <a:latin typeface="Calibri" panose="020F0502020204030204" pitchFamily="34" charset="0"/>
                <a:sym typeface="Constantia" panose="02030602050306030303" pitchFamily="18" charset="0"/>
              </a:rPr>
              <a:t>laughing all the way  </a:t>
            </a:r>
          </a:p>
          <a:p>
            <a:r>
              <a:rPr lang="en-US" altLang="zh-CN" dirty="0" smtClean="0">
                <a:solidFill>
                  <a:srgbClr val="C00000"/>
                </a:solidFill>
                <a:latin typeface="Calibri" panose="020F0502020204030204" pitchFamily="34" charset="0"/>
                <a:sym typeface="Constantia" panose="02030602050306030303" pitchFamily="18" charset="0"/>
              </a:rPr>
              <a:t>bells on bob-tail ring </a:t>
            </a:r>
          </a:p>
          <a:p>
            <a:r>
              <a:rPr lang="en-US" altLang="zh-CN" dirty="0" smtClean="0">
                <a:solidFill>
                  <a:srgbClr val="C00000"/>
                </a:solidFill>
                <a:latin typeface="Calibri" panose="020F0502020204030204" pitchFamily="34" charset="0"/>
                <a:sym typeface="Constantia" panose="02030602050306030303" pitchFamily="18" charset="0"/>
              </a:rPr>
              <a:t>making spirits bright  </a:t>
            </a:r>
          </a:p>
          <a:p>
            <a:r>
              <a:rPr lang="en-US" altLang="zh-CN" dirty="0" smtClean="0">
                <a:solidFill>
                  <a:srgbClr val="C00000"/>
                </a:solidFill>
                <a:latin typeface="Calibri" panose="020F0502020204030204" pitchFamily="34" charset="0"/>
                <a:sym typeface="Constantia" panose="02030602050306030303" pitchFamily="18" charset="0"/>
              </a:rPr>
              <a:t>what fun it is to ride and sing  </a:t>
            </a:r>
          </a:p>
          <a:p>
            <a:r>
              <a:rPr lang="en-US" altLang="zh-CN" dirty="0" smtClean="0">
                <a:solidFill>
                  <a:srgbClr val="C00000"/>
                </a:solidFill>
                <a:latin typeface="Calibri" panose="020F0502020204030204" pitchFamily="34" charset="0"/>
                <a:sym typeface="Constantia" panose="02030602050306030303" pitchFamily="18" charset="0"/>
              </a:rPr>
              <a:t>a sleighing song tonight  </a:t>
            </a:r>
          </a:p>
          <a:p>
            <a:endParaRPr lang="en-US" altLang="zh-CN" dirty="0" smtClean="0">
              <a:solidFill>
                <a:srgbClr val="C00000"/>
              </a:solidFill>
              <a:latin typeface="Calibri" panose="020F0502020204030204" pitchFamily="34" charset="0"/>
              <a:sym typeface="Constantia" panose="02030602050306030303" pitchFamily="18" charset="0"/>
            </a:endParaRPr>
          </a:p>
          <a:p>
            <a:r>
              <a:rPr lang="en-US" altLang="zh-CN" dirty="0" smtClean="0">
                <a:solidFill>
                  <a:srgbClr val="C00000"/>
                </a:solidFill>
                <a:latin typeface="Calibri" panose="020F0502020204030204" pitchFamily="34" charset="0"/>
                <a:sym typeface="Constantia" panose="02030602050306030303" pitchFamily="18" charset="0"/>
              </a:rPr>
              <a:t>jingle bells, jingle bells </a:t>
            </a:r>
          </a:p>
          <a:p>
            <a:r>
              <a:rPr lang="en-US" altLang="zh-CN" dirty="0" smtClean="0">
                <a:solidFill>
                  <a:srgbClr val="C00000"/>
                </a:solidFill>
                <a:latin typeface="Calibri" panose="020F0502020204030204" pitchFamily="34" charset="0"/>
                <a:sym typeface="Constantia" panose="02030602050306030303" pitchFamily="18" charset="0"/>
              </a:rPr>
              <a:t>jingle all the way </a:t>
            </a:r>
          </a:p>
          <a:p>
            <a:r>
              <a:rPr lang="en-US" altLang="zh-CN" dirty="0" smtClean="0">
                <a:solidFill>
                  <a:srgbClr val="C00000"/>
                </a:solidFill>
                <a:latin typeface="Calibri" panose="020F0502020204030204" pitchFamily="34" charset="0"/>
                <a:sym typeface="Constantia" panose="02030602050306030303" pitchFamily="18" charset="0"/>
              </a:rPr>
              <a:t>oh what fun it is to ride  </a:t>
            </a:r>
          </a:p>
          <a:p>
            <a:r>
              <a:rPr lang="en-US" altLang="zh-CN" dirty="0" smtClean="0">
                <a:solidFill>
                  <a:srgbClr val="C00000"/>
                </a:solidFill>
                <a:latin typeface="Calibri" panose="020F0502020204030204" pitchFamily="34" charset="0"/>
                <a:sym typeface="Constantia" panose="02030602050306030303" pitchFamily="18" charset="0"/>
              </a:rPr>
              <a:t>in a one-horse open sleigh </a:t>
            </a:r>
            <a:endParaRPr lang="zh-CN" altLang="en-US" b="1" dirty="0">
              <a:latin typeface="Calibri" panose="020F0502020204030204" pitchFamily="34" charset="0"/>
              <a:sym typeface="华文新魏" panose="02010800040101010101" pitchFamily="2" charset="-122"/>
            </a:endParaRPr>
          </a:p>
        </p:txBody>
      </p:sp>
      <p:sp>
        <p:nvSpPr>
          <p:cNvPr id="4" name="TextBox 36"/>
          <p:cNvSpPr txBox="1"/>
          <p:nvPr/>
        </p:nvSpPr>
        <p:spPr>
          <a:xfrm>
            <a:off x="8425384" y="1471143"/>
            <a:ext cx="5040313" cy="5030416"/>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奔驰过雪地，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一匹马拉的无蓬雪橇，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我们越过田野，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一路笑语不断，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铃儿在短尾巴上叮当响，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使我们的精神愉快，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今晚驾车歌唱多欢畅！噢！ </a:t>
            </a:r>
          </a:p>
          <a:p>
            <a:pPr>
              <a:lnSpc>
                <a:spcPct val="150000"/>
              </a:lnSpc>
            </a:pPr>
            <a:endPar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endParaRP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铃儿响叮当，铃儿响叮当，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一路响叮当。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哦，驾车多欢畅， </a:t>
            </a:r>
          </a:p>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在一匹马拉的无蓬雪橇中！嘿！</a:t>
            </a:r>
          </a:p>
        </p:txBody>
      </p:sp>
      <p:sp>
        <p:nvSpPr>
          <p:cNvPr id="6" name="矩形 5"/>
          <p:cNvSpPr/>
          <p:nvPr/>
        </p:nvSpPr>
        <p:spPr>
          <a:xfrm>
            <a:off x="5326918" y="498827"/>
            <a:ext cx="2954655" cy="923330"/>
          </a:xfrm>
          <a:prstGeom prst="rect">
            <a:avLst/>
          </a:prstGeom>
        </p:spPr>
        <p:txBody>
          <a:bodyPr wrap="none">
            <a:spAutoFit/>
          </a:bodyPr>
          <a:lstStyle/>
          <a:p>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a:t>
            </a:r>
            <a:r>
              <a:rPr lang="zh-CN" altLang="en-US" sz="5400" dirty="0">
                <a:solidFill>
                  <a:srgbClr val="B71D20"/>
                </a:solidFill>
                <a:latin typeface="方正粗谭黑简体" panose="02000000000000000000" pitchFamily="2" charset="-122"/>
                <a:ea typeface="方正粗谭黑简体" panose="02000000000000000000" pitchFamily="2" charset="-122"/>
              </a:rPr>
              <a:t>歌曲</a:t>
            </a:r>
            <a:endParaRPr lang="zh-CN" altLang="en-US" dirty="0"/>
          </a:p>
        </p:txBody>
      </p:sp>
    </p:spTree>
    <p:extLst>
      <p:ext uri="{BB962C8B-B14F-4D97-AF65-F5344CB8AC3E}">
        <p14:creationId xmlns:p14="http://schemas.microsoft.com/office/powerpoint/2010/main" val="264021695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85975"/>
            <a:ext cx="12177884" cy="4772025"/>
          </a:xfrm>
          <a:prstGeom prst="rect">
            <a:avLst/>
          </a:prstGeom>
        </p:spPr>
      </p:pic>
      <p:grpSp>
        <p:nvGrpSpPr>
          <p:cNvPr id="13" name="组合 12"/>
          <p:cNvGrpSpPr/>
          <p:nvPr/>
        </p:nvGrpSpPr>
        <p:grpSpPr>
          <a:xfrm>
            <a:off x="1741616" y="231581"/>
            <a:ext cx="7107381" cy="5273869"/>
            <a:chOff x="1741616" y="231581"/>
            <a:chExt cx="7107381" cy="5273869"/>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71743" flipH="1">
              <a:off x="1741616" y="231581"/>
              <a:ext cx="4837561" cy="5273869"/>
            </a:xfrm>
            <a:prstGeom prst="rect">
              <a:avLst/>
            </a:prstGeom>
          </p:spPr>
        </p:pic>
        <p:grpSp>
          <p:nvGrpSpPr>
            <p:cNvPr id="12" name="组合 11"/>
            <p:cNvGrpSpPr/>
            <p:nvPr/>
          </p:nvGrpSpPr>
          <p:grpSpPr>
            <a:xfrm>
              <a:off x="3643002" y="1134972"/>
              <a:ext cx="5205995" cy="3513228"/>
              <a:chOff x="3643002" y="1134972"/>
              <a:chExt cx="5205995" cy="3513228"/>
            </a:xfrm>
          </p:grpSpPr>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457" b="20411"/>
              <a:stretch/>
            </p:blipFill>
            <p:spPr>
              <a:xfrm>
                <a:off x="3643002" y="2038350"/>
                <a:ext cx="5205995" cy="2609850"/>
              </a:xfrm>
              <a:prstGeom prst="rect">
                <a:avLst/>
              </a:prstGeom>
            </p:spPr>
          </p:pic>
          <p:sp>
            <p:nvSpPr>
              <p:cNvPr id="10" name="TextBox 41"/>
              <p:cNvSpPr txBox="1"/>
              <p:nvPr/>
            </p:nvSpPr>
            <p:spPr>
              <a:xfrm>
                <a:off x="3976903" y="3048000"/>
                <a:ext cx="4503660" cy="1200329"/>
              </a:xfrm>
              <a:prstGeom prst="rect">
                <a:avLst/>
              </a:prstGeom>
              <a:noFill/>
            </p:spPr>
            <p:txBody>
              <a:bodyPr wrap="square" rtlCol="0">
                <a:spAutoFit/>
              </a:bodyPr>
              <a:lstStyle/>
              <a:p>
                <a:pPr lvl="0" algn="ctr"/>
                <a:r>
                  <a:rPr kumimoji="0" lang="en-US" sz="3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Santa </a:t>
                </a:r>
              </a:p>
              <a:p>
                <a:pPr lvl="0" algn="ctr"/>
                <a:r>
                  <a:rPr kumimoji="0" lang="en-US" sz="3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Claus</a:t>
                </a:r>
              </a:p>
            </p:txBody>
          </p:sp>
          <p:sp>
            <p:nvSpPr>
              <p:cNvPr id="11" name="TextBox 41"/>
              <p:cNvSpPr txBox="1"/>
              <p:nvPr/>
            </p:nvSpPr>
            <p:spPr>
              <a:xfrm>
                <a:off x="5284093" y="1134972"/>
                <a:ext cx="1923812" cy="1569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03</a:t>
                </a:r>
              </a:p>
            </p:txBody>
          </p:sp>
        </p:grpSp>
      </p:grpSp>
    </p:spTree>
    <p:extLst>
      <p:ext uri="{BB962C8B-B14F-4D97-AF65-F5344CB8AC3E}">
        <p14:creationId xmlns:p14="http://schemas.microsoft.com/office/powerpoint/2010/main" val="79086592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599" r="8599"/>
          <a:stretch>
            <a:fillRect/>
          </a:stretch>
        </p:blipFill>
        <p:spPr/>
      </p:pic>
      <p:sp>
        <p:nvSpPr>
          <p:cNvPr id="4" name="Text Box 10"/>
          <p:cNvSpPr txBox="1">
            <a:spLocks noChangeArrowheads="1"/>
          </p:cNvSpPr>
          <p:nvPr/>
        </p:nvSpPr>
        <p:spPr bwMode="auto">
          <a:xfrm>
            <a:off x="6870357" y="2298700"/>
            <a:ext cx="5040313"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smtClean="0">
                <a:solidFill>
                  <a:srgbClr val="C00000"/>
                </a:solidFill>
                <a:latin typeface="Calibri" panose="020F0502020204030204" pitchFamily="34" charset="0"/>
                <a:sym typeface="Constantia" panose="02030602050306030303" pitchFamily="18" charset="0"/>
              </a:rPr>
              <a:t>The first Christmas hymns were written in the 5thCentury .Originally composed in </a:t>
            </a:r>
            <a:r>
              <a:rPr lang="en-US" altLang="zh-CN" dirty="0" err="1" smtClean="0">
                <a:solidFill>
                  <a:srgbClr val="C00000"/>
                </a:solidFill>
                <a:latin typeface="Calibri" panose="020F0502020204030204" pitchFamily="34" charset="0"/>
                <a:sym typeface="Constantia" panose="02030602050306030303" pitchFamily="18" charset="0"/>
              </a:rPr>
              <a:t>Latin,they</a:t>
            </a:r>
            <a:r>
              <a:rPr lang="en-US" altLang="zh-CN" dirty="0" smtClean="0">
                <a:solidFill>
                  <a:srgbClr val="C00000"/>
                </a:solidFill>
                <a:latin typeface="Calibri" panose="020F0502020204030204" pitchFamily="34" charset="0"/>
                <a:sym typeface="Constantia" panose="02030602050306030303" pitchFamily="18" charset="0"/>
              </a:rPr>
              <a:t> contained primarily theological</a:t>
            </a:r>
            <a:r>
              <a:rPr lang="zh-CN" altLang="en-US" dirty="0" smtClean="0">
                <a:solidFill>
                  <a:srgbClr val="C00000"/>
                </a:solidFill>
                <a:latin typeface="Calibri" panose="020F0502020204030204" pitchFamily="34" charset="0"/>
                <a:sym typeface="Constantia" panose="02030602050306030303" pitchFamily="18" charset="0"/>
              </a:rPr>
              <a:t>（ </a:t>
            </a:r>
            <a:r>
              <a:rPr lang="en-US" altLang="zh-CN" dirty="0" smtClean="0">
                <a:solidFill>
                  <a:srgbClr val="C00000"/>
                </a:solidFill>
                <a:latin typeface="Calibri" panose="020F0502020204030204" pitchFamily="34" charset="0"/>
                <a:sym typeface="Constantia" panose="02030602050306030303" pitchFamily="18" charset="0"/>
              </a:rPr>
              <a:t>[</a:t>
            </a:r>
            <a:r>
              <a:rPr lang="el-GR" altLang="zh-CN" dirty="0" smtClean="0">
                <a:solidFill>
                  <a:srgbClr val="C00000"/>
                </a:solidFill>
                <a:latin typeface="Calibri" panose="020F0502020204030204" pitchFamily="34" charset="0"/>
                <a:sym typeface="Constantia" panose="02030602050306030303" pitchFamily="18" charset="0"/>
              </a:rPr>
              <a:t>θ</a:t>
            </a:r>
            <a:r>
              <a:rPr lang="en-US" altLang="zh-CN" dirty="0" smtClean="0">
                <a:solidFill>
                  <a:srgbClr val="C00000"/>
                </a:solidFill>
                <a:latin typeface="Calibri" panose="020F0502020204030204" pitchFamily="34" charset="0"/>
                <a:sym typeface="Constantia" panose="02030602050306030303" pitchFamily="18" charset="0"/>
              </a:rPr>
              <a:t>i:ə'lɔdʒikəl]</a:t>
            </a:r>
            <a:r>
              <a:rPr lang="zh-CN" altLang="en-US" dirty="0" smtClean="0">
                <a:solidFill>
                  <a:srgbClr val="C00000"/>
                </a:solidFill>
                <a:latin typeface="Calibri" panose="020F0502020204030204" pitchFamily="34" charset="0"/>
                <a:sym typeface="Constantia" panose="02030602050306030303" pitchFamily="18" charset="0"/>
              </a:rPr>
              <a:t>神学的） </a:t>
            </a:r>
            <a:r>
              <a:rPr lang="en-US" altLang="zh-CN" dirty="0" smtClean="0">
                <a:solidFill>
                  <a:srgbClr val="C00000"/>
                </a:solidFill>
                <a:latin typeface="Calibri" panose="020F0502020204030204" pitchFamily="34" charset="0"/>
                <a:sym typeface="Constantia" panose="02030602050306030303" pitchFamily="18" charset="0"/>
              </a:rPr>
              <a:t>topics.</a:t>
            </a:r>
          </a:p>
          <a:p>
            <a:pPr eaLnBrk="1" hangingPunct="1"/>
            <a:endParaRPr lang="zh-CN" altLang="en-US" b="1" dirty="0">
              <a:latin typeface="Calibri" panose="020F0502020204030204" pitchFamily="34" charset="0"/>
              <a:sym typeface="华文新魏" panose="02010800040101010101" pitchFamily="2" charset="-122"/>
            </a:endParaRPr>
          </a:p>
        </p:txBody>
      </p:sp>
      <p:sp>
        <p:nvSpPr>
          <p:cNvPr id="5" name="TextBox 36"/>
          <p:cNvSpPr txBox="1"/>
          <p:nvPr/>
        </p:nvSpPr>
        <p:spPr>
          <a:xfrm>
            <a:off x="6870357" y="3563074"/>
            <a:ext cx="5040313" cy="923330"/>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第一个圣诞节赞美诗写于公元前</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5</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世纪。原本用拉丁文组成，他们中主要神学议题</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6161" y="3429000"/>
            <a:ext cx="4943077" cy="4393846"/>
          </a:xfrm>
          <a:prstGeom prst="rect">
            <a:avLst/>
          </a:prstGeom>
        </p:spPr>
      </p:pic>
      <p:sp>
        <p:nvSpPr>
          <p:cNvPr id="7" name="矩形 6"/>
          <p:cNvSpPr/>
          <p:nvPr/>
        </p:nvSpPr>
        <p:spPr>
          <a:xfrm>
            <a:off x="6865082" y="1411818"/>
            <a:ext cx="2954655" cy="923330"/>
          </a:xfrm>
          <a:prstGeom prst="rect">
            <a:avLst/>
          </a:prstGeom>
        </p:spPr>
        <p:txBody>
          <a:bodyPr wrap="none">
            <a:spAutoFit/>
          </a:bodyPr>
          <a:lstStyle/>
          <a:p>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圣诞老人</a:t>
            </a:r>
            <a:endParaRPr lang="zh-CN" altLang="en-US" dirty="0"/>
          </a:p>
        </p:txBody>
      </p:sp>
    </p:spTree>
    <p:extLst>
      <p:ext uri="{BB962C8B-B14F-4D97-AF65-F5344CB8AC3E}">
        <p14:creationId xmlns:p14="http://schemas.microsoft.com/office/powerpoint/2010/main" val="181959501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479" r="8479"/>
          <a:stretch>
            <a:fillRect/>
          </a:stretch>
        </p:blipFill>
        <p:spPr/>
      </p:pic>
      <p:sp>
        <p:nvSpPr>
          <p:cNvPr id="4" name="Text Box 10"/>
          <p:cNvSpPr txBox="1">
            <a:spLocks noChangeArrowheads="1"/>
          </p:cNvSpPr>
          <p:nvPr/>
        </p:nvSpPr>
        <p:spPr bwMode="auto">
          <a:xfrm>
            <a:off x="6870357" y="2298700"/>
            <a:ext cx="5040313"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smtClean="0">
                <a:solidFill>
                  <a:srgbClr val="C00000"/>
                </a:solidFill>
                <a:latin typeface="Calibri" panose="020F0502020204030204" pitchFamily="34" charset="0"/>
                <a:sym typeface="Constantia" panose="02030602050306030303" pitchFamily="18" charset="0"/>
              </a:rPr>
              <a:t>The first Christmas hymns were written in the 5thCentury .Originally composed in </a:t>
            </a:r>
            <a:r>
              <a:rPr lang="en-US" altLang="zh-CN" dirty="0" err="1" smtClean="0">
                <a:solidFill>
                  <a:srgbClr val="C00000"/>
                </a:solidFill>
                <a:latin typeface="Calibri" panose="020F0502020204030204" pitchFamily="34" charset="0"/>
                <a:sym typeface="Constantia" panose="02030602050306030303" pitchFamily="18" charset="0"/>
              </a:rPr>
              <a:t>Latin,they</a:t>
            </a:r>
            <a:r>
              <a:rPr lang="en-US" altLang="zh-CN" dirty="0" smtClean="0">
                <a:solidFill>
                  <a:srgbClr val="C00000"/>
                </a:solidFill>
                <a:latin typeface="Calibri" panose="020F0502020204030204" pitchFamily="34" charset="0"/>
                <a:sym typeface="Constantia" panose="02030602050306030303" pitchFamily="18" charset="0"/>
              </a:rPr>
              <a:t> contained primarily theological</a:t>
            </a:r>
            <a:r>
              <a:rPr lang="zh-CN" altLang="en-US" dirty="0" smtClean="0">
                <a:solidFill>
                  <a:srgbClr val="C00000"/>
                </a:solidFill>
                <a:latin typeface="Calibri" panose="020F0502020204030204" pitchFamily="34" charset="0"/>
                <a:sym typeface="Constantia" panose="02030602050306030303" pitchFamily="18" charset="0"/>
              </a:rPr>
              <a:t>（ </a:t>
            </a:r>
            <a:r>
              <a:rPr lang="en-US" altLang="zh-CN" dirty="0" smtClean="0">
                <a:solidFill>
                  <a:srgbClr val="C00000"/>
                </a:solidFill>
                <a:latin typeface="Calibri" panose="020F0502020204030204" pitchFamily="34" charset="0"/>
                <a:sym typeface="Constantia" panose="02030602050306030303" pitchFamily="18" charset="0"/>
              </a:rPr>
              <a:t>[</a:t>
            </a:r>
            <a:r>
              <a:rPr lang="el-GR" altLang="zh-CN" dirty="0" smtClean="0">
                <a:solidFill>
                  <a:srgbClr val="C00000"/>
                </a:solidFill>
                <a:latin typeface="Calibri" panose="020F0502020204030204" pitchFamily="34" charset="0"/>
                <a:sym typeface="Constantia" panose="02030602050306030303" pitchFamily="18" charset="0"/>
              </a:rPr>
              <a:t>θ</a:t>
            </a:r>
            <a:r>
              <a:rPr lang="en-US" altLang="zh-CN" dirty="0" smtClean="0">
                <a:solidFill>
                  <a:srgbClr val="C00000"/>
                </a:solidFill>
                <a:latin typeface="Calibri" panose="020F0502020204030204" pitchFamily="34" charset="0"/>
                <a:sym typeface="Constantia" panose="02030602050306030303" pitchFamily="18" charset="0"/>
              </a:rPr>
              <a:t>i:ə'lɔdʒikəl]</a:t>
            </a:r>
            <a:r>
              <a:rPr lang="zh-CN" altLang="en-US" dirty="0" smtClean="0">
                <a:solidFill>
                  <a:srgbClr val="C00000"/>
                </a:solidFill>
                <a:latin typeface="Calibri" panose="020F0502020204030204" pitchFamily="34" charset="0"/>
                <a:sym typeface="Constantia" panose="02030602050306030303" pitchFamily="18" charset="0"/>
              </a:rPr>
              <a:t>神学的） </a:t>
            </a:r>
            <a:r>
              <a:rPr lang="en-US" altLang="zh-CN" dirty="0" smtClean="0">
                <a:solidFill>
                  <a:srgbClr val="C00000"/>
                </a:solidFill>
                <a:latin typeface="Calibri" panose="020F0502020204030204" pitchFamily="34" charset="0"/>
                <a:sym typeface="Constantia" panose="02030602050306030303" pitchFamily="18" charset="0"/>
              </a:rPr>
              <a:t>topics.</a:t>
            </a:r>
          </a:p>
          <a:p>
            <a:pPr eaLnBrk="1" hangingPunct="1"/>
            <a:endParaRPr lang="zh-CN" altLang="en-US" b="1" dirty="0">
              <a:latin typeface="Calibri" panose="020F0502020204030204" pitchFamily="34" charset="0"/>
              <a:sym typeface="华文新魏" panose="02010800040101010101" pitchFamily="2" charset="-122"/>
            </a:endParaRPr>
          </a:p>
        </p:txBody>
      </p:sp>
      <p:sp>
        <p:nvSpPr>
          <p:cNvPr id="5" name="TextBox 36"/>
          <p:cNvSpPr txBox="1"/>
          <p:nvPr/>
        </p:nvSpPr>
        <p:spPr>
          <a:xfrm>
            <a:off x="6870357" y="3563074"/>
            <a:ext cx="5040313" cy="923330"/>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第一个圣诞节赞美诗写于公元前</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5</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世纪。原本用拉丁文组成，他们中主要神学议题</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6161" y="3429000"/>
            <a:ext cx="4943077" cy="4393846"/>
          </a:xfrm>
          <a:prstGeom prst="rect">
            <a:avLst/>
          </a:prstGeom>
        </p:spPr>
      </p:pic>
      <p:sp>
        <p:nvSpPr>
          <p:cNvPr id="7" name="矩形 6"/>
          <p:cNvSpPr/>
          <p:nvPr/>
        </p:nvSpPr>
        <p:spPr>
          <a:xfrm>
            <a:off x="6865082" y="1411818"/>
            <a:ext cx="2954655" cy="923330"/>
          </a:xfrm>
          <a:prstGeom prst="rect">
            <a:avLst/>
          </a:prstGeom>
        </p:spPr>
        <p:txBody>
          <a:bodyPr wrap="none">
            <a:spAutoFit/>
          </a:bodyPr>
          <a:lstStyle/>
          <a:p>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圣诞老人</a:t>
            </a:r>
            <a:endParaRPr lang="zh-CN" altLang="en-US" dirty="0"/>
          </a:p>
        </p:txBody>
      </p:sp>
    </p:spTree>
    <p:extLst>
      <p:ext uri="{BB962C8B-B14F-4D97-AF65-F5344CB8AC3E}">
        <p14:creationId xmlns:p14="http://schemas.microsoft.com/office/powerpoint/2010/main" val="2176214372"/>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85975"/>
            <a:ext cx="12177884" cy="4772025"/>
          </a:xfrm>
          <a:prstGeom prst="rect">
            <a:avLst/>
          </a:prstGeom>
        </p:spPr>
      </p:pic>
      <p:grpSp>
        <p:nvGrpSpPr>
          <p:cNvPr id="13" name="组合 12"/>
          <p:cNvGrpSpPr/>
          <p:nvPr/>
        </p:nvGrpSpPr>
        <p:grpSpPr>
          <a:xfrm>
            <a:off x="1741616" y="231581"/>
            <a:ext cx="7107381" cy="5273869"/>
            <a:chOff x="1741616" y="231581"/>
            <a:chExt cx="7107381" cy="5273869"/>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71743" flipH="1">
              <a:off x="1741616" y="231581"/>
              <a:ext cx="4837561" cy="5273869"/>
            </a:xfrm>
            <a:prstGeom prst="rect">
              <a:avLst/>
            </a:prstGeom>
          </p:spPr>
        </p:pic>
        <p:grpSp>
          <p:nvGrpSpPr>
            <p:cNvPr id="12" name="组合 11"/>
            <p:cNvGrpSpPr/>
            <p:nvPr/>
          </p:nvGrpSpPr>
          <p:grpSpPr>
            <a:xfrm>
              <a:off x="3643002" y="1134972"/>
              <a:ext cx="5205995" cy="3513228"/>
              <a:chOff x="3643002" y="1134972"/>
              <a:chExt cx="5205995" cy="3513228"/>
            </a:xfrm>
          </p:grpSpPr>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457" b="20411"/>
              <a:stretch/>
            </p:blipFill>
            <p:spPr>
              <a:xfrm>
                <a:off x="3643002" y="2038350"/>
                <a:ext cx="5205995" cy="2609850"/>
              </a:xfrm>
              <a:prstGeom prst="rect">
                <a:avLst/>
              </a:prstGeom>
            </p:spPr>
          </p:pic>
          <p:sp>
            <p:nvSpPr>
              <p:cNvPr id="10" name="TextBox 41"/>
              <p:cNvSpPr txBox="1"/>
              <p:nvPr/>
            </p:nvSpPr>
            <p:spPr>
              <a:xfrm>
                <a:off x="3976903" y="3048000"/>
                <a:ext cx="4503660" cy="1200329"/>
              </a:xfrm>
              <a:prstGeom prst="rect">
                <a:avLst/>
              </a:prstGeom>
              <a:noFill/>
            </p:spPr>
            <p:txBody>
              <a:bodyPr wrap="square" rtlCol="0">
                <a:spAutoFit/>
              </a:bodyPr>
              <a:lstStyle/>
              <a:p>
                <a:pPr lvl="0" algn="ctr"/>
                <a:r>
                  <a:rPr kumimoji="0" lang="en-US" sz="3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Christmas </a:t>
                </a:r>
              </a:p>
              <a:p>
                <a:pPr lvl="0" algn="ctr"/>
                <a:r>
                  <a:rPr kumimoji="0" lang="en-US" sz="3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dinner</a:t>
                </a:r>
              </a:p>
            </p:txBody>
          </p:sp>
          <p:sp>
            <p:nvSpPr>
              <p:cNvPr id="11" name="TextBox 41"/>
              <p:cNvSpPr txBox="1"/>
              <p:nvPr/>
            </p:nvSpPr>
            <p:spPr>
              <a:xfrm>
                <a:off x="5284093" y="1134972"/>
                <a:ext cx="1923812" cy="1569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04</a:t>
                </a:r>
              </a:p>
            </p:txBody>
          </p:sp>
        </p:grpSp>
      </p:grpSp>
    </p:spTree>
    <p:extLst>
      <p:ext uri="{BB962C8B-B14F-4D97-AF65-F5344CB8AC3E}">
        <p14:creationId xmlns:p14="http://schemas.microsoft.com/office/powerpoint/2010/main" val="1935511862"/>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30302" r="-812"/>
          <a:stretch/>
        </p:blipFill>
        <p:spPr>
          <a:effectLst>
            <a:outerShdw blurRad="63500" sx="102000" sy="102000" algn="ctr" rotWithShape="0">
              <a:prstClr val="black">
                <a:alpha val="40000"/>
              </a:prstClr>
            </a:outerShdw>
          </a:effectLst>
        </p:spPr>
      </p:pic>
      <p:sp>
        <p:nvSpPr>
          <p:cNvPr id="4" name="Text Box 10"/>
          <p:cNvSpPr txBox="1">
            <a:spLocks noChangeArrowheads="1"/>
          </p:cNvSpPr>
          <p:nvPr/>
        </p:nvSpPr>
        <p:spPr bwMode="auto">
          <a:xfrm>
            <a:off x="6870357" y="2298700"/>
            <a:ext cx="5040313"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smtClean="0">
                <a:solidFill>
                  <a:srgbClr val="C00000"/>
                </a:solidFill>
                <a:latin typeface="Calibri" panose="020F0502020204030204" pitchFamily="34" charset="0"/>
                <a:sym typeface="Constantia" panose="02030602050306030303" pitchFamily="18" charset="0"/>
              </a:rPr>
              <a:t>Major food:  turkey or roast goose</a:t>
            </a:r>
          </a:p>
          <a:p>
            <a:r>
              <a:rPr lang="en-US" altLang="zh-CN" dirty="0" smtClean="0">
                <a:solidFill>
                  <a:srgbClr val="C00000"/>
                </a:solidFill>
                <a:latin typeface="Calibri" panose="020F0502020204030204" pitchFamily="34" charset="0"/>
                <a:sym typeface="华文新魏" panose="02010800040101010101" pitchFamily="2" charset="-122"/>
              </a:rPr>
              <a:t>puddings </a:t>
            </a:r>
          </a:p>
          <a:p>
            <a:r>
              <a:rPr lang="en-US" altLang="zh-CN" dirty="0" smtClean="0">
                <a:solidFill>
                  <a:srgbClr val="C00000"/>
                </a:solidFill>
                <a:latin typeface="Calibri" panose="020F0502020204030204" pitchFamily="34" charset="0"/>
                <a:sym typeface="华文新魏" panose="02010800040101010101" pitchFamily="2" charset="-122"/>
              </a:rPr>
              <a:t>a variety of cookies (the golden butter </a:t>
            </a:r>
          </a:p>
          <a:p>
            <a:r>
              <a:rPr lang="en-US" altLang="zh-CN" dirty="0" smtClean="0">
                <a:solidFill>
                  <a:srgbClr val="C00000"/>
                </a:solidFill>
                <a:latin typeface="Calibri" panose="020F0502020204030204" pitchFamily="34" charset="0"/>
                <a:sym typeface="华文新魏" panose="02010800040101010101" pitchFamily="2" charset="-122"/>
              </a:rPr>
              <a:t>cookies, fruit cookies and so on) </a:t>
            </a:r>
          </a:p>
          <a:p>
            <a:pPr eaLnBrk="1" hangingPunct="1"/>
            <a:endParaRPr lang="zh-CN" altLang="en-US" b="1" dirty="0">
              <a:latin typeface="Calibri" panose="020F0502020204030204" pitchFamily="34" charset="0"/>
              <a:sym typeface="华文新魏" panose="02010800040101010101" pitchFamily="2" charset="-122"/>
            </a:endParaRPr>
          </a:p>
        </p:txBody>
      </p:sp>
      <p:sp>
        <p:nvSpPr>
          <p:cNvPr id="5" name="TextBox 36"/>
          <p:cNvSpPr txBox="1"/>
          <p:nvPr/>
        </p:nvSpPr>
        <p:spPr>
          <a:xfrm>
            <a:off x="6870357" y="3563074"/>
            <a:ext cx="5040313" cy="923330"/>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第一个圣诞节赞美诗写于公元前</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5</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世纪。原本用拉丁文组成，他们中主要神学议题</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6161" y="3429000"/>
            <a:ext cx="4943077" cy="4393846"/>
          </a:xfrm>
          <a:prstGeom prst="rect">
            <a:avLst/>
          </a:prstGeom>
        </p:spPr>
      </p:pic>
      <p:sp>
        <p:nvSpPr>
          <p:cNvPr id="7" name="矩形 6"/>
          <p:cNvSpPr/>
          <p:nvPr/>
        </p:nvSpPr>
        <p:spPr>
          <a:xfrm>
            <a:off x="6865082" y="1411818"/>
            <a:ext cx="2954655" cy="923330"/>
          </a:xfrm>
          <a:prstGeom prst="rect">
            <a:avLst/>
          </a:prstGeom>
        </p:spPr>
        <p:txBody>
          <a:bodyPr wrap="none">
            <a:spAutoFit/>
          </a:bodyPr>
          <a:lstStyle/>
          <a:p>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圣诞食物</a:t>
            </a:r>
            <a:endParaRPr lang="zh-CN" altLang="en-US" dirty="0"/>
          </a:p>
        </p:txBody>
      </p:sp>
    </p:spTree>
    <p:extLst>
      <p:ext uri="{BB962C8B-B14F-4D97-AF65-F5344CB8AC3E}">
        <p14:creationId xmlns:p14="http://schemas.microsoft.com/office/powerpoint/2010/main" val="115273642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802" r="1802"/>
          <a:stretch>
            <a:fillRect/>
          </a:stretch>
        </p:blipFill>
        <p:spPr>
          <a:effectLst>
            <a:outerShdw blurRad="63500" sx="102000" sy="102000" algn="ctr" rotWithShape="0">
              <a:prstClr val="black">
                <a:alpha val="40000"/>
              </a:prstClr>
            </a:outerShdw>
          </a:effectLst>
        </p:spPr>
      </p:pic>
      <p:pic>
        <p:nvPicPr>
          <p:cNvPr id="8" name="图片占位符 7"/>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9036" r="9036"/>
          <a:stretch>
            <a:fillRect/>
          </a:stretch>
        </p:blipFill>
        <p:spPr>
          <a:effectLst>
            <a:outerShdw blurRad="63500" sx="102000" sy="102000" algn="ctr" rotWithShape="0">
              <a:prstClr val="black">
                <a:alpha val="40000"/>
              </a:prstClr>
            </a:outerShdw>
          </a:effectLst>
        </p:spPr>
      </p:pic>
      <p:sp>
        <p:nvSpPr>
          <p:cNvPr id="5" name="Text Box 10"/>
          <p:cNvSpPr txBox="1">
            <a:spLocks noChangeArrowheads="1"/>
          </p:cNvSpPr>
          <p:nvPr/>
        </p:nvSpPr>
        <p:spPr bwMode="auto">
          <a:xfrm>
            <a:off x="679804" y="1951672"/>
            <a:ext cx="1085779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dirty="0" smtClean="0">
                <a:solidFill>
                  <a:srgbClr val="C00000"/>
                </a:solidFill>
                <a:latin typeface="Calibri" panose="020F0502020204030204" pitchFamily="34" charset="0"/>
                <a:sym typeface="Constantia" panose="02030602050306030303" pitchFamily="18" charset="0"/>
              </a:rPr>
              <a:t>Although the foods served for Christmas dinner may vary from family to family(and from country to country),typical items usually found at an American family's Christmas dinner would include turkey and dressing (or sometimes </a:t>
            </a:r>
            <a:r>
              <a:rPr lang="en-US" altLang="zh-CN" dirty="0" err="1" smtClean="0">
                <a:solidFill>
                  <a:srgbClr val="C00000"/>
                </a:solidFill>
                <a:latin typeface="Calibri" panose="020F0502020204030204" pitchFamily="34" charset="0"/>
                <a:sym typeface="Constantia" panose="02030602050306030303" pitchFamily="18" charset="0"/>
              </a:rPr>
              <a:t>chicken,duck</a:t>
            </a:r>
            <a:r>
              <a:rPr lang="en-US" altLang="zh-CN" dirty="0" smtClean="0">
                <a:solidFill>
                  <a:srgbClr val="C00000"/>
                </a:solidFill>
                <a:latin typeface="Calibri" panose="020F0502020204030204" pitchFamily="34" charset="0"/>
                <a:sym typeface="Constantia" panose="02030602050306030303" pitchFamily="18" charset="0"/>
              </a:rPr>
              <a:t>, goose or ham), potatoes and </a:t>
            </a:r>
            <a:r>
              <a:rPr lang="en-US" altLang="zh-CN" dirty="0" err="1" smtClean="0">
                <a:solidFill>
                  <a:srgbClr val="C00000"/>
                </a:solidFill>
                <a:latin typeface="Calibri" panose="020F0502020204030204" pitchFamily="34" charset="0"/>
                <a:sym typeface="Constantia" panose="02030602050306030303" pitchFamily="18" charset="0"/>
              </a:rPr>
              <a:t>gravy,sweet</a:t>
            </a:r>
            <a:r>
              <a:rPr lang="en-US" altLang="zh-CN" dirty="0" smtClean="0">
                <a:solidFill>
                  <a:srgbClr val="C00000"/>
                </a:solidFill>
                <a:latin typeface="Calibri" panose="020F0502020204030204" pitchFamily="34" charset="0"/>
                <a:sym typeface="Constantia" panose="02030602050306030303" pitchFamily="18" charset="0"/>
              </a:rPr>
              <a:t> </a:t>
            </a:r>
            <a:r>
              <a:rPr lang="en-US" altLang="zh-CN" dirty="0" err="1" smtClean="0">
                <a:solidFill>
                  <a:srgbClr val="C00000"/>
                </a:solidFill>
                <a:latin typeface="Calibri" panose="020F0502020204030204" pitchFamily="34" charset="0"/>
                <a:sym typeface="Constantia" panose="02030602050306030303" pitchFamily="18" charset="0"/>
              </a:rPr>
              <a:t>potatoes,green</a:t>
            </a:r>
            <a:r>
              <a:rPr lang="en-US" altLang="zh-CN" dirty="0" smtClean="0">
                <a:solidFill>
                  <a:srgbClr val="C00000"/>
                </a:solidFill>
                <a:latin typeface="Calibri" panose="020F0502020204030204" pitchFamily="34" charset="0"/>
                <a:sym typeface="Constantia" panose="02030602050306030303" pitchFamily="18" charset="0"/>
              </a:rPr>
              <a:t> </a:t>
            </a:r>
            <a:r>
              <a:rPr lang="en-US" altLang="zh-CN" dirty="0" err="1" smtClean="0">
                <a:solidFill>
                  <a:srgbClr val="C00000"/>
                </a:solidFill>
                <a:latin typeface="Calibri" panose="020F0502020204030204" pitchFamily="34" charset="0"/>
                <a:sym typeface="Constantia" panose="02030602050306030303" pitchFamily="18" charset="0"/>
              </a:rPr>
              <a:t>vegetables,cranberry,sauce,nuts,fruits,fruit-cake,plum</a:t>
            </a:r>
            <a:r>
              <a:rPr lang="en-US" altLang="zh-CN" dirty="0" smtClean="0">
                <a:solidFill>
                  <a:srgbClr val="C00000"/>
                </a:solidFill>
                <a:latin typeface="Calibri" panose="020F0502020204030204" pitchFamily="34" charset="0"/>
                <a:sym typeface="Constantia" panose="02030602050306030303" pitchFamily="18" charset="0"/>
              </a:rPr>
              <a:t> </a:t>
            </a:r>
            <a:r>
              <a:rPr lang="en-US" altLang="zh-CN" dirty="0" err="1" smtClean="0">
                <a:solidFill>
                  <a:srgbClr val="C00000"/>
                </a:solidFill>
                <a:latin typeface="Calibri" panose="020F0502020204030204" pitchFamily="34" charset="0"/>
                <a:sym typeface="Constantia" panose="02030602050306030303" pitchFamily="18" charset="0"/>
              </a:rPr>
              <a:t>pudding,pumpkin</a:t>
            </a:r>
            <a:r>
              <a:rPr lang="en-US" altLang="zh-CN" dirty="0" smtClean="0">
                <a:solidFill>
                  <a:srgbClr val="C00000"/>
                </a:solidFill>
                <a:latin typeface="Calibri" panose="020F0502020204030204" pitchFamily="34" charset="0"/>
                <a:sym typeface="Constantia" panose="02030602050306030303" pitchFamily="18" charset="0"/>
              </a:rPr>
              <a:t> and/or mincemeat pies and </a:t>
            </a:r>
            <a:r>
              <a:rPr lang="en-US" altLang="zh-CN" dirty="0" err="1" smtClean="0">
                <a:solidFill>
                  <a:srgbClr val="C00000"/>
                </a:solidFill>
                <a:latin typeface="Calibri" panose="020F0502020204030204" pitchFamily="34" charset="0"/>
                <a:sym typeface="Constantia" panose="02030602050306030303" pitchFamily="18" charset="0"/>
              </a:rPr>
              <a:t>sweets.Eggnog</a:t>
            </a:r>
            <a:r>
              <a:rPr lang="en-US" altLang="zh-CN" dirty="0" smtClean="0">
                <a:solidFill>
                  <a:srgbClr val="C00000"/>
                </a:solidFill>
                <a:latin typeface="Calibri" panose="020F0502020204030204" pitchFamily="34" charset="0"/>
                <a:sym typeface="Constantia" panose="02030602050306030303" pitchFamily="18" charset="0"/>
              </a:rPr>
              <a:t> is usually the favorite drink for the whole family.</a:t>
            </a:r>
            <a:endParaRPr lang="zh-CN" altLang="en-US" b="1" dirty="0">
              <a:latin typeface="Calibri" panose="020F0502020204030204" pitchFamily="34" charset="0"/>
              <a:sym typeface="华文新魏" panose="02010800040101010101" pitchFamily="2" charset="-122"/>
            </a:endParaRPr>
          </a:p>
        </p:txBody>
      </p:sp>
      <p:sp>
        <p:nvSpPr>
          <p:cNvPr id="6" name="矩形 5"/>
          <p:cNvSpPr/>
          <p:nvPr/>
        </p:nvSpPr>
        <p:spPr>
          <a:xfrm>
            <a:off x="4618672" y="761642"/>
            <a:ext cx="2954655" cy="923330"/>
          </a:xfrm>
          <a:prstGeom prst="rect">
            <a:avLst/>
          </a:prstGeom>
        </p:spPr>
        <p:txBody>
          <a:bodyPr wrap="none">
            <a:spAutoFit/>
          </a:bodyPr>
          <a:lstStyle/>
          <a:p>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圣诞食物</a:t>
            </a:r>
            <a:endParaRPr lang="zh-CN" altLang="en-US" dirty="0"/>
          </a:p>
        </p:txBody>
      </p:sp>
      <p:pic>
        <p:nvPicPr>
          <p:cNvPr id="11" name="图片占位符 10"/>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3916" r="3916"/>
          <a:stretch>
            <a:fillRect/>
          </a:stretch>
        </p:blipFill>
        <p:spPr>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5018669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287" r="8287"/>
          <a:stretch>
            <a:fillRect/>
          </a:stretch>
        </p:blipFill>
        <p:spPr/>
      </p:pic>
      <p:sp>
        <p:nvSpPr>
          <p:cNvPr id="4" name="Text Box 10"/>
          <p:cNvSpPr txBox="1">
            <a:spLocks noChangeArrowheads="1"/>
          </p:cNvSpPr>
          <p:nvPr/>
        </p:nvSpPr>
        <p:spPr bwMode="auto">
          <a:xfrm>
            <a:off x="4584700" y="2335148"/>
            <a:ext cx="7325971"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dirty="0" smtClean="0">
                <a:solidFill>
                  <a:srgbClr val="C00000"/>
                </a:solidFill>
                <a:latin typeface="Calibri" panose="020F0502020204030204" pitchFamily="34" charset="0"/>
                <a:sym typeface="Constantia" panose="02030602050306030303" pitchFamily="18" charset="0"/>
              </a:rPr>
              <a:t>The specifics of family Christmas celebrations </a:t>
            </a:r>
          </a:p>
          <a:p>
            <a:pPr algn="r"/>
            <a:r>
              <a:rPr lang="en-US" altLang="zh-CN" dirty="0" smtClean="0">
                <a:solidFill>
                  <a:srgbClr val="C00000"/>
                </a:solidFill>
                <a:latin typeface="Calibri" panose="020F0502020204030204" pitchFamily="34" charset="0"/>
                <a:sym typeface="Constantia" panose="02030602050306030303" pitchFamily="18" charset="0"/>
              </a:rPr>
              <a:t>can have as many variations as there are families.</a:t>
            </a:r>
          </a:p>
          <a:p>
            <a:pPr algn="r"/>
            <a:r>
              <a:rPr lang="en-US" altLang="zh-CN" dirty="0" smtClean="0">
                <a:solidFill>
                  <a:srgbClr val="C00000"/>
                </a:solidFill>
                <a:latin typeface="Calibri" panose="020F0502020204030204" pitchFamily="34" charset="0"/>
                <a:sym typeface="Constantia" panose="02030602050306030303" pitchFamily="18" charset="0"/>
              </a:rPr>
              <a:t>Typically families will open presents either on Christmas </a:t>
            </a:r>
          </a:p>
          <a:p>
            <a:pPr algn="r"/>
            <a:r>
              <a:rPr lang="en-US" altLang="zh-CN" dirty="0" smtClean="0">
                <a:solidFill>
                  <a:srgbClr val="C00000"/>
                </a:solidFill>
                <a:latin typeface="Calibri" panose="020F0502020204030204" pitchFamily="34" charset="0"/>
                <a:sym typeface="Constantia" panose="02030602050306030303" pitchFamily="18" charset="0"/>
              </a:rPr>
              <a:t>Eve or Christmas </a:t>
            </a:r>
            <a:r>
              <a:rPr lang="en-US" altLang="zh-CN" dirty="0" err="1" smtClean="0">
                <a:solidFill>
                  <a:srgbClr val="C00000"/>
                </a:solidFill>
                <a:latin typeface="Calibri" panose="020F0502020204030204" pitchFamily="34" charset="0"/>
                <a:sym typeface="Constantia" panose="02030602050306030303" pitchFamily="18" charset="0"/>
              </a:rPr>
              <a:t>Day.Members</a:t>
            </a:r>
            <a:r>
              <a:rPr lang="en-US" altLang="zh-CN" dirty="0" smtClean="0">
                <a:solidFill>
                  <a:srgbClr val="C00000"/>
                </a:solidFill>
                <a:latin typeface="Calibri" panose="020F0502020204030204" pitchFamily="34" charset="0"/>
                <a:sym typeface="Constantia" panose="02030602050306030303" pitchFamily="18" charset="0"/>
              </a:rPr>
              <a:t> may open them at the same</a:t>
            </a:r>
          </a:p>
          <a:p>
            <a:pPr algn="r"/>
            <a:r>
              <a:rPr lang="en-US" altLang="zh-CN" dirty="0" smtClean="0">
                <a:solidFill>
                  <a:srgbClr val="C00000"/>
                </a:solidFill>
                <a:latin typeface="Calibri" panose="020F0502020204030204" pitchFamily="34" charset="0"/>
                <a:sym typeface="Constantia" panose="02030602050306030303" pitchFamily="18" charset="0"/>
              </a:rPr>
              <a:t> time , one at a time, or have some other type of family </a:t>
            </a:r>
          </a:p>
          <a:p>
            <a:pPr algn="r"/>
            <a:r>
              <a:rPr lang="en-US" altLang="zh-CN" dirty="0" err="1" smtClean="0">
                <a:solidFill>
                  <a:srgbClr val="C00000"/>
                </a:solidFill>
                <a:latin typeface="Calibri" panose="020F0502020204030204" pitchFamily="34" charset="0"/>
                <a:sym typeface="Constantia" panose="02030602050306030303" pitchFamily="18" charset="0"/>
              </a:rPr>
              <a:t>tradition.Many</a:t>
            </a:r>
            <a:r>
              <a:rPr lang="en-US" altLang="zh-CN" dirty="0" smtClean="0">
                <a:solidFill>
                  <a:srgbClr val="C00000"/>
                </a:solidFill>
                <a:latin typeface="Calibri" panose="020F0502020204030204" pitchFamily="34" charset="0"/>
                <a:sym typeface="Constantia" panose="02030602050306030303" pitchFamily="18" charset="0"/>
              </a:rPr>
              <a:t> Christian families will have a birthday cake for </a:t>
            </a:r>
          </a:p>
          <a:p>
            <a:pPr algn="r"/>
            <a:r>
              <a:rPr lang="en-US" altLang="zh-CN" dirty="0" err="1" smtClean="0">
                <a:solidFill>
                  <a:srgbClr val="C00000"/>
                </a:solidFill>
                <a:latin typeface="Calibri" panose="020F0502020204030204" pitchFamily="34" charset="0"/>
                <a:sym typeface="Constantia" panose="02030602050306030303" pitchFamily="18" charset="0"/>
              </a:rPr>
              <a:t>Jesus,and</a:t>
            </a:r>
            <a:r>
              <a:rPr lang="en-US" altLang="zh-CN" dirty="0" smtClean="0">
                <a:solidFill>
                  <a:srgbClr val="C00000"/>
                </a:solidFill>
                <a:latin typeface="Calibri" panose="020F0502020204030204" pitchFamily="34" charset="0"/>
                <a:sym typeface="Constantia" panose="02030602050306030303" pitchFamily="18" charset="0"/>
              </a:rPr>
              <a:t> </a:t>
            </a:r>
            <a:r>
              <a:rPr lang="en-US" altLang="zh-CN" dirty="0" err="1" smtClean="0">
                <a:solidFill>
                  <a:srgbClr val="C00000"/>
                </a:solidFill>
                <a:latin typeface="Calibri" panose="020F0502020204030204" pitchFamily="34" charset="0"/>
                <a:sym typeface="Constantia" panose="02030602050306030303" pitchFamily="18" charset="0"/>
              </a:rPr>
              <a:t>sing"Happy</a:t>
            </a:r>
            <a:r>
              <a:rPr lang="en-US" altLang="zh-CN" dirty="0" smtClean="0">
                <a:solidFill>
                  <a:srgbClr val="C00000"/>
                </a:solidFill>
                <a:latin typeface="Calibri" panose="020F0502020204030204" pitchFamily="34" charset="0"/>
                <a:sym typeface="Constantia" panose="02030602050306030303" pitchFamily="18" charset="0"/>
              </a:rPr>
              <a:t> Birthday "to </a:t>
            </a:r>
            <a:r>
              <a:rPr lang="en-US" altLang="zh-CN" dirty="0" err="1" smtClean="0">
                <a:solidFill>
                  <a:srgbClr val="C00000"/>
                </a:solidFill>
                <a:latin typeface="Calibri" panose="020F0502020204030204" pitchFamily="34" charset="0"/>
                <a:sym typeface="Constantia" panose="02030602050306030303" pitchFamily="18" charset="0"/>
              </a:rPr>
              <a:t>Him,in</a:t>
            </a:r>
            <a:r>
              <a:rPr lang="en-US" altLang="zh-CN" dirty="0" smtClean="0">
                <a:solidFill>
                  <a:srgbClr val="C00000"/>
                </a:solidFill>
                <a:latin typeface="Calibri" panose="020F0502020204030204" pitchFamily="34" charset="0"/>
                <a:sym typeface="Constantia" panose="02030602050306030303" pitchFamily="18" charset="0"/>
              </a:rPr>
              <a:t> keeping with American</a:t>
            </a:r>
          </a:p>
          <a:p>
            <a:pPr algn="r"/>
            <a:r>
              <a:rPr lang="en-US" altLang="zh-CN" dirty="0" smtClean="0">
                <a:solidFill>
                  <a:srgbClr val="C00000"/>
                </a:solidFill>
                <a:latin typeface="Calibri" panose="020F0502020204030204" pitchFamily="34" charset="0"/>
                <a:sym typeface="Constantia" panose="02030602050306030303" pitchFamily="18" charset="0"/>
              </a:rPr>
              <a:t> birthday </a:t>
            </a:r>
            <a:r>
              <a:rPr lang="en-US" altLang="zh-CN" dirty="0" err="1" smtClean="0">
                <a:solidFill>
                  <a:srgbClr val="C00000"/>
                </a:solidFill>
                <a:latin typeface="Calibri" panose="020F0502020204030204" pitchFamily="34" charset="0"/>
                <a:sym typeface="Constantia" panose="02030602050306030303" pitchFamily="18" charset="0"/>
              </a:rPr>
              <a:t>celebrations.Christmas</a:t>
            </a:r>
            <a:r>
              <a:rPr lang="en-US" altLang="zh-CN" dirty="0" smtClean="0">
                <a:solidFill>
                  <a:srgbClr val="C00000"/>
                </a:solidFill>
                <a:latin typeface="Calibri" panose="020F0502020204030204" pitchFamily="34" charset="0"/>
                <a:sym typeface="Constantia" panose="02030602050306030303" pitchFamily="18" charset="0"/>
              </a:rPr>
              <a:t> is a season where humanity </a:t>
            </a:r>
            <a:r>
              <a:rPr lang="en-US" altLang="zh-CN" dirty="0" err="1" smtClean="0">
                <a:solidFill>
                  <a:srgbClr val="C00000"/>
                </a:solidFill>
                <a:latin typeface="Calibri" panose="020F0502020204030204" pitchFamily="34" charset="0"/>
                <a:sym typeface="Constantia" panose="02030602050306030303" pitchFamily="18" charset="0"/>
              </a:rPr>
              <a:t>says"Thank</a:t>
            </a:r>
            <a:r>
              <a:rPr lang="en-US" altLang="zh-CN" dirty="0" smtClean="0">
                <a:solidFill>
                  <a:srgbClr val="C00000"/>
                </a:solidFill>
                <a:latin typeface="Calibri" panose="020F0502020204030204" pitchFamily="34" charset="0"/>
                <a:sym typeface="Constantia" panose="02030602050306030303" pitchFamily="18" charset="0"/>
              </a:rPr>
              <a:t> </a:t>
            </a:r>
            <a:r>
              <a:rPr lang="en-US" altLang="zh-CN" dirty="0" err="1" smtClean="0">
                <a:solidFill>
                  <a:srgbClr val="C00000"/>
                </a:solidFill>
                <a:latin typeface="Calibri" panose="020F0502020204030204" pitchFamily="34" charset="0"/>
                <a:sym typeface="Constantia" panose="02030602050306030303" pitchFamily="18" charset="0"/>
              </a:rPr>
              <a:t>you"for</a:t>
            </a:r>
            <a:r>
              <a:rPr lang="en-US" altLang="zh-CN" dirty="0" smtClean="0">
                <a:solidFill>
                  <a:srgbClr val="C00000"/>
                </a:solidFill>
                <a:latin typeface="Calibri" panose="020F0502020204030204" pitchFamily="34" charset="0"/>
                <a:sym typeface="Constantia" panose="02030602050306030303" pitchFamily="18" charset="0"/>
              </a:rPr>
              <a:t> God's love by sharing it with and showing it to others.</a:t>
            </a:r>
          </a:p>
        </p:txBody>
      </p:sp>
      <p:sp>
        <p:nvSpPr>
          <p:cNvPr id="5" name="矩形 4"/>
          <p:cNvSpPr/>
          <p:nvPr/>
        </p:nvSpPr>
        <p:spPr>
          <a:xfrm>
            <a:off x="8956015" y="1411818"/>
            <a:ext cx="2954655" cy="923330"/>
          </a:xfrm>
          <a:prstGeom prst="rect">
            <a:avLst/>
          </a:prstGeom>
        </p:spPr>
        <p:txBody>
          <a:bodyPr wrap="none">
            <a:spAutoFit/>
          </a:bodyPr>
          <a:lstStyle/>
          <a:p>
            <a:pPr algn="r"/>
            <a:r>
              <a:rPr lang="zh-CN" altLang="en-US" sz="5400" dirty="0" smtClean="0">
                <a:solidFill>
                  <a:srgbClr val="B71D20"/>
                </a:solidFill>
                <a:latin typeface="方正粗谭黑简体" panose="02000000000000000000" pitchFamily="2" charset="-122"/>
                <a:ea typeface="方正粗谭黑简体" panose="02000000000000000000" pitchFamily="2" charset="-122"/>
              </a:rPr>
              <a:t>圣诞食物</a:t>
            </a:r>
            <a:endParaRPr lang="zh-CN" altLang="en-US" dirty="0"/>
          </a:p>
        </p:txBody>
      </p:sp>
      <p:sp>
        <p:nvSpPr>
          <p:cNvPr id="6" name="TextBox 36"/>
          <p:cNvSpPr txBox="1"/>
          <p:nvPr/>
        </p:nvSpPr>
        <p:spPr>
          <a:xfrm>
            <a:off x="6870357" y="4968369"/>
            <a:ext cx="5040313" cy="875432"/>
          </a:xfrm>
          <a:prstGeom prst="rect">
            <a:avLst/>
          </a:prstGeom>
          <a:noFill/>
        </p:spPr>
        <p:txBody>
          <a:bodyPr wrap="square" rtlCol="0">
            <a:spAutoFit/>
          </a:bodyPr>
          <a:lstStyle/>
          <a:p>
            <a:pPr algn="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第一个圣诞节赞美诗写于公元前</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5</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世纪。原本用拉丁文组成，他们中主要神学议题</a:t>
            </a:r>
          </a:p>
        </p:txBody>
      </p:sp>
    </p:spTree>
    <p:extLst>
      <p:ext uri="{BB962C8B-B14F-4D97-AF65-F5344CB8AC3E}">
        <p14:creationId xmlns:p14="http://schemas.microsoft.com/office/powerpoint/2010/main" val="320530567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598" r="24598"/>
          <a:stretch>
            <a:fillRect/>
          </a:stretch>
        </p:blipFill>
        <p:spPr/>
      </p:pic>
      <p:pic>
        <p:nvPicPr>
          <p:cNvPr id="7" name="图片占位符 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3241" r="23241"/>
          <a:stretch>
            <a:fillRect/>
          </a:stretch>
        </p:blipFill>
        <p:spPr/>
      </p:pic>
      <p:pic>
        <p:nvPicPr>
          <p:cNvPr id="9" name="图片占位符 8"/>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0710" b="20710"/>
          <a:stretch>
            <a:fillRect/>
          </a:stretch>
        </p:blipFill>
        <p:spPr/>
      </p:pic>
      <p:pic>
        <p:nvPicPr>
          <p:cNvPr id="8" name="图片占位符 7"/>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5153" b="5153"/>
          <a:stretch>
            <a:fillRect/>
          </a:stretch>
        </p:blipFill>
        <p:spPr/>
      </p:pic>
    </p:spTree>
    <p:extLst>
      <p:ext uri="{BB962C8B-B14F-4D97-AF65-F5344CB8AC3E}">
        <p14:creationId xmlns:p14="http://schemas.microsoft.com/office/powerpoint/2010/main" val="290148353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12192001" cy="6858000"/>
            <a:chOff x="0" y="0"/>
            <a:chExt cx="12192001" cy="6858000"/>
          </a:xfrm>
        </p:grpSpPr>
        <p:pic>
          <p:nvPicPr>
            <p:cNvPr id="12" name="图片 11"/>
            <p:cNvPicPr>
              <a:picLocks noChangeAspect="1"/>
            </p:cNvPicPr>
            <p:nvPr/>
          </p:nvPicPr>
          <p:blipFill>
            <a:blip r:embed="rId3">
              <a:duotone>
                <a:prstClr val="black"/>
                <a:schemeClr val="tx2">
                  <a:tint val="45000"/>
                  <a:satMod val="400000"/>
                </a:schemeClr>
              </a:duotone>
            </a:blip>
            <a:stretch>
              <a:fillRect/>
            </a:stretch>
          </p:blipFill>
          <p:spPr>
            <a:xfrm>
              <a:off x="1" y="0"/>
              <a:ext cx="12192000" cy="6858000"/>
            </a:xfrm>
            <a:prstGeom prst="rect">
              <a:avLst/>
            </a:prstGeom>
          </p:spPr>
        </p:pic>
        <p:sp>
          <p:nvSpPr>
            <p:cNvPr id="13" name="矩形 12"/>
            <p:cNvSpPr/>
            <p:nvPr/>
          </p:nvSpPr>
          <p:spPr>
            <a:xfrm>
              <a:off x="0" y="0"/>
              <a:ext cx="12192001"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6877051" y="2932175"/>
            <a:ext cx="4931920" cy="1200329"/>
          </a:xfrm>
          <a:prstGeom prst="rect">
            <a:avLst/>
          </a:prstGeom>
          <a:noFill/>
        </p:spPr>
        <p:txBody>
          <a:bodyPr wrap="square" rtlCol="0">
            <a:spAutoFit/>
          </a:bodyPr>
          <a:lstStyle/>
          <a:p>
            <a:pPr algn="r">
              <a:lnSpc>
                <a:spcPct val="150000"/>
              </a:lnSpc>
            </a:pPr>
            <a:r>
              <a:rPr lang="en-US" sz="1600" spc="100" dirty="0" smtClean="0">
                <a:solidFill>
                  <a:srgbClr val="C00000"/>
                </a:solidFill>
                <a:latin typeface="Open Sans" panose="020B0606030504020204" pitchFamily="34" charset="0"/>
                <a:ea typeface="Open Sans" panose="020B0606030504020204" pitchFamily="34" charset="0"/>
                <a:cs typeface="Open Sans" panose="020B0606030504020204" pitchFamily="34" charset="0"/>
              </a:rPr>
              <a:t>December 25 each year, is the day Christians commemorate the birth of Jesus, known as Christmas</a:t>
            </a:r>
            <a:r>
              <a:rPr lang="en-US" sz="1600" spc="1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600" spc="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p:cNvSpPr txBox="1"/>
          <p:nvPr/>
        </p:nvSpPr>
        <p:spPr>
          <a:xfrm>
            <a:off x="6586514" y="4218824"/>
            <a:ext cx="5221287" cy="923330"/>
          </a:xfrm>
          <a:prstGeom prst="rect">
            <a:avLst/>
          </a:prstGeom>
          <a:noFill/>
        </p:spPr>
        <p:txBody>
          <a:bodyPr wrap="square" rtlCol="0">
            <a:spAutoFit/>
          </a:bodyPr>
          <a:lstStyle/>
          <a:p>
            <a:pPr algn="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每年</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12</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月</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25</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日，这一天基督徒纪念耶稣的诞生，为圣诞节而闻名</a:t>
            </a:r>
            <a:endParaRPr lang="zh-CN" altLang="en-US" spc="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2" name="Freeform: Shape 51"/>
          <p:cNvSpPr/>
          <p:nvPr/>
        </p:nvSpPr>
        <p:spPr bwMode="auto">
          <a:xfrm rot="282322">
            <a:off x="3327557" y="4396959"/>
            <a:ext cx="2533194" cy="2569273"/>
          </a:xfrm>
          <a:custGeom>
            <a:avLst/>
            <a:gdLst>
              <a:gd name="connsiteX0" fmla="*/ 1740304 w 2533194"/>
              <a:gd name="connsiteY0" fmla="*/ 0 h 2569273"/>
              <a:gd name="connsiteX1" fmla="*/ 2533194 w 2533194"/>
              <a:gd name="connsiteY1" fmla="*/ 0 h 2569273"/>
              <a:gd name="connsiteX2" fmla="*/ 839705 w 2533194"/>
              <a:gd name="connsiteY2" fmla="*/ 2500158 h 2569273"/>
              <a:gd name="connsiteX3" fmla="*/ 0 w 2533194"/>
              <a:gd name="connsiteY3" fmla="*/ 2569273 h 2569273"/>
            </a:gdLst>
            <a:ahLst/>
            <a:cxnLst>
              <a:cxn ang="0">
                <a:pos x="connsiteX0" y="connsiteY0"/>
              </a:cxn>
              <a:cxn ang="0">
                <a:pos x="connsiteX1" y="connsiteY1"/>
              </a:cxn>
              <a:cxn ang="0">
                <a:pos x="connsiteX2" y="connsiteY2"/>
              </a:cxn>
              <a:cxn ang="0">
                <a:pos x="connsiteX3" y="connsiteY3"/>
              </a:cxn>
            </a:cxnLst>
            <a:rect l="l" t="t" r="r" b="b"/>
            <a:pathLst>
              <a:path w="2533194" h="2569273">
                <a:moveTo>
                  <a:pt x="1740304" y="0"/>
                </a:moveTo>
                <a:lnTo>
                  <a:pt x="2533194" y="0"/>
                </a:lnTo>
                <a:lnTo>
                  <a:pt x="839705" y="2500158"/>
                </a:lnTo>
                <a:lnTo>
                  <a:pt x="0" y="2569273"/>
                </a:lnTo>
                <a:close/>
              </a:path>
            </a:pathLst>
          </a:custGeom>
          <a:solidFill>
            <a:srgbClr val="C00000"/>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algn="ctr"/>
            <a:endParaRPr lang="fr-CA"/>
          </a:p>
        </p:txBody>
      </p:sp>
      <p:sp>
        <p:nvSpPr>
          <p:cNvPr id="51" name="Freeform: Shape 50"/>
          <p:cNvSpPr/>
          <p:nvPr/>
        </p:nvSpPr>
        <p:spPr bwMode="auto">
          <a:xfrm rot="282322">
            <a:off x="4350978" y="5118978"/>
            <a:ext cx="2040034" cy="1841203"/>
          </a:xfrm>
          <a:custGeom>
            <a:avLst/>
            <a:gdLst>
              <a:gd name="connsiteX0" fmla="*/ 1247144 w 2040034"/>
              <a:gd name="connsiteY0" fmla="*/ 0 h 1841203"/>
              <a:gd name="connsiteX1" fmla="*/ 2040034 w 2040034"/>
              <a:gd name="connsiteY1" fmla="*/ 0 h 1841203"/>
              <a:gd name="connsiteX2" fmla="*/ 839705 w 2040034"/>
              <a:gd name="connsiteY2" fmla="*/ 1772088 h 1841203"/>
              <a:gd name="connsiteX3" fmla="*/ 0 w 2040034"/>
              <a:gd name="connsiteY3" fmla="*/ 1841203 h 1841203"/>
            </a:gdLst>
            <a:ahLst/>
            <a:cxnLst>
              <a:cxn ang="0">
                <a:pos x="connsiteX0" y="connsiteY0"/>
              </a:cxn>
              <a:cxn ang="0">
                <a:pos x="connsiteX1" y="connsiteY1"/>
              </a:cxn>
              <a:cxn ang="0">
                <a:pos x="connsiteX2" y="connsiteY2"/>
              </a:cxn>
              <a:cxn ang="0">
                <a:pos x="connsiteX3" y="connsiteY3"/>
              </a:cxn>
            </a:cxnLst>
            <a:rect l="l" t="t" r="r" b="b"/>
            <a:pathLst>
              <a:path w="2040034" h="1841203">
                <a:moveTo>
                  <a:pt x="1247144" y="0"/>
                </a:moveTo>
                <a:lnTo>
                  <a:pt x="2040034" y="0"/>
                </a:lnTo>
                <a:lnTo>
                  <a:pt x="839705" y="1772088"/>
                </a:lnTo>
                <a:lnTo>
                  <a:pt x="0" y="1841203"/>
                </a:lnTo>
                <a:close/>
              </a:path>
            </a:pathLst>
          </a:custGeom>
          <a:solidFill>
            <a:srgbClr val="1C318B"/>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algn="ctr"/>
            <a:endParaRPr lang="fr-CA"/>
          </a:p>
        </p:txBody>
      </p:sp>
      <p:sp>
        <p:nvSpPr>
          <p:cNvPr id="49" name="Freeform: Shape 48"/>
          <p:cNvSpPr/>
          <p:nvPr/>
        </p:nvSpPr>
        <p:spPr bwMode="auto">
          <a:xfrm rot="282322">
            <a:off x="5387839" y="5738156"/>
            <a:ext cx="1597148" cy="1187354"/>
          </a:xfrm>
          <a:custGeom>
            <a:avLst/>
            <a:gdLst>
              <a:gd name="connsiteX0" fmla="*/ 804258 w 1597148"/>
              <a:gd name="connsiteY0" fmla="*/ 0 h 1187354"/>
              <a:gd name="connsiteX1" fmla="*/ 1597148 w 1597148"/>
              <a:gd name="connsiteY1" fmla="*/ 0 h 1187354"/>
              <a:gd name="connsiteX2" fmla="*/ 839706 w 1597148"/>
              <a:gd name="connsiteY2" fmla="*/ 1118238 h 1187354"/>
              <a:gd name="connsiteX3" fmla="*/ 0 w 1597148"/>
              <a:gd name="connsiteY3" fmla="*/ 1187354 h 1187354"/>
            </a:gdLst>
            <a:ahLst/>
            <a:cxnLst>
              <a:cxn ang="0">
                <a:pos x="connsiteX0" y="connsiteY0"/>
              </a:cxn>
              <a:cxn ang="0">
                <a:pos x="connsiteX1" y="connsiteY1"/>
              </a:cxn>
              <a:cxn ang="0">
                <a:pos x="connsiteX2" y="connsiteY2"/>
              </a:cxn>
              <a:cxn ang="0">
                <a:pos x="connsiteX3" y="connsiteY3"/>
              </a:cxn>
            </a:cxnLst>
            <a:rect l="l" t="t" r="r" b="b"/>
            <a:pathLst>
              <a:path w="1597148" h="1187354">
                <a:moveTo>
                  <a:pt x="804258" y="0"/>
                </a:moveTo>
                <a:lnTo>
                  <a:pt x="1597148" y="0"/>
                </a:lnTo>
                <a:lnTo>
                  <a:pt x="839706" y="1118238"/>
                </a:lnTo>
                <a:lnTo>
                  <a:pt x="0" y="1187354"/>
                </a:lnTo>
                <a:close/>
              </a:path>
            </a:pathLst>
          </a:custGeom>
          <a:solidFill>
            <a:srgbClr val="C00000"/>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algn="ctr"/>
            <a:endParaRPr lang="fr-CA"/>
          </a:p>
        </p:txBody>
      </p:sp>
      <p:sp>
        <p:nvSpPr>
          <p:cNvPr id="47" name="Freeform: Shape 46"/>
          <p:cNvSpPr/>
          <p:nvPr/>
        </p:nvSpPr>
        <p:spPr bwMode="auto">
          <a:xfrm rot="282322">
            <a:off x="6415166" y="6460335"/>
            <a:ext cx="1100299" cy="453838"/>
          </a:xfrm>
          <a:custGeom>
            <a:avLst/>
            <a:gdLst>
              <a:gd name="connsiteX0" fmla="*/ 307409 w 1100299"/>
              <a:gd name="connsiteY0" fmla="*/ 0 h 453838"/>
              <a:gd name="connsiteX1" fmla="*/ 1100299 w 1100299"/>
              <a:gd name="connsiteY1" fmla="*/ 0 h 453838"/>
              <a:gd name="connsiteX2" fmla="*/ 839706 w 1100299"/>
              <a:gd name="connsiteY2" fmla="*/ 384723 h 453838"/>
              <a:gd name="connsiteX3" fmla="*/ 0 w 1100299"/>
              <a:gd name="connsiteY3" fmla="*/ 453838 h 453838"/>
            </a:gdLst>
            <a:ahLst/>
            <a:cxnLst>
              <a:cxn ang="0">
                <a:pos x="connsiteX0" y="connsiteY0"/>
              </a:cxn>
              <a:cxn ang="0">
                <a:pos x="connsiteX1" y="connsiteY1"/>
              </a:cxn>
              <a:cxn ang="0">
                <a:pos x="connsiteX2" y="connsiteY2"/>
              </a:cxn>
              <a:cxn ang="0">
                <a:pos x="connsiteX3" y="connsiteY3"/>
              </a:cxn>
            </a:cxnLst>
            <a:rect l="l" t="t" r="r" b="b"/>
            <a:pathLst>
              <a:path w="1100299" h="453838">
                <a:moveTo>
                  <a:pt x="307409" y="0"/>
                </a:moveTo>
                <a:lnTo>
                  <a:pt x="1100299" y="0"/>
                </a:lnTo>
                <a:lnTo>
                  <a:pt x="839706" y="384723"/>
                </a:lnTo>
                <a:lnTo>
                  <a:pt x="0" y="453838"/>
                </a:lnTo>
                <a:close/>
              </a:path>
            </a:pathLst>
          </a:custGeom>
          <a:solidFill>
            <a:srgbClr val="1C318B"/>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algn="ctr"/>
            <a:endParaRPr lang="fr-CA"/>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8101" r="8101"/>
          <a:stretch>
            <a:fillRect/>
          </a:stretch>
        </p:blipFill>
        <p:spPr/>
      </p:pic>
      <p:sp>
        <p:nvSpPr>
          <p:cNvPr id="5" name="矩形 4"/>
          <p:cNvSpPr/>
          <p:nvPr/>
        </p:nvSpPr>
        <p:spPr>
          <a:xfrm>
            <a:off x="9422621" y="2129135"/>
            <a:ext cx="2262158" cy="923330"/>
          </a:xfrm>
          <a:prstGeom prst="rect">
            <a:avLst/>
          </a:prstGeom>
        </p:spPr>
        <p:txBody>
          <a:bodyPr wrap="none">
            <a:spAutoFit/>
          </a:bodyPr>
          <a:lstStyle/>
          <a:p>
            <a:r>
              <a:rPr lang="zh-CN" altLang="en-US" sz="5400" dirty="0">
                <a:solidFill>
                  <a:srgbClr val="B71D20"/>
                </a:solidFill>
                <a:latin typeface="方正粗谭黑简体" panose="02000000000000000000" pitchFamily="2" charset="-122"/>
                <a:ea typeface="方正粗谭黑简体" panose="02000000000000000000" pitchFamily="2" charset="-122"/>
              </a:rPr>
              <a:t>圣诞节</a:t>
            </a:r>
            <a:endParaRPr lang="zh-CN" altLang="en-US" dirty="0"/>
          </a:p>
        </p:txBody>
      </p:sp>
    </p:spTree>
    <p:extLst>
      <p:ext uri="{BB962C8B-B14F-4D97-AF65-F5344CB8AC3E}">
        <p14:creationId xmlns:p14="http://schemas.microsoft.com/office/powerpoint/2010/main" val="246306080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52" grpId="0" animBg="1"/>
      <p:bldP spid="51" grpId="0" animBg="1"/>
      <p:bldP spid="49" grpId="0" animBg="1"/>
      <p:bldP spid="47"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b="26273"/>
          <a:stretch/>
        </p:blipFill>
        <p:spPr>
          <a:xfrm>
            <a:off x="902092" y="1233525"/>
            <a:ext cx="5800464" cy="1684935"/>
          </a:xfrm>
          <a:prstGeom prst="rect">
            <a:avLst/>
          </a:prstGeom>
          <a:effectLst>
            <a:outerShdw blurRad="63500" sx="102000" sy="102000" algn="ctr" rotWithShape="0">
              <a:prstClr val="black">
                <a:alpha val="40000"/>
              </a:prstClr>
            </a:outerShdw>
          </a:effectLst>
        </p:spPr>
      </p:pic>
      <p:sp>
        <p:nvSpPr>
          <p:cNvPr id="7" name="矩形 6"/>
          <p:cNvSpPr/>
          <p:nvPr/>
        </p:nvSpPr>
        <p:spPr>
          <a:xfrm>
            <a:off x="1739180" y="2926080"/>
            <a:ext cx="4339651" cy="923330"/>
          </a:xfrm>
          <a:prstGeom prst="rect">
            <a:avLst/>
          </a:prstGeom>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zh-CN" altLang="en-US" sz="5400" kern="0" dirty="0" smtClean="0">
                <a:solidFill>
                  <a:srgbClr val="B71D20"/>
                </a:solidFill>
                <a:latin typeface="方正粗谭黑简体" panose="02000000000000000000" pitchFamily="2" charset="-122"/>
                <a:ea typeface="方正粗谭黑简体" panose="02000000000000000000" pitchFamily="2" charset="-122"/>
              </a:rPr>
              <a:t>感谢您的观看</a:t>
            </a:r>
            <a:endParaRPr kumimoji="0" lang="zh-CN" altLang="en-US" sz="5400" b="0" i="0" u="none" strike="noStrike" kern="0" cap="none" spc="0" normalizeH="0" baseline="0" noProof="0" dirty="0">
              <a:ln>
                <a:noFill/>
              </a:ln>
              <a:solidFill>
                <a:srgbClr val="B71D20"/>
              </a:solidFill>
              <a:effectLst/>
              <a:uLnTx/>
              <a:uFillTx/>
              <a:latin typeface="方正粗谭黑简体" panose="02000000000000000000" pitchFamily="2" charset="-122"/>
              <a:ea typeface="方正粗谭黑简体" panose="02000000000000000000" pitchFamily="2" charset="-122"/>
            </a:endParaRPr>
          </a:p>
        </p:txBody>
      </p:sp>
      <p:sp>
        <p:nvSpPr>
          <p:cNvPr id="8" name="TextBox 35"/>
          <p:cNvSpPr txBox="1"/>
          <p:nvPr/>
        </p:nvSpPr>
        <p:spPr>
          <a:xfrm>
            <a:off x="1657258" y="3764344"/>
            <a:ext cx="4290131" cy="600164"/>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fr-CA" sz="1100" b="0" i="0" u="none" strike="noStrike" kern="0" cap="none" spc="100" normalizeH="0" baseline="0" noProof="0" dirty="0">
                <a:ln>
                  <a:noFill/>
                </a:ln>
                <a:solidFill>
                  <a:schemeClr val="tx1">
                    <a:lumMod val="50000"/>
                    <a:lumOff val="5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Fap squid organic 8-bit four loko, etsy thundercats. Try-hard everyday carrpost-ironicy stumptown jean. </a:t>
            </a:r>
          </a:p>
        </p:txBody>
      </p:sp>
    </p:spTree>
    <p:extLst>
      <p:ext uri="{BB962C8B-B14F-4D97-AF65-F5344CB8AC3E}">
        <p14:creationId xmlns:p14="http://schemas.microsoft.com/office/powerpoint/2010/main" val="452122155"/>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444" r="14444"/>
          <a:stretch>
            <a:fillRect/>
          </a:stretch>
        </p:blipFill>
        <p:spPr/>
      </p:pic>
      <p:sp>
        <p:nvSpPr>
          <p:cNvPr id="6" name="TextBox 35"/>
          <p:cNvSpPr txBox="1"/>
          <p:nvPr/>
        </p:nvSpPr>
        <p:spPr>
          <a:xfrm>
            <a:off x="485776" y="1589150"/>
            <a:ext cx="5705474" cy="2677656"/>
          </a:xfrm>
          <a:prstGeom prst="rect">
            <a:avLst/>
          </a:prstGeom>
          <a:noFill/>
        </p:spPr>
        <p:txBody>
          <a:bodyPr wrap="square" rtlCol="0">
            <a:spAutoFit/>
          </a:bodyPr>
          <a:lstStyle/>
          <a:p>
            <a:pPr>
              <a:lnSpc>
                <a:spcPct val="150000"/>
              </a:lnSpc>
            </a:pPr>
            <a:r>
              <a:rPr lang="en-US" sz="1600" spc="100" dirty="0" smtClean="0">
                <a:solidFill>
                  <a:srgbClr val="C00000"/>
                </a:solidFill>
                <a:latin typeface="Open Sans" panose="020B0606030504020204" pitchFamily="34" charset="0"/>
                <a:ea typeface="Open Sans" panose="020B0606030504020204" pitchFamily="34" charset="0"/>
                <a:cs typeface="Open Sans" panose="020B0606030504020204" pitchFamily="34" charset="0"/>
              </a:rPr>
              <a:t>Christmas is the holiday celebrating the birth of Jesus Christ. Although it is a religious holiday , many modern customs and practices associated with it were carried over from other festivals-some religious , some not. What follows is a little background , history and development of the American Christmas celebration.</a:t>
            </a:r>
          </a:p>
        </p:txBody>
      </p:sp>
      <p:sp>
        <p:nvSpPr>
          <p:cNvPr id="7" name="TextBox 36"/>
          <p:cNvSpPr txBox="1"/>
          <p:nvPr/>
        </p:nvSpPr>
        <p:spPr>
          <a:xfrm>
            <a:off x="485776" y="4467589"/>
            <a:ext cx="6419849" cy="1754326"/>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圣诞节是节日庆祝耶稣基督的诞生。虽然这是一个宗教节日，许多现代的习惯和做法进行与之相关的其他节日，一些宗教，有的没有结束。以下是一些背景，历史和美国的圣诞节庆祝活动的发展。</a:t>
            </a:r>
          </a:p>
        </p:txBody>
      </p:sp>
      <p:sp>
        <p:nvSpPr>
          <p:cNvPr id="8" name="矩形 7"/>
          <p:cNvSpPr/>
          <p:nvPr/>
        </p:nvSpPr>
        <p:spPr>
          <a:xfrm>
            <a:off x="485776" y="848801"/>
            <a:ext cx="2262158" cy="923330"/>
          </a:xfrm>
          <a:prstGeom prst="rect">
            <a:avLst/>
          </a:prstGeom>
        </p:spPr>
        <p:txBody>
          <a:bodyPr wrap="none">
            <a:spAutoFit/>
          </a:bodyPr>
          <a:lstStyle/>
          <a:p>
            <a:r>
              <a:rPr lang="zh-CN" altLang="en-US" sz="5400" dirty="0">
                <a:solidFill>
                  <a:srgbClr val="B71D20"/>
                </a:solidFill>
                <a:latin typeface="方正粗谭黑简体" panose="02000000000000000000" pitchFamily="2" charset="-122"/>
                <a:ea typeface="方正粗谭黑简体" panose="02000000000000000000" pitchFamily="2" charset="-122"/>
              </a:rPr>
              <a:t>圣诞节</a:t>
            </a:r>
            <a:endParaRPr lang="zh-CN" altLang="en-US" dirty="0"/>
          </a:p>
        </p:txBody>
      </p:sp>
    </p:spTree>
    <p:extLst>
      <p:ext uri="{BB962C8B-B14F-4D97-AF65-F5344CB8AC3E}">
        <p14:creationId xmlns:p14="http://schemas.microsoft.com/office/powerpoint/2010/main" val="354864887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765" r="23765"/>
          <a:stretch>
            <a:fillRect/>
          </a:stretch>
        </p:blipFill>
        <p:spPr/>
      </p:pic>
      <p:sp>
        <p:nvSpPr>
          <p:cNvPr id="3" name="TextBox 35"/>
          <p:cNvSpPr txBox="1"/>
          <p:nvPr/>
        </p:nvSpPr>
        <p:spPr>
          <a:xfrm>
            <a:off x="5629276" y="1589150"/>
            <a:ext cx="6257924" cy="2677656"/>
          </a:xfrm>
          <a:prstGeom prst="rect">
            <a:avLst/>
          </a:prstGeom>
          <a:noFill/>
        </p:spPr>
        <p:txBody>
          <a:bodyPr wrap="square" rtlCol="0">
            <a:spAutoFit/>
          </a:bodyPr>
          <a:lstStyle/>
          <a:p>
            <a:pPr>
              <a:lnSpc>
                <a:spcPct val="150000"/>
              </a:lnSpc>
            </a:pPr>
            <a:r>
              <a:rPr lang="en-US" sz="1600" spc="100" dirty="0" smtClean="0">
                <a:solidFill>
                  <a:srgbClr val="C00000"/>
                </a:solidFill>
                <a:latin typeface="Open Sans" panose="020B0606030504020204" pitchFamily="34" charset="0"/>
                <a:ea typeface="Open Sans" panose="020B0606030504020204" pitchFamily="34" charset="0"/>
                <a:cs typeface="Open Sans" panose="020B0606030504020204" pitchFamily="34" charset="0"/>
              </a:rPr>
              <a:t>The birth of Jesus in Bethlehem signaled the fulfillment of a long awaited promise that God would send someone , his personal representative, to remove the negative effects of personal evil in the world . Jesus was that representative. Thus his arrival on the human scene , announced by a night sky full of angels ( Luke2:9-14), was good news.</a:t>
            </a:r>
          </a:p>
        </p:txBody>
      </p:sp>
      <p:sp>
        <p:nvSpPr>
          <p:cNvPr id="4" name="TextBox 36"/>
          <p:cNvSpPr txBox="1"/>
          <p:nvPr/>
        </p:nvSpPr>
        <p:spPr>
          <a:xfrm>
            <a:off x="5629276" y="4467589"/>
            <a:ext cx="6419849" cy="1754326"/>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耶稣在伯利恒诞生标志着一场期待已久的承诺的履行，上帝会派一个人，他的个人代表，以消除世界上的个人邪恶的负面影响。耶稣是代表。因此，他的到来对人类的场景，由夜空的天使（路加福音</a:t>
            </a:r>
            <a:r>
              <a:rPr lang="en-US" altLang="zh-CN"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2:9-14</a:t>
            </a: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）全部公布，是个好消息。</a:t>
            </a:r>
          </a:p>
        </p:txBody>
      </p:sp>
      <p:sp>
        <p:nvSpPr>
          <p:cNvPr id="5" name="矩形 4"/>
          <p:cNvSpPr/>
          <p:nvPr/>
        </p:nvSpPr>
        <p:spPr>
          <a:xfrm>
            <a:off x="5629276" y="848801"/>
            <a:ext cx="2262158" cy="923330"/>
          </a:xfrm>
          <a:prstGeom prst="rect">
            <a:avLst/>
          </a:prstGeom>
        </p:spPr>
        <p:txBody>
          <a:bodyPr wrap="none">
            <a:spAutoFit/>
          </a:bodyPr>
          <a:lstStyle/>
          <a:p>
            <a:r>
              <a:rPr lang="zh-CN" altLang="en-US" sz="5400" dirty="0">
                <a:solidFill>
                  <a:srgbClr val="B71D20"/>
                </a:solidFill>
                <a:latin typeface="方正粗谭黑简体" panose="02000000000000000000" pitchFamily="2" charset="-122"/>
                <a:ea typeface="方正粗谭黑简体" panose="02000000000000000000" pitchFamily="2" charset="-122"/>
              </a:rPr>
              <a:t>圣诞节</a:t>
            </a:r>
            <a:endParaRPr lang="zh-CN" altLang="en-US" dirty="0"/>
          </a:p>
        </p:txBody>
      </p:sp>
    </p:spTree>
    <p:extLst>
      <p:ext uri="{BB962C8B-B14F-4D97-AF65-F5344CB8AC3E}">
        <p14:creationId xmlns:p14="http://schemas.microsoft.com/office/powerpoint/2010/main" val="57590526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28936" y="-534176"/>
            <a:ext cx="4943077" cy="4393846"/>
            <a:chOff x="3528936" y="-534176"/>
            <a:chExt cx="4943077" cy="4393846"/>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8936" y="-534176"/>
              <a:ext cx="4943077" cy="4393846"/>
            </a:xfrm>
            <a:prstGeom prst="rect">
              <a:avLst/>
            </a:prstGeom>
          </p:spPr>
        </p:pic>
        <p:sp>
          <p:nvSpPr>
            <p:cNvPr id="39" name="TextBox 43"/>
            <p:cNvSpPr txBox="1"/>
            <p:nvPr/>
          </p:nvSpPr>
          <p:spPr>
            <a:xfrm>
              <a:off x="4547582" y="2656719"/>
              <a:ext cx="315535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292926"/>
                  </a:solidFill>
                  <a:effectLst/>
                  <a:uLnTx/>
                  <a:uFillTx/>
                  <a:latin typeface="Nexa Rust Slab Black 03" charset="0"/>
                  <a:ea typeface="Nexa Rust Slab Black 03" charset="0"/>
                  <a:cs typeface="Nexa Rust Slab Black 03" charset="0"/>
                </a:rPr>
                <a:t>CONTENTS</a:t>
              </a:r>
              <a:endParaRPr kumimoji="0" lang="en-US" sz="3600" b="1" i="0" u="none" strike="noStrike" kern="0" cap="none" spc="0" normalizeH="0" baseline="0" noProof="0" dirty="0">
                <a:ln>
                  <a:noFill/>
                </a:ln>
                <a:solidFill>
                  <a:srgbClr val="292926"/>
                </a:solidFill>
                <a:effectLst/>
                <a:uLnTx/>
                <a:uFillTx/>
                <a:latin typeface="Nexa Rust Slab Black 03" charset="0"/>
                <a:ea typeface="Nexa Rust Slab Black 03" charset="0"/>
                <a:cs typeface="Nexa Rust Slab Black 03" charset="0"/>
              </a:endParaRPr>
            </a:p>
          </p:txBody>
        </p:sp>
      </p:grpSp>
      <p:grpSp>
        <p:nvGrpSpPr>
          <p:cNvPr id="46" name="组合 45"/>
          <p:cNvGrpSpPr/>
          <p:nvPr/>
        </p:nvGrpSpPr>
        <p:grpSpPr>
          <a:xfrm>
            <a:off x="6114054" y="3503075"/>
            <a:ext cx="2154365" cy="2139666"/>
            <a:chOff x="6114054" y="3503075"/>
            <a:chExt cx="2154365" cy="2139666"/>
          </a:xfrm>
        </p:grpSpPr>
        <p:grpSp>
          <p:nvGrpSpPr>
            <p:cNvPr id="28" name="Group 52"/>
            <p:cNvGrpSpPr/>
            <p:nvPr/>
          </p:nvGrpSpPr>
          <p:grpSpPr>
            <a:xfrm>
              <a:off x="6114054" y="3503075"/>
              <a:ext cx="2154365" cy="2139666"/>
              <a:chOff x="6114054" y="3503075"/>
              <a:chExt cx="2154365" cy="2139666"/>
            </a:xfrm>
          </p:grpSpPr>
          <p:sp>
            <p:nvSpPr>
              <p:cNvPr id="29" name="AutoShape 114"/>
              <p:cNvSpPr>
                <a:spLocks/>
              </p:cNvSpPr>
              <p:nvPr/>
            </p:nvSpPr>
            <p:spPr bwMode="auto">
              <a:xfrm>
                <a:off x="6595418" y="3503075"/>
                <a:ext cx="1204942" cy="1392932"/>
              </a:xfrm>
              <a:custGeom>
                <a:avLst/>
                <a:gdLst/>
                <a:ahLst/>
                <a:cxnLst/>
                <a:rect l="0" t="0" r="r" b="b"/>
                <a:pathLst>
                  <a:path w="21600" h="21600">
                    <a:moveTo>
                      <a:pt x="0" y="5400"/>
                    </a:moveTo>
                    <a:lnTo>
                      <a:pt x="0" y="16200"/>
                    </a:lnTo>
                    <a:lnTo>
                      <a:pt x="10800" y="21600"/>
                    </a:lnTo>
                    <a:lnTo>
                      <a:pt x="21600" y="16200"/>
                    </a:lnTo>
                    <a:lnTo>
                      <a:pt x="21600" y="5400"/>
                    </a:lnTo>
                    <a:lnTo>
                      <a:pt x="10800" y="0"/>
                    </a:lnTo>
                    <a:close/>
                    <a:moveTo>
                      <a:pt x="0" y="5400"/>
                    </a:moveTo>
                  </a:path>
                </a:pathLst>
              </a:custGeom>
              <a:solidFill>
                <a:srgbClr val="BF281A"/>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92926"/>
                  </a:solidFill>
                  <a:effectLst/>
                  <a:uLnTx/>
                  <a:uFillTx/>
                  <a:latin typeface="Calibri" panose="020F0502020204030204"/>
                </a:endParaRPr>
              </a:p>
            </p:txBody>
          </p:sp>
          <p:sp>
            <p:nvSpPr>
              <p:cNvPr id="31" name="TextBox 45"/>
              <p:cNvSpPr txBox="1"/>
              <p:nvPr/>
            </p:nvSpPr>
            <p:spPr>
              <a:xfrm>
                <a:off x="6125261" y="4999421"/>
                <a:ext cx="2143158" cy="369332"/>
              </a:xfrm>
              <a:prstGeom prst="rect">
                <a:avLst/>
              </a:prstGeom>
              <a:noFill/>
            </p:spPr>
            <p:txBody>
              <a:bodyPr wrap="square" rtlCol="0">
                <a:spAutoFit/>
              </a:bodyPr>
              <a:lstStyle/>
              <a:p>
                <a:pPr lvl="0" algn="ctr"/>
                <a:r>
                  <a:rPr lang="en-US" b="1" kern="0" dirty="0">
                    <a:solidFill>
                      <a:srgbClr val="292926"/>
                    </a:solidFill>
                    <a:latin typeface="Nexa Rust Slab Black 03" charset="0"/>
                    <a:ea typeface="Nexa Rust Slab Black 03" charset="0"/>
                    <a:cs typeface="Nexa Rust Slab Black 03" charset="0"/>
                  </a:rPr>
                  <a:t>Santa Claus</a:t>
                </a:r>
              </a:p>
            </p:txBody>
          </p:sp>
          <p:sp>
            <p:nvSpPr>
              <p:cNvPr id="32" name="TextBox 46"/>
              <p:cNvSpPr txBox="1"/>
              <p:nvPr/>
            </p:nvSpPr>
            <p:spPr>
              <a:xfrm>
                <a:off x="6114054" y="5273409"/>
                <a:ext cx="2153110" cy="369332"/>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292926"/>
                    </a:solidFill>
                    <a:effectLst/>
                    <a:uLnTx/>
                    <a:uFillTx/>
                    <a:latin typeface="Crimson Text Roman" charset="0"/>
                    <a:ea typeface="Crimson Text Roman" charset="0"/>
                    <a:cs typeface="Crimson Text Roman" charset="0"/>
                  </a:rPr>
                  <a:t>There are many variations.</a:t>
                </a:r>
                <a:endParaRPr kumimoji="0" lang="en-US" sz="1200" b="0" i="0" u="none" strike="noStrike" kern="0" cap="none" spc="0" normalizeH="0" baseline="0" noProof="0" dirty="0">
                  <a:ln>
                    <a:noFill/>
                  </a:ln>
                  <a:solidFill>
                    <a:srgbClr val="292926"/>
                  </a:solidFill>
                  <a:effectLst/>
                  <a:uLnTx/>
                  <a:uFillTx/>
                  <a:latin typeface="Crimson Text Roman" charset="0"/>
                  <a:ea typeface="Crimson Text Roman" charset="0"/>
                  <a:cs typeface="Crimson Text Roman" charset="0"/>
                </a:endParaRPr>
              </a:p>
            </p:txBody>
          </p:sp>
        </p:gr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1655" y="3736974"/>
              <a:ext cx="760836" cy="882877"/>
            </a:xfrm>
            <a:prstGeom prst="rect">
              <a:avLst/>
            </a:prstGeom>
            <a:effectLst>
              <a:outerShdw blurRad="63500" sx="102000" sy="102000" algn="ctr" rotWithShape="0">
                <a:prstClr val="black">
                  <a:alpha val="40000"/>
                </a:prstClr>
              </a:outerShdw>
            </a:effectLst>
          </p:spPr>
        </p:pic>
      </p:grpSp>
      <p:grpSp>
        <p:nvGrpSpPr>
          <p:cNvPr id="44" name="组合 43"/>
          <p:cNvGrpSpPr/>
          <p:nvPr/>
        </p:nvGrpSpPr>
        <p:grpSpPr>
          <a:xfrm>
            <a:off x="1568550" y="3503075"/>
            <a:ext cx="2154365" cy="2139666"/>
            <a:chOff x="1568550" y="3503075"/>
            <a:chExt cx="2154365" cy="2139666"/>
          </a:xfrm>
        </p:grpSpPr>
        <p:grpSp>
          <p:nvGrpSpPr>
            <p:cNvPr id="13" name="Group 50"/>
            <p:cNvGrpSpPr/>
            <p:nvPr/>
          </p:nvGrpSpPr>
          <p:grpSpPr>
            <a:xfrm>
              <a:off x="1568550" y="3503075"/>
              <a:ext cx="2154365" cy="2139666"/>
              <a:chOff x="1568550" y="3503075"/>
              <a:chExt cx="2154365" cy="2139666"/>
            </a:xfrm>
          </p:grpSpPr>
          <p:sp>
            <p:nvSpPr>
              <p:cNvPr id="14" name="AutoShape 114"/>
              <p:cNvSpPr>
                <a:spLocks/>
              </p:cNvSpPr>
              <p:nvPr/>
            </p:nvSpPr>
            <p:spPr bwMode="auto">
              <a:xfrm>
                <a:off x="2048866" y="3503075"/>
                <a:ext cx="1204942" cy="1392932"/>
              </a:xfrm>
              <a:custGeom>
                <a:avLst/>
                <a:gdLst/>
                <a:ahLst/>
                <a:cxnLst/>
                <a:rect l="0" t="0" r="r" b="b"/>
                <a:pathLst>
                  <a:path w="21600" h="21600">
                    <a:moveTo>
                      <a:pt x="0" y="5400"/>
                    </a:moveTo>
                    <a:lnTo>
                      <a:pt x="0" y="16200"/>
                    </a:lnTo>
                    <a:lnTo>
                      <a:pt x="10800" y="21600"/>
                    </a:lnTo>
                    <a:lnTo>
                      <a:pt x="21600" y="16200"/>
                    </a:lnTo>
                    <a:lnTo>
                      <a:pt x="21600" y="5400"/>
                    </a:lnTo>
                    <a:lnTo>
                      <a:pt x="10800" y="0"/>
                    </a:lnTo>
                    <a:close/>
                    <a:moveTo>
                      <a:pt x="0" y="5400"/>
                    </a:moveTo>
                  </a:path>
                </a:pathLst>
              </a:custGeom>
              <a:solidFill>
                <a:srgbClr val="CD3527"/>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92926"/>
                  </a:solidFill>
                  <a:effectLst/>
                  <a:uLnTx/>
                  <a:uFillTx/>
                  <a:latin typeface="Calibri" panose="020F0502020204030204"/>
                </a:endParaRPr>
              </a:p>
            </p:txBody>
          </p:sp>
          <p:sp>
            <p:nvSpPr>
              <p:cNvPr id="16" name="TextBox 41"/>
              <p:cNvSpPr txBox="1"/>
              <p:nvPr/>
            </p:nvSpPr>
            <p:spPr>
              <a:xfrm>
                <a:off x="1579757" y="4999421"/>
                <a:ext cx="2143158" cy="369332"/>
              </a:xfrm>
              <a:prstGeom prst="rect">
                <a:avLst/>
              </a:prstGeom>
              <a:noFill/>
            </p:spPr>
            <p:txBody>
              <a:bodyPr wrap="square" rtlCol="0">
                <a:spAutoFit/>
              </a:bodyPr>
              <a:lstStyle/>
              <a:p>
                <a:pPr lvl="0" algn="ctr"/>
                <a:r>
                  <a:rPr lang="en-US" b="1" kern="0" dirty="0">
                    <a:solidFill>
                      <a:srgbClr val="292926"/>
                    </a:solidFill>
                    <a:latin typeface="Nexa Rust Slab Black 03" charset="0"/>
                    <a:ea typeface="Nexa Rust Slab Black 03" charset="0"/>
                    <a:cs typeface="Nexa Rust Slab Black 03" charset="0"/>
                  </a:rPr>
                  <a:t>Christmas tree</a:t>
                </a:r>
              </a:p>
            </p:txBody>
          </p:sp>
          <p:sp>
            <p:nvSpPr>
              <p:cNvPr id="17" name="TextBox 42"/>
              <p:cNvSpPr txBox="1"/>
              <p:nvPr/>
            </p:nvSpPr>
            <p:spPr>
              <a:xfrm>
                <a:off x="1568550" y="5273409"/>
                <a:ext cx="2153110" cy="369332"/>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292926"/>
                    </a:solidFill>
                    <a:effectLst/>
                    <a:uLnTx/>
                    <a:uFillTx/>
                    <a:latin typeface="Crimson Text Roman" charset="0"/>
                    <a:ea typeface="Crimson Text Roman" charset="0"/>
                    <a:cs typeface="Crimson Text Roman" charset="0"/>
                  </a:rPr>
                  <a:t>There are many variations.</a:t>
                </a:r>
                <a:endParaRPr kumimoji="0" lang="en-US" sz="1200" b="0" i="0" u="none" strike="noStrike" kern="0" cap="none" spc="0" normalizeH="0" baseline="0" noProof="0" dirty="0">
                  <a:ln>
                    <a:noFill/>
                  </a:ln>
                  <a:solidFill>
                    <a:srgbClr val="292926"/>
                  </a:solidFill>
                  <a:effectLst/>
                  <a:uLnTx/>
                  <a:uFillTx/>
                  <a:latin typeface="Crimson Text Roman" charset="0"/>
                  <a:ea typeface="Crimson Text Roman" charset="0"/>
                  <a:cs typeface="Crimson Text Roman" charset="0"/>
                </a:endParaRPr>
              </a:p>
            </p:txBody>
          </p:sp>
        </p:grpSp>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72171" y="3517444"/>
              <a:ext cx="1545868" cy="1214889"/>
            </a:xfrm>
            <a:prstGeom prst="rect">
              <a:avLst/>
            </a:prstGeom>
            <a:effectLst>
              <a:outerShdw blurRad="63500" sx="102000" sy="102000" algn="ctr" rotWithShape="0">
                <a:prstClr val="black">
                  <a:alpha val="40000"/>
                </a:prstClr>
              </a:outerShdw>
            </a:effectLst>
          </p:spPr>
        </p:pic>
      </p:grpSp>
      <p:grpSp>
        <p:nvGrpSpPr>
          <p:cNvPr id="45" name="组合 44"/>
          <p:cNvGrpSpPr/>
          <p:nvPr/>
        </p:nvGrpSpPr>
        <p:grpSpPr>
          <a:xfrm>
            <a:off x="3847365" y="3503075"/>
            <a:ext cx="2154365" cy="2139666"/>
            <a:chOff x="3847365" y="3503075"/>
            <a:chExt cx="2154365" cy="2139666"/>
          </a:xfrm>
        </p:grpSpPr>
        <p:grpSp>
          <p:nvGrpSpPr>
            <p:cNvPr id="20" name="Group 51"/>
            <p:cNvGrpSpPr/>
            <p:nvPr/>
          </p:nvGrpSpPr>
          <p:grpSpPr>
            <a:xfrm>
              <a:off x="3847365" y="3503075"/>
              <a:ext cx="2154365" cy="2139666"/>
              <a:chOff x="3847365" y="3503075"/>
              <a:chExt cx="2154365" cy="2139666"/>
            </a:xfrm>
          </p:grpSpPr>
          <p:sp>
            <p:nvSpPr>
              <p:cNvPr id="21" name="AutoShape 114"/>
              <p:cNvSpPr>
                <a:spLocks/>
              </p:cNvSpPr>
              <p:nvPr/>
            </p:nvSpPr>
            <p:spPr bwMode="auto">
              <a:xfrm>
                <a:off x="4322142" y="3503075"/>
                <a:ext cx="1204942" cy="1392932"/>
              </a:xfrm>
              <a:custGeom>
                <a:avLst/>
                <a:gdLst/>
                <a:ahLst/>
                <a:cxnLst/>
                <a:rect l="0" t="0" r="r" b="b"/>
                <a:pathLst>
                  <a:path w="21600" h="21600">
                    <a:moveTo>
                      <a:pt x="0" y="5400"/>
                    </a:moveTo>
                    <a:lnTo>
                      <a:pt x="0" y="16200"/>
                    </a:lnTo>
                    <a:lnTo>
                      <a:pt x="10800" y="21600"/>
                    </a:lnTo>
                    <a:lnTo>
                      <a:pt x="21600" y="16200"/>
                    </a:lnTo>
                    <a:lnTo>
                      <a:pt x="21600" y="5400"/>
                    </a:lnTo>
                    <a:lnTo>
                      <a:pt x="10800" y="0"/>
                    </a:lnTo>
                    <a:close/>
                    <a:moveTo>
                      <a:pt x="0" y="5400"/>
                    </a:moveTo>
                  </a:path>
                </a:pathLst>
              </a:custGeom>
              <a:solidFill>
                <a:srgbClr val="C82F21"/>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92926"/>
                  </a:solidFill>
                  <a:effectLst/>
                  <a:uLnTx/>
                  <a:uFillTx/>
                  <a:latin typeface="Calibri" panose="020F0502020204030204"/>
                </a:endParaRPr>
              </a:p>
            </p:txBody>
          </p:sp>
          <p:sp>
            <p:nvSpPr>
              <p:cNvPr id="23" name="TextBox 43"/>
              <p:cNvSpPr txBox="1"/>
              <p:nvPr/>
            </p:nvSpPr>
            <p:spPr>
              <a:xfrm>
                <a:off x="3858572" y="4999421"/>
                <a:ext cx="2143158" cy="369332"/>
              </a:xfrm>
              <a:prstGeom prst="rect">
                <a:avLst/>
              </a:prstGeom>
              <a:noFill/>
            </p:spPr>
            <p:txBody>
              <a:bodyPr wrap="square" rtlCol="0">
                <a:spAutoFit/>
              </a:bodyPr>
              <a:lstStyle/>
              <a:p>
                <a:pPr lvl="0" algn="ctr"/>
                <a:r>
                  <a:rPr lang="en-US" b="1" kern="0" dirty="0" smtClean="0">
                    <a:solidFill>
                      <a:srgbClr val="292926"/>
                    </a:solidFill>
                    <a:latin typeface="Nexa Rust Slab Black 03" charset="0"/>
                    <a:ea typeface="Nexa Rust Slab Black 03" charset="0"/>
                    <a:cs typeface="Nexa Rust Slab Black 03" charset="0"/>
                  </a:rPr>
                  <a:t>Christmas carols</a:t>
                </a:r>
                <a:endParaRPr lang="en-US" b="1" kern="0" dirty="0">
                  <a:solidFill>
                    <a:srgbClr val="292926"/>
                  </a:solidFill>
                  <a:latin typeface="Nexa Rust Slab Black 03" charset="0"/>
                  <a:ea typeface="Nexa Rust Slab Black 03" charset="0"/>
                  <a:cs typeface="Nexa Rust Slab Black 03" charset="0"/>
                </a:endParaRPr>
              </a:p>
            </p:txBody>
          </p:sp>
          <p:sp>
            <p:nvSpPr>
              <p:cNvPr id="24" name="TextBox 44"/>
              <p:cNvSpPr txBox="1"/>
              <p:nvPr/>
            </p:nvSpPr>
            <p:spPr>
              <a:xfrm>
                <a:off x="3847365" y="5273409"/>
                <a:ext cx="2153110" cy="369332"/>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292926"/>
                    </a:solidFill>
                    <a:effectLst/>
                    <a:uLnTx/>
                    <a:uFillTx/>
                    <a:latin typeface="Crimson Text Roman" charset="0"/>
                    <a:ea typeface="Crimson Text Roman" charset="0"/>
                    <a:cs typeface="Crimson Text Roman" charset="0"/>
                  </a:rPr>
                  <a:t>There are many variations.</a:t>
                </a:r>
                <a:endParaRPr kumimoji="0" lang="en-US" sz="1200" b="0" i="0" u="none" strike="noStrike" kern="0" cap="none" spc="0" normalizeH="0" baseline="0" noProof="0" dirty="0">
                  <a:ln>
                    <a:noFill/>
                  </a:ln>
                  <a:solidFill>
                    <a:srgbClr val="292926"/>
                  </a:solidFill>
                  <a:effectLst/>
                  <a:uLnTx/>
                  <a:uFillTx/>
                  <a:latin typeface="Crimson Text Roman" charset="0"/>
                  <a:ea typeface="Crimson Text Roman" charset="0"/>
                  <a:cs typeface="Crimson Text Roman" charset="0"/>
                </a:endParaRPr>
              </a:p>
            </p:txBody>
          </p:sp>
        </p:grpSp>
        <p:pic>
          <p:nvPicPr>
            <p:cNvPr id="42" name="图片 41"/>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4344167" y="3701094"/>
              <a:ext cx="1182916" cy="1182916"/>
            </a:xfrm>
            <a:prstGeom prst="rect">
              <a:avLst/>
            </a:prstGeom>
            <a:effectLst>
              <a:outerShdw blurRad="63500" sx="102000" sy="102000" algn="ctr" rotWithShape="0">
                <a:prstClr val="black">
                  <a:alpha val="40000"/>
                </a:prstClr>
              </a:outerShdw>
            </a:effectLst>
          </p:spPr>
        </p:pic>
      </p:grpSp>
      <p:grpSp>
        <p:nvGrpSpPr>
          <p:cNvPr id="47" name="组合 46"/>
          <p:cNvGrpSpPr/>
          <p:nvPr/>
        </p:nvGrpSpPr>
        <p:grpSpPr>
          <a:xfrm>
            <a:off x="8388380" y="3503075"/>
            <a:ext cx="2154365" cy="2139666"/>
            <a:chOff x="8388380" y="3503075"/>
            <a:chExt cx="2154365" cy="2139666"/>
          </a:xfrm>
        </p:grpSpPr>
        <p:grpSp>
          <p:nvGrpSpPr>
            <p:cNvPr id="33" name="Group 53"/>
            <p:cNvGrpSpPr/>
            <p:nvPr/>
          </p:nvGrpSpPr>
          <p:grpSpPr>
            <a:xfrm>
              <a:off x="8388380" y="3503075"/>
              <a:ext cx="2154365" cy="2139666"/>
              <a:chOff x="8388380" y="3503075"/>
              <a:chExt cx="2154365" cy="2139666"/>
            </a:xfrm>
          </p:grpSpPr>
          <p:sp>
            <p:nvSpPr>
              <p:cNvPr id="34" name="AutoShape 114"/>
              <p:cNvSpPr>
                <a:spLocks/>
              </p:cNvSpPr>
              <p:nvPr/>
            </p:nvSpPr>
            <p:spPr bwMode="auto">
              <a:xfrm>
                <a:off x="8868695" y="3503075"/>
                <a:ext cx="1204942" cy="1392932"/>
              </a:xfrm>
              <a:custGeom>
                <a:avLst/>
                <a:gdLst/>
                <a:ahLst/>
                <a:cxnLst/>
                <a:rect l="0" t="0" r="r" b="b"/>
                <a:pathLst>
                  <a:path w="21600" h="21600">
                    <a:moveTo>
                      <a:pt x="0" y="5400"/>
                    </a:moveTo>
                    <a:lnTo>
                      <a:pt x="0" y="16200"/>
                    </a:lnTo>
                    <a:lnTo>
                      <a:pt x="10800" y="21600"/>
                    </a:lnTo>
                    <a:lnTo>
                      <a:pt x="21600" y="16200"/>
                    </a:lnTo>
                    <a:lnTo>
                      <a:pt x="21600" y="5400"/>
                    </a:lnTo>
                    <a:lnTo>
                      <a:pt x="10800" y="0"/>
                    </a:lnTo>
                    <a:close/>
                    <a:moveTo>
                      <a:pt x="0" y="5400"/>
                    </a:moveTo>
                  </a:path>
                </a:pathLst>
              </a:custGeom>
              <a:solidFill>
                <a:srgbClr val="B62013"/>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92926"/>
                  </a:solidFill>
                  <a:effectLst/>
                  <a:uLnTx/>
                  <a:uFillTx/>
                  <a:latin typeface="Calibri" panose="020F0502020204030204"/>
                </a:endParaRPr>
              </a:p>
            </p:txBody>
          </p:sp>
          <p:sp>
            <p:nvSpPr>
              <p:cNvPr id="36" name="TextBox 47"/>
              <p:cNvSpPr txBox="1"/>
              <p:nvPr/>
            </p:nvSpPr>
            <p:spPr>
              <a:xfrm>
                <a:off x="8399587" y="4999421"/>
                <a:ext cx="2143158" cy="369332"/>
              </a:xfrm>
              <a:prstGeom prst="rect">
                <a:avLst/>
              </a:prstGeom>
              <a:noFill/>
            </p:spPr>
            <p:txBody>
              <a:bodyPr wrap="square" rtlCol="0">
                <a:spAutoFit/>
              </a:bodyPr>
              <a:lstStyle/>
              <a:p>
                <a:pPr lvl="0" algn="ctr"/>
                <a:r>
                  <a:rPr lang="en-US" b="1" kern="0" dirty="0">
                    <a:solidFill>
                      <a:srgbClr val="292926"/>
                    </a:solidFill>
                    <a:latin typeface="Nexa Rust Slab Black 03" charset="0"/>
                    <a:ea typeface="Nexa Rust Slab Black 03" charset="0"/>
                    <a:cs typeface="Nexa Rust Slab Black 03" charset="0"/>
                  </a:rPr>
                  <a:t>Christmas dinner</a:t>
                </a:r>
              </a:p>
            </p:txBody>
          </p:sp>
          <p:sp>
            <p:nvSpPr>
              <p:cNvPr id="37" name="TextBox 48"/>
              <p:cNvSpPr txBox="1"/>
              <p:nvPr/>
            </p:nvSpPr>
            <p:spPr>
              <a:xfrm>
                <a:off x="8388380" y="5273409"/>
                <a:ext cx="2153110" cy="369332"/>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292926"/>
                    </a:solidFill>
                    <a:effectLst/>
                    <a:uLnTx/>
                    <a:uFillTx/>
                    <a:latin typeface="Crimson Text Roman" charset="0"/>
                    <a:ea typeface="Crimson Text Roman" charset="0"/>
                    <a:cs typeface="Crimson Text Roman" charset="0"/>
                  </a:rPr>
                  <a:t>There are many variations.</a:t>
                </a:r>
                <a:endParaRPr kumimoji="0" lang="en-US" sz="1200" b="0" i="0" u="none" strike="noStrike" kern="0" cap="none" spc="0" normalizeH="0" baseline="0" noProof="0" dirty="0">
                  <a:ln>
                    <a:noFill/>
                  </a:ln>
                  <a:solidFill>
                    <a:srgbClr val="292926"/>
                  </a:solidFill>
                  <a:effectLst/>
                  <a:uLnTx/>
                  <a:uFillTx/>
                  <a:latin typeface="Crimson Text Roman" charset="0"/>
                  <a:ea typeface="Crimson Text Roman" charset="0"/>
                  <a:cs typeface="Crimson Text Roman" charset="0"/>
                </a:endParaRPr>
              </a:p>
            </p:txBody>
          </p:sp>
        </p:grpSp>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68694" y="3701094"/>
              <a:ext cx="1097888" cy="941271"/>
            </a:xfrm>
            <a:prstGeom prst="rect">
              <a:avLst/>
            </a:prstGeom>
          </p:spPr>
        </p:pic>
      </p:grpSp>
    </p:spTree>
    <p:extLst>
      <p:ext uri="{BB962C8B-B14F-4D97-AF65-F5344CB8AC3E}">
        <p14:creationId xmlns:p14="http://schemas.microsoft.com/office/powerpoint/2010/main" val="69681882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1000"/>
                                        <p:tgtEl>
                                          <p:spTgt spid="46"/>
                                        </p:tgtEl>
                                      </p:cBhvr>
                                    </p:animEffect>
                                    <p:anim calcmode="lin" valueType="num">
                                      <p:cBhvr>
                                        <p:cTn id="26" dur="1000" fill="hold"/>
                                        <p:tgtEl>
                                          <p:spTgt spid="46"/>
                                        </p:tgtEl>
                                        <p:attrNameLst>
                                          <p:attrName>ppt_x</p:attrName>
                                        </p:attrNameLst>
                                      </p:cBhvr>
                                      <p:tavLst>
                                        <p:tav tm="0">
                                          <p:val>
                                            <p:strVal val="#ppt_x"/>
                                          </p:val>
                                        </p:tav>
                                        <p:tav tm="100000">
                                          <p:val>
                                            <p:strVal val="#ppt_x"/>
                                          </p:val>
                                        </p:tav>
                                      </p:tavLst>
                                    </p:anim>
                                    <p:anim calcmode="lin" valueType="num">
                                      <p:cBhvr>
                                        <p:cTn id="27" dur="1000" fill="hold"/>
                                        <p:tgtEl>
                                          <p:spTgt spid="4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85975"/>
            <a:ext cx="12177884" cy="4772025"/>
          </a:xfrm>
          <a:prstGeom prst="rect">
            <a:avLst/>
          </a:prstGeom>
        </p:spPr>
      </p:pic>
      <p:grpSp>
        <p:nvGrpSpPr>
          <p:cNvPr id="13" name="组合 12"/>
          <p:cNvGrpSpPr/>
          <p:nvPr/>
        </p:nvGrpSpPr>
        <p:grpSpPr>
          <a:xfrm>
            <a:off x="1741616" y="231581"/>
            <a:ext cx="7107381" cy="5273869"/>
            <a:chOff x="1741616" y="231581"/>
            <a:chExt cx="7107381" cy="5273869"/>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71743" flipH="1">
              <a:off x="1741616" y="231581"/>
              <a:ext cx="4837561" cy="5273869"/>
            </a:xfrm>
            <a:prstGeom prst="rect">
              <a:avLst/>
            </a:prstGeom>
          </p:spPr>
        </p:pic>
        <p:grpSp>
          <p:nvGrpSpPr>
            <p:cNvPr id="12" name="组合 11"/>
            <p:cNvGrpSpPr/>
            <p:nvPr/>
          </p:nvGrpSpPr>
          <p:grpSpPr>
            <a:xfrm>
              <a:off x="3643002" y="1134972"/>
              <a:ext cx="5205995" cy="3513228"/>
              <a:chOff x="3643002" y="1134972"/>
              <a:chExt cx="5205995" cy="3513228"/>
            </a:xfrm>
          </p:grpSpPr>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457" b="20411"/>
              <a:stretch/>
            </p:blipFill>
            <p:spPr>
              <a:xfrm>
                <a:off x="3643002" y="2038350"/>
                <a:ext cx="5205995" cy="2609850"/>
              </a:xfrm>
              <a:prstGeom prst="rect">
                <a:avLst/>
              </a:prstGeom>
            </p:spPr>
          </p:pic>
          <p:sp>
            <p:nvSpPr>
              <p:cNvPr id="10" name="TextBox 41"/>
              <p:cNvSpPr txBox="1"/>
              <p:nvPr/>
            </p:nvSpPr>
            <p:spPr>
              <a:xfrm>
                <a:off x="3976903" y="3048000"/>
                <a:ext cx="4503660" cy="1200329"/>
              </a:xfrm>
              <a:prstGeom prst="rect">
                <a:avLst/>
              </a:prstGeom>
              <a:noFill/>
            </p:spPr>
            <p:txBody>
              <a:bodyPr wrap="square" rtlCol="0">
                <a:spAutoFit/>
              </a:bodyPr>
              <a:lstStyle/>
              <a:p>
                <a:pPr lvl="0" algn="ctr"/>
                <a:r>
                  <a:rPr lang="en-US" sz="3600" b="1" kern="0" dirty="0" smtClean="0">
                    <a:solidFill>
                      <a:srgbClr val="C00000"/>
                    </a:solidFill>
                    <a:latin typeface="Algerian" panose="04020705040A02060702" pitchFamily="82" charset="0"/>
                    <a:ea typeface="Nexa Rust Slab Black 03" charset="0"/>
                    <a:cs typeface="Nexa Rust Slab Black 03" charset="0"/>
                  </a:rPr>
                  <a:t>CHRISTMAS </a:t>
                </a:r>
              </a:p>
              <a:p>
                <a:pPr lvl="0" algn="ctr"/>
                <a:r>
                  <a:rPr lang="en-US" sz="3600" b="1" kern="0" dirty="0" smtClean="0">
                    <a:solidFill>
                      <a:srgbClr val="C00000"/>
                    </a:solidFill>
                    <a:latin typeface="Algerian" panose="04020705040A02060702" pitchFamily="82" charset="0"/>
                    <a:ea typeface="Nexa Rust Slab Black 03" charset="0"/>
                    <a:cs typeface="Nexa Rust Slab Black 03" charset="0"/>
                  </a:rPr>
                  <a:t>TREE</a:t>
                </a:r>
                <a:endParaRPr lang="en-US" sz="3600" b="1" kern="0" dirty="0">
                  <a:solidFill>
                    <a:srgbClr val="C00000"/>
                  </a:solidFill>
                  <a:latin typeface="Algerian" panose="04020705040A02060702" pitchFamily="82" charset="0"/>
                  <a:ea typeface="Nexa Rust Slab Black 03" charset="0"/>
                  <a:cs typeface="Nexa Rust Slab Black 03" charset="0"/>
                </a:endParaRPr>
              </a:p>
            </p:txBody>
          </p:sp>
          <p:sp>
            <p:nvSpPr>
              <p:cNvPr id="11" name="TextBox 41"/>
              <p:cNvSpPr txBox="1"/>
              <p:nvPr/>
            </p:nvSpPr>
            <p:spPr>
              <a:xfrm>
                <a:off x="5284093" y="1134972"/>
                <a:ext cx="1923812" cy="1569660"/>
              </a:xfrm>
              <a:prstGeom prst="rect">
                <a:avLst/>
              </a:prstGeom>
              <a:noFill/>
            </p:spPr>
            <p:txBody>
              <a:bodyPr wrap="square" rtlCol="0">
                <a:spAutoFit/>
              </a:bodyPr>
              <a:lstStyle/>
              <a:p>
                <a:pPr lvl="0" algn="ctr"/>
                <a:r>
                  <a:rPr lang="en-US" sz="9600" b="1" kern="0" dirty="0" smtClean="0">
                    <a:solidFill>
                      <a:srgbClr val="C00000"/>
                    </a:solidFill>
                    <a:latin typeface="Algerian" panose="04020705040A02060702" pitchFamily="82" charset="0"/>
                    <a:ea typeface="Nexa Rust Slab Black 03" charset="0"/>
                    <a:cs typeface="Nexa Rust Slab Black 03" charset="0"/>
                  </a:rPr>
                  <a:t>01</a:t>
                </a:r>
                <a:endParaRPr lang="en-US" sz="9600" b="1" kern="0" dirty="0">
                  <a:solidFill>
                    <a:srgbClr val="C00000"/>
                  </a:solidFill>
                  <a:latin typeface="Algerian" panose="04020705040A02060702" pitchFamily="82" charset="0"/>
                  <a:ea typeface="Nexa Rust Slab Black 03" charset="0"/>
                  <a:cs typeface="Nexa Rust Slab Black 03" charset="0"/>
                </a:endParaRPr>
              </a:p>
            </p:txBody>
          </p:sp>
        </p:grpSp>
      </p:grpSp>
    </p:spTree>
    <p:extLst>
      <p:ext uri="{BB962C8B-B14F-4D97-AF65-F5344CB8AC3E}">
        <p14:creationId xmlns:p14="http://schemas.microsoft.com/office/powerpoint/2010/main" val="3943810812"/>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214" y="3429000"/>
            <a:ext cx="4943077" cy="4393846"/>
          </a:xfrm>
          <a:prstGeom prst="rect">
            <a:avLst/>
          </a:prstGeom>
        </p:spPr>
      </p:pic>
      <p:sp>
        <p:nvSpPr>
          <p:cNvPr id="2" name="Text Box 10"/>
          <p:cNvSpPr txBox="1">
            <a:spLocks noChangeArrowheads="1"/>
          </p:cNvSpPr>
          <p:nvPr/>
        </p:nvSpPr>
        <p:spPr bwMode="auto">
          <a:xfrm>
            <a:off x="938213" y="5357811"/>
            <a:ext cx="45005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000" b="1" dirty="0">
                <a:solidFill>
                  <a:srgbClr val="C00000"/>
                </a:solidFill>
              </a:rPr>
              <a:t>Enhance the festive atmosphere</a:t>
            </a:r>
            <a:r>
              <a:rPr lang="zh-CN" altLang="en-US" sz="2000" b="1" i="1" dirty="0">
                <a:solidFill>
                  <a:srgbClr val="C00000"/>
                </a:solidFill>
              </a:rPr>
              <a:t>（</a:t>
            </a:r>
            <a:r>
              <a:rPr lang="en-US" altLang="zh-CN" sz="2000" b="1" i="1" dirty="0">
                <a:solidFill>
                  <a:srgbClr val="C00000"/>
                </a:solidFill>
              </a:rPr>
              <a:t>['</a:t>
            </a:r>
            <a:r>
              <a:rPr lang="en-US" altLang="zh-CN" sz="2000" b="1" i="1" dirty="0" err="1">
                <a:solidFill>
                  <a:srgbClr val="C00000"/>
                </a:solidFill>
              </a:rPr>
              <a:t>ætmə,sfiə</a:t>
            </a:r>
            <a:r>
              <a:rPr lang="en-US" altLang="zh-CN" sz="2000" b="1" i="1" dirty="0">
                <a:solidFill>
                  <a:srgbClr val="C00000"/>
                </a:solidFill>
              </a:rPr>
              <a:t>] </a:t>
            </a:r>
            <a:r>
              <a:rPr lang="zh-CN" altLang="en-US" sz="2000" b="1" i="1" dirty="0">
                <a:solidFill>
                  <a:srgbClr val="C00000"/>
                </a:solidFill>
              </a:rPr>
              <a:t>气氛）</a:t>
            </a:r>
            <a:endParaRPr lang="en-US" altLang="zh-CN" sz="2000" b="1" i="1" dirty="0">
              <a:solidFill>
                <a:srgbClr val="C00000"/>
              </a:solidFill>
            </a:endParaRPr>
          </a:p>
        </p:txBody>
      </p:sp>
      <p:sp>
        <p:nvSpPr>
          <p:cNvPr id="3" name="Text Box 11"/>
          <p:cNvSpPr txBox="1">
            <a:spLocks noChangeArrowheads="1"/>
          </p:cNvSpPr>
          <p:nvPr/>
        </p:nvSpPr>
        <p:spPr bwMode="auto">
          <a:xfrm>
            <a:off x="6661263" y="5426392"/>
            <a:ext cx="4535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000" b="1" dirty="0">
                <a:solidFill>
                  <a:srgbClr val="C00000"/>
                </a:solidFill>
              </a:rPr>
              <a:t>Be made of evergreen  such as cypress </a:t>
            </a:r>
            <a:r>
              <a:rPr lang="zh-CN" altLang="en-US" sz="2000" b="1" i="1" dirty="0">
                <a:solidFill>
                  <a:srgbClr val="C00000"/>
                </a:solidFill>
              </a:rPr>
              <a:t>（</a:t>
            </a:r>
            <a:r>
              <a:rPr lang="en-US" altLang="zh-CN" sz="2000" b="1" i="1" dirty="0">
                <a:solidFill>
                  <a:srgbClr val="C00000"/>
                </a:solidFill>
              </a:rPr>
              <a:t>['</a:t>
            </a:r>
            <a:r>
              <a:rPr lang="en-US" altLang="zh-CN" sz="2000" b="1" i="1" dirty="0" err="1">
                <a:solidFill>
                  <a:srgbClr val="C00000"/>
                </a:solidFill>
              </a:rPr>
              <a:t>saipris</a:t>
            </a:r>
            <a:r>
              <a:rPr lang="en-US" altLang="zh-CN" sz="2000" b="1" i="1" dirty="0">
                <a:solidFill>
                  <a:srgbClr val="C00000"/>
                </a:solidFill>
              </a:rPr>
              <a:t>]</a:t>
            </a:r>
            <a:r>
              <a:rPr lang="zh-CN" altLang="en-US" b="1" i="1" dirty="0">
                <a:solidFill>
                  <a:srgbClr val="C00000"/>
                </a:solidFill>
                <a:latin typeface="Calibri" panose="020F0502020204030204" pitchFamily="34" charset="0"/>
              </a:rPr>
              <a:t>柏树</a:t>
            </a:r>
            <a:r>
              <a:rPr lang="zh-CN" altLang="en-US" sz="2000" b="1" i="1" dirty="0">
                <a:solidFill>
                  <a:srgbClr val="C00000"/>
                </a:solidFill>
              </a:rPr>
              <a:t>）</a:t>
            </a:r>
            <a:endParaRPr lang="en-US" altLang="zh-CN" sz="2000" b="1" i="1" dirty="0">
              <a:solidFill>
                <a:srgbClr val="C00000"/>
              </a:solidFill>
            </a:endParaRPr>
          </a:p>
        </p:txBody>
      </p:sp>
      <p:sp>
        <p:nvSpPr>
          <p:cNvPr id="4" name="Text Box 12"/>
          <p:cNvSpPr txBox="1">
            <a:spLocks noChangeArrowheads="1"/>
          </p:cNvSpPr>
          <p:nvPr/>
        </p:nvSpPr>
        <p:spPr bwMode="auto">
          <a:xfrm>
            <a:off x="2652713" y="1100079"/>
            <a:ext cx="73523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C00000"/>
                </a:solidFill>
              </a:rPr>
              <a:t>Decorated with a variety </a:t>
            </a:r>
            <a:r>
              <a:rPr lang="en-US" altLang="zh-CN" sz="2000" b="1" dirty="0" err="1" smtClean="0">
                <a:solidFill>
                  <a:srgbClr val="C00000"/>
                </a:solidFill>
              </a:rPr>
              <a:t>ofcandles</a:t>
            </a:r>
            <a:r>
              <a:rPr lang="en-US" altLang="zh-CN" sz="2000" b="1" dirty="0" smtClean="0">
                <a:solidFill>
                  <a:srgbClr val="C00000"/>
                </a:solidFill>
              </a:rPr>
              <a:t> </a:t>
            </a:r>
            <a:r>
              <a:rPr lang="en-US" altLang="zh-CN" sz="2000" b="1" dirty="0">
                <a:solidFill>
                  <a:srgbClr val="C00000"/>
                </a:solidFill>
              </a:rPr>
              <a:t>,flowers ,toys ,stars…</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238" y="1685925"/>
            <a:ext cx="5229225" cy="3486150"/>
          </a:xfrm>
          <a:prstGeom prst="rect">
            <a:avLst/>
          </a:prstGeom>
          <a:solidFill>
            <a:srgbClr val="FFFFFF">
              <a:shade val="85000"/>
            </a:srgbClr>
          </a:solidFill>
          <a:ln w="88900" cap="sq">
            <a:solidFill>
              <a:srgbClr val="FFFFFF"/>
            </a:solidFill>
            <a:miter lim="800000"/>
          </a:ln>
          <a:effectLst>
            <a:outerShdw blurRad="63500" sx="102000" sy="102000" algn="ctr"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4664" y="1685925"/>
            <a:ext cx="5268686" cy="3512457"/>
          </a:xfrm>
          <a:prstGeom prst="rect">
            <a:avLst/>
          </a:prstGeom>
          <a:solidFill>
            <a:srgbClr val="FFFFFF">
              <a:shade val="85000"/>
            </a:srgbClr>
          </a:solidFill>
          <a:ln w="88900" cap="sq">
            <a:solidFill>
              <a:srgbClr val="FFFFFF"/>
            </a:solidFill>
            <a:miter lim="800000"/>
          </a:ln>
          <a:effectLst>
            <a:outerShdw blurRad="63500" sx="102000" sy="102000" algn="ctr"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66274" y="-73484"/>
            <a:ext cx="1659452" cy="1475068"/>
          </a:xfrm>
          <a:prstGeom prst="rect">
            <a:avLst/>
          </a:prstGeom>
        </p:spPr>
      </p:pic>
    </p:spTree>
    <p:extLst>
      <p:ext uri="{BB962C8B-B14F-4D97-AF65-F5344CB8AC3E}">
        <p14:creationId xmlns:p14="http://schemas.microsoft.com/office/powerpoint/2010/main" val="62963386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1"/>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189" y="3429000"/>
            <a:ext cx="4943077" cy="4393846"/>
          </a:xfrm>
          <a:prstGeom prst="rect">
            <a:avLst/>
          </a:prstGeom>
        </p:spPr>
      </p:pic>
      <p:pic>
        <p:nvPicPr>
          <p:cNvPr id="5" name="图片占位符 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9081" r="9081"/>
          <a:stretch>
            <a:fillRect/>
          </a:stretch>
        </p:blipFill>
        <p:spPr/>
      </p:pic>
      <p:sp>
        <p:nvSpPr>
          <p:cNvPr id="3" name="Text Box 10"/>
          <p:cNvSpPr txBox="1">
            <a:spLocks noChangeArrowheads="1"/>
          </p:cNvSpPr>
          <p:nvPr/>
        </p:nvSpPr>
        <p:spPr bwMode="auto">
          <a:xfrm>
            <a:off x="396875" y="765175"/>
            <a:ext cx="5040313" cy="3109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C00000"/>
                </a:solidFill>
                <a:latin typeface="Calibri" panose="020F0502020204030204" pitchFamily="34" charset="0"/>
                <a:sym typeface="Constantia" panose="02030602050306030303" pitchFamily="18" charset="0"/>
              </a:rPr>
              <a:t>Westerners with red, green and white color for the Christmas colors, Christmas comes every household is decorated with Christmas colors. Red</a:t>
            </a:r>
            <a:r>
              <a:rPr lang="zh-CN" altLang="en-US" dirty="0">
                <a:solidFill>
                  <a:srgbClr val="C00000"/>
                </a:solidFill>
                <a:latin typeface="Calibri" panose="020F0502020204030204" pitchFamily="34" charset="0"/>
                <a:sym typeface="Constantia" panose="02030602050306030303" pitchFamily="18" charset="0"/>
              </a:rPr>
              <a:t/>
            </a:r>
            <a:br>
              <a:rPr lang="zh-CN" altLang="en-US" dirty="0">
                <a:solidFill>
                  <a:srgbClr val="C00000"/>
                </a:solidFill>
                <a:latin typeface="Calibri" panose="020F0502020204030204" pitchFamily="34" charset="0"/>
                <a:sym typeface="Constantia" panose="02030602050306030303" pitchFamily="18" charset="0"/>
              </a:rPr>
            </a:br>
            <a:r>
              <a:rPr lang="en-US" altLang="zh-CN" dirty="0">
                <a:solidFill>
                  <a:srgbClr val="C00000"/>
                </a:solidFill>
                <a:latin typeface="Calibri" panose="020F0502020204030204" pitchFamily="34" charset="0"/>
                <a:sym typeface="Constantia" panose="02030602050306030303" pitchFamily="18" charset="0"/>
              </a:rPr>
              <a:t>Colored with Christmas flowers and Christmas candles. Green is the Christmas tree. It is the main Christmas ornaments, with the cut to the cedar </a:t>
            </a:r>
            <a:r>
              <a:rPr lang="zh-CN" altLang="en-US" i="1" dirty="0">
                <a:solidFill>
                  <a:srgbClr val="C00000"/>
                </a:solidFill>
                <a:latin typeface="Calibri" panose="020F0502020204030204" pitchFamily="34" charset="0"/>
                <a:sym typeface="Constantia" panose="02030602050306030303" pitchFamily="18" charset="0"/>
              </a:rPr>
              <a:t>(</a:t>
            </a:r>
            <a:r>
              <a:rPr lang="en-US" altLang="zh-CN" i="1" dirty="0">
                <a:solidFill>
                  <a:srgbClr val="C00000"/>
                </a:solidFill>
                <a:latin typeface="Calibri" panose="020F0502020204030204" pitchFamily="34" charset="0"/>
                <a:sym typeface="Constantia" panose="02030602050306030303" pitchFamily="18" charset="0"/>
              </a:rPr>
              <a:t>['</a:t>
            </a:r>
            <a:r>
              <a:rPr lang="en-US" altLang="zh-CN" i="1" dirty="0" err="1">
                <a:solidFill>
                  <a:srgbClr val="C00000"/>
                </a:solidFill>
                <a:latin typeface="Calibri" panose="020F0502020204030204" pitchFamily="34" charset="0"/>
                <a:sym typeface="Constantia" panose="02030602050306030303" pitchFamily="18" charset="0"/>
              </a:rPr>
              <a:t>si:də</a:t>
            </a:r>
            <a:r>
              <a:rPr lang="en-US" altLang="zh-CN" i="1" dirty="0">
                <a:solidFill>
                  <a:srgbClr val="C00000"/>
                </a:solidFill>
                <a:latin typeface="Calibri" panose="020F0502020204030204" pitchFamily="34" charset="0"/>
                <a:sym typeface="Constantia" panose="02030602050306030303" pitchFamily="18" charset="0"/>
              </a:rPr>
              <a:t>] </a:t>
            </a:r>
            <a:r>
              <a:rPr lang="zh-CN" altLang="en-US" i="1" dirty="0">
                <a:solidFill>
                  <a:srgbClr val="C00000"/>
                </a:solidFill>
                <a:latin typeface="Calibri" panose="020F0502020204030204" pitchFamily="34" charset="0"/>
                <a:sym typeface="Constantia" panose="02030602050306030303" pitchFamily="18" charset="0"/>
              </a:rPr>
              <a:t>雪松）</a:t>
            </a:r>
            <a:r>
              <a:rPr lang="en-US" altLang="zh-CN" dirty="0">
                <a:solidFill>
                  <a:srgbClr val="C00000"/>
                </a:solidFill>
                <a:latin typeface="Calibri" panose="020F0502020204030204" pitchFamily="34" charset="0"/>
                <a:sym typeface="Constantia" panose="02030602050306030303" pitchFamily="18" charset="0"/>
              </a:rPr>
              <a:t>, cypress </a:t>
            </a:r>
            <a:r>
              <a:rPr lang="zh-CN" altLang="en-US" i="1" dirty="0">
                <a:solidFill>
                  <a:srgbClr val="C00000"/>
                </a:solidFill>
                <a:latin typeface="Calibri" panose="020F0502020204030204" pitchFamily="34" charset="0"/>
              </a:rPr>
              <a:t>（</a:t>
            </a:r>
            <a:r>
              <a:rPr lang="en-US" altLang="zh-CN" i="1" dirty="0">
                <a:solidFill>
                  <a:srgbClr val="C00000"/>
                </a:solidFill>
                <a:latin typeface="Calibri" panose="020F0502020204030204" pitchFamily="34" charset="0"/>
              </a:rPr>
              <a:t>['</a:t>
            </a:r>
            <a:r>
              <a:rPr lang="en-US" altLang="zh-CN" i="1" dirty="0" err="1">
                <a:solidFill>
                  <a:srgbClr val="C00000"/>
                </a:solidFill>
                <a:latin typeface="Calibri" panose="020F0502020204030204" pitchFamily="34" charset="0"/>
              </a:rPr>
              <a:t>saipris</a:t>
            </a:r>
            <a:r>
              <a:rPr lang="en-US" altLang="zh-CN" i="1" dirty="0">
                <a:solidFill>
                  <a:srgbClr val="C00000"/>
                </a:solidFill>
                <a:latin typeface="Calibri" panose="020F0502020204030204" pitchFamily="34" charset="0"/>
              </a:rPr>
              <a:t>]</a:t>
            </a:r>
            <a:r>
              <a:rPr lang="zh-CN" altLang="en-US" i="1" dirty="0">
                <a:solidFill>
                  <a:srgbClr val="C00000"/>
                </a:solidFill>
                <a:latin typeface="Calibri" panose="020F0502020204030204" pitchFamily="34" charset="0"/>
              </a:rPr>
              <a:t>柏树）</a:t>
            </a:r>
            <a:r>
              <a:rPr lang="en-US" altLang="zh-CN" dirty="0">
                <a:solidFill>
                  <a:srgbClr val="C00000"/>
                </a:solidFill>
                <a:latin typeface="Calibri" panose="020F0502020204030204" pitchFamily="34" charset="0"/>
                <a:sym typeface="Constantia" panose="02030602050306030303" pitchFamily="18" charset="0"/>
              </a:rPr>
              <a:t>tower was a class of decorated evergreen tree. Hanging above the colorful lights, gifts and paper flowers, but also lit the Christmas candles</a:t>
            </a:r>
            <a:r>
              <a:rPr lang="zh-CN" altLang="en-US" dirty="0">
                <a:solidFill>
                  <a:srgbClr val="C00000"/>
                </a:solidFill>
                <a:latin typeface="Calibri" panose="020F0502020204030204" pitchFamily="34" charset="0"/>
                <a:sym typeface="Constantia" panose="02030602050306030303" pitchFamily="18" charset="0"/>
              </a:rPr>
              <a:t>.</a:t>
            </a:r>
          </a:p>
          <a:p>
            <a:pPr eaLnBrk="1" hangingPunct="1"/>
            <a:endParaRPr lang="zh-CN" altLang="en-US" b="1" dirty="0">
              <a:latin typeface="Calibri" panose="020F0502020204030204" pitchFamily="34" charset="0"/>
              <a:sym typeface="华文新魏" panose="02010800040101010101" pitchFamily="2" charset="-122"/>
            </a:endParaRPr>
          </a:p>
        </p:txBody>
      </p:sp>
      <p:sp>
        <p:nvSpPr>
          <p:cNvPr id="4" name="TextBox 36"/>
          <p:cNvSpPr txBox="1"/>
          <p:nvPr/>
        </p:nvSpPr>
        <p:spPr>
          <a:xfrm>
            <a:off x="396875" y="3686899"/>
            <a:ext cx="4518025" cy="3000821"/>
          </a:xfrm>
          <a:prstGeom prst="rect">
            <a:avLst/>
          </a:prstGeom>
          <a:noFill/>
        </p:spPr>
        <p:txBody>
          <a:bodyPr wrap="square" rtlCol="0">
            <a:spAutoFit/>
          </a:bodyPr>
          <a:lstStyle/>
          <a:p>
            <a:pPr>
              <a:lnSpc>
                <a:spcPct val="150000"/>
              </a:lnSpc>
            </a:pPr>
            <a:r>
              <a:rPr lang="zh-CN" altLang="en-US" spc="100" dirty="0" smtClean="0">
                <a:solidFill>
                  <a:srgbClr val="C00000"/>
                </a:solidFill>
                <a:latin typeface="方正粗谭黑简体" panose="02000000000000000000" pitchFamily="2" charset="-122"/>
                <a:ea typeface="方正粗谭黑简体" panose="02000000000000000000" pitchFamily="2" charset="-122"/>
                <a:cs typeface="Open Sans" panose="020B0606030504020204" pitchFamily="34" charset="0"/>
              </a:rPr>
              <a:t>西方人以红、绿、白三色为圣诞色，圣诞节来临时家家户户都要用圣诞色来装饰。红色的有圣诞花和圣诞蜡烛。绿色的是圣诞树。它是圣诞节的主要装饰品，用砍伐来的杉、 柏一类呈塔形的常青树装饰而成。上面悬挂着五颜六色的彩灯、礼物和纸花，还点燃</a:t>
            </a:r>
          </a:p>
        </p:txBody>
      </p:sp>
    </p:spTree>
    <p:extLst>
      <p:ext uri="{BB962C8B-B14F-4D97-AF65-F5344CB8AC3E}">
        <p14:creationId xmlns:p14="http://schemas.microsoft.com/office/powerpoint/2010/main" val="97686814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85975"/>
            <a:ext cx="12177884" cy="4772025"/>
          </a:xfrm>
          <a:prstGeom prst="rect">
            <a:avLst/>
          </a:prstGeom>
        </p:spPr>
      </p:pic>
      <p:grpSp>
        <p:nvGrpSpPr>
          <p:cNvPr id="13" name="组合 12"/>
          <p:cNvGrpSpPr/>
          <p:nvPr/>
        </p:nvGrpSpPr>
        <p:grpSpPr>
          <a:xfrm>
            <a:off x="1741616" y="231581"/>
            <a:ext cx="7107381" cy="5273869"/>
            <a:chOff x="1741616" y="231581"/>
            <a:chExt cx="7107381" cy="5273869"/>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71743" flipH="1">
              <a:off x="1741616" y="231581"/>
              <a:ext cx="4837561" cy="5273869"/>
            </a:xfrm>
            <a:prstGeom prst="rect">
              <a:avLst/>
            </a:prstGeom>
          </p:spPr>
        </p:pic>
        <p:grpSp>
          <p:nvGrpSpPr>
            <p:cNvPr id="12" name="组合 11"/>
            <p:cNvGrpSpPr/>
            <p:nvPr/>
          </p:nvGrpSpPr>
          <p:grpSpPr>
            <a:xfrm>
              <a:off x="3643002" y="1134972"/>
              <a:ext cx="5205995" cy="3513228"/>
              <a:chOff x="3643002" y="1134972"/>
              <a:chExt cx="5205995" cy="3513228"/>
            </a:xfrm>
          </p:grpSpPr>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457" b="20411"/>
              <a:stretch/>
            </p:blipFill>
            <p:spPr>
              <a:xfrm>
                <a:off x="3643002" y="2038350"/>
                <a:ext cx="5205995" cy="2609850"/>
              </a:xfrm>
              <a:prstGeom prst="rect">
                <a:avLst/>
              </a:prstGeom>
            </p:spPr>
          </p:pic>
          <p:sp>
            <p:nvSpPr>
              <p:cNvPr id="10" name="TextBox 41"/>
              <p:cNvSpPr txBox="1"/>
              <p:nvPr/>
            </p:nvSpPr>
            <p:spPr>
              <a:xfrm>
                <a:off x="3976903" y="3048000"/>
                <a:ext cx="4503660" cy="1200329"/>
              </a:xfrm>
              <a:prstGeom prst="rect">
                <a:avLst/>
              </a:prstGeom>
              <a:noFill/>
            </p:spPr>
            <p:txBody>
              <a:bodyPr wrap="square" rtlCol="0">
                <a:spAutoFit/>
              </a:bodyPr>
              <a:lstStyle/>
              <a:p>
                <a:pPr lvl="0" algn="ctr"/>
                <a:r>
                  <a:rPr kumimoji="0" lang="en-US" sz="3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Christmas </a:t>
                </a:r>
              </a:p>
              <a:p>
                <a:pPr lvl="0" algn="ctr"/>
                <a:r>
                  <a:rPr kumimoji="0" lang="en-US" sz="3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carols</a:t>
                </a:r>
              </a:p>
            </p:txBody>
          </p:sp>
          <p:sp>
            <p:nvSpPr>
              <p:cNvPr id="11" name="TextBox 41"/>
              <p:cNvSpPr txBox="1"/>
              <p:nvPr/>
            </p:nvSpPr>
            <p:spPr>
              <a:xfrm>
                <a:off x="5284093" y="1134972"/>
                <a:ext cx="1923812" cy="1569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600" b="1" i="0" u="none" strike="noStrike" kern="0" cap="none" spc="0" normalizeH="0" baseline="0" noProof="0" dirty="0" smtClean="0">
                    <a:ln>
                      <a:noFill/>
                    </a:ln>
                    <a:solidFill>
                      <a:srgbClr val="C00000"/>
                    </a:solidFill>
                    <a:effectLst/>
                    <a:uLnTx/>
                    <a:uFillTx/>
                    <a:latin typeface="Algerian" panose="04020705040A02060702" pitchFamily="82" charset="0"/>
                    <a:ea typeface="Nexa Rust Slab Black 03" charset="0"/>
                    <a:cs typeface="Nexa Rust Slab Black 03" charset="0"/>
                  </a:rPr>
                  <a:t>02</a:t>
                </a:r>
              </a:p>
            </p:txBody>
          </p:sp>
        </p:grpSp>
      </p:grpSp>
    </p:spTree>
    <p:extLst>
      <p:ext uri="{BB962C8B-B14F-4D97-AF65-F5344CB8AC3E}">
        <p14:creationId xmlns:p14="http://schemas.microsoft.com/office/powerpoint/2010/main" val="43539174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71</TotalTime>
  <Words>1037</Words>
  <Application>Microsoft Office PowerPoint</Application>
  <PresentationFormat>宽屏</PresentationFormat>
  <Paragraphs>117</Paragraphs>
  <Slides>20</Slides>
  <Notes>20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Crimson Text Roman</vt:lpstr>
      <vt:lpstr>Nexa Rust Slab Black 03</vt:lpstr>
      <vt:lpstr>等线</vt:lpstr>
      <vt:lpstr>等线 Light</vt:lpstr>
      <vt:lpstr>方正粗谭黑简体</vt:lpstr>
      <vt:lpstr>华文新魏</vt:lpstr>
      <vt:lpstr>宋体</vt:lpstr>
      <vt:lpstr>Algerian</vt:lpstr>
      <vt:lpstr>Arial</vt:lpstr>
      <vt:lpstr>Calibri</vt:lpstr>
      <vt:lpstr>Constantia</vt:lpstr>
      <vt:lpstr>Open Sans</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MICHAEL</cp:lastModifiedBy>
  <cp:revision>29</cp:revision>
  <dcterms:created xsi:type="dcterms:W3CDTF">2017-10-30T13:02:25Z</dcterms:created>
  <dcterms:modified xsi:type="dcterms:W3CDTF">2017-11-11T20:34:12Z</dcterms:modified>
</cp:coreProperties>
</file>