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0.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7.xml" ContentType="application/vnd.openxmlformats-officedocument.drawingml.chart+xml"/>
  <Override PartName="/ppt/theme/themeOverride1.xml" ContentType="application/vnd.openxmlformats-officedocument.themeOverr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57" r:id="rId3"/>
    <p:sldId id="258" r:id="rId4"/>
    <p:sldId id="259" r:id="rId5"/>
    <p:sldId id="260" r:id="rId6"/>
    <p:sldId id="261" r:id="rId7"/>
    <p:sldId id="271" r:id="rId8"/>
    <p:sldId id="262" r:id="rId9"/>
    <p:sldId id="263" r:id="rId10"/>
    <p:sldId id="264" r:id="rId11"/>
    <p:sldId id="272" r:id="rId12"/>
    <p:sldId id="265" r:id="rId13"/>
    <p:sldId id="266" r:id="rId14"/>
    <p:sldId id="267" r:id="rId15"/>
    <p:sldId id="273" r:id="rId16"/>
    <p:sldId id="268" r:id="rId17"/>
    <p:sldId id="269" r:id="rId18"/>
    <p:sldId id="270" r:id="rId19"/>
    <p:sldId id="274"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3B8A"/>
    <a:srgbClr val="046FAC"/>
    <a:srgbClr val="AA4C77"/>
    <a:srgbClr val="3C8BCE"/>
    <a:srgbClr val="ADCEEA"/>
    <a:srgbClr val="082C5E"/>
    <a:srgbClr val="0A6AA4"/>
    <a:srgbClr val="0A38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openxmlformats.org/officeDocument/2006/relationships/package" Target="../embeddings/Microsoft_Excel_Worksheet7.xlsx"/><Relationship Id="rId1" Type="http://schemas.openxmlformats.org/officeDocument/2006/relationships/themeOverride" Target="../theme/themeOverride1.xml"/><Relationship Id="rId4"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Sheet1!$A$1</c:f>
              <c:strCache>
                <c:ptCount val="1"/>
                <c:pt idx="0">
                  <c:v>Photoshop</c:v>
                </c:pt>
              </c:strCache>
            </c:strRef>
          </c:tx>
          <c:dPt>
            <c:idx val="0"/>
            <c:bubble3D val="0"/>
            <c:spPr>
              <a:solidFill>
                <a:schemeClr val="accent1">
                  <a:shade val="76667"/>
                </a:schemeClr>
              </a:solidFill>
              <a:ln>
                <a:noFill/>
              </a:ln>
              <a:effectLst/>
            </c:spPr>
          </c:dPt>
          <c:dPt>
            <c:idx val="1"/>
            <c:bubble3D val="0"/>
            <c:spPr>
              <a:solidFill>
                <a:schemeClr val="accent1">
                  <a:tint val="76667"/>
                </a:schemeClr>
              </a:solidFill>
              <a:ln>
                <a:noFill/>
              </a:ln>
              <a:effectLst/>
            </c:spPr>
          </c:dPt>
          <c:val>
            <c:numRef>
              <c:f>Sheet1!$A$2:$A$3</c:f>
              <c:numCache>
                <c:formatCode>G/通用格式</c:formatCode>
                <c:ptCount val="2"/>
                <c:pt idx="0">
                  <c:v>2.5</c:v>
                </c:pt>
                <c:pt idx="1">
                  <c:v>7.5</c:v>
                </c:pt>
              </c:numCache>
            </c:numRef>
          </c:val>
        </c:ser>
        <c:dLbls>
          <c:showLegendKey val="0"/>
          <c:showVal val="0"/>
          <c:showCatName val="0"/>
          <c:showSerName val="0"/>
          <c:showPercent val="0"/>
          <c:showBubbleSize val="0"/>
          <c:showLeaderLines val="1"/>
        </c:dLbls>
        <c:firstSliceAng val="0"/>
        <c:holeSize val="37"/>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Sheet1!$A$1</c:f>
              <c:strCache>
                <c:ptCount val="1"/>
                <c:pt idx="0">
                  <c:v>Photoshop</c:v>
                </c:pt>
              </c:strCache>
            </c:strRef>
          </c:tx>
          <c:dPt>
            <c:idx val="0"/>
            <c:bubble3D val="0"/>
            <c:spPr>
              <a:solidFill>
                <a:schemeClr val="accent1">
                  <a:shade val="76667"/>
                </a:schemeClr>
              </a:solidFill>
              <a:ln>
                <a:noFill/>
              </a:ln>
              <a:effectLst/>
            </c:spPr>
          </c:dPt>
          <c:dPt>
            <c:idx val="1"/>
            <c:bubble3D val="0"/>
            <c:spPr>
              <a:solidFill>
                <a:schemeClr val="accent1">
                  <a:tint val="76667"/>
                </a:schemeClr>
              </a:solidFill>
              <a:ln>
                <a:noFill/>
              </a:ln>
              <a:effectLst/>
            </c:spPr>
          </c:dPt>
          <c:val>
            <c:numRef>
              <c:f>Sheet1!$A$2:$A$3</c:f>
              <c:numCache>
                <c:formatCode>G/通用格式</c:formatCode>
                <c:ptCount val="2"/>
                <c:pt idx="0">
                  <c:v>2.5</c:v>
                </c:pt>
                <c:pt idx="1">
                  <c:v>7.5</c:v>
                </c:pt>
              </c:numCache>
            </c:numRef>
          </c:val>
        </c:ser>
        <c:dLbls>
          <c:showLegendKey val="0"/>
          <c:showVal val="0"/>
          <c:showCatName val="0"/>
          <c:showSerName val="0"/>
          <c:showPercent val="0"/>
          <c:showBubbleSize val="0"/>
          <c:showLeaderLines val="1"/>
        </c:dLbls>
        <c:firstSliceAng val="0"/>
        <c:holeSize val="37"/>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Sheet1!$A$1</c:f>
              <c:strCache>
                <c:ptCount val="1"/>
                <c:pt idx="0">
                  <c:v>Photoshop</c:v>
                </c:pt>
              </c:strCache>
            </c:strRef>
          </c:tx>
          <c:dPt>
            <c:idx val="0"/>
            <c:bubble3D val="0"/>
            <c:spPr>
              <a:solidFill>
                <a:schemeClr val="accent1">
                  <a:shade val="76667"/>
                </a:schemeClr>
              </a:solidFill>
              <a:ln>
                <a:noFill/>
              </a:ln>
              <a:effectLst/>
            </c:spPr>
          </c:dPt>
          <c:dPt>
            <c:idx val="1"/>
            <c:bubble3D val="0"/>
            <c:spPr>
              <a:solidFill>
                <a:schemeClr val="accent1">
                  <a:tint val="76667"/>
                </a:schemeClr>
              </a:solidFill>
              <a:ln>
                <a:noFill/>
              </a:ln>
              <a:effectLst/>
            </c:spPr>
          </c:dPt>
          <c:val>
            <c:numRef>
              <c:f>Sheet1!$A$2:$A$3</c:f>
              <c:numCache>
                <c:formatCode>G/通用格式</c:formatCode>
                <c:ptCount val="2"/>
                <c:pt idx="0">
                  <c:v>2.5</c:v>
                </c:pt>
                <c:pt idx="1">
                  <c:v>7.5</c:v>
                </c:pt>
              </c:numCache>
            </c:numRef>
          </c:val>
        </c:ser>
        <c:dLbls>
          <c:showLegendKey val="0"/>
          <c:showVal val="0"/>
          <c:showCatName val="0"/>
          <c:showSerName val="0"/>
          <c:showPercent val="0"/>
          <c:showBubbleSize val="0"/>
          <c:showLeaderLines val="1"/>
        </c:dLbls>
        <c:firstSliceAng val="0"/>
        <c:holeSize val="37"/>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lang="zh-CN"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Sheet1!$A$1</c:f>
              <c:strCache>
                <c:ptCount val="1"/>
                <c:pt idx="0">
                  <c:v>Photoshop</c:v>
                </c:pt>
              </c:strCache>
            </c:strRef>
          </c:tx>
          <c:dPt>
            <c:idx val="0"/>
            <c:bubble3D val="0"/>
            <c:spPr>
              <a:solidFill>
                <a:schemeClr val="accent1">
                  <a:shade val="76667"/>
                </a:schemeClr>
              </a:solidFill>
              <a:ln>
                <a:noFill/>
              </a:ln>
              <a:effectLst/>
            </c:spPr>
          </c:dPt>
          <c:dPt>
            <c:idx val="1"/>
            <c:bubble3D val="0"/>
            <c:spPr>
              <a:solidFill>
                <a:schemeClr val="accent1">
                  <a:tint val="76667"/>
                </a:schemeClr>
              </a:solidFill>
              <a:ln>
                <a:noFill/>
              </a:ln>
              <a:effectLst/>
            </c:spPr>
          </c:dPt>
          <c:val>
            <c:numRef>
              <c:f>Sheet1!$A$2:$A$3</c:f>
              <c:numCache>
                <c:formatCode>G/通用格式</c:formatCode>
                <c:ptCount val="2"/>
                <c:pt idx="0">
                  <c:v>2.5</c:v>
                </c:pt>
                <c:pt idx="1">
                  <c:v>7.5</c:v>
                </c:pt>
              </c:numCache>
            </c:numRef>
          </c:val>
        </c:ser>
        <c:dLbls>
          <c:showLegendKey val="0"/>
          <c:showVal val="0"/>
          <c:showCatName val="0"/>
          <c:showSerName val="0"/>
          <c:showPercent val="0"/>
          <c:showBubbleSize val="0"/>
          <c:showLeaderLines val="1"/>
        </c:dLbls>
        <c:firstSliceAng val="0"/>
        <c:holeSize val="37"/>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lang="zh-CN"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Sheet1!$A$1</c:f>
              <c:strCache>
                <c:ptCount val="1"/>
                <c:pt idx="0">
                  <c:v>Photoshop</c:v>
                </c:pt>
              </c:strCache>
            </c:strRef>
          </c:tx>
          <c:dPt>
            <c:idx val="0"/>
            <c:bubble3D val="0"/>
            <c:spPr>
              <a:solidFill>
                <a:schemeClr val="accent1">
                  <a:shade val="76667"/>
                </a:schemeClr>
              </a:solidFill>
              <a:ln>
                <a:noFill/>
              </a:ln>
              <a:effectLst/>
            </c:spPr>
          </c:dPt>
          <c:dPt>
            <c:idx val="1"/>
            <c:bubble3D val="0"/>
            <c:spPr>
              <a:solidFill>
                <a:schemeClr val="accent1">
                  <a:tint val="76667"/>
                </a:schemeClr>
              </a:solidFill>
              <a:ln>
                <a:noFill/>
              </a:ln>
              <a:effectLst/>
            </c:spPr>
          </c:dPt>
          <c:val>
            <c:numRef>
              <c:f>Sheet1!$A$2:$A$3</c:f>
              <c:numCache>
                <c:formatCode>G/通用格式</c:formatCode>
                <c:ptCount val="2"/>
                <c:pt idx="0">
                  <c:v>2.5</c:v>
                </c:pt>
                <c:pt idx="1">
                  <c:v>7.5</c:v>
                </c:pt>
              </c:numCache>
            </c:numRef>
          </c:val>
        </c:ser>
        <c:dLbls>
          <c:showLegendKey val="0"/>
          <c:showVal val="0"/>
          <c:showCatName val="0"/>
          <c:showSerName val="0"/>
          <c:showPercent val="0"/>
          <c:showBubbleSize val="0"/>
          <c:showLeaderLines val="1"/>
        </c:dLbls>
        <c:firstSliceAng val="0"/>
        <c:holeSize val="37"/>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lang="zh-CN"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Sheet1!$A$1</c:f>
              <c:strCache>
                <c:ptCount val="1"/>
                <c:pt idx="0">
                  <c:v>Photoshop</c:v>
                </c:pt>
              </c:strCache>
            </c:strRef>
          </c:tx>
          <c:dPt>
            <c:idx val="0"/>
            <c:bubble3D val="0"/>
            <c:spPr>
              <a:solidFill>
                <a:schemeClr val="accent1">
                  <a:shade val="76667"/>
                </a:schemeClr>
              </a:solidFill>
              <a:ln>
                <a:noFill/>
              </a:ln>
              <a:effectLst/>
            </c:spPr>
          </c:dPt>
          <c:dPt>
            <c:idx val="1"/>
            <c:bubble3D val="0"/>
            <c:spPr>
              <a:solidFill>
                <a:schemeClr val="accent1">
                  <a:tint val="76667"/>
                </a:schemeClr>
              </a:solidFill>
              <a:ln>
                <a:noFill/>
              </a:ln>
              <a:effectLst/>
            </c:spPr>
          </c:dPt>
          <c:val>
            <c:numRef>
              <c:f>Sheet1!$A$2:$A$3</c:f>
              <c:numCache>
                <c:formatCode>G/通用格式</c:formatCode>
                <c:ptCount val="2"/>
                <c:pt idx="0">
                  <c:v>2.5</c:v>
                </c:pt>
                <c:pt idx="1">
                  <c:v>7.5</c:v>
                </c:pt>
              </c:numCache>
            </c:numRef>
          </c:val>
        </c:ser>
        <c:dLbls>
          <c:showLegendKey val="0"/>
          <c:showVal val="0"/>
          <c:showCatName val="0"/>
          <c:showSerName val="0"/>
          <c:showPercent val="0"/>
          <c:showBubbleSize val="0"/>
          <c:showLeaderLines val="1"/>
        </c:dLbls>
        <c:firstSliceAng val="0"/>
        <c:holeSize val="37"/>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lang="zh-CN"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areaChart>
        <c:grouping val="stacked"/>
        <c:varyColors val="0"/>
        <c:ser>
          <c:idx val="0"/>
          <c:order val="0"/>
          <c:tx>
            <c:strRef>
              <c:f>Sheet1!$B$1</c:f>
              <c:strCache>
                <c:ptCount val="1"/>
                <c:pt idx="0">
                  <c:v>系列 1</c:v>
                </c:pt>
              </c:strCache>
            </c:strRef>
          </c:tx>
          <c:spPr>
            <a:solidFill>
              <a:srgbClr val="083B8A"/>
            </a:solidFill>
            <a:ln>
              <a:solidFill>
                <a:schemeClr val="bg1"/>
              </a:solidFill>
            </a:ln>
            <a:effectLst/>
          </c:spPr>
          <c:cat>
            <c:strRef>
              <c:f>Sheet1!$A$2:$A$5</c:f>
              <c:strCache>
                <c:ptCount val="4"/>
                <c:pt idx="0">
                  <c:v>类别1</c:v>
                </c:pt>
                <c:pt idx="1">
                  <c:v>类别2</c:v>
                </c:pt>
                <c:pt idx="2">
                  <c:v>类别3</c:v>
                </c:pt>
                <c:pt idx="3">
                  <c:v>类别4</c:v>
                </c:pt>
              </c:strCache>
            </c:strRef>
          </c:cat>
          <c:val>
            <c:numRef>
              <c:f>Sheet1!$B$2:$B$5</c:f>
              <c:numCache>
                <c:formatCode>G/通用格式</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46FAC"/>
            </a:solidFill>
            <a:ln>
              <a:solidFill>
                <a:schemeClr val="bg1"/>
              </a:solidFill>
            </a:ln>
            <a:effectLst/>
          </c:spPr>
          <c:cat>
            <c:strRef>
              <c:f>Sheet1!$A$2:$A$5</c:f>
              <c:strCache>
                <c:ptCount val="4"/>
                <c:pt idx="0">
                  <c:v>类别1</c:v>
                </c:pt>
                <c:pt idx="1">
                  <c:v>类别2</c:v>
                </c:pt>
                <c:pt idx="2">
                  <c:v>类别3</c:v>
                </c:pt>
                <c:pt idx="3">
                  <c:v>类别4</c:v>
                </c:pt>
              </c:strCache>
            </c:strRef>
          </c:cat>
          <c:val>
            <c:numRef>
              <c:f>Sheet1!$C$2:$C$5</c:f>
              <c:numCache>
                <c:formatCode>G/通用格式</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ADCEEA"/>
            </a:solidFill>
            <a:ln>
              <a:solidFill>
                <a:schemeClr val="bg1"/>
              </a:solidFill>
            </a:ln>
            <a:effectLst/>
          </c:spPr>
          <c:cat>
            <c:strRef>
              <c:f>Sheet1!$A$2:$A$5</c:f>
              <c:strCache>
                <c:ptCount val="4"/>
                <c:pt idx="0">
                  <c:v>类别1</c:v>
                </c:pt>
                <c:pt idx="1">
                  <c:v>类别2</c:v>
                </c:pt>
                <c:pt idx="2">
                  <c:v>类别3</c:v>
                </c:pt>
                <c:pt idx="3">
                  <c:v>类别4</c:v>
                </c:pt>
              </c:strCache>
            </c:strRef>
          </c:cat>
          <c:val>
            <c:numRef>
              <c:f>Sheet1!$D$2:$D$5</c:f>
              <c:numCache>
                <c:formatCode>G/通用格式</c:formatCode>
                <c:ptCount val="4"/>
                <c:pt idx="0">
                  <c:v>2</c:v>
                </c:pt>
                <c:pt idx="1">
                  <c:v>2</c:v>
                </c:pt>
                <c:pt idx="2">
                  <c:v>3</c:v>
                </c:pt>
                <c:pt idx="3">
                  <c:v>5</c:v>
                </c:pt>
              </c:numCache>
            </c:numRef>
          </c:val>
        </c:ser>
        <c:dLbls>
          <c:showLegendKey val="0"/>
          <c:showVal val="0"/>
          <c:showCatName val="0"/>
          <c:showSerName val="0"/>
          <c:showPercent val="0"/>
          <c:showBubbleSize val="0"/>
        </c:dLbls>
        <c:axId val="460659328"/>
        <c:axId val="460669312"/>
      </c:areaChart>
      <c:catAx>
        <c:axId val="460659328"/>
        <c:scaling>
          <c:orientation val="minMax"/>
        </c:scaling>
        <c:delete val="0"/>
        <c:axPos val="b"/>
        <c:numFmt formatCode="G/通用格式" sourceLinked="1"/>
        <c:majorTickMark val="out"/>
        <c:minorTickMark val="none"/>
        <c:tickLblPos val="nextTo"/>
        <c:spPr>
          <a:noFill/>
          <a:ln w="9525" cap="flat" cmpd="sng" algn="ctr">
            <a:noFill/>
            <a:round/>
          </a:ln>
          <a:effectLst/>
        </c:spPr>
        <c:txPr>
          <a:bodyPr rot="-60000000" spcFirstLastPara="0" vertOverflow="ellipsis" vert="horz" wrap="square" anchor="ctr" anchorCtr="1" forceAA="0"/>
          <a:lstStyle/>
          <a:p>
            <a:pPr>
              <a:defRPr lang="zh-CN" sz="900" b="0" i="0" u="none" strike="noStrike" kern="1200" baseline="0">
                <a:solidFill>
                  <a:srgbClr val="083B8A"/>
                </a:solidFill>
                <a:latin typeface="微软雅黑" panose="020B0503020204020204" charset="-122"/>
                <a:ea typeface="微软雅黑" panose="020B0503020204020204" charset="-122"/>
                <a:cs typeface="+mn-cs"/>
              </a:defRPr>
            </a:pPr>
            <a:endParaRPr lang="zh-CN"/>
          </a:p>
        </c:txPr>
        <c:crossAx val="460669312"/>
        <c:crosses val="autoZero"/>
        <c:auto val="1"/>
        <c:lblAlgn val="ctr"/>
        <c:lblOffset val="100"/>
        <c:noMultiLvlLbl val="0"/>
      </c:catAx>
      <c:valAx>
        <c:axId val="460669312"/>
        <c:scaling>
          <c:orientation val="minMax"/>
        </c:scaling>
        <c:delete val="0"/>
        <c:axPos val="l"/>
        <c:numFmt formatCode="G/通用格式" sourceLinked="1"/>
        <c:majorTickMark val="none"/>
        <c:minorTickMark val="none"/>
        <c:tickLblPos val="nextTo"/>
        <c:spPr>
          <a:noFill/>
          <a:ln>
            <a:noFill/>
          </a:ln>
          <a:effectLst/>
        </c:spPr>
        <c:txPr>
          <a:bodyPr rot="-60000000" spcFirstLastPara="0" vertOverflow="ellipsis" vert="horz" wrap="square" anchor="ctr" anchorCtr="1" forceAA="0"/>
          <a:lstStyle/>
          <a:p>
            <a:pPr>
              <a:defRPr lang="zh-CN" sz="900" b="0" i="0" u="none" strike="noStrike" kern="1200" baseline="0">
                <a:solidFill>
                  <a:srgbClr val="083B8A"/>
                </a:solidFill>
                <a:latin typeface="Arial" panose="020B0604020202020204" pitchFamily="34" charset="0"/>
                <a:ea typeface="+mn-ea"/>
                <a:cs typeface="Arial" panose="020B0604020202020204" pitchFamily="34" charset="0"/>
              </a:defRPr>
            </a:pPr>
            <a:endParaRPr lang="zh-CN"/>
          </a:p>
        </c:txPr>
        <c:crossAx val="460659328"/>
        <c:crosses val="autoZero"/>
        <c:crossBetween val="midCat"/>
      </c:valAx>
      <c:spPr>
        <a:noFill/>
        <a:ln>
          <a:noFill/>
        </a:ln>
        <a:effectLst/>
      </c:spPr>
    </c:plotArea>
    <c:legend>
      <c:legendPos val="b"/>
      <c:overlay val="0"/>
      <c:spPr>
        <a:noFill/>
        <a:ln>
          <a:noFill/>
        </a:ln>
        <a:effectLst/>
      </c:spPr>
      <c:txPr>
        <a:bodyPr rot="0" spcFirstLastPara="0" vertOverflow="ellipsis" vert="horz" wrap="square" anchor="ctr" anchorCtr="1" forceAA="0"/>
        <a:lstStyle/>
        <a:p>
          <a:pPr>
            <a:defRPr lang="zh-CN" sz="900" b="0" i="0" u="none" strike="noStrike" kern="1200" baseline="0">
              <a:solidFill>
                <a:schemeClr val="tx1">
                  <a:lumMod val="65000"/>
                  <a:lumOff val="35000"/>
                </a:schemeClr>
              </a:solidFill>
              <a:latin typeface="微软雅黑" panose="020B0503020204020204" charset="-122"/>
              <a:ea typeface="微软雅黑" panose="020B0503020204020204" charset="-122"/>
              <a:cs typeface="+mn-cs"/>
            </a:defRPr>
          </a:pPr>
          <a:endParaRPr lang="zh-CN"/>
        </a:p>
      </c:txPr>
    </c:legend>
    <c:plotVisOnly val="1"/>
    <c:dispBlanksAs val="zero"/>
    <c:showDLblsOverMax val="0"/>
  </c:chart>
  <c:spPr>
    <a:noFill/>
    <a:ln w="9525" cap="flat" cmpd="sng" algn="ctr">
      <a:noFill/>
      <a:round/>
    </a:ln>
    <a:effectLst/>
  </c:spPr>
  <c:txPr>
    <a:bodyPr/>
    <a:lstStyle/>
    <a:p>
      <a:pPr>
        <a:defRPr lang="zh-CN"/>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withinLinear" id="14">
  <a:schemeClr val="accent1"/>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withinLinear" id="14">
  <a:schemeClr val="accent1"/>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98C596-7B9A-4DF1-88F2-9C2C17B8FC5F}" type="datetimeFigureOut">
              <a:rPr lang="zh-CN" altLang="en-US" smtClean="0"/>
              <a:t>2018/4/25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F71C2-84FF-42A4-ABD9-6801A8BE7BC6}" type="slidenum">
              <a:rPr lang="zh-CN" altLang="en-US" smtClean="0"/>
              <a:t>‹#›</a:t>
            </a:fld>
            <a:endParaRPr lang="zh-CN" altLang="en-US"/>
          </a:p>
        </p:txBody>
      </p:sp>
    </p:spTree>
    <p:extLst>
      <p:ext uri="{BB962C8B-B14F-4D97-AF65-F5344CB8AC3E}">
        <p14:creationId xmlns:p14="http://schemas.microsoft.com/office/powerpoint/2010/main" val="2085485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a:t>
            </a:fld>
            <a:endParaRPr lang="zh-CN" altLang="en-US"/>
          </a:p>
        </p:txBody>
      </p:sp>
    </p:spTree>
    <p:extLst>
      <p:ext uri="{BB962C8B-B14F-4D97-AF65-F5344CB8AC3E}">
        <p14:creationId xmlns:p14="http://schemas.microsoft.com/office/powerpoint/2010/main" val="3796455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10</a:t>
            </a:fld>
            <a:endParaRPr lang="zh-CN" altLang="en-US"/>
          </a:p>
        </p:txBody>
      </p:sp>
    </p:spTree>
    <p:extLst>
      <p:ext uri="{BB962C8B-B14F-4D97-AF65-F5344CB8AC3E}">
        <p14:creationId xmlns:p14="http://schemas.microsoft.com/office/powerpoint/2010/main" val="4026659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11</a:t>
            </a:fld>
            <a:endParaRPr lang="zh-CN" altLang="en-US"/>
          </a:p>
        </p:txBody>
      </p:sp>
    </p:spTree>
    <p:extLst>
      <p:ext uri="{BB962C8B-B14F-4D97-AF65-F5344CB8AC3E}">
        <p14:creationId xmlns:p14="http://schemas.microsoft.com/office/powerpoint/2010/main" val="3131425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12</a:t>
            </a:fld>
            <a:endParaRPr lang="zh-CN" altLang="en-US"/>
          </a:p>
        </p:txBody>
      </p:sp>
    </p:spTree>
    <p:extLst>
      <p:ext uri="{BB962C8B-B14F-4D97-AF65-F5344CB8AC3E}">
        <p14:creationId xmlns:p14="http://schemas.microsoft.com/office/powerpoint/2010/main" val="1910765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13</a:t>
            </a:fld>
            <a:endParaRPr lang="zh-CN" altLang="en-US"/>
          </a:p>
        </p:txBody>
      </p:sp>
    </p:spTree>
    <p:extLst>
      <p:ext uri="{BB962C8B-B14F-4D97-AF65-F5344CB8AC3E}">
        <p14:creationId xmlns:p14="http://schemas.microsoft.com/office/powerpoint/2010/main" val="2161339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14</a:t>
            </a:fld>
            <a:endParaRPr lang="zh-CN" altLang="en-US"/>
          </a:p>
        </p:txBody>
      </p:sp>
    </p:spTree>
    <p:extLst>
      <p:ext uri="{BB962C8B-B14F-4D97-AF65-F5344CB8AC3E}">
        <p14:creationId xmlns:p14="http://schemas.microsoft.com/office/powerpoint/2010/main" val="151624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15</a:t>
            </a:fld>
            <a:endParaRPr lang="zh-CN" altLang="en-US"/>
          </a:p>
        </p:txBody>
      </p:sp>
    </p:spTree>
    <p:extLst>
      <p:ext uri="{BB962C8B-B14F-4D97-AF65-F5344CB8AC3E}">
        <p14:creationId xmlns:p14="http://schemas.microsoft.com/office/powerpoint/2010/main" val="2100547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16</a:t>
            </a:fld>
            <a:endParaRPr lang="zh-CN" altLang="en-US"/>
          </a:p>
        </p:txBody>
      </p:sp>
    </p:spTree>
    <p:extLst>
      <p:ext uri="{BB962C8B-B14F-4D97-AF65-F5344CB8AC3E}">
        <p14:creationId xmlns:p14="http://schemas.microsoft.com/office/powerpoint/2010/main" val="22815011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17</a:t>
            </a:fld>
            <a:endParaRPr lang="zh-CN" altLang="en-US"/>
          </a:p>
        </p:txBody>
      </p:sp>
    </p:spTree>
    <p:extLst>
      <p:ext uri="{BB962C8B-B14F-4D97-AF65-F5344CB8AC3E}">
        <p14:creationId xmlns:p14="http://schemas.microsoft.com/office/powerpoint/2010/main" val="52441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18</a:t>
            </a:fld>
            <a:endParaRPr lang="zh-CN" altLang="en-US"/>
          </a:p>
        </p:txBody>
      </p:sp>
    </p:spTree>
    <p:extLst>
      <p:ext uri="{BB962C8B-B14F-4D97-AF65-F5344CB8AC3E}">
        <p14:creationId xmlns:p14="http://schemas.microsoft.com/office/powerpoint/2010/main" val="21687429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19</a:t>
            </a:fld>
            <a:endParaRPr lang="zh-CN" altLang="en-US"/>
          </a:p>
        </p:txBody>
      </p:sp>
    </p:spTree>
    <p:extLst>
      <p:ext uri="{BB962C8B-B14F-4D97-AF65-F5344CB8AC3E}">
        <p14:creationId xmlns:p14="http://schemas.microsoft.com/office/powerpoint/2010/main" val="1948104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2</a:t>
            </a:fld>
            <a:endParaRPr lang="zh-CN" altLang="en-US"/>
          </a:p>
        </p:txBody>
      </p:sp>
    </p:spTree>
    <p:extLst>
      <p:ext uri="{BB962C8B-B14F-4D97-AF65-F5344CB8AC3E}">
        <p14:creationId xmlns:p14="http://schemas.microsoft.com/office/powerpoint/2010/main" val="2873981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3</a:t>
            </a:fld>
            <a:endParaRPr lang="zh-CN" altLang="en-US"/>
          </a:p>
        </p:txBody>
      </p:sp>
    </p:spTree>
    <p:extLst>
      <p:ext uri="{BB962C8B-B14F-4D97-AF65-F5344CB8AC3E}">
        <p14:creationId xmlns:p14="http://schemas.microsoft.com/office/powerpoint/2010/main" val="2531503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4</a:t>
            </a:fld>
            <a:endParaRPr lang="zh-CN" altLang="en-US"/>
          </a:p>
        </p:txBody>
      </p:sp>
    </p:spTree>
    <p:extLst>
      <p:ext uri="{BB962C8B-B14F-4D97-AF65-F5344CB8AC3E}">
        <p14:creationId xmlns:p14="http://schemas.microsoft.com/office/powerpoint/2010/main" val="4000470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5</a:t>
            </a:fld>
            <a:endParaRPr lang="zh-CN" altLang="en-US"/>
          </a:p>
        </p:txBody>
      </p:sp>
    </p:spTree>
    <p:extLst>
      <p:ext uri="{BB962C8B-B14F-4D97-AF65-F5344CB8AC3E}">
        <p14:creationId xmlns:p14="http://schemas.microsoft.com/office/powerpoint/2010/main" val="2048555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6</a:t>
            </a:fld>
            <a:endParaRPr lang="zh-CN" altLang="en-US"/>
          </a:p>
        </p:txBody>
      </p:sp>
    </p:spTree>
    <p:extLst>
      <p:ext uri="{BB962C8B-B14F-4D97-AF65-F5344CB8AC3E}">
        <p14:creationId xmlns:p14="http://schemas.microsoft.com/office/powerpoint/2010/main" val="2932722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7</a:t>
            </a:fld>
            <a:endParaRPr lang="zh-CN" altLang="en-US"/>
          </a:p>
        </p:txBody>
      </p:sp>
    </p:spTree>
    <p:extLst>
      <p:ext uri="{BB962C8B-B14F-4D97-AF65-F5344CB8AC3E}">
        <p14:creationId xmlns:p14="http://schemas.microsoft.com/office/powerpoint/2010/main" val="3951389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8</a:t>
            </a:fld>
            <a:endParaRPr lang="zh-CN" altLang="en-US"/>
          </a:p>
        </p:txBody>
      </p:sp>
    </p:spTree>
    <p:extLst>
      <p:ext uri="{BB962C8B-B14F-4D97-AF65-F5344CB8AC3E}">
        <p14:creationId xmlns:p14="http://schemas.microsoft.com/office/powerpoint/2010/main" val="1720991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9F71C2-84FF-42A4-ABD9-6801A8BE7BC6}" type="slidenum">
              <a:rPr lang="zh-CN" altLang="en-US" smtClean="0"/>
              <a:t>9</a:t>
            </a:fld>
            <a:endParaRPr lang="zh-CN" altLang="en-US"/>
          </a:p>
        </p:txBody>
      </p:sp>
    </p:spTree>
    <p:extLst>
      <p:ext uri="{BB962C8B-B14F-4D97-AF65-F5344CB8AC3E}">
        <p14:creationId xmlns:p14="http://schemas.microsoft.com/office/powerpoint/2010/main" val="1263993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75000"/>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2018/4/25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c68d148cd25c5eac83884255267edfc"/>
          <p:cNvPicPr>
            <a:picLocks noChangeAspect="1"/>
          </p:cNvPicPr>
          <p:nvPr/>
        </p:nvPicPr>
        <p:blipFill>
          <a:blip r:embed="rId3"/>
          <a:srcRect l="46468" t="21818" r="10749" b="49394"/>
          <a:stretch>
            <a:fillRect/>
          </a:stretch>
        </p:blipFill>
        <p:spPr>
          <a:xfrm>
            <a:off x="-30480" y="2188210"/>
            <a:ext cx="4965065" cy="4678045"/>
          </a:xfrm>
          <a:prstGeom prst="rect">
            <a:avLst/>
          </a:prstGeom>
        </p:spPr>
      </p:pic>
      <p:sp>
        <p:nvSpPr>
          <p:cNvPr id="9" name="文本框 8"/>
          <p:cNvSpPr txBox="1"/>
          <p:nvPr/>
        </p:nvSpPr>
        <p:spPr>
          <a:xfrm>
            <a:off x="4239260" y="1741805"/>
            <a:ext cx="4389120" cy="645160"/>
          </a:xfrm>
          <a:prstGeom prst="rect">
            <a:avLst/>
          </a:prstGeom>
          <a:noFill/>
        </p:spPr>
        <p:txBody>
          <a:bodyPr wrap="square" rtlCol="0">
            <a:spAutoFit/>
          </a:bodyPr>
          <a:lstStyle/>
          <a:p>
            <a:r>
              <a:rPr lang="zh-CN" altLang="en-US" sz="3600" b="1" dirty="0">
                <a:gradFill>
                  <a:gsLst>
                    <a:gs pos="54000">
                      <a:schemeClr val="accent1">
                        <a:lumMod val="75000"/>
                      </a:schemeClr>
                    </a:gs>
                    <a:gs pos="18000">
                      <a:schemeClr val="accent1">
                        <a:lumMod val="75000"/>
                      </a:schemeClr>
                    </a:gs>
                    <a:gs pos="40000">
                      <a:srgbClr val="ADCEEA"/>
                    </a:gs>
                    <a:gs pos="26000">
                      <a:schemeClr val="accent1">
                        <a:lumMod val="60000"/>
                        <a:lumOff val="40000"/>
                      </a:schemeClr>
                    </a:gs>
                    <a:gs pos="6000">
                      <a:schemeClr val="accent1">
                        <a:lumMod val="75000"/>
                      </a:schemeClr>
                    </a:gs>
                    <a:gs pos="74000">
                      <a:srgbClr val="0A6AA4"/>
                    </a:gs>
                    <a:gs pos="83000">
                      <a:srgbClr val="083B8A"/>
                    </a:gs>
                    <a:gs pos="100000">
                      <a:srgbClr val="082C5E"/>
                    </a:gs>
                  </a:gsLst>
                  <a:lin ang="1800000" scaled="0"/>
                </a:gradFill>
                <a:latin typeface="方正幼线简体" panose="03000509000000000000" charset="-122"/>
                <a:ea typeface="方正幼线简体" panose="03000509000000000000" charset="-122"/>
                <a:sym typeface="+mn-ea"/>
              </a:rPr>
              <a:t>水彩淡雅花束模板</a:t>
            </a:r>
          </a:p>
        </p:txBody>
      </p:sp>
      <p:sp>
        <p:nvSpPr>
          <p:cNvPr id="12" name="文本框 11"/>
          <p:cNvSpPr txBox="1"/>
          <p:nvPr/>
        </p:nvSpPr>
        <p:spPr>
          <a:xfrm>
            <a:off x="4574540" y="812165"/>
            <a:ext cx="3123565" cy="1106805"/>
          </a:xfrm>
          <a:prstGeom prst="rect">
            <a:avLst/>
          </a:prstGeom>
          <a:noFill/>
        </p:spPr>
        <p:txBody>
          <a:bodyPr wrap="square" rtlCol="0">
            <a:spAutoFit/>
          </a:bodyPr>
          <a:lstStyle/>
          <a:p>
            <a:pPr algn="ctr"/>
            <a:r>
              <a:rPr lang="en-US" altLang="zh-CN" sz="6600" dirty="0" smtClean="0">
                <a:gradFill>
                  <a:gsLst>
                    <a:gs pos="54000">
                      <a:schemeClr val="accent1">
                        <a:lumMod val="75000"/>
                      </a:schemeClr>
                    </a:gs>
                    <a:gs pos="18000">
                      <a:schemeClr val="accent1">
                        <a:lumMod val="75000"/>
                      </a:schemeClr>
                    </a:gs>
                    <a:gs pos="40000">
                      <a:srgbClr val="ADCEEA"/>
                    </a:gs>
                    <a:gs pos="26000">
                      <a:schemeClr val="accent1">
                        <a:lumMod val="60000"/>
                        <a:lumOff val="40000"/>
                      </a:schemeClr>
                    </a:gs>
                    <a:gs pos="6000">
                      <a:schemeClr val="accent1">
                        <a:lumMod val="75000"/>
                      </a:schemeClr>
                    </a:gs>
                    <a:gs pos="74000">
                      <a:srgbClr val="0A6AA4"/>
                    </a:gs>
                    <a:gs pos="83000">
                      <a:srgbClr val="083B8A"/>
                    </a:gs>
                    <a:gs pos="100000">
                      <a:srgbClr val="082C5E"/>
                    </a:gs>
                  </a:gsLst>
                  <a:lin ang="1800000" scaled="0"/>
                </a:gradFill>
                <a:latin typeface="方正幼线简体" panose="03000509000000000000" charset="-122"/>
                <a:ea typeface="方正幼线简体" panose="03000509000000000000" charset="-122"/>
              </a:rPr>
              <a:t>201X</a:t>
            </a:r>
            <a:endParaRPr lang="en-US" altLang="zh-CN" sz="6600" dirty="0">
              <a:gradFill>
                <a:gsLst>
                  <a:gs pos="54000">
                    <a:schemeClr val="accent1">
                      <a:lumMod val="75000"/>
                    </a:schemeClr>
                  </a:gs>
                  <a:gs pos="18000">
                    <a:schemeClr val="accent1">
                      <a:lumMod val="75000"/>
                    </a:schemeClr>
                  </a:gs>
                  <a:gs pos="40000">
                    <a:srgbClr val="ADCEEA"/>
                  </a:gs>
                  <a:gs pos="26000">
                    <a:schemeClr val="accent1">
                      <a:lumMod val="60000"/>
                      <a:lumOff val="40000"/>
                    </a:schemeClr>
                  </a:gs>
                  <a:gs pos="6000">
                    <a:schemeClr val="accent1">
                      <a:lumMod val="75000"/>
                    </a:schemeClr>
                  </a:gs>
                  <a:gs pos="74000">
                    <a:srgbClr val="0A6AA4"/>
                  </a:gs>
                  <a:gs pos="83000">
                    <a:srgbClr val="083B8A"/>
                  </a:gs>
                  <a:gs pos="100000">
                    <a:srgbClr val="082C5E"/>
                  </a:gs>
                </a:gsLst>
                <a:lin ang="1800000" scaled="0"/>
              </a:gradFill>
              <a:latin typeface="方正幼线简体" panose="03000509000000000000" charset="-122"/>
              <a:ea typeface="方正幼线简体" panose="03000509000000000000" charset="-122"/>
            </a:endParaRPr>
          </a:p>
        </p:txBody>
      </p:sp>
      <p:sp>
        <p:nvSpPr>
          <p:cNvPr id="13" name="矩形 12"/>
          <p:cNvSpPr/>
          <p:nvPr/>
        </p:nvSpPr>
        <p:spPr>
          <a:xfrm>
            <a:off x="3629660" y="2564765"/>
            <a:ext cx="1508760" cy="268605"/>
          </a:xfrm>
          <a:prstGeom prst="rect">
            <a:avLst/>
          </a:prstGeom>
          <a:solidFill>
            <a:srgbClr val="04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方正幼线简体" panose="03000509000000000000" charset="-122"/>
                <a:ea typeface="方正幼线简体" panose="03000509000000000000" charset="-122"/>
              </a:rPr>
              <a:t>汇报人：</a:t>
            </a:r>
          </a:p>
        </p:txBody>
      </p:sp>
      <p:sp>
        <p:nvSpPr>
          <p:cNvPr id="14" name="文本框 13"/>
          <p:cNvSpPr txBox="1"/>
          <p:nvPr/>
        </p:nvSpPr>
        <p:spPr>
          <a:xfrm>
            <a:off x="5138420" y="2517775"/>
            <a:ext cx="1143000" cy="398780"/>
          </a:xfrm>
          <a:prstGeom prst="rect">
            <a:avLst/>
          </a:prstGeom>
          <a:noFill/>
        </p:spPr>
        <p:txBody>
          <a:bodyPr wrap="square" rtlCol="0">
            <a:spAutoFit/>
          </a:bodyPr>
          <a:lstStyle/>
          <a:p>
            <a:pPr algn="ctr"/>
            <a:r>
              <a:rPr lang="en-US" altLang="zh-CN" sz="2000" dirty="0" smtClean="0">
                <a:latin typeface="方正幼线简体" panose="03000509000000000000" charset="-122"/>
                <a:ea typeface="方正幼线简体" panose="03000509000000000000" charset="-122"/>
              </a:rPr>
              <a:t>xxx</a:t>
            </a:r>
            <a:endParaRPr lang="zh-CN" altLang="en-US" sz="2000" dirty="0">
              <a:latin typeface="方正幼线简体" panose="03000509000000000000" charset="-122"/>
              <a:ea typeface="方正幼线简体" panose="03000509000000000000" charset="-122"/>
            </a:endParaRPr>
          </a:p>
        </p:txBody>
      </p:sp>
      <p:sp>
        <p:nvSpPr>
          <p:cNvPr id="15" name="矩形 14"/>
          <p:cNvSpPr/>
          <p:nvPr/>
        </p:nvSpPr>
        <p:spPr>
          <a:xfrm>
            <a:off x="6491604" y="2586990"/>
            <a:ext cx="1392871" cy="282575"/>
          </a:xfrm>
          <a:prstGeom prst="rect">
            <a:avLst/>
          </a:prstGeom>
          <a:solidFill>
            <a:srgbClr val="04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方正幼线简体" panose="03000509000000000000" charset="-122"/>
                <a:ea typeface="方正幼线简体" panose="03000509000000000000" charset="-122"/>
              </a:rPr>
              <a:t>汇报时间</a:t>
            </a:r>
            <a:r>
              <a:rPr lang="zh-CN" altLang="en-US" sz="1600" dirty="0" smtClean="0">
                <a:latin typeface="方正幼线简体" panose="03000509000000000000" charset="-122"/>
                <a:ea typeface="方正幼线简体" panose="03000509000000000000" charset="-122"/>
              </a:rPr>
              <a:t>：</a:t>
            </a:r>
            <a:endParaRPr lang="zh-CN" altLang="en-US" sz="1600" dirty="0">
              <a:latin typeface="方正幼线简体" panose="03000509000000000000" charset="-122"/>
              <a:ea typeface="方正幼线简体" panose="03000509000000000000" charset="-122"/>
            </a:endParaRPr>
          </a:p>
        </p:txBody>
      </p:sp>
      <p:sp>
        <p:nvSpPr>
          <p:cNvPr id="16" name="文本框 15"/>
          <p:cNvSpPr txBox="1"/>
          <p:nvPr/>
        </p:nvSpPr>
        <p:spPr>
          <a:xfrm>
            <a:off x="7884475" y="2564765"/>
            <a:ext cx="1345586" cy="400110"/>
          </a:xfrm>
          <a:prstGeom prst="rect">
            <a:avLst/>
          </a:prstGeom>
          <a:noFill/>
        </p:spPr>
        <p:txBody>
          <a:bodyPr wrap="square" rtlCol="0">
            <a:spAutoFit/>
          </a:bodyPr>
          <a:lstStyle/>
          <a:p>
            <a:pPr algn="ctr"/>
            <a:r>
              <a:rPr lang="en-US" altLang="zh-CN" sz="2000" dirty="0">
                <a:latin typeface="方正幼线简体" panose="03000509000000000000" charset="-122"/>
                <a:ea typeface="方正幼线简体" panose="03000509000000000000" charset="-122"/>
              </a:rPr>
              <a:t>XX</a:t>
            </a:r>
            <a:r>
              <a:rPr lang="zh-CN" altLang="en-US" sz="2000" dirty="0">
                <a:latin typeface="方正幼线简体" panose="03000509000000000000" charset="-122"/>
                <a:ea typeface="方正幼线简体" panose="03000509000000000000" charset="-122"/>
              </a:rPr>
              <a:t>年</a:t>
            </a:r>
            <a:r>
              <a:rPr lang="en-US" altLang="zh-CN" sz="2000" dirty="0">
                <a:latin typeface="方正幼线简体" panose="03000509000000000000" charset="-122"/>
                <a:ea typeface="方正幼线简体" panose="03000509000000000000" charset="-122"/>
              </a:rPr>
              <a:t>XX</a:t>
            </a:r>
            <a:r>
              <a:rPr lang="zh-CN" altLang="en-US" sz="2000" dirty="0">
                <a:latin typeface="方正幼线简体" panose="03000509000000000000" charset="-122"/>
                <a:ea typeface="方正幼线简体" panose="03000509000000000000" charset="-122"/>
              </a:rPr>
              <a:t>月</a:t>
            </a:r>
          </a:p>
        </p:txBody>
      </p:sp>
      <p:pic>
        <p:nvPicPr>
          <p:cNvPr id="17" name="图片 16" descr="dc68d148cd25c5eac83884255267edfc"/>
          <p:cNvPicPr>
            <a:picLocks noChangeAspect="1"/>
          </p:cNvPicPr>
          <p:nvPr/>
        </p:nvPicPr>
        <p:blipFill>
          <a:blip r:embed="rId3"/>
          <a:srcRect l="47125" t="21818" r="10749" b="49863"/>
          <a:stretch>
            <a:fillRect/>
          </a:stretch>
        </p:blipFill>
        <p:spPr>
          <a:xfrm flipH="1">
            <a:off x="7345043" y="2646083"/>
            <a:ext cx="4888865" cy="4213187"/>
          </a:xfrm>
          <a:prstGeom prst="rect">
            <a:avLst/>
          </a:prstGeom>
        </p:spPr>
      </p:pic>
      <p:pic>
        <p:nvPicPr>
          <p:cNvPr id="18" name="图片 17" descr="图片1"/>
          <p:cNvPicPr>
            <a:picLocks noChangeAspect="1"/>
          </p:cNvPicPr>
          <p:nvPr/>
        </p:nvPicPr>
        <p:blipFill>
          <a:blip r:embed="rId4"/>
          <a:srcRect b="39400"/>
          <a:stretch>
            <a:fillRect/>
          </a:stretch>
        </p:blipFill>
        <p:spPr>
          <a:xfrm>
            <a:off x="2884170" y="1981238"/>
            <a:ext cx="7581265" cy="48767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38225" y="652145"/>
            <a:ext cx="10115550" cy="5553075"/>
          </a:xfrm>
          <a:prstGeom prst="rect">
            <a:avLst/>
          </a:prstGeom>
          <a:noFill/>
          <a:ln>
            <a:solidFill>
              <a:srgbClr val="083B8A"/>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271766c70bd603e38f8114be52a18633"/>
          <p:cNvPicPr>
            <a:picLocks noChangeAspect="1"/>
          </p:cNvPicPr>
          <p:nvPr/>
        </p:nvPicPr>
        <p:blipFill>
          <a:blip r:embed="rId3"/>
          <a:srcRect r="2387" b="20690"/>
          <a:stretch>
            <a:fillRect/>
          </a:stretch>
        </p:blipFill>
        <p:spPr>
          <a:xfrm>
            <a:off x="6599555" y="2301240"/>
            <a:ext cx="5608320" cy="4556760"/>
          </a:xfrm>
          <a:prstGeom prst="rect">
            <a:avLst/>
          </a:prstGeom>
        </p:spPr>
      </p:pic>
      <p:graphicFrame>
        <p:nvGraphicFramePr>
          <p:cNvPr id="29" name="Chart 20"/>
          <p:cNvGraphicFramePr/>
          <p:nvPr/>
        </p:nvGraphicFramePr>
        <p:xfrm>
          <a:off x="1255745" y="1205471"/>
          <a:ext cx="1206500" cy="9451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Chart 20"/>
          <p:cNvGraphicFramePr/>
          <p:nvPr/>
        </p:nvGraphicFramePr>
        <p:xfrm>
          <a:off x="1255745" y="2921241"/>
          <a:ext cx="1206500" cy="94510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Chart 20"/>
          <p:cNvGraphicFramePr/>
          <p:nvPr/>
        </p:nvGraphicFramePr>
        <p:xfrm>
          <a:off x="1255745" y="4719561"/>
          <a:ext cx="1206500" cy="945107"/>
        </p:xfrm>
        <a:graphic>
          <a:graphicData uri="http://schemas.openxmlformats.org/drawingml/2006/chart">
            <c:chart xmlns:c="http://schemas.openxmlformats.org/drawingml/2006/chart" xmlns:r="http://schemas.openxmlformats.org/officeDocument/2006/relationships" r:id="rId6"/>
          </a:graphicData>
        </a:graphic>
      </p:graphicFrame>
      <p:sp>
        <p:nvSpPr>
          <p:cNvPr id="7" name="文本框 6"/>
          <p:cNvSpPr txBox="1"/>
          <p:nvPr/>
        </p:nvSpPr>
        <p:spPr>
          <a:xfrm>
            <a:off x="2261235" y="1323975"/>
            <a:ext cx="8377555" cy="706755"/>
          </a:xfrm>
          <a:prstGeom prst="rect">
            <a:avLst/>
          </a:prstGeom>
          <a:noFill/>
        </p:spPr>
        <p:txBody>
          <a:bodyPr wrap="square" rtlCol="0" anchor="t">
            <a:spAutoFit/>
          </a:bodyPr>
          <a:lstStyle/>
          <a:p>
            <a:pPr algn="l"/>
            <a:r>
              <a:rPr lang="zh-CN" altLang="en-US" sz="20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a:t>
            </a:r>
            <a:endParaRPr lang="en-US" altLang="zh-CN" sz="2400" dirty="0">
              <a:solidFill>
                <a:srgbClr val="083B8A"/>
              </a:solidFill>
              <a:latin typeface="Arial" panose="020B0604020202020204" pitchFamily="34" charset="0"/>
              <a:cs typeface="Arial" panose="020B0604020202020204" pitchFamily="34" charset="0"/>
              <a:sym typeface="+mn-ea"/>
            </a:endParaRPr>
          </a:p>
        </p:txBody>
      </p:sp>
      <p:sp>
        <p:nvSpPr>
          <p:cNvPr id="6" name="文本框 5"/>
          <p:cNvSpPr txBox="1"/>
          <p:nvPr/>
        </p:nvSpPr>
        <p:spPr>
          <a:xfrm>
            <a:off x="2261235" y="2921000"/>
            <a:ext cx="5891530" cy="1014730"/>
          </a:xfrm>
          <a:prstGeom prst="rect">
            <a:avLst/>
          </a:prstGeom>
          <a:noFill/>
        </p:spPr>
        <p:txBody>
          <a:bodyPr wrap="square" rtlCol="0" anchor="t">
            <a:spAutoFit/>
          </a:bodyPr>
          <a:lstStyle/>
          <a:p>
            <a:pPr algn="l"/>
            <a:r>
              <a:rPr lang="zh-CN" altLang="en-US" sz="20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a:t>
            </a:r>
            <a:endParaRPr lang="en-US" altLang="zh-CN" sz="2400" dirty="0">
              <a:solidFill>
                <a:srgbClr val="083B8A"/>
              </a:solidFill>
              <a:latin typeface="Arial" panose="020B0604020202020204" pitchFamily="34" charset="0"/>
              <a:cs typeface="Arial" panose="020B0604020202020204" pitchFamily="34" charset="0"/>
              <a:sym typeface="+mn-ea"/>
            </a:endParaRPr>
          </a:p>
        </p:txBody>
      </p:sp>
      <p:sp>
        <p:nvSpPr>
          <p:cNvPr id="8" name="文本框 7"/>
          <p:cNvSpPr txBox="1"/>
          <p:nvPr/>
        </p:nvSpPr>
        <p:spPr>
          <a:xfrm>
            <a:off x="2261235" y="4530725"/>
            <a:ext cx="4727575" cy="1322070"/>
          </a:xfrm>
          <a:prstGeom prst="rect">
            <a:avLst/>
          </a:prstGeom>
          <a:noFill/>
        </p:spPr>
        <p:txBody>
          <a:bodyPr wrap="square" rtlCol="0" anchor="t">
            <a:spAutoFit/>
          </a:bodyPr>
          <a:lstStyle/>
          <a:p>
            <a:pPr algn="l"/>
            <a:r>
              <a:rPr lang="zh-CN" altLang="en-US" sz="20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a:t>
            </a:r>
            <a:endParaRPr lang="en-US" altLang="zh-CN" sz="2400" dirty="0">
              <a:solidFill>
                <a:srgbClr val="083B8A"/>
              </a:solidFill>
              <a:latin typeface="Arial" panose="020B0604020202020204" pitchFamily="34" charset="0"/>
              <a:cs typeface="Arial" panose="020B0604020202020204" pitchFamily="34" charset="0"/>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par>
    </p:tnLst>
    <p:bldLst>
      <p:bldGraphic spid="29"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c68d148cd25c5eac83884255267edfc"/>
          <p:cNvPicPr>
            <a:picLocks noChangeAspect="1"/>
          </p:cNvPicPr>
          <p:nvPr/>
        </p:nvPicPr>
        <p:blipFill>
          <a:blip r:embed="rId3"/>
          <a:srcRect l="46468" t="21818" r="10749" b="49394"/>
          <a:stretch>
            <a:fillRect/>
          </a:stretch>
        </p:blipFill>
        <p:spPr>
          <a:xfrm>
            <a:off x="-30480" y="2188210"/>
            <a:ext cx="4965065" cy="4678045"/>
          </a:xfrm>
          <a:prstGeom prst="rect">
            <a:avLst/>
          </a:prstGeom>
        </p:spPr>
      </p:pic>
      <p:pic>
        <p:nvPicPr>
          <p:cNvPr id="17" name="图片 16" descr="dc68d148cd25c5eac83884255267edfc"/>
          <p:cNvPicPr>
            <a:picLocks noChangeAspect="1"/>
          </p:cNvPicPr>
          <p:nvPr/>
        </p:nvPicPr>
        <p:blipFill>
          <a:blip r:embed="rId3"/>
          <a:srcRect l="47125" t="21818" r="10749" b="49863"/>
          <a:stretch>
            <a:fillRect/>
          </a:stretch>
        </p:blipFill>
        <p:spPr>
          <a:xfrm flipH="1">
            <a:off x="7345045" y="2257425"/>
            <a:ext cx="4888865" cy="4601845"/>
          </a:xfrm>
          <a:prstGeom prst="rect">
            <a:avLst/>
          </a:prstGeom>
        </p:spPr>
      </p:pic>
      <p:sp>
        <p:nvSpPr>
          <p:cNvPr id="6" name="文本框 5"/>
          <p:cNvSpPr txBox="1"/>
          <p:nvPr/>
        </p:nvSpPr>
        <p:spPr>
          <a:xfrm>
            <a:off x="4721860" y="2195830"/>
            <a:ext cx="1370330" cy="583565"/>
          </a:xfrm>
          <a:prstGeom prst="rect">
            <a:avLst/>
          </a:prstGeom>
          <a:noFill/>
        </p:spPr>
        <p:txBody>
          <a:bodyPr wrap="square" rtlCol="0">
            <a:spAutoFit/>
          </a:bodyPr>
          <a:lstStyle/>
          <a:p>
            <a:r>
              <a:rPr lang="en-US" altLang="zh-CN" sz="3200">
                <a:solidFill>
                  <a:srgbClr val="0A6AA4"/>
                </a:solidFill>
                <a:latin typeface="方正姚体" panose="02010601030101010101" charset="-122"/>
                <a:ea typeface="方正姚体" panose="02010601030101010101" charset="-122"/>
              </a:rPr>
              <a:t>part 3</a:t>
            </a:r>
          </a:p>
        </p:txBody>
      </p:sp>
      <p:sp>
        <p:nvSpPr>
          <p:cNvPr id="7" name="文本框 6"/>
          <p:cNvSpPr txBox="1"/>
          <p:nvPr/>
        </p:nvSpPr>
        <p:spPr>
          <a:xfrm>
            <a:off x="5715000" y="2257425"/>
            <a:ext cx="3444240" cy="521970"/>
          </a:xfrm>
          <a:prstGeom prst="rect">
            <a:avLst/>
          </a:prstGeom>
          <a:noFill/>
        </p:spPr>
        <p:txBody>
          <a:bodyPr wrap="square" rtlCol="0">
            <a:spAutoFit/>
          </a:bodyPr>
          <a:lstStyle/>
          <a:p>
            <a:r>
              <a:rPr lang="zh-CN" altLang="en-US" sz="2800">
                <a:solidFill>
                  <a:srgbClr val="0A6AA4"/>
                </a:solidFill>
                <a:latin typeface="方正幼线简体" panose="03000509000000000000" charset="-122"/>
                <a:ea typeface="方正幼线简体" panose="03000509000000000000" charset="-122"/>
              </a:rPr>
              <a:t>在此输入标题</a:t>
            </a:r>
          </a:p>
        </p:txBody>
      </p:sp>
      <p:sp>
        <p:nvSpPr>
          <p:cNvPr id="15" name="菱形 14"/>
          <p:cNvSpPr/>
          <p:nvPr/>
        </p:nvSpPr>
        <p:spPr>
          <a:xfrm>
            <a:off x="3910965" y="2257425"/>
            <a:ext cx="579120" cy="579120"/>
          </a:xfrm>
          <a:prstGeom prst="diamond">
            <a:avLst/>
          </a:prstGeom>
          <a:solidFill>
            <a:srgbClr val="083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片1"/>
          <p:cNvPicPr>
            <a:picLocks noChangeAspect="1"/>
          </p:cNvPicPr>
          <p:nvPr/>
        </p:nvPicPr>
        <p:blipFill>
          <a:blip r:embed="rId4"/>
          <a:srcRect b="39400"/>
          <a:stretch>
            <a:fillRect/>
          </a:stretch>
        </p:blipFill>
        <p:spPr>
          <a:xfrm>
            <a:off x="2884170" y="2546985"/>
            <a:ext cx="7581265" cy="43599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d6d9cf9c1791dff6a993c1a768a65723"/>
          <p:cNvPicPr>
            <a:picLocks noChangeAspect="1"/>
          </p:cNvPicPr>
          <p:nvPr/>
        </p:nvPicPr>
        <p:blipFill>
          <a:blip r:embed="rId3"/>
          <a:srcRect l="28719" r="40622" b="72528"/>
          <a:stretch>
            <a:fillRect/>
          </a:stretch>
        </p:blipFill>
        <p:spPr>
          <a:xfrm rot="6300000">
            <a:off x="8890" y="-45720"/>
            <a:ext cx="1545590" cy="1384935"/>
          </a:xfrm>
          <a:prstGeom prst="rect">
            <a:avLst/>
          </a:prstGeom>
        </p:spPr>
      </p:pic>
      <p:sp>
        <p:nvSpPr>
          <p:cNvPr id="18" name="文本框 17"/>
          <p:cNvSpPr txBox="1"/>
          <p:nvPr/>
        </p:nvSpPr>
        <p:spPr>
          <a:xfrm>
            <a:off x="1173480" y="247015"/>
            <a:ext cx="2316480" cy="521970"/>
          </a:xfrm>
          <a:prstGeom prst="rect">
            <a:avLst/>
          </a:prstGeom>
          <a:noFill/>
        </p:spPr>
        <p:txBody>
          <a:bodyPr wrap="none" rtlCol="0" anchor="t">
            <a:spAutoFit/>
          </a:bodyPr>
          <a:lstStyle/>
          <a:p>
            <a:r>
              <a:rPr lang="zh-CN" altLang="en-US" sz="2800">
                <a:solidFill>
                  <a:srgbClr val="083B8A"/>
                </a:solidFill>
                <a:latin typeface="方正幼线简体" panose="03000509000000000000" charset="-122"/>
                <a:ea typeface="方正幼线简体" panose="03000509000000000000" charset="-122"/>
                <a:sym typeface="+mn-ea"/>
              </a:rPr>
              <a:t>在此输入标题</a:t>
            </a:r>
          </a:p>
        </p:txBody>
      </p:sp>
      <p:sp>
        <p:nvSpPr>
          <p:cNvPr id="13" name="Freeform 22"/>
          <p:cNvSpPr/>
          <p:nvPr/>
        </p:nvSpPr>
        <p:spPr bwMode="auto">
          <a:xfrm>
            <a:off x="6171134" y="2090438"/>
            <a:ext cx="1532289" cy="1837381"/>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rgbClr val="046FAC"/>
          </a:solidFill>
          <a:ln w="6350">
            <a:noFill/>
          </a:ln>
        </p:spPr>
        <p:txBody>
          <a:bodyPr/>
          <a:lstStyle/>
          <a:p>
            <a:endParaRPr lang="zh-CN" altLang="en-US">
              <a:solidFill>
                <a:schemeClr val="tx1">
                  <a:lumMod val="65000"/>
                  <a:lumOff val="35000"/>
                </a:schemeClr>
              </a:solidFill>
            </a:endParaRPr>
          </a:p>
        </p:txBody>
      </p:sp>
      <p:sp>
        <p:nvSpPr>
          <p:cNvPr id="14" name="Freeform 23"/>
          <p:cNvSpPr/>
          <p:nvPr/>
        </p:nvSpPr>
        <p:spPr bwMode="auto">
          <a:xfrm>
            <a:off x="5866042" y="3772996"/>
            <a:ext cx="1837381" cy="1532288"/>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rgbClr val="046FAC"/>
          </a:solidFill>
          <a:ln>
            <a:noFill/>
          </a:ln>
        </p:spPr>
        <p:txBody>
          <a:bodyPr/>
          <a:lstStyle/>
          <a:p>
            <a:endParaRPr lang="zh-CN" altLang="en-US">
              <a:solidFill>
                <a:schemeClr val="tx1">
                  <a:lumMod val="65000"/>
                  <a:lumOff val="35000"/>
                </a:schemeClr>
              </a:solidFill>
            </a:endParaRPr>
          </a:p>
        </p:txBody>
      </p:sp>
      <p:sp>
        <p:nvSpPr>
          <p:cNvPr id="15" name="Freeform 24"/>
          <p:cNvSpPr/>
          <p:nvPr/>
        </p:nvSpPr>
        <p:spPr bwMode="auto">
          <a:xfrm>
            <a:off x="4488577" y="3465627"/>
            <a:ext cx="1532288" cy="1839657"/>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rgbClr val="046FAC"/>
          </a:solidFill>
          <a:ln w="6350">
            <a:noFill/>
          </a:ln>
        </p:spPr>
        <p:txBody>
          <a:bodyPr/>
          <a:lstStyle/>
          <a:p>
            <a:endParaRPr lang="zh-CN" altLang="en-US">
              <a:solidFill>
                <a:schemeClr val="tx1">
                  <a:lumMod val="65000"/>
                  <a:lumOff val="35000"/>
                </a:schemeClr>
              </a:solidFill>
            </a:endParaRPr>
          </a:p>
        </p:txBody>
      </p:sp>
      <p:sp>
        <p:nvSpPr>
          <p:cNvPr id="16" name="Freeform 25"/>
          <p:cNvSpPr/>
          <p:nvPr/>
        </p:nvSpPr>
        <p:spPr bwMode="auto">
          <a:xfrm>
            <a:off x="4488577" y="2090438"/>
            <a:ext cx="1832826" cy="1532289"/>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rgbClr val="046FAC"/>
          </a:solidFill>
          <a:ln>
            <a:noFill/>
          </a:ln>
        </p:spPr>
        <p:txBody>
          <a:bodyPr/>
          <a:lstStyle/>
          <a:p>
            <a:endParaRPr lang="zh-CN" altLang="en-US">
              <a:solidFill>
                <a:schemeClr val="tx1">
                  <a:lumMod val="65000"/>
                  <a:lumOff val="35000"/>
                </a:schemeClr>
              </a:solidFill>
            </a:endParaRPr>
          </a:p>
        </p:txBody>
      </p:sp>
      <p:sp>
        <p:nvSpPr>
          <p:cNvPr id="2" name="Freeform 43"/>
          <p:cNvSpPr>
            <a:spLocks noEditPoints="1"/>
          </p:cNvSpPr>
          <p:nvPr/>
        </p:nvSpPr>
        <p:spPr bwMode="auto">
          <a:xfrm>
            <a:off x="6742408" y="4334348"/>
            <a:ext cx="392192" cy="508894"/>
          </a:xfrm>
          <a:custGeom>
            <a:avLst/>
            <a:gdLst>
              <a:gd name="T0" fmla="*/ 350 w 530"/>
              <a:gd name="T1" fmla="*/ 251 h 687"/>
              <a:gd name="T2" fmla="*/ 265 w 530"/>
              <a:gd name="T3" fmla="*/ 286 h 687"/>
              <a:gd name="T4" fmla="*/ 219 w 530"/>
              <a:gd name="T5" fmla="*/ 277 h 687"/>
              <a:gd name="T6" fmla="*/ 180 w 530"/>
              <a:gd name="T7" fmla="*/ 251 h 687"/>
              <a:gd name="T8" fmla="*/ 157 w 530"/>
              <a:gd name="T9" fmla="*/ 251 h 687"/>
              <a:gd name="T10" fmla="*/ 157 w 530"/>
              <a:gd name="T11" fmla="*/ 274 h 687"/>
              <a:gd name="T12" fmla="*/ 207 w 530"/>
              <a:gd name="T13" fmla="*/ 307 h 687"/>
              <a:gd name="T14" fmla="*/ 265 w 530"/>
              <a:gd name="T15" fmla="*/ 318 h 687"/>
              <a:gd name="T16" fmla="*/ 373 w 530"/>
              <a:gd name="T17" fmla="*/ 274 h 687"/>
              <a:gd name="T18" fmla="*/ 373 w 530"/>
              <a:gd name="T19" fmla="*/ 251 h 687"/>
              <a:gd name="T20" fmla="*/ 350 w 530"/>
              <a:gd name="T21" fmla="*/ 251 h 687"/>
              <a:gd name="T22" fmla="*/ 388 w 530"/>
              <a:gd name="T23" fmla="*/ 599 h 687"/>
              <a:gd name="T24" fmla="*/ 388 w 530"/>
              <a:gd name="T25" fmla="*/ 599 h 687"/>
              <a:gd name="T26" fmla="*/ 142 w 530"/>
              <a:gd name="T27" fmla="*/ 599 h 687"/>
              <a:gd name="T28" fmla="*/ 126 w 530"/>
              <a:gd name="T29" fmla="*/ 615 h 687"/>
              <a:gd name="T30" fmla="*/ 142 w 530"/>
              <a:gd name="T31" fmla="*/ 632 h 687"/>
              <a:gd name="T32" fmla="*/ 388 w 530"/>
              <a:gd name="T33" fmla="*/ 632 h 687"/>
              <a:gd name="T34" fmla="*/ 404 w 530"/>
              <a:gd name="T35" fmla="*/ 615 h 687"/>
              <a:gd name="T36" fmla="*/ 388 w 530"/>
              <a:gd name="T37" fmla="*/ 599 h 687"/>
              <a:gd name="T38" fmla="*/ 530 w 530"/>
              <a:gd name="T39" fmla="*/ 265 h 687"/>
              <a:gd name="T40" fmla="*/ 530 w 530"/>
              <a:gd name="T41" fmla="*/ 265 h 687"/>
              <a:gd name="T42" fmla="*/ 452 w 530"/>
              <a:gd name="T43" fmla="*/ 78 h 687"/>
              <a:gd name="T44" fmla="*/ 265 w 530"/>
              <a:gd name="T45" fmla="*/ 0 h 687"/>
              <a:gd name="T46" fmla="*/ 78 w 530"/>
              <a:gd name="T47" fmla="*/ 78 h 687"/>
              <a:gd name="T48" fmla="*/ 0 w 530"/>
              <a:gd name="T49" fmla="*/ 265 h 687"/>
              <a:gd name="T50" fmla="*/ 34 w 530"/>
              <a:gd name="T51" fmla="*/ 395 h 687"/>
              <a:gd name="T52" fmla="*/ 34 w 530"/>
              <a:gd name="T53" fmla="*/ 395 h 687"/>
              <a:gd name="T54" fmla="*/ 115 w 530"/>
              <a:gd name="T55" fmla="*/ 483 h 687"/>
              <a:gd name="T56" fmla="*/ 115 w 530"/>
              <a:gd name="T57" fmla="*/ 557 h 687"/>
              <a:gd name="T58" fmla="*/ 142 w 530"/>
              <a:gd name="T59" fmla="*/ 584 h 687"/>
              <a:gd name="T60" fmla="*/ 388 w 530"/>
              <a:gd name="T61" fmla="*/ 584 h 687"/>
              <a:gd name="T62" fmla="*/ 415 w 530"/>
              <a:gd name="T63" fmla="*/ 557 h 687"/>
              <a:gd name="T64" fmla="*/ 415 w 530"/>
              <a:gd name="T65" fmla="*/ 483 h 687"/>
              <a:gd name="T66" fmla="*/ 496 w 530"/>
              <a:gd name="T67" fmla="*/ 395 h 687"/>
              <a:gd name="T68" fmla="*/ 496 w 530"/>
              <a:gd name="T69" fmla="*/ 395 h 687"/>
              <a:gd name="T70" fmla="*/ 530 w 530"/>
              <a:gd name="T71" fmla="*/ 265 h 687"/>
              <a:gd name="T72" fmla="*/ 449 w 530"/>
              <a:gd name="T73" fmla="*/ 368 h 687"/>
              <a:gd name="T74" fmla="*/ 449 w 530"/>
              <a:gd name="T75" fmla="*/ 368 h 687"/>
              <a:gd name="T76" fmla="*/ 449 w 530"/>
              <a:gd name="T77" fmla="*/ 368 h 687"/>
              <a:gd name="T78" fmla="*/ 449 w 530"/>
              <a:gd name="T79" fmla="*/ 368 h 687"/>
              <a:gd name="T80" fmla="*/ 374 w 530"/>
              <a:gd name="T81" fmla="*/ 446 h 687"/>
              <a:gd name="T82" fmla="*/ 361 w 530"/>
              <a:gd name="T83" fmla="*/ 469 h 687"/>
              <a:gd name="T84" fmla="*/ 361 w 530"/>
              <a:gd name="T85" fmla="*/ 469 h 687"/>
              <a:gd name="T86" fmla="*/ 361 w 530"/>
              <a:gd name="T87" fmla="*/ 530 h 687"/>
              <a:gd name="T88" fmla="*/ 169 w 530"/>
              <a:gd name="T89" fmla="*/ 530 h 687"/>
              <a:gd name="T90" fmla="*/ 169 w 530"/>
              <a:gd name="T91" fmla="*/ 469 h 687"/>
              <a:gd name="T92" fmla="*/ 154 w 530"/>
              <a:gd name="T93" fmla="*/ 445 h 687"/>
              <a:gd name="T94" fmla="*/ 81 w 530"/>
              <a:gd name="T95" fmla="*/ 368 h 687"/>
              <a:gd name="T96" fmla="*/ 81 w 530"/>
              <a:gd name="T97" fmla="*/ 368 h 687"/>
              <a:gd name="T98" fmla="*/ 54 w 530"/>
              <a:gd name="T99" fmla="*/ 265 h 687"/>
              <a:gd name="T100" fmla="*/ 116 w 530"/>
              <a:gd name="T101" fmla="*/ 116 h 687"/>
              <a:gd name="T102" fmla="*/ 265 w 530"/>
              <a:gd name="T103" fmla="*/ 54 h 687"/>
              <a:gd name="T104" fmla="*/ 414 w 530"/>
              <a:gd name="T105" fmla="*/ 116 h 687"/>
              <a:gd name="T106" fmla="*/ 476 w 530"/>
              <a:gd name="T107" fmla="*/ 265 h 687"/>
              <a:gd name="T108" fmla="*/ 449 w 530"/>
              <a:gd name="T109" fmla="*/ 368 h 687"/>
              <a:gd name="T110" fmla="*/ 336 w 530"/>
              <a:gd name="T111" fmla="*/ 655 h 687"/>
              <a:gd name="T112" fmla="*/ 336 w 530"/>
              <a:gd name="T113" fmla="*/ 655 h 687"/>
              <a:gd name="T114" fmla="*/ 194 w 530"/>
              <a:gd name="T115" fmla="*/ 655 h 687"/>
              <a:gd name="T116" fmla="*/ 178 w 530"/>
              <a:gd name="T117" fmla="*/ 671 h 687"/>
              <a:gd name="T118" fmla="*/ 194 w 530"/>
              <a:gd name="T119" fmla="*/ 687 h 687"/>
              <a:gd name="T120" fmla="*/ 336 w 530"/>
              <a:gd name="T121" fmla="*/ 687 h 687"/>
              <a:gd name="T122" fmla="*/ 353 w 530"/>
              <a:gd name="T123" fmla="*/ 671 h 687"/>
              <a:gd name="T124" fmla="*/ 336 w 530"/>
              <a:gd name="T125" fmla="*/ 65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0" h="687">
                <a:moveTo>
                  <a:pt x="350" y="251"/>
                </a:moveTo>
                <a:cubicBezTo>
                  <a:pt x="329" y="273"/>
                  <a:pt x="299" y="286"/>
                  <a:pt x="265" y="286"/>
                </a:cubicBezTo>
                <a:cubicBezTo>
                  <a:pt x="249" y="286"/>
                  <a:pt x="233" y="283"/>
                  <a:pt x="219" y="277"/>
                </a:cubicBezTo>
                <a:cubicBezTo>
                  <a:pt x="204" y="271"/>
                  <a:pt x="191" y="262"/>
                  <a:pt x="180" y="251"/>
                </a:cubicBezTo>
                <a:cubicBezTo>
                  <a:pt x="173" y="245"/>
                  <a:pt x="163" y="245"/>
                  <a:pt x="157" y="251"/>
                </a:cubicBezTo>
                <a:cubicBezTo>
                  <a:pt x="151" y="257"/>
                  <a:pt x="151" y="267"/>
                  <a:pt x="157" y="274"/>
                </a:cubicBezTo>
                <a:cubicBezTo>
                  <a:pt x="171" y="288"/>
                  <a:pt x="188" y="299"/>
                  <a:pt x="207" y="307"/>
                </a:cubicBezTo>
                <a:cubicBezTo>
                  <a:pt x="225" y="314"/>
                  <a:pt x="244" y="318"/>
                  <a:pt x="265" y="318"/>
                </a:cubicBezTo>
                <a:cubicBezTo>
                  <a:pt x="307" y="318"/>
                  <a:pt x="346" y="301"/>
                  <a:pt x="373" y="274"/>
                </a:cubicBezTo>
                <a:cubicBezTo>
                  <a:pt x="380" y="267"/>
                  <a:pt x="380" y="257"/>
                  <a:pt x="373" y="251"/>
                </a:cubicBezTo>
                <a:cubicBezTo>
                  <a:pt x="367" y="245"/>
                  <a:pt x="357" y="245"/>
                  <a:pt x="350" y="251"/>
                </a:cubicBezTo>
                <a:close/>
                <a:moveTo>
                  <a:pt x="388" y="599"/>
                </a:moveTo>
                <a:cubicBezTo>
                  <a:pt x="388" y="599"/>
                  <a:pt x="388" y="599"/>
                  <a:pt x="388" y="599"/>
                </a:cubicBezTo>
                <a:cubicBezTo>
                  <a:pt x="142" y="599"/>
                  <a:pt x="142" y="599"/>
                  <a:pt x="142" y="599"/>
                </a:cubicBezTo>
                <a:cubicBezTo>
                  <a:pt x="133" y="599"/>
                  <a:pt x="126" y="606"/>
                  <a:pt x="126" y="615"/>
                </a:cubicBezTo>
                <a:cubicBezTo>
                  <a:pt x="126" y="624"/>
                  <a:pt x="133" y="632"/>
                  <a:pt x="142" y="632"/>
                </a:cubicBezTo>
                <a:cubicBezTo>
                  <a:pt x="388" y="632"/>
                  <a:pt x="388" y="632"/>
                  <a:pt x="388" y="632"/>
                </a:cubicBezTo>
                <a:cubicBezTo>
                  <a:pt x="397" y="632"/>
                  <a:pt x="404" y="624"/>
                  <a:pt x="404" y="615"/>
                </a:cubicBezTo>
                <a:cubicBezTo>
                  <a:pt x="404" y="606"/>
                  <a:pt x="397" y="599"/>
                  <a:pt x="388" y="599"/>
                </a:cubicBezTo>
                <a:close/>
                <a:moveTo>
                  <a:pt x="530" y="265"/>
                </a:moveTo>
                <a:cubicBezTo>
                  <a:pt x="530" y="265"/>
                  <a:pt x="530" y="265"/>
                  <a:pt x="530" y="265"/>
                </a:cubicBezTo>
                <a:cubicBezTo>
                  <a:pt x="530" y="192"/>
                  <a:pt x="500" y="126"/>
                  <a:pt x="452" y="78"/>
                </a:cubicBezTo>
                <a:cubicBezTo>
                  <a:pt x="404" y="30"/>
                  <a:pt x="338" y="0"/>
                  <a:pt x="265" y="0"/>
                </a:cubicBezTo>
                <a:cubicBezTo>
                  <a:pt x="192" y="0"/>
                  <a:pt x="126" y="30"/>
                  <a:pt x="78" y="78"/>
                </a:cubicBezTo>
                <a:cubicBezTo>
                  <a:pt x="30" y="126"/>
                  <a:pt x="0" y="192"/>
                  <a:pt x="0" y="265"/>
                </a:cubicBezTo>
                <a:cubicBezTo>
                  <a:pt x="0" y="312"/>
                  <a:pt x="13" y="356"/>
                  <a:pt x="34" y="395"/>
                </a:cubicBezTo>
                <a:cubicBezTo>
                  <a:pt x="34" y="395"/>
                  <a:pt x="34" y="395"/>
                  <a:pt x="34" y="395"/>
                </a:cubicBezTo>
                <a:cubicBezTo>
                  <a:pt x="54" y="430"/>
                  <a:pt x="82" y="460"/>
                  <a:pt x="115" y="483"/>
                </a:cubicBezTo>
                <a:cubicBezTo>
                  <a:pt x="115" y="557"/>
                  <a:pt x="115" y="557"/>
                  <a:pt x="115" y="557"/>
                </a:cubicBezTo>
                <a:cubicBezTo>
                  <a:pt x="115" y="572"/>
                  <a:pt x="127" y="584"/>
                  <a:pt x="142" y="584"/>
                </a:cubicBezTo>
                <a:cubicBezTo>
                  <a:pt x="388" y="584"/>
                  <a:pt x="388" y="584"/>
                  <a:pt x="388" y="584"/>
                </a:cubicBezTo>
                <a:cubicBezTo>
                  <a:pt x="403" y="584"/>
                  <a:pt x="415" y="572"/>
                  <a:pt x="415" y="557"/>
                </a:cubicBezTo>
                <a:cubicBezTo>
                  <a:pt x="415" y="483"/>
                  <a:pt x="415" y="483"/>
                  <a:pt x="415" y="483"/>
                </a:cubicBezTo>
                <a:cubicBezTo>
                  <a:pt x="448" y="460"/>
                  <a:pt x="476" y="430"/>
                  <a:pt x="496" y="395"/>
                </a:cubicBezTo>
                <a:cubicBezTo>
                  <a:pt x="496" y="395"/>
                  <a:pt x="496" y="395"/>
                  <a:pt x="496" y="395"/>
                </a:cubicBezTo>
                <a:cubicBezTo>
                  <a:pt x="517" y="356"/>
                  <a:pt x="530" y="312"/>
                  <a:pt x="530" y="265"/>
                </a:cubicBezTo>
                <a:close/>
                <a:moveTo>
                  <a:pt x="449" y="368"/>
                </a:moveTo>
                <a:cubicBezTo>
                  <a:pt x="449" y="368"/>
                  <a:pt x="449" y="368"/>
                  <a:pt x="449" y="368"/>
                </a:cubicBezTo>
                <a:cubicBezTo>
                  <a:pt x="449" y="368"/>
                  <a:pt x="449" y="368"/>
                  <a:pt x="449" y="368"/>
                </a:cubicBezTo>
                <a:cubicBezTo>
                  <a:pt x="449" y="368"/>
                  <a:pt x="449" y="368"/>
                  <a:pt x="449" y="368"/>
                </a:cubicBezTo>
                <a:cubicBezTo>
                  <a:pt x="431" y="400"/>
                  <a:pt x="405" y="427"/>
                  <a:pt x="374" y="446"/>
                </a:cubicBezTo>
                <a:cubicBezTo>
                  <a:pt x="366" y="451"/>
                  <a:pt x="361" y="460"/>
                  <a:pt x="361" y="469"/>
                </a:cubicBezTo>
                <a:cubicBezTo>
                  <a:pt x="361" y="469"/>
                  <a:pt x="361" y="469"/>
                  <a:pt x="361" y="469"/>
                </a:cubicBezTo>
                <a:cubicBezTo>
                  <a:pt x="361" y="530"/>
                  <a:pt x="361" y="530"/>
                  <a:pt x="361" y="530"/>
                </a:cubicBezTo>
                <a:cubicBezTo>
                  <a:pt x="169" y="530"/>
                  <a:pt x="169" y="530"/>
                  <a:pt x="169" y="530"/>
                </a:cubicBezTo>
                <a:cubicBezTo>
                  <a:pt x="169" y="469"/>
                  <a:pt x="169" y="469"/>
                  <a:pt x="169" y="469"/>
                </a:cubicBezTo>
                <a:cubicBezTo>
                  <a:pt x="169" y="458"/>
                  <a:pt x="162" y="449"/>
                  <a:pt x="154" y="445"/>
                </a:cubicBezTo>
                <a:cubicBezTo>
                  <a:pt x="124" y="426"/>
                  <a:pt x="98" y="399"/>
                  <a:pt x="81" y="368"/>
                </a:cubicBezTo>
                <a:cubicBezTo>
                  <a:pt x="81" y="368"/>
                  <a:pt x="81" y="368"/>
                  <a:pt x="81" y="368"/>
                </a:cubicBezTo>
                <a:cubicBezTo>
                  <a:pt x="64" y="338"/>
                  <a:pt x="54" y="303"/>
                  <a:pt x="54" y="265"/>
                </a:cubicBezTo>
                <a:cubicBezTo>
                  <a:pt x="54" y="207"/>
                  <a:pt x="78" y="154"/>
                  <a:pt x="116" y="116"/>
                </a:cubicBezTo>
                <a:cubicBezTo>
                  <a:pt x="154" y="78"/>
                  <a:pt x="207" y="54"/>
                  <a:pt x="265" y="54"/>
                </a:cubicBezTo>
                <a:cubicBezTo>
                  <a:pt x="323" y="54"/>
                  <a:pt x="376" y="78"/>
                  <a:pt x="414" y="116"/>
                </a:cubicBezTo>
                <a:cubicBezTo>
                  <a:pt x="452" y="154"/>
                  <a:pt x="476" y="207"/>
                  <a:pt x="476" y="265"/>
                </a:cubicBezTo>
                <a:cubicBezTo>
                  <a:pt x="476" y="303"/>
                  <a:pt x="466" y="338"/>
                  <a:pt x="449" y="368"/>
                </a:cubicBezTo>
                <a:close/>
                <a:moveTo>
                  <a:pt x="336" y="655"/>
                </a:moveTo>
                <a:cubicBezTo>
                  <a:pt x="336" y="655"/>
                  <a:pt x="336" y="655"/>
                  <a:pt x="336" y="655"/>
                </a:cubicBezTo>
                <a:cubicBezTo>
                  <a:pt x="194" y="655"/>
                  <a:pt x="194" y="655"/>
                  <a:pt x="194" y="655"/>
                </a:cubicBezTo>
                <a:cubicBezTo>
                  <a:pt x="185" y="655"/>
                  <a:pt x="178" y="662"/>
                  <a:pt x="178" y="671"/>
                </a:cubicBezTo>
                <a:cubicBezTo>
                  <a:pt x="178" y="680"/>
                  <a:pt x="185" y="687"/>
                  <a:pt x="194" y="687"/>
                </a:cubicBezTo>
                <a:cubicBezTo>
                  <a:pt x="336" y="687"/>
                  <a:pt x="336" y="687"/>
                  <a:pt x="336" y="687"/>
                </a:cubicBezTo>
                <a:cubicBezTo>
                  <a:pt x="345" y="687"/>
                  <a:pt x="353" y="680"/>
                  <a:pt x="353" y="671"/>
                </a:cubicBezTo>
                <a:cubicBezTo>
                  <a:pt x="353" y="662"/>
                  <a:pt x="345" y="655"/>
                  <a:pt x="336" y="65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 name="Freeform 72"/>
          <p:cNvSpPr>
            <a:spLocks noEditPoints="1"/>
          </p:cNvSpPr>
          <p:nvPr/>
        </p:nvSpPr>
        <p:spPr bwMode="auto">
          <a:xfrm>
            <a:off x="5006587" y="2555986"/>
            <a:ext cx="496267" cy="498413"/>
          </a:xfrm>
          <a:custGeom>
            <a:avLst/>
            <a:gdLst>
              <a:gd name="T0" fmla="*/ 179 w 746"/>
              <a:gd name="T1" fmla="*/ 167 h 749"/>
              <a:gd name="T2" fmla="*/ 225 w 746"/>
              <a:gd name="T3" fmla="*/ 98 h 749"/>
              <a:gd name="T4" fmla="*/ 68 w 746"/>
              <a:gd name="T5" fmla="*/ 204 h 749"/>
              <a:gd name="T6" fmla="*/ 332 w 746"/>
              <a:gd name="T7" fmla="*/ 204 h 749"/>
              <a:gd name="T8" fmla="*/ 285 w 746"/>
              <a:gd name="T9" fmla="*/ 205 h 749"/>
              <a:gd name="T10" fmla="*/ 262 w 746"/>
              <a:gd name="T11" fmla="*/ 183 h 749"/>
              <a:gd name="T12" fmla="*/ 248 w 746"/>
              <a:gd name="T13" fmla="*/ 121 h 749"/>
              <a:gd name="T14" fmla="*/ 583 w 746"/>
              <a:gd name="T15" fmla="*/ 380 h 749"/>
              <a:gd name="T16" fmla="*/ 734 w 746"/>
              <a:gd name="T17" fmla="*/ 530 h 749"/>
              <a:gd name="T18" fmla="*/ 564 w 746"/>
              <a:gd name="T19" fmla="*/ 738 h 749"/>
              <a:gd name="T20" fmla="*/ 525 w 746"/>
              <a:gd name="T21" fmla="*/ 738 h 749"/>
              <a:gd name="T22" fmla="*/ 224 w 746"/>
              <a:gd name="T23" fmla="*/ 738 h 749"/>
              <a:gd name="T24" fmla="*/ 30 w 746"/>
              <a:gd name="T25" fmla="*/ 746 h 749"/>
              <a:gd name="T26" fmla="*/ 3 w 746"/>
              <a:gd name="T27" fmla="*/ 544 h 749"/>
              <a:gd name="T28" fmla="*/ 162 w 746"/>
              <a:gd name="T29" fmla="*/ 374 h 749"/>
              <a:gd name="T30" fmla="*/ 11 w 746"/>
              <a:gd name="T31" fmla="*/ 185 h 749"/>
              <a:gd name="T32" fmla="*/ 219 w 746"/>
              <a:gd name="T33" fmla="*/ 15 h 749"/>
              <a:gd name="T34" fmla="*/ 508 w 746"/>
              <a:gd name="T35" fmla="*/ 28 h 749"/>
              <a:gd name="T36" fmla="*/ 736 w 746"/>
              <a:gd name="T37" fmla="*/ 160 h 749"/>
              <a:gd name="T38" fmla="*/ 583 w 746"/>
              <a:gd name="T39" fmla="*/ 380 h 749"/>
              <a:gd name="T40" fmla="*/ 413 w 746"/>
              <a:gd name="T41" fmla="*/ 549 h 749"/>
              <a:gd name="T42" fmla="*/ 677 w 746"/>
              <a:gd name="T43" fmla="*/ 549 h 749"/>
              <a:gd name="T44" fmla="*/ 607 w 746"/>
              <a:gd name="T45" fmla="*/ 573 h 749"/>
              <a:gd name="T46" fmla="*/ 584 w 746"/>
              <a:gd name="T47" fmla="*/ 550 h 749"/>
              <a:gd name="T48" fmla="*/ 593 w 746"/>
              <a:gd name="T49" fmla="*/ 466 h 749"/>
              <a:gd name="T50" fmla="*/ 547 w 746"/>
              <a:gd name="T51" fmla="*/ 489 h 749"/>
              <a:gd name="T52" fmla="*/ 570 w 746"/>
              <a:gd name="T53" fmla="*/ 443 h 749"/>
              <a:gd name="T54" fmla="*/ 413 w 746"/>
              <a:gd name="T55" fmla="*/ 549 h 749"/>
              <a:gd name="T56" fmla="*/ 155 w 746"/>
              <a:gd name="T57" fmla="*/ 646 h 749"/>
              <a:gd name="T58" fmla="*/ 516 w 746"/>
              <a:gd name="T59" fmla="*/ 181 h 749"/>
              <a:gd name="T60" fmla="*/ 155 w 746"/>
              <a:gd name="T61" fmla="*/ 646 h 749"/>
              <a:gd name="T62" fmla="*/ 602 w 746"/>
              <a:gd name="T63" fmla="*/ 221 h 749"/>
              <a:gd name="T64" fmla="*/ 603 w 746"/>
              <a:gd name="T65" fmla="*/ 222 h 749"/>
              <a:gd name="T66" fmla="*/ 603 w 746"/>
              <a:gd name="T67" fmla="*/ 223 h 749"/>
              <a:gd name="T68" fmla="*/ 682 w 746"/>
              <a:gd name="T69" fmla="*/ 205 h 749"/>
              <a:gd name="T70" fmla="*/ 576 w 746"/>
              <a:gd name="T71" fmla="*/ 68 h 749"/>
              <a:gd name="T72" fmla="*/ 496 w 746"/>
              <a:gd name="T73" fmla="*/ 115 h 749"/>
              <a:gd name="T74" fmla="*/ 527 w 746"/>
              <a:gd name="T75" fmla="*/ 146 h 749"/>
              <a:gd name="T76" fmla="*/ 527 w 746"/>
              <a:gd name="T77" fmla="*/ 147 h 749"/>
              <a:gd name="T78" fmla="*/ 528 w 746"/>
              <a:gd name="T79" fmla="*/ 147 h 749"/>
              <a:gd name="T80" fmla="*/ 602 w 746"/>
              <a:gd name="T81" fmla="*/ 221 h 749"/>
              <a:gd name="T82" fmla="*/ 602 w 746"/>
              <a:gd name="T83" fmla="*/ 221 h 749"/>
              <a:gd name="T84" fmla="*/ 591 w 746"/>
              <a:gd name="T85" fmla="*/ 256 h 749"/>
              <a:gd name="T86" fmla="*/ 197 w 746"/>
              <a:gd name="T87" fmla="*/ 689 h 749"/>
              <a:gd name="T88" fmla="*/ 591 w 746"/>
              <a:gd name="T89" fmla="*/ 256 h 749"/>
              <a:gd name="T90" fmla="*/ 80 w 746"/>
              <a:gd name="T91" fmla="*/ 572 h 749"/>
              <a:gd name="T92" fmla="*/ 474 w 746"/>
              <a:gd name="T93" fmla="*/ 138 h 749"/>
              <a:gd name="T94" fmla="*/ 80 w 746"/>
              <a:gd name="T95" fmla="*/ 572 h 749"/>
              <a:gd name="T96" fmla="*/ 57 w 746"/>
              <a:gd name="T97" fmla="*/ 594 h 749"/>
              <a:gd name="T98" fmla="*/ 155 w 746"/>
              <a:gd name="T99" fmla="*/ 69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6" h="749">
                <a:moveTo>
                  <a:pt x="201" y="167"/>
                </a:moveTo>
                <a:cubicBezTo>
                  <a:pt x="195" y="174"/>
                  <a:pt x="185" y="174"/>
                  <a:pt x="179" y="167"/>
                </a:cubicBezTo>
                <a:cubicBezTo>
                  <a:pt x="172" y="161"/>
                  <a:pt x="172" y="151"/>
                  <a:pt x="179" y="145"/>
                </a:cubicBezTo>
                <a:cubicBezTo>
                  <a:pt x="225" y="98"/>
                  <a:pt x="225" y="98"/>
                  <a:pt x="225" y="98"/>
                </a:cubicBezTo>
                <a:cubicBezTo>
                  <a:pt x="200" y="72"/>
                  <a:pt x="200" y="72"/>
                  <a:pt x="200" y="72"/>
                </a:cubicBezTo>
                <a:cubicBezTo>
                  <a:pt x="68" y="204"/>
                  <a:pt x="68" y="204"/>
                  <a:pt x="68" y="204"/>
                </a:cubicBezTo>
                <a:cubicBezTo>
                  <a:pt x="200" y="336"/>
                  <a:pt x="200" y="336"/>
                  <a:pt x="200" y="336"/>
                </a:cubicBezTo>
                <a:cubicBezTo>
                  <a:pt x="332" y="204"/>
                  <a:pt x="332" y="204"/>
                  <a:pt x="332" y="204"/>
                </a:cubicBezTo>
                <a:cubicBezTo>
                  <a:pt x="309" y="181"/>
                  <a:pt x="309" y="181"/>
                  <a:pt x="309" y="181"/>
                </a:cubicBezTo>
                <a:cubicBezTo>
                  <a:pt x="285" y="205"/>
                  <a:pt x="285" y="205"/>
                  <a:pt x="285" y="205"/>
                </a:cubicBezTo>
                <a:cubicBezTo>
                  <a:pt x="279" y="212"/>
                  <a:pt x="269" y="212"/>
                  <a:pt x="262" y="205"/>
                </a:cubicBezTo>
                <a:cubicBezTo>
                  <a:pt x="256" y="199"/>
                  <a:pt x="256" y="189"/>
                  <a:pt x="262" y="183"/>
                </a:cubicBezTo>
                <a:cubicBezTo>
                  <a:pt x="286" y="159"/>
                  <a:pt x="286" y="159"/>
                  <a:pt x="286" y="159"/>
                </a:cubicBezTo>
                <a:cubicBezTo>
                  <a:pt x="248" y="121"/>
                  <a:pt x="248" y="121"/>
                  <a:pt x="248" y="121"/>
                </a:cubicBezTo>
                <a:cubicBezTo>
                  <a:pt x="201" y="167"/>
                  <a:pt x="201" y="167"/>
                  <a:pt x="201" y="167"/>
                </a:cubicBezTo>
                <a:close/>
                <a:moveTo>
                  <a:pt x="583" y="380"/>
                </a:moveTo>
                <a:cubicBezTo>
                  <a:pt x="583" y="380"/>
                  <a:pt x="583" y="380"/>
                  <a:pt x="583" y="380"/>
                </a:cubicBezTo>
                <a:cubicBezTo>
                  <a:pt x="734" y="530"/>
                  <a:pt x="734" y="530"/>
                  <a:pt x="734" y="530"/>
                </a:cubicBezTo>
                <a:cubicBezTo>
                  <a:pt x="744" y="541"/>
                  <a:pt x="744" y="558"/>
                  <a:pt x="734" y="568"/>
                </a:cubicBezTo>
                <a:cubicBezTo>
                  <a:pt x="564" y="738"/>
                  <a:pt x="564" y="738"/>
                  <a:pt x="564" y="738"/>
                </a:cubicBezTo>
                <a:cubicBezTo>
                  <a:pt x="554" y="749"/>
                  <a:pt x="536" y="749"/>
                  <a:pt x="526" y="738"/>
                </a:cubicBezTo>
                <a:cubicBezTo>
                  <a:pt x="525" y="738"/>
                  <a:pt x="525" y="738"/>
                  <a:pt x="525" y="738"/>
                </a:cubicBezTo>
                <a:cubicBezTo>
                  <a:pt x="375" y="587"/>
                  <a:pt x="375" y="587"/>
                  <a:pt x="375" y="587"/>
                </a:cubicBezTo>
                <a:cubicBezTo>
                  <a:pt x="224" y="738"/>
                  <a:pt x="224" y="738"/>
                  <a:pt x="224" y="738"/>
                </a:cubicBezTo>
                <a:cubicBezTo>
                  <a:pt x="219" y="743"/>
                  <a:pt x="212" y="746"/>
                  <a:pt x="205" y="746"/>
                </a:cubicBezTo>
                <a:cubicBezTo>
                  <a:pt x="30" y="746"/>
                  <a:pt x="30" y="746"/>
                  <a:pt x="30" y="746"/>
                </a:cubicBezTo>
                <a:cubicBezTo>
                  <a:pt x="14" y="746"/>
                  <a:pt x="3" y="734"/>
                  <a:pt x="3" y="719"/>
                </a:cubicBezTo>
                <a:cubicBezTo>
                  <a:pt x="3" y="660"/>
                  <a:pt x="3" y="602"/>
                  <a:pt x="3" y="544"/>
                </a:cubicBezTo>
                <a:cubicBezTo>
                  <a:pt x="3" y="537"/>
                  <a:pt x="6" y="530"/>
                  <a:pt x="11" y="525"/>
                </a:cubicBezTo>
                <a:cubicBezTo>
                  <a:pt x="162" y="374"/>
                  <a:pt x="162" y="374"/>
                  <a:pt x="162" y="374"/>
                </a:cubicBezTo>
                <a:cubicBezTo>
                  <a:pt x="11" y="223"/>
                  <a:pt x="11" y="223"/>
                  <a:pt x="11" y="223"/>
                </a:cubicBezTo>
                <a:cubicBezTo>
                  <a:pt x="0" y="213"/>
                  <a:pt x="0" y="196"/>
                  <a:pt x="11" y="185"/>
                </a:cubicBezTo>
                <a:cubicBezTo>
                  <a:pt x="181" y="15"/>
                  <a:pt x="181" y="15"/>
                  <a:pt x="181" y="15"/>
                </a:cubicBezTo>
                <a:cubicBezTo>
                  <a:pt x="191" y="5"/>
                  <a:pt x="208" y="5"/>
                  <a:pt x="219" y="15"/>
                </a:cubicBezTo>
                <a:cubicBezTo>
                  <a:pt x="370" y="166"/>
                  <a:pt x="370" y="166"/>
                  <a:pt x="370" y="166"/>
                </a:cubicBezTo>
                <a:cubicBezTo>
                  <a:pt x="508" y="28"/>
                  <a:pt x="508" y="28"/>
                  <a:pt x="508" y="28"/>
                </a:cubicBezTo>
                <a:cubicBezTo>
                  <a:pt x="538" y="0"/>
                  <a:pt x="586" y="1"/>
                  <a:pt x="614" y="30"/>
                </a:cubicBezTo>
                <a:cubicBezTo>
                  <a:pt x="647" y="62"/>
                  <a:pt x="720" y="119"/>
                  <a:pt x="736" y="160"/>
                </a:cubicBezTo>
                <a:cubicBezTo>
                  <a:pt x="746" y="189"/>
                  <a:pt x="742" y="220"/>
                  <a:pt x="720" y="243"/>
                </a:cubicBezTo>
                <a:cubicBezTo>
                  <a:pt x="583" y="380"/>
                  <a:pt x="583" y="380"/>
                  <a:pt x="583" y="380"/>
                </a:cubicBezTo>
                <a:close/>
                <a:moveTo>
                  <a:pt x="413" y="549"/>
                </a:moveTo>
                <a:cubicBezTo>
                  <a:pt x="413" y="549"/>
                  <a:pt x="413" y="549"/>
                  <a:pt x="413" y="549"/>
                </a:cubicBezTo>
                <a:cubicBezTo>
                  <a:pt x="545" y="682"/>
                  <a:pt x="545" y="682"/>
                  <a:pt x="545" y="682"/>
                </a:cubicBezTo>
                <a:cubicBezTo>
                  <a:pt x="677" y="549"/>
                  <a:pt x="677" y="549"/>
                  <a:pt x="677" y="549"/>
                </a:cubicBezTo>
                <a:cubicBezTo>
                  <a:pt x="654" y="526"/>
                  <a:pt x="654" y="526"/>
                  <a:pt x="654" y="526"/>
                </a:cubicBezTo>
                <a:cubicBezTo>
                  <a:pt x="607" y="573"/>
                  <a:pt x="607" y="573"/>
                  <a:pt x="607" y="573"/>
                </a:cubicBezTo>
                <a:cubicBezTo>
                  <a:pt x="601" y="580"/>
                  <a:pt x="591" y="580"/>
                  <a:pt x="584" y="573"/>
                </a:cubicBezTo>
                <a:cubicBezTo>
                  <a:pt x="578" y="567"/>
                  <a:pt x="578" y="557"/>
                  <a:pt x="584" y="550"/>
                </a:cubicBezTo>
                <a:cubicBezTo>
                  <a:pt x="631" y="504"/>
                  <a:pt x="631" y="504"/>
                  <a:pt x="631" y="504"/>
                </a:cubicBezTo>
                <a:cubicBezTo>
                  <a:pt x="593" y="466"/>
                  <a:pt x="593" y="466"/>
                  <a:pt x="593" y="466"/>
                </a:cubicBezTo>
                <a:cubicBezTo>
                  <a:pt x="569" y="489"/>
                  <a:pt x="569" y="489"/>
                  <a:pt x="569" y="489"/>
                </a:cubicBezTo>
                <a:cubicBezTo>
                  <a:pt x="563" y="496"/>
                  <a:pt x="553" y="496"/>
                  <a:pt x="547" y="489"/>
                </a:cubicBezTo>
                <a:cubicBezTo>
                  <a:pt x="540" y="483"/>
                  <a:pt x="540" y="473"/>
                  <a:pt x="547" y="466"/>
                </a:cubicBezTo>
                <a:cubicBezTo>
                  <a:pt x="570" y="443"/>
                  <a:pt x="570" y="443"/>
                  <a:pt x="570" y="443"/>
                </a:cubicBezTo>
                <a:cubicBezTo>
                  <a:pt x="545" y="417"/>
                  <a:pt x="545" y="417"/>
                  <a:pt x="545" y="417"/>
                </a:cubicBezTo>
                <a:cubicBezTo>
                  <a:pt x="413" y="549"/>
                  <a:pt x="413" y="549"/>
                  <a:pt x="413" y="549"/>
                </a:cubicBezTo>
                <a:close/>
                <a:moveTo>
                  <a:pt x="155" y="646"/>
                </a:moveTo>
                <a:cubicBezTo>
                  <a:pt x="155" y="646"/>
                  <a:pt x="155" y="646"/>
                  <a:pt x="155" y="646"/>
                </a:cubicBezTo>
                <a:cubicBezTo>
                  <a:pt x="293" y="509"/>
                  <a:pt x="431" y="371"/>
                  <a:pt x="568" y="233"/>
                </a:cubicBezTo>
                <a:cubicBezTo>
                  <a:pt x="551" y="216"/>
                  <a:pt x="533" y="198"/>
                  <a:pt x="516" y="181"/>
                </a:cubicBezTo>
                <a:cubicBezTo>
                  <a:pt x="103" y="594"/>
                  <a:pt x="103" y="594"/>
                  <a:pt x="103" y="594"/>
                </a:cubicBezTo>
                <a:cubicBezTo>
                  <a:pt x="155" y="646"/>
                  <a:pt x="155" y="646"/>
                  <a:pt x="155" y="646"/>
                </a:cubicBezTo>
                <a:close/>
                <a:moveTo>
                  <a:pt x="602" y="221"/>
                </a:moveTo>
                <a:cubicBezTo>
                  <a:pt x="602" y="221"/>
                  <a:pt x="602" y="221"/>
                  <a:pt x="602" y="221"/>
                </a:cubicBezTo>
                <a:cubicBezTo>
                  <a:pt x="603" y="222"/>
                  <a:pt x="603" y="222"/>
                  <a:pt x="603" y="222"/>
                </a:cubicBezTo>
                <a:cubicBezTo>
                  <a:pt x="603" y="222"/>
                  <a:pt x="603" y="222"/>
                  <a:pt x="603" y="222"/>
                </a:cubicBezTo>
                <a:cubicBezTo>
                  <a:pt x="603" y="222"/>
                  <a:pt x="603" y="222"/>
                  <a:pt x="603" y="222"/>
                </a:cubicBezTo>
                <a:cubicBezTo>
                  <a:pt x="603" y="223"/>
                  <a:pt x="603" y="223"/>
                  <a:pt x="603" y="223"/>
                </a:cubicBezTo>
                <a:cubicBezTo>
                  <a:pt x="634" y="253"/>
                  <a:pt x="634" y="253"/>
                  <a:pt x="634" y="253"/>
                </a:cubicBezTo>
                <a:cubicBezTo>
                  <a:pt x="682" y="205"/>
                  <a:pt x="682" y="205"/>
                  <a:pt x="682" y="205"/>
                </a:cubicBezTo>
                <a:cubicBezTo>
                  <a:pt x="690" y="197"/>
                  <a:pt x="690" y="181"/>
                  <a:pt x="682" y="173"/>
                </a:cubicBezTo>
                <a:cubicBezTo>
                  <a:pt x="647" y="138"/>
                  <a:pt x="611" y="103"/>
                  <a:pt x="576" y="68"/>
                </a:cubicBezTo>
                <a:cubicBezTo>
                  <a:pt x="568" y="59"/>
                  <a:pt x="554" y="59"/>
                  <a:pt x="545" y="67"/>
                </a:cubicBezTo>
                <a:cubicBezTo>
                  <a:pt x="496" y="115"/>
                  <a:pt x="496" y="115"/>
                  <a:pt x="496" y="115"/>
                </a:cubicBezTo>
                <a:cubicBezTo>
                  <a:pt x="527" y="146"/>
                  <a:pt x="527" y="146"/>
                  <a:pt x="527" y="146"/>
                </a:cubicBezTo>
                <a:cubicBezTo>
                  <a:pt x="527" y="146"/>
                  <a:pt x="527" y="146"/>
                  <a:pt x="527" y="146"/>
                </a:cubicBezTo>
                <a:cubicBezTo>
                  <a:pt x="527" y="146"/>
                  <a:pt x="527" y="146"/>
                  <a:pt x="527" y="146"/>
                </a:cubicBezTo>
                <a:cubicBezTo>
                  <a:pt x="527" y="147"/>
                  <a:pt x="527" y="147"/>
                  <a:pt x="527" y="147"/>
                </a:cubicBezTo>
                <a:cubicBezTo>
                  <a:pt x="528" y="147"/>
                  <a:pt x="528" y="147"/>
                  <a:pt x="528" y="147"/>
                </a:cubicBezTo>
                <a:cubicBezTo>
                  <a:pt x="528" y="147"/>
                  <a:pt x="528" y="147"/>
                  <a:pt x="528" y="147"/>
                </a:cubicBezTo>
                <a:cubicBezTo>
                  <a:pt x="528" y="148"/>
                  <a:pt x="528" y="148"/>
                  <a:pt x="528" y="148"/>
                </a:cubicBezTo>
                <a:cubicBezTo>
                  <a:pt x="602" y="221"/>
                  <a:pt x="602" y="221"/>
                  <a:pt x="602" y="221"/>
                </a:cubicBezTo>
                <a:cubicBezTo>
                  <a:pt x="602" y="221"/>
                  <a:pt x="602" y="221"/>
                  <a:pt x="602" y="221"/>
                </a:cubicBezTo>
                <a:cubicBezTo>
                  <a:pt x="602" y="221"/>
                  <a:pt x="602" y="221"/>
                  <a:pt x="602" y="221"/>
                </a:cubicBezTo>
                <a:close/>
                <a:moveTo>
                  <a:pt x="591" y="256"/>
                </a:moveTo>
                <a:cubicBezTo>
                  <a:pt x="591" y="256"/>
                  <a:pt x="591" y="256"/>
                  <a:pt x="591" y="256"/>
                </a:cubicBezTo>
                <a:cubicBezTo>
                  <a:pt x="453" y="394"/>
                  <a:pt x="315" y="531"/>
                  <a:pt x="178" y="669"/>
                </a:cubicBezTo>
                <a:cubicBezTo>
                  <a:pt x="197" y="689"/>
                  <a:pt x="197" y="689"/>
                  <a:pt x="197" y="689"/>
                </a:cubicBezTo>
                <a:cubicBezTo>
                  <a:pt x="611" y="276"/>
                  <a:pt x="611" y="276"/>
                  <a:pt x="611" y="276"/>
                </a:cubicBezTo>
                <a:cubicBezTo>
                  <a:pt x="591" y="256"/>
                  <a:pt x="591" y="256"/>
                  <a:pt x="591" y="256"/>
                </a:cubicBezTo>
                <a:close/>
                <a:moveTo>
                  <a:pt x="80" y="572"/>
                </a:moveTo>
                <a:cubicBezTo>
                  <a:pt x="80" y="572"/>
                  <a:pt x="80" y="572"/>
                  <a:pt x="80" y="572"/>
                </a:cubicBezTo>
                <a:cubicBezTo>
                  <a:pt x="493" y="158"/>
                  <a:pt x="493" y="158"/>
                  <a:pt x="493" y="158"/>
                </a:cubicBezTo>
                <a:cubicBezTo>
                  <a:pt x="474" y="138"/>
                  <a:pt x="474" y="138"/>
                  <a:pt x="474" y="138"/>
                </a:cubicBezTo>
                <a:cubicBezTo>
                  <a:pt x="60" y="551"/>
                  <a:pt x="60" y="551"/>
                  <a:pt x="60" y="551"/>
                </a:cubicBezTo>
                <a:cubicBezTo>
                  <a:pt x="80" y="572"/>
                  <a:pt x="80" y="572"/>
                  <a:pt x="80" y="572"/>
                </a:cubicBezTo>
                <a:close/>
                <a:moveTo>
                  <a:pt x="57" y="594"/>
                </a:moveTo>
                <a:cubicBezTo>
                  <a:pt x="57" y="594"/>
                  <a:pt x="57" y="594"/>
                  <a:pt x="57" y="594"/>
                </a:cubicBezTo>
                <a:cubicBezTo>
                  <a:pt x="57" y="627"/>
                  <a:pt x="57" y="659"/>
                  <a:pt x="57" y="693"/>
                </a:cubicBezTo>
                <a:cubicBezTo>
                  <a:pt x="155" y="693"/>
                  <a:pt x="155" y="693"/>
                  <a:pt x="155" y="693"/>
                </a:cubicBezTo>
                <a:cubicBezTo>
                  <a:pt x="57" y="594"/>
                  <a:pt x="57" y="594"/>
                  <a:pt x="57" y="59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 name="Freeform 76"/>
          <p:cNvSpPr>
            <a:spLocks noEditPoints="1"/>
          </p:cNvSpPr>
          <p:nvPr/>
        </p:nvSpPr>
        <p:spPr bwMode="auto">
          <a:xfrm>
            <a:off x="5025213" y="4348457"/>
            <a:ext cx="459015" cy="464479"/>
          </a:xfrm>
          <a:custGeom>
            <a:avLst/>
            <a:gdLst>
              <a:gd name="T0" fmla="*/ 431 w 690"/>
              <a:gd name="T1" fmla="*/ 0 h 698"/>
              <a:gd name="T2" fmla="*/ 443 w 690"/>
              <a:gd name="T3" fmla="*/ 0 h 698"/>
              <a:gd name="T4" fmla="*/ 501 w 690"/>
              <a:gd name="T5" fmla="*/ 27 h 698"/>
              <a:gd name="T6" fmla="*/ 469 w 690"/>
              <a:gd name="T7" fmla="*/ 53 h 698"/>
              <a:gd name="T8" fmla="*/ 672 w 690"/>
              <a:gd name="T9" fmla="*/ 626 h 698"/>
              <a:gd name="T10" fmla="*/ 631 w 690"/>
              <a:gd name="T11" fmla="*/ 698 h 698"/>
              <a:gd name="T12" fmla="*/ 60 w 690"/>
              <a:gd name="T13" fmla="*/ 698 h 698"/>
              <a:gd name="T14" fmla="*/ 19 w 690"/>
              <a:gd name="T15" fmla="*/ 624 h 698"/>
              <a:gd name="T16" fmla="*/ 221 w 690"/>
              <a:gd name="T17" fmla="*/ 53 h 698"/>
              <a:gd name="T18" fmla="*/ 189 w 690"/>
              <a:gd name="T19" fmla="*/ 27 h 698"/>
              <a:gd name="T20" fmla="*/ 247 w 690"/>
              <a:gd name="T21" fmla="*/ 0 h 698"/>
              <a:gd name="T22" fmla="*/ 249 w 690"/>
              <a:gd name="T23" fmla="*/ 0 h 698"/>
              <a:gd name="T24" fmla="*/ 177 w 690"/>
              <a:gd name="T25" fmla="*/ 565 h 698"/>
              <a:gd name="T26" fmla="*/ 193 w 690"/>
              <a:gd name="T27" fmla="*/ 581 h 698"/>
              <a:gd name="T28" fmla="*/ 161 w 690"/>
              <a:gd name="T29" fmla="*/ 581 h 698"/>
              <a:gd name="T30" fmla="*/ 261 w 690"/>
              <a:gd name="T31" fmla="*/ 518 h 698"/>
              <a:gd name="T32" fmla="*/ 277 w 690"/>
              <a:gd name="T33" fmla="*/ 534 h 698"/>
              <a:gd name="T34" fmla="*/ 245 w 690"/>
              <a:gd name="T35" fmla="*/ 534 h 698"/>
              <a:gd name="T36" fmla="*/ 237 w 690"/>
              <a:gd name="T37" fmla="*/ 410 h 698"/>
              <a:gd name="T38" fmla="*/ 253 w 690"/>
              <a:gd name="T39" fmla="*/ 426 h 698"/>
              <a:gd name="T40" fmla="*/ 221 w 690"/>
              <a:gd name="T41" fmla="*/ 426 h 698"/>
              <a:gd name="T42" fmla="*/ 240 w 690"/>
              <a:gd name="T43" fmla="*/ 573 h 698"/>
              <a:gd name="T44" fmla="*/ 267 w 690"/>
              <a:gd name="T45" fmla="*/ 599 h 698"/>
              <a:gd name="T46" fmla="*/ 213 w 690"/>
              <a:gd name="T47" fmla="*/ 599 h 698"/>
              <a:gd name="T48" fmla="*/ 206 w 690"/>
              <a:gd name="T49" fmla="*/ 470 h 698"/>
              <a:gd name="T50" fmla="*/ 232 w 690"/>
              <a:gd name="T51" fmla="*/ 497 h 698"/>
              <a:gd name="T52" fmla="*/ 179 w 690"/>
              <a:gd name="T53" fmla="*/ 497 h 698"/>
              <a:gd name="T54" fmla="*/ 239 w 690"/>
              <a:gd name="T55" fmla="*/ 346 h 698"/>
              <a:gd name="T56" fmla="*/ 451 w 690"/>
              <a:gd name="T57" fmla="*/ 346 h 698"/>
              <a:gd name="T58" fmla="*/ 415 w 690"/>
              <a:gd name="T59" fmla="*/ 276 h 698"/>
              <a:gd name="T60" fmla="*/ 275 w 690"/>
              <a:gd name="T61" fmla="*/ 53 h 698"/>
              <a:gd name="T62" fmla="*/ 275 w 690"/>
              <a:gd name="T63" fmla="*/ 276 h 698"/>
              <a:gd name="T64" fmla="*/ 239 w 690"/>
              <a:gd name="T65" fmla="*/ 346 h 698"/>
              <a:gd name="T66" fmla="*/ 469 w 690"/>
              <a:gd name="T67" fmla="*/ 378 h 698"/>
              <a:gd name="T68" fmla="*/ 69 w 690"/>
              <a:gd name="T69" fmla="*/ 644 h 698"/>
              <a:gd name="T70" fmla="*/ 469 w 690"/>
              <a:gd name="T71" fmla="*/ 378 h 698"/>
              <a:gd name="T72" fmla="*/ 316 w 690"/>
              <a:gd name="T73" fmla="*/ 593 h 698"/>
              <a:gd name="T74" fmla="*/ 316 w 690"/>
              <a:gd name="T75" fmla="*/ 561 h 698"/>
              <a:gd name="T76" fmla="*/ 391 w 690"/>
              <a:gd name="T77" fmla="*/ 577 h 698"/>
              <a:gd name="T78" fmla="*/ 316 w 690"/>
              <a:gd name="T79" fmla="*/ 593 h 698"/>
              <a:gd name="T80" fmla="*/ 332 w 690"/>
              <a:gd name="T81" fmla="*/ 507 h 698"/>
              <a:gd name="T82" fmla="*/ 332 w 690"/>
              <a:gd name="T83" fmla="*/ 475 h 698"/>
              <a:gd name="T84" fmla="*/ 374 w 690"/>
              <a:gd name="T85" fmla="*/ 491 h 698"/>
              <a:gd name="T86" fmla="*/ 332 w 690"/>
              <a:gd name="T87" fmla="*/ 507 h 698"/>
              <a:gd name="T88" fmla="*/ 332 w 690"/>
              <a:gd name="T89" fmla="*/ 335 h 698"/>
              <a:gd name="T90" fmla="*/ 332 w 690"/>
              <a:gd name="T91" fmla="*/ 303 h 698"/>
              <a:gd name="T92" fmla="*/ 374 w 690"/>
              <a:gd name="T93" fmla="*/ 319 h 698"/>
              <a:gd name="T94" fmla="*/ 332 w 690"/>
              <a:gd name="T95" fmla="*/ 335 h 698"/>
              <a:gd name="T96" fmla="*/ 316 w 690"/>
              <a:gd name="T97" fmla="*/ 421 h 698"/>
              <a:gd name="T98" fmla="*/ 316 w 690"/>
              <a:gd name="T99" fmla="*/ 389 h 698"/>
              <a:gd name="T100" fmla="*/ 391 w 690"/>
              <a:gd name="T101" fmla="*/ 405 h 698"/>
              <a:gd name="T102" fmla="*/ 316 w 690"/>
              <a:gd name="T103" fmla="*/ 421 h 698"/>
              <a:gd name="T104" fmla="*/ 316 w 690"/>
              <a:gd name="T105" fmla="*/ 249 h 698"/>
              <a:gd name="T106" fmla="*/ 316 w 690"/>
              <a:gd name="T107" fmla="*/ 217 h 698"/>
              <a:gd name="T108" fmla="*/ 391 w 690"/>
              <a:gd name="T109" fmla="*/ 234 h 698"/>
              <a:gd name="T110" fmla="*/ 316 w 690"/>
              <a:gd name="T111" fmla="*/ 24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0" h="698">
                <a:moveTo>
                  <a:pt x="259" y="0"/>
                </a:moveTo>
                <a:cubicBezTo>
                  <a:pt x="431" y="0"/>
                  <a:pt x="431" y="0"/>
                  <a:pt x="431" y="0"/>
                </a:cubicBezTo>
                <a:cubicBezTo>
                  <a:pt x="442" y="0"/>
                  <a:pt x="442" y="0"/>
                  <a:pt x="442" y="0"/>
                </a:cubicBezTo>
                <a:cubicBezTo>
                  <a:pt x="443" y="0"/>
                  <a:pt x="443" y="0"/>
                  <a:pt x="443" y="0"/>
                </a:cubicBezTo>
                <a:cubicBezTo>
                  <a:pt x="474" y="0"/>
                  <a:pt x="474" y="0"/>
                  <a:pt x="474" y="0"/>
                </a:cubicBezTo>
                <a:cubicBezTo>
                  <a:pt x="490" y="0"/>
                  <a:pt x="501" y="12"/>
                  <a:pt x="501" y="27"/>
                </a:cubicBezTo>
                <a:cubicBezTo>
                  <a:pt x="501" y="41"/>
                  <a:pt x="490" y="53"/>
                  <a:pt x="474" y="53"/>
                </a:cubicBezTo>
                <a:cubicBezTo>
                  <a:pt x="469" y="53"/>
                  <a:pt x="469" y="53"/>
                  <a:pt x="469" y="53"/>
                </a:cubicBezTo>
                <a:cubicBezTo>
                  <a:pt x="469" y="269"/>
                  <a:pt x="469" y="269"/>
                  <a:pt x="469" y="269"/>
                </a:cubicBezTo>
                <a:cubicBezTo>
                  <a:pt x="672" y="626"/>
                  <a:pt x="672" y="626"/>
                  <a:pt x="672" y="626"/>
                </a:cubicBezTo>
                <a:cubicBezTo>
                  <a:pt x="690" y="658"/>
                  <a:pt x="667" y="698"/>
                  <a:pt x="631" y="698"/>
                </a:cubicBezTo>
                <a:cubicBezTo>
                  <a:pt x="631" y="698"/>
                  <a:pt x="631" y="698"/>
                  <a:pt x="631" y="698"/>
                </a:cubicBezTo>
                <a:cubicBezTo>
                  <a:pt x="60" y="698"/>
                  <a:pt x="60" y="698"/>
                  <a:pt x="60" y="698"/>
                </a:cubicBezTo>
                <a:cubicBezTo>
                  <a:pt x="60" y="698"/>
                  <a:pt x="60" y="698"/>
                  <a:pt x="60" y="698"/>
                </a:cubicBezTo>
                <a:cubicBezTo>
                  <a:pt x="24" y="698"/>
                  <a:pt x="0" y="658"/>
                  <a:pt x="18" y="626"/>
                </a:cubicBezTo>
                <a:cubicBezTo>
                  <a:pt x="19" y="624"/>
                  <a:pt x="19" y="624"/>
                  <a:pt x="19" y="624"/>
                </a:cubicBezTo>
                <a:cubicBezTo>
                  <a:pt x="221" y="269"/>
                  <a:pt x="221" y="269"/>
                  <a:pt x="221" y="269"/>
                </a:cubicBezTo>
                <a:cubicBezTo>
                  <a:pt x="221" y="53"/>
                  <a:pt x="221" y="53"/>
                  <a:pt x="221" y="53"/>
                </a:cubicBezTo>
                <a:cubicBezTo>
                  <a:pt x="216" y="53"/>
                  <a:pt x="216" y="53"/>
                  <a:pt x="216" y="53"/>
                </a:cubicBezTo>
                <a:cubicBezTo>
                  <a:pt x="201" y="53"/>
                  <a:pt x="189" y="41"/>
                  <a:pt x="189" y="27"/>
                </a:cubicBezTo>
                <a:cubicBezTo>
                  <a:pt x="189" y="12"/>
                  <a:pt x="201" y="0"/>
                  <a:pt x="216" y="0"/>
                </a:cubicBezTo>
                <a:cubicBezTo>
                  <a:pt x="247" y="0"/>
                  <a:pt x="247" y="0"/>
                  <a:pt x="247" y="0"/>
                </a:cubicBezTo>
                <a:cubicBezTo>
                  <a:pt x="248" y="0"/>
                  <a:pt x="248" y="0"/>
                  <a:pt x="248" y="0"/>
                </a:cubicBezTo>
                <a:cubicBezTo>
                  <a:pt x="249" y="0"/>
                  <a:pt x="249" y="0"/>
                  <a:pt x="249" y="0"/>
                </a:cubicBezTo>
                <a:cubicBezTo>
                  <a:pt x="259" y="0"/>
                  <a:pt x="259" y="0"/>
                  <a:pt x="259" y="0"/>
                </a:cubicBezTo>
                <a:close/>
                <a:moveTo>
                  <a:pt x="177" y="565"/>
                </a:moveTo>
                <a:cubicBezTo>
                  <a:pt x="177" y="565"/>
                  <a:pt x="177" y="565"/>
                  <a:pt x="177" y="565"/>
                </a:cubicBezTo>
                <a:cubicBezTo>
                  <a:pt x="186" y="565"/>
                  <a:pt x="193" y="572"/>
                  <a:pt x="193" y="581"/>
                </a:cubicBezTo>
                <a:cubicBezTo>
                  <a:pt x="193" y="590"/>
                  <a:pt x="186" y="597"/>
                  <a:pt x="177" y="597"/>
                </a:cubicBezTo>
                <a:cubicBezTo>
                  <a:pt x="168" y="597"/>
                  <a:pt x="161" y="590"/>
                  <a:pt x="161" y="581"/>
                </a:cubicBezTo>
                <a:cubicBezTo>
                  <a:pt x="161" y="572"/>
                  <a:pt x="168" y="565"/>
                  <a:pt x="177" y="565"/>
                </a:cubicBezTo>
                <a:close/>
                <a:moveTo>
                  <a:pt x="261" y="518"/>
                </a:moveTo>
                <a:cubicBezTo>
                  <a:pt x="261" y="518"/>
                  <a:pt x="261" y="518"/>
                  <a:pt x="261" y="518"/>
                </a:cubicBezTo>
                <a:cubicBezTo>
                  <a:pt x="270" y="518"/>
                  <a:pt x="277" y="525"/>
                  <a:pt x="277" y="534"/>
                </a:cubicBezTo>
                <a:cubicBezTo>
                  <a:pt x="277" y="543"/>
                  <a:pt x="270" y="550"/>
                  <a:pt x="261" y="550"/>
                </a:cubicBezTo>
                <a:cubicBezTo>
                  <a:pt x="252" y="550"/>
                  <a:pt x="245" y="543"/>
                  <a:pt x="245" y="534"/>
                </a:cubicBezTo>
                <a:cubicBezTo>
                  <a:pt x="245" y="525"/>
                  <a:pt x="252" y="518"/>
                  <a:pt x="261" y="518"/>
                </a:cubicBezTo>
                <a:close/>
                <a:moveTo>
                  <a:pt x="237" y="410"/>
                </a:moveTo>
                <a:cubicBezTo>
                  <a:pt x="237" y="410"/>
                  <a:pt x="237" y="410"/>
                  <a:pt x="237" y="410"/>
                </a:cubicBezTo>
                <a:cubicBezTo>
                  <a:pt x="246" y="410"/>
                  <a:pt x="253" y="418"/>
                  <a:pt x="253" y="426"/>
                </a:cubicBezTo>
                <a:cubicBezTo>
                  <a:pt x="253" y="435"/>
                  <a:pt x="246" y="442"/>
                  <a:pt x="237" y="442"/>
                </a:cubicBezTo>
                <a:cubicBezTo>
                  <a:pt x="228" y="442"/>
                  <a:pt x="221" y="435"/>
                  <a:pt x="221" y="426"/>
                </a:cubicBezTo>
                <a:cubicBezTo>
                  <a:pt x="221" y="418"/>
                  <a:pt x="228" y="410"/>
                  <a:pt x="237" y="410"/>
                </a:cubicBezTo>
                <a:close/>
                <a:moveTo>
                  <a:pt x="240" y="573"/>
                </a:moveTo>
                <a:cubicBezTo>
                  <a:pt x="240" y="573"/>
                  <a:pt x="240" y="573"/>
                  <a:pt x="240" y="573"/>
                </a:cubicBezTo>
                <a:cubicBezTo>
                  <a:pt x="255" y="573"/>
                  <a:pt x="267" y="584"/>
                  <a:pt x="267" y="599"/>
                </a:cubicBezTo>
                <a:cubicBezTo>
                  <a:pt x="267" y="614"/>
                  <a:pt x="255" y="626"/>
                  <a:pt x="240" y="626"/>
                </a:cubicBezTo>
                <a:cubicBezTo>
                  <a:pt x="226" y="626"/>
                  <a:pt x="213" y="614"/>
                  <a:pt x="213" y="599"/>
                </a:cubicBezTo>
                <a:cubicBezTo>
                  <a:pt x="213" y="584"/>
                  <a:pt x="226" y="573"/>
                  <a:pt x="240" y="573"/>
                </a:cubicBezTo>
                <a:close/>
                <a:moveTo>
                  <a:pt x="206" y="470"/>
                </a:moveTo>
                <a:cubicBezTo>
                  <a:pt x="206" y="470"/>
                  <a:pt x="206" y="470"/>
                  <a:pt x="206" y="470"/>
                </a:cubicBezTo>
                <a:cubicBezTo>
                  <a:pt x="221" y="470"/>
                  <a:pt x="232" y="483"/>
                  <a:pt x="232" y="497"/>
                </a:cubicBezTo>
                <a:cubicBezTo>
                  <a:pt x="232" y="512"/>
                  <a:pt x="221" y="524"/>
                  <a:pt x="206" y="524"/>
                </a:cubicBezTo>
                <a:cubicBezTo>
                  <a:pt x="191" y="524"/>
                  <a:pt x="179" y="512"/>
                  <a:pt x="179" y="497"/>
                </a:cubicBezTo>
                <a:cubicBezTo>
                  <a:pt x="179" y="483"/>
                  <a:pt x="191" y="470"/>
                  <a:pt x="206" y="470"/>
                </a:cubicBezTo>
                <a:close/>
                <a:moveTo>
                  <a:pt x="239" y="346"/>
                </a:moveTo>
                <a:cubicBezTo>
                  <a:pt x="239" y="346"/>
                  <a:pt x="239" y="346"/>
                  <a:pt x="239" y="346"/>
                </a:cubicBezTo>
                <a:cubicBezTo>
                  <a:pt x="451" y="346"/>
                  <a:pt x="451" y="346"/>
                  <a:pt x="451" y="346"/>
                </a:cubicBezTo>
                <a:cubicBezTo>
                  <a:pt x="420" y="291"/>
                  <a:pt x="420" y="291"/>
                  <a:pt x="420" y="291"/>
                </a:cubicBezTo>
                <a:cubicBezTo>
                  <a:pt x="417" y="286"/>
                  <a:pt x="415" y="281"/>
                  <a:pt x="415" y="276"/>
                </a:cubicBezTo>
                <a:cubicBezTo>
                  <a:pt x="415" y="53"/>
                  <a:pt x="415" y="53"/>
                  <a:pt x="415" y="53"/>
                </a:cubicBezTo>
                <a:cubicBezTo>
                  <a:pt x="275" y="53"/>
                  <a:pt x="275" y="53"/>
                  <a:pt x="275" y="53"/>
                </a:cubicBezTo>
                <a:cubicBezTo>
                  <a:pt x="275" y="276"/>
                  <a:pt x="275" y="276"/>
                  <a:pt x="275" y="276"/>
                </a:cubicBezTo>
                <a:cubicBezTo>
                  <a:pt x="275" y="276"/>
                  <a:pt x="275" y="276"/>
                  <a:pt x="275" y="276"/>
                </a:cubicBezTo>
                <a:cubicBezTo>
                  <a:pt x="275" y="280"/>
                  <a:pt x="274" y="285"/>
                  <a:pt x="271" y="289"/>
                </a:cubicBezTo>
                <a:cubicBezTo>
                  <a:pt x="239" y="346"/>
                  <a:pt x="239" y="346"/>
                  <a:pt x="239" y="346"/>
                </a:cubicBezTo>
                <a:close/>
                <a:moveTo>
                  <a:pt x="469" y="378"/>
                </a:moveTo>
                <a:cubicBezTo>
                  <a:pt x="469" y="378"/>
                  <a:pt x="469" y="378"/>
                  <a:pt x="469" y="378"/>
                </a:cubicBezTo>
                <a:cubicBezTo>
                  <a:pt x="221" y="378"/>
                  <a:pt x="221" y="378"/>
                  <a:pt x="221" y="378"/>
                </a:cubicBezTo>
                <a:cubicBezTo>
                  <a:pt x="69" y="644"/>
                  <a:pt x="69" y="644"/>
                  <a:pt x="69" y="644"/>
                </a:cubicBezTo>
                <a:cubicBezTo>
                  <a:pt x="621" y="644"/>
                  <a:pt x="621" y="644"/>
                  <a:pt x="621" y="644"/>
                </a:cubicBezTo>
                <a:cubicBezTo>
                  <a:pt x="469" y="378"/>
                  <a:pt x="469" y="378"/>
                  <a:pt x="469" y="378"/>
                </a:cubicBezTo>
                <a:close/>
                <a:moveTo>
                  <a:pt x="316" y="593"/>
                </a:moveTo>
                <a:cubicBezTo>
                  <a:pt x="316" y="593"/>
                  <a:pt x="316" y="593"/>
                  <a:pt x="316" y="593"/>
                </a:cubicBezTo>
                <a:cubicBezTo>
                  <a:pt x="307" y="593"/>
                  <a:pt x="300" y="586"/>
                  <a:pt x="300" y="577"/>
                </a:cubicBezTo>
                <a:cubicBezTo>
                  <a:pt x="300" y="568"/>
                  <a:pt x="307" y="561"/>
                  <a:pt x="316" y="561"/>
                </a:cubicBezTo>
                <a:cubicBezTo>
                  <a:pt x="374" y="561"/>
                  <a:pt x="374" y="561"/>
                  <a:pt x="374" y="561"/>
                </a:cubicBezTo>
                <a:cubicBezTo>
                  <a:pt x="383" y="561"/>
                  <a:pt x="391" y="568"/>
                  <a:pt x="391" y="577"/>
                </a:cubicBezTo>
                <a:cubicBezTo>
                  <a:pt x="391" y="586"/>
                  <a:pt x="383" y="593"/>
                  <a:pt x="374" y="593"/>
                </a:cubicBezTo>
                <a:cubicBezTo>
                  <a:pt x="316" y="593"/>
                  <a:pt x="316" y="593"/>
                  <a:pt x="316" y="593"/>
                </a:cubicBezTo>
                <a:close/>
                <a:moveTo>
                  <a:pt x="332" y="507"/>
                </a:moveTo>
                <a:cubicBezTo>
                  <a:pt x="332" y="507"/>
                  <a:pt x="332" y="507"/>
                  <a:pt x="332" y="507"/>
                </a:cubicBezTo>
                <a:cubicBezTo>
                  <a:pt x="323" y="507"/>
                  <a:pt x="316" y="500"/>
                  <a:pt x="316" y="491"/>
                </a:cubicBezTo>
                <a:cubicBezTo>
                  <a:pt x="316" y="482"/>
                  <a:pt x="323" y="475"/>
                  <a:pt x="332" y="475"/>
                </a:cubicBezTo>
                <a:cubicBezTo>
                  <a:pt x="358" y="475"/>
                  <a:pt x="358" y="475"/>
                  <a:pt x="358" y="475"/>
                </a:cubicBezTo>
                <a:cubicBezTo>
                  <a:pt x="367" y="475"/>
                  <a:pt x="374" y="482"/>
                  <a:pt x="374" y="491"/>
                </a:cubicBezTo>
                <a:cubicBezTo>
                  <a:pt x="374" y="500"/>
                  <a:pt x="367" y="507"/>
                  <a:pt x="358" y="507"/>
                </a:cubicBezTo>
                <a:cubicBezTo>
                  <a:pt x="332" y="507"/>
                  <a:pt x="332" y="507"/>
                  <a:pt x="332" y="507"/>
                </a:cubicBezTo>
                <a:close/>
                <a:moveTo>
                  <a:pt x="332" y="335"/>
                </a:moveTo>
                <a:cubicBezTo>
                  <a:pt x="332" y="335"/>
                  <a:pt x="332" y="335"/>
                  <a:pt x="332" y="335"/>
                </a:cubicBezTo>
                <a:cubicBezTo>
                  <a:pt x="323" y="335"/>
                  <a:pt x="316" y="328"/>
                  <a:pt x="316" y="319"/>
                </a:cubicBezTo>
                <a:cubicBezTo>
                  <a:pt x="316" y="310"/>
                  <a:pt x="323" y="303"/>
                  <a:pt x="332" y="303"/>
                </a:cubicBezTo>
                <a:cubicBezTo>
                  <a:pt x="358" y="303"/>
                  <a:pt x="358" y="303"/>
                  <a:pt x="358" y="303"/>
                </a:cubicBezTo>
                <a:cubicBezTo>
                  <a:pt x="367" y="303"/>
                  <a:pt x="374" y="310"/>
                  <a:pt x="374" y="319"/>
                </a:cubicBezTo>
                <a:cubicBezTo>
                  <a:pt x="374" y="328"/>
                  <a:pt x="367" y="335"/>
                  <a:pt x="358" y="335"/>
                </a:cubicBezTo>
                <a:cubicBezTo>
                  <a:pt x="332" y="335"/>
                  <a:pt x="332" y="335"/>
                  <a:pt x="332" y="335"/>
                </a:cubicBezTo>
                <a:close/>
                <a:moveTo>
                  <a:pt x="316" y="421"/>
                </a:moveTo>
                <a:cubicBezTo>
                  <a:pt x="316" y="421"/>
                  <a:pt x="316" y="421"/>
                  <a:pt x="316" y="421"/>
                </a:cubicBezTo>
                <a:cubicBezTo>
                  <a:pt x="307" y="421"/>
                  <a:pt x="300" y="414"/>
                  <a:pt x="300" y="405"/>
                </a:cubicBezTo>
                <a:cubicBezTo>
                  <a:pt x="300" y="396"/>
                  <a:pt x="307" y="389"/>
                  <a:pt x="316" y="389"/>
                </a:cubicBezTo>
                <a:cubicBezTo>
                  <a:pt x="374" y="389"/>
                  <a:pt x="374" y="389"/>
                  <a:pt x="374" y="389"/>
                </a:cubicBezTo>
                <a:cubicBezTo>
                  <a:pt x="383" y="389"/>
                  <a:pt x="391" y="396"/>
                  <a:pt x="391" y="405"/>
                </a:cubicBezTo>
                <a:cubicBezTo>
                  <a:pt x="391" y="414"/>
                  <a:pt x="383" y="421"/>
                  <a:pt x="374" y="421"/>
                </a:cubicBezTo>
                <a:cubicBezTo>
                  <a:pt x="316" y="421"/>
                  <a:pt x="316" y="421"/>
                  <a:pt x="316" y="421"/>
                </a:cubicBezTo>
                <a:close/>
                <a:moveTo>
                  <a:pt x="316" y="249"/>
                </a:moveTo>
                <a:cubicBezTo>
                  <a:pt x="316" y="249"/>
                  <a:pt x="316" y="249"/>
                  <a:pt x="316" y="249"/>
                </a:cubicBezTo>
                <a:cubicBezTo>
                  <a:pt x="307" y="249"/>
                  <a:pt x="300" y="242"/>
                  <a:pt x="300" y="234"/>
                </a:cubicBezTo>
                <a:cubicBezTo>
                  <a:pt x="300" y="224"/>
                  <a:pt x="307" y="217"/>
                  <a:pt x="316" y="217"/>
                </a:cubicBezTo>
                <a:cubicBezTo>
                  <a:pt x="374" y="217"/>
                  <a:pt x="374" y="217"/>
                  <a:pt x="374" y="217"/>
                </a:cubicBezTo>
                <a:cubicBezTo>
                  <a:pt x="383" y="217"/>
                  <a:pt x="391" y="224"/>
                  <a:pt x="391" y="234"/>
                </a:cubicBezTo>
                <a:cubicBezTo>
                  <a:pt x="391" y="242"/>
                  <a:pt x="383" y="249"/>
                  <a:pt x="374" y="249"/>
                </a:cubicBezTo>
                <a:cubicBezTo>
                  <a:pt x="316" y="249"/>
                  <a:pt x="316" y="249"/>
                  <a:pt x="316" y="24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0" name="Freeform 79"/>
          <p:cNvSpPr>
            <a:spLocks noEditPoints="1"/>
          </p:cNvSpPr>
          <p:nvPr/>
        </p:nvSpPr>
        <p:spPr bwMode="auto">
          <a:xfrm>
            <a:off x="6720435" y="2595890"/>
            <a:ext cx="433687" cy="507247"/>
          </a:xfrm>
          <a:custGeom>
            <a:avLst/>
            <a:gdLst>
              <a:gd name="T0" fmla="*/ 380 w 611"/>
              <a:gd name="T1" fmla="*/ 32 h 715"/>
              <a:gd name="T2" fmla="*/ 495 w 611"/>
              <a:gd name="T3" fmla="*/ 81 h 715"/>
              <a:gd name="T4" fmla="*/ 511 w 611"/>
              <a:gd name="T5" fmla="*/ 98 h 715"/>
              <a:gd name="T6" fmla="*/ 585 w 611"/>
              <a:gd name="T7" fmla="*/ 112 h 715"/>
              <a:gd name="T8" fmla="*/ 611 w 611"/>
              <a:gd name="T9" fmla="*/ 139 h 715"/>
              <a:gd name="T10" fmla="*/ 585 w 611"/>
              <a:gd name="T11" fmla="*/ 715 h 715"/>
              <a:gd name="T12" fmla="*/ 27 w 611"/>
              <a:gd name="T13" fmla="*/ 715 h 715"/>
              <a:gd name="T14" fmla="*/ 0 w 611"/>
              <a:gd name="T15" fmla="*/ 688 h 715"/>
              <a:gd name="T16" fmla="*/ 27 w 611"/>
              <a:gd name="T17" fmla="*/ 112 h 715"/>
              <a:gd name="T18" fmla="*/ 101 w 611"/>
              <a:gd name="T19" fmla="*/ 112 h 715"/>
              <a:gd name="T20" fmla="*/ 117 w 611"/>
              <a:gd name="T21" fmla="*/ 81 h 715"/>
              <a:gd name="T22" fmla="*/ 203 w 611"/>
              <a:gd name="T23" fmla="*/ 81 h 715"/>
              <a:gd name="T24" fmla="*/ 306 w 611"/>
              <a:gd name="T25" fmla="*/ 0 h 715"/>
              <a:gd name="T26" fmla="*/ 422 w 611"/>
              <a:gd name="T27" fmla="*/ 308 h 715"/>
              <a:gd name="T28" fmla="*/ 460 w 611"/>
              <a:gd name="T29" fmla="*/ 346 h 715"/>
              <a:gd name="T30" fmla="*/ 242 w 611"/>
              <a:gd name="T31" fmla="*/ 526 h 715"/>
              <a:gd name="T32" fmla="*/ 152 w 611"/>
              <a:gd name="T33" fmla="*/ 436 h 715"/>
              <a:gd name="T34" fmla="*/ 190 w 611"/>
              <a:gd name="T35" fmla="*/ 398 h 715"/>
              <a:gd name="T36" fmla="*/ 422 w 611"/>
              <a:gd name="T37" fmla="*/ 308 h 715"/>
              <a:gd name="T38" fmla="*/ 375 w 611"/>
              <a:gd name="T39" fmla="*/ 81 h 715"/>
              <a:gd name="T40" fmla="*/ 306 w 611"/>
              <a:gd name="T41" fmla="*/ 32 h 715"/>
              <a:gd name="T42" fmla="*/ 237 w 611"/>
              <a:gd name="T43" fmla="*/ 81 h 715"/>
              <a:gd name="T44" fmla="*/ 375 w 611"/>
              <a:gd name="T45" fmla="*/ 81 h 715"/>
              <a:gd name="T46" fmla="*/ 511 w 611"/>
              <a:gd name="T47" fmla="*/ 165 h 715"/>
              <a:gd name="T48" fmla="*/ 495 w 611"/>
              <a:gd name="T49" fmla="*/ 197 h 715"/>
              <a:gd name="T50" fmla="*/ 306 w 611"/>
              <a:gd name="T51" fmla="*/ 197 h 715"/>
              <a:gd name="T52" fmla="*/ 101 w 611"/>
              <a:gd name="T53" fmla="*/ 180 h 715"/>
              <a:gd name="T54" fmla="*/ 101 w 611"/>
              <a:gd name="T55" fmla="*/ 165 h 715"/>
              <a:gd name="T56" fmla="*/ 54 w 611"/>
              <a:gd name="T57" fmla="*/ 662 h 715"/>
              <a:gd name="T58" fmla="*/ 558 w 611"/>
              <a:gd name="T59" fmla="*/ 165 h 715"/>
              <a:gd name="T60" fmla="*/ 306 w 611"/>
              <a:gd name="T61" fmla="*/ 113 h 715"/>
              <a:gd name="T62" fmla="*/ 133 w 611"/>
              <a:gd name="T63" fmla="*/ 113 h 715"/>
              <a:gd name="T64" fmla="*/ 133 w 611"/>
              <a:gd name="T65" fmla="*/ 165 h 715"/>
              <a:gd name="T66" fmla="*/ 479 w 611"/>
              <a:gd name="T67" fmla="*/ 165 h 715"/>
              <a:gd name="T68" fmla="*/ 479 w 611"/>
              <a:gd name="T69" fmla="*/ 11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1" h="715">
                <a:moveTo>
                  <a:pt x="306" y="0"/>
                </a:moveTo>
                <a:cubicBezTo>
                  <a:pt x="335" y="0"/>
                  <a:pt x="361" y="12"/>
                  <a:pt x="380" y="32"/>
                </a:cubicBezTo>
                <a:cubicBezTo>
                  <a:pt x="394" y="45"/>
                  <a:pt x="404" y="62"/>
                  <a:pt x="408" y="81"/>
                </a:cubicBezTo>
                <a:cubicBezTo>
                  <a:pt x="495" y="81"/>
                  <a:pt x="495" y="81"/>
                  <a:pt x="495" y="81"/>
                </a:cubicBezTo>
                <a:cubicBezTo>
                  <a:pt x="504" y="81"/>
                  <a:pt x="511" y="88"/>
                  <a:pt x="511" y="97"/>
                </a:cubicBezTo>
                <a:cubicBezTo>
                  <a:pt x="511" y="98"/>
                  <a:pt x="511" y="98"/>
                  <a:pt x="511" y="98"/>
                </a:cubicBezTo>
                <a:cubicBezTo>
                  <a:pt x="511" y="112"/>
                  <a:pt x="511" y="112"/>
                  <a:pt x="511" y="112"/>
                </a:cubicBezTo>
                <a:cubicBezTo>
                  <a:pt x="585" y="112"/>
                  <a:pt x="585" y="112"/>
                  <a:pt x="585" y="112"/>
                </a:cubicBezTo>
                <a:cubicBezTo>
                  <a:pt x="599" y="112"/>
                  <a:pt x="611" y="124"/>
                  <a:pt x="611" y="139"/>
                </a:cubicBezTo>
                <a:cubicBezTo>
                  <a:pt x="611" y="139"/>
                  <a:pt x="611" y="139"/>
                  <a:pt x="611" y="139"/>
                </a:cubicBezTo>
                <a:cubicBezTo>
                  <a:pt x="611" y="688"/>
                  <a:pt x="611" y="688"/>
                  <a:pt x="611" y="688"/>
                </a:cubicBezTo>
                <a:cubicBezTo>
                  <a:pt x="611" y="704"/>
                  <a:pt x="599" y="715"/>
                  <a:pt x="585" y="715"/>
                </a:cubicBezTo>
                <a:cubicBezTo>
                  <a:pt x="584" y="715"/>
                  <a:pt x="584" y="715"/>
                  <a:pt x="584" y="715"/>
                </a:cubicBezTo>
                <a:cubicBezTo>
                  <a:pt x="27" y="715"/>
                  <a:pt x="27" y="715"/>
                  <a:pt x="27" y="715"/>
                </a:cubicBezTo>
                <a:cubicBezTo>
                  <a:pt x="12" y="715"/>
                  <a:pt x="0" y="704"/>
                  <a:pt x="0" y="688"/>
                </a:cubicBezTo>
                <a:cubicBezTo>
                  <a:pt x="0" y="688"/>
                  <a:pt x="0" y="688"/>
                  <a:pt x="0" y="688"/>
                </a:cubicBezTo>
                <a:cubicBezTo>
                  <a:pt x="0" y="139"/>
                  <a:pt x="0" y="139"/>
                  <a:pt x="0" y="139"/>
                </a:cubicBezTo>
                <a:cubicBezTo>
                  <a:pt x="0" y="124"/>
                  <a:pt x="12" y="112"/>
                  <a:pt x="27" y="112"/>
                </a:cubicBezTo>
                <a:cubicBezTo>
                  <a:pt x="28" y="112"/>
                  <a:pt x="28" y="112"/>
                  <a:pt x="28" y="112"/>
                </a:cubicBezTo>
                <a:cubicBezTo>
                  <a:pt x="101" y="112"/>
                  <a:pt x="101" y="112"/>
                  <a:pt x="101" y="112"/>
                </a:cubicBezTo>
                <a:cubicBezTo>
                  <a:pt x="101" y="97"/>
                  <a:pt x="101" y="97"/>
                  <a:pt x="101" y="97"/>
                </a:cubicBezTo>
                <a:cubicBezTo>
                  <a:pt x="101" y="88"/>
                  <a:pt x="108" y="81"/>
                  <a:pt x="117" y="81"/>
                </a:cubicBezTo>
                <a:cubicBezTo>
                  <a:pt x="117" y="81"/>
                  <a:pt x="117" y="81"/>
                  <a:pt x="117" y="81"/>
                </a:cubicBezTo>
                <a:cubicBezTo>
                  <a:pt x="203" y="81"/>
                  <a:pt x="203" y="81"/>
                  <a:pt x="203" y="81"/>
                </a:cubicBezTo>
                <a:cubicBezTo>
                  <a:pt x="208" y="62"/>
                  <a:pt x="218" y="45"/>
                  <a:pt x="231" y="32"/>
                </a:cubicBezTo>
                <a:cubicBezTo>
                  <a:pt x="250" y="12"/>
                  <a:pt x="277" y="0"/>
                  <a:pt x="306" y="0"/>
                </a:cubicBezTo>
                <a:close/>
                <a:moveTo>
                  <a:pt x="422" y="308"/>
                </a:moveTo>
                <a:cubicBezTo>
                  <a:pt x="422" y="308"/>
                  <a:pt x="422" y="308"/>
                  <a:pt x="422" y="308"/>
                </a:cubicBezTo>
                <a:cubicBezTo>
                  <a:pt x="432" y="298"/>
                  <a:pt x="449" y="298"/>
                  <a:pt x="460" y="308"/>
                </a:cubicBezTo>
                <a:cubicBezTo>
                  <a:pt x="470" y="319"/>
                  <a:pt x="470" y="336"/>
                  <a:pt x="460" y="346"/>
                </a:cubicBezTo>
                <a:cubicBezTo>
                  <a:pt x="280" y="526"/>
                  <a:pt x="280" y="526"/>
                  <a:pt x="280" y="526"/>
                </a:cubicBezTo>
                <a:cubicBezTo>
                  <a:pt x="269" y="537"/>
                  <a:pt x="252" y="537"/>
                  <a:pt x="242" y="526"/>
                </a:cubicBezTo>
                <a:cubicBezTo>
                  <a:pt x="241" y="526"/>
                  <a:pt x="241" y="526"/>
                  <a:pt x="241" y="526"/>
                </a:cubicBezTo>
                <a:cubicBezTo>
                  <a:pt x="152" y="436"/>
                  <a:pt x="152" y="436"/>
                  <a:pt x="152" y="436"/>
                </a:cubicBezTo>
                <a:cubicBezTo>
                  <a:pt x="141" y="426"/>
                  <a:pt x="141" y="409"/>
                  <a:pt x="152" y="398"/>
                </a:cubicBezTo>
                <a:cubicBezTo>
                  <a:pt x="162" y="388"/>
                  <a:pt x="179" y="388"/>
                  <a:pt x="190" y="398"/>
                </a:cubicBezTo>
                <a:cubicBezTo>
                  <a:pt x="261" y="469"/>
                  <a:pt x="261" y="469"/>
                  <a:pt x="261" y="469"/>
                </a:cubicBezTo>
                <a:cubicBezTo>
                  <a:pt x="422" y="308"/>
                  <a:pt x="422" y="308"/>
                  <a:pt x="422" y="308"/>
                </a:cubicBezTo>
                <a:close/>
                <a:moveTo>
                  <a:pt x="375" y="81"/>
                </a:moveTo>
                <a:cubicBezTo>
                  <a:pt x="375" y="81"/>
                  <a:pt x="375" y="81"/>
                  <a:pt x="375" y="81"/>
                </a:cubicBezTo>
                <a:cubicBezTo>
                  <a:pt x="371" y="71"/>
                  <a:pt x="365" y="62"/>
                  <a:pt x="358" y="54"/>
                </a:cubicBezTo>
                <a:cubicBezTo>
                  <a:pt x="344" y="41"/>
                  <a:pt x="326" y="32"/>
                  <a:pt x="306" y="32"/>
                </a:cubicBezTo>
                <a:cubicBezTo>
                  <a:pt x="285" y="32"/>
                  <a:pt x="267" y="41"/>
                  <a:pt x="254" y="54"/>
                </a:cubicBezTo>
                <a:cubicBezTo>
                  <a:pt x="246" y="62"/>
                  <a:pt x="240" y="71"/>
                  <a:pt x="237" y="81"/>
                </a:cubicBezTo>
                <a:cubicBezTo>
                  <a:pt x="306" y="81"/>
                  <a:pt x="306" y="81"/>
                  <a:pt x="306" y="81"/>
                </a:cubicBezTo>
                <a:cubicBezTo>
                  <a:pt x="375" y="81"/>
                  <a:pt x="375" y="81"/>
                  <a:pt x="375" y="81"/>
                </a:cubicBezTo>
                <a:close/>
                <a:moveTo>
                  <a:pt x="511" y="165"/>
                </a:moveTo>
                <a:cubicBezTo>
                  <a:pt x="511" y="165"/>
                  <a:pt x="511" y="165"/>
                  <a:pt x="511" y="165"/>
                </a:cubicBezTo>
                <a:cubicBezTo>
                  <a:pt x="511" y="180"/>
                  <a:pt x="511" y="180"/>
                  <a:pt x="511" y="180"/>
                </a:cubicBezTo>
                <a:cubicBezTo>
                  <a:pt x="511" y="189"/>
                  <a:pt x="504" y="197"/>
                  <a:pt x="495" y="197"/>
                </a:cubicBezTo>
                <a:cubicBezTo>
                  <a:pt x="494" y="197"/>
                  <a:pt x="494" y="197"/>
                  <a:pt x="494" y="197"/>
                </a:cubicBezTo>
                <a:cubicBezTo>
                  <a:pt x="306" y="197"/>
                  <a:pt x="306" y="197"/>
                  <a:pt x="306" y="197"/>
                </a:cubicBezTo>
                <a:cubicBezTo>
                  <a:pt x="117" y="197"/>
                  <a:pt x="117" y="197"/>
                  <a:pt x="117" y="197"/>
                </a:cubicBezTo>
                <a:cubicBezTo>
                  <a:pt x="108" y="197"/>
                  <a:pt x="101" y="189"/>
                  <a:pt x="101" y="180"/>
                </a:cubicBezTo>
                <a:cubicBezTo>
                  <a:pt x="101" y="180"/>
                  <a:pt x="101" y="180"/>
                  <a:pt x="101" y="180"/>
                </a:cubicBezTo>
                <a:cubicBezTo>
                  <a:pt x="101" y="165"/>
                  <a:pt x="101" y="165"/>
                  <a:pt x="101" y="165"/>
                </a:cubicBezTo>
                <a:cubicBezTo>
                  <a:pt x="54" y="165"/>
                  <a:pt x="54" y="165"/>
                  <a:pt x="54" y="165"/>
                </a:cubicBezTo>
                <a:cubicBezTo>
                  <a:pt x="54" y="662"/>
                  <a:pt x="54" y="662"/>
                  <a:pt x="54" y="662"/>
                </a:cubicBezTo>
                <a:cubicBezTo>
                  <a:pt x="558" y="662"/>
                  <a:pt x="558" y="662"/>
                  <a:pt x="558" y="662"/>
                </a:cubicBezTo>
                <a:cubicBezTo>
                  <a:pt x="558" y="165"/>
                  <a:pt x="558" y="165"/>
                  <a:pt x="558" y="165"/>
                </a:cubicBezTo>
                <a:cubicBezTo>
                  <a:pt x="511" y="165"/>
                  <a:pt x="511" y="165"/>
                  <a:pt x="511" y="165"/>
                </a:cubicBezTo>
                <a:close/>
                <a:moveTo>
                  <a:pt x="306" y="113"/>
                </a:moveTo>
                <a:cubicBezTo>
                  <a:pt x="306" y="113"/>
                  <a:pt x="306" y="113"/>
                  <a:pt x="306" y="113"/>
                </a:cubicBezTo>
                <a:cubicBezTo>
                  <a:pt x="133" y="113"/>
                  <a:pt x="133" y="113"/>
                  <a:pt x="133" y="113"/>
                </a:cubicBezTo>
                <a:cubicBezTo>
                  <a:pt x="133" y="139"/>
                  <a:pt x="133" y="139"/>
                  <a:pt x="133" y="139"/>
                </a:cubicBezTo>
                <a:cubicBezTo>
                  <a:pt x="133" y="165"/>
                  <a:pt x="133" y="165"/>
                  <a:pt x="133" y="165"/>
                </a:cubicBezTo>
                <a:cubicBezTo>
                  <a:pt x="306" y="165"/>
                  <a:pt x="306" y="165"/>
                  <a:pt x="306" y="165"/>
                </a:cubicBezTo>
                <a:cubicBezTo>
                  <a:pt x="479" y="165"/>
                  <a:pt x="479" y="165"/>
                  <a:pt x="479" y="165"/>
                </a:cubicBezTo>
                <a:cubicBezTo>
                  <a:pt x="479" y="139"/>
                  <a:pt x="479" y="139"/>
                  <a:pt x="479" y="139"/>
                </a:cubicBezTo>
                <a:cubicBezTo>
                  <a:pt x="479" y="113"/>
                  <a:pt x="479" y="113"/>
                  <a:pt x="479" y="113"/>
                </a:cubicBezTo>
                <a:cubicBezTo>
                  <a:pt x="306" y="113"/>
                  <a:pt x="306" y="113"/>
                  <a:pt x="306" y="11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8" name="文本框 7"/>
          <p:cNvSpPr txBox="1"/>
          <p:nvPr/>
        </p:nvSpPr>
        <p:spPr>
          <a:xfrm>
            <a:off x="1651000" y="1989455"/>
            <a:ext cx="2477723" cy="1200329"/>
          </a:xfrm>
          <a:prstGeom prst="rect">
            <a:avLst/>
          </a:prstGeom>
          <a:noFill/>
        </p:spPr>
        <p:txBody>
          <a:bodyPr wrap="square" rtlCol="0" anchor="t">
            <a:spAutoFit/>
          </a:bodyPr>
          <a:lstStyle/>
          <a:p>
            <a:pPr algn="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9" name="文本框 8"/>
          <p:cNvSpPr txBox="1"/>
          <p:nvPr/>
        </p:nvSpPr>
        <p:spPr>
          <a:xfrm>
            <a:off x="2144277" y="1590675"/>
            <a:ext cx="1984508" cy="398780"/>
          </a:xfrm>
          <a:prstGeom prst="rect">
            <a:avLst/>
          </a:prstGeom>
          <a:noFill/>
        </p:spPr>
        <p:txBody>
          <a:bodyPr wrap="square" rtlCol="0">
            <a:spAutoFit/>
          </a:bodyPr>
          <a:lstStyle/>
          <a:p>
            <a:pPr algn="r"/>
            <a:r>
              <a:rPr lang="zh-CN" altLang="en-US" sz="2000">
                <a:solidFill>
                  <a:srgbClr val="083B8A"/>
                </a:solidFill>
                <a:latin typeface="方正幼线简体" panose="03000509000000000000" charset="-122"/>
                <a:ea typeface="方正幼线简体" panose="03000509000000000000" charset="-122"/>
              </a:rPr>
              <a:t>在此输入内容</a:t>
            </a:r>
          </a:p>
        </p:txBody>
      </p:sp>
      <p:sp>
        <p:nvSpPr>
          <p:cNvPr id="4" name="文本框 3"/>
          <p:cNvSpPr txBox="1"/>
          <p:nvPr/>
        </p:nvSpPr>
        <p:spPr>
          <a:xfrm>
            <a:off x="1651000" y="4171950"/>
            <a:ext cx="2477723" cy="1200329"/>
          </a:xfrm>
          <a:prstGeom prst="rect">
            <a:avLst/>
          </a:prstGeom>
          <a:noFill/>
        </p:spPr>
        <p:txBody>
          <a:bodyPr wrap="square" rtlCol="0" anchor="t">
            <a:spAutoFit/>
          </a:bodyPr>
          <a:lstStyle/>
          <a:p>
            <a:pPr algn="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5" name="文本框 4"/>
          <p:cNvSpPr txBox="1"/>
          <p:nvPr/>
        </p:nvSpPr>
        <p:spPr>
          <a:xfrm>
            <a:off x="2144277" y="3773170"/>
            <a:ext cx="1984508" cy="398780"/>
          </a:xfrm>
          <a:prstGeom prst="rect">
            <a:avLst/>
          </a:prstGeom>
          <a:noFill/>
        </p:spPr>
        <p:txBody>
          <a:bodyPr wrap="square" rtlCol="0">
            <a:spAutoFit/>
          </a:bodyPr>
          <a:lstStyle/>
          <a:p>
            <a:pPr algn="r"/>
            <a:r>
              <a:rPr lang="zh-CN" altLang="en-US" sz="2000">
                <a:solidFill>
                  <a:srgbClr val="083B8A"/>
                </a:solidFill>
                <a:latin typeface="方正幼线简体" panose="03000509000000000000" charset="-122"/>
                <a:ea typeface="方正幼线简体" panose="03000509000000000000" charset="-122"/>
              </a:rPr>
              <a:t>在此输入内容</a:t>
            </a:r>
          </a:p>
        </p:txBody>
      </p:sp>
      <p:sp>
        <p:nvSpPr>
          <p:cNvPr id="10" name="文本框 9"/>
          <p:cNvSpPr txBox="1"/>
          <p:nvPr/>
        </p:nvSpPr>
        <p:spPr>
          <a:xfrm>
            <a:off x="8132445" y="1989455"/>
            <a:ext cx="2477723" cy="1200329"/>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11" name="文本框 10"/>
          <p:cNvSpPr txBox="1"/>
          <p:nvPr/>
        </p:nvSpPr>
        <p:spPr>
          <a:xfrm>
            <a:off x="8132327" y="1572895"/>
            <a:ext cx="1984508" cy="398780"/>
          </a:xfrm>
          <a:prstGeom prst="rect">
            <a:avLst/>
          </a:prstGeom>
          <a:noFill/>
        </p:spPr>
        <p:txBody>
          <a:bodyPr wrap="square" rtlCol="0">
            <a:spAutoFit/>
          </a:bodyPr>
          <a:lstStyle/>
          <a:p>
            <a:pPr algn="l"/>
            <a:r>
              <a:rPr lang="zh-CN" altLang="en-US" sz="2000">
                <a:solidFill>
                  <a:srgbClr val="083B8A"/>
                </a:solidFill>
                <a:latin typeface="方正幼线简体" panose="03000509000000000000" charset="-122"/>
                <a:ea typeface="方正幼线简体" panose="03000509000000000000" charset="-122"/>
              </a:rPr>
              <a:t>在此输入内容</a:t>
            </a:r>
          </a:p>
        </p:txBody>
      </p:sp>
      <p:sp>
        <p:nvSpPr>
          <p:cNvPr id="12" name="文本框 11"/>
          <p:cNvSpPr txBox="1"/>
          <p:nvPr/>
        </p:nvSpPr>
        <p:spPr>
          <a:xfrm>
            <a:off x="8132445" y="4171950"/>
            <a:ext cx="2477723" cy="1200329"/>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21" name="文本框 20"/>
          <p:cNvSpPr txBox="1"/>
          <p:nvPr/>
        </p:nvSpPr>
        <p:spPr>
          <a:xfrm>
            <a:off x="8132327" y="3773170"/>
            <a:ext cx="1984508" cy="398780"/>
          </a:xfrm>
          <a:prstGeom prst="rect">
            <a:avLst/>
          </a:prstGeom>
          <a:noFill/>
        </p:spPr>
        <p:txBody>
          <a:bodyPr wrap="square" rtlCol="0">
            <a:spAutoFit/>
          </a:bodyPr>
          <a:lstStyle/>
          <a:p>
            <a:pPr algn="l"/>
            <a:r>
              <a:rPr lang="zh-CN" altLang="en-US" sz="2000">
                <a:solidFill>
                  <a:srgbClr val="083B8A"/>
                </a:solidFill>
                <a:latin typeface="方正幼线简体" panose="03000509000000000000" charset="-122"/>
                <a:ea typeface="方正幼线简体" panose="03000509000000000000" charset="-122"/>
              </a:rPr>
              <a:t>在此输入内容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稻壳儿春秋广告/盗版必究"/>
          <p:cNvSpPr/>
          <p:nvPr/>
        </p:nvSpPr>
        <p:spPr>
          <a:xfrm>
            <a:off x="1212442" y="3171495"/>
            <a:ext cx="1511282" cy="2362827"/>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046FAC">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稻壳儿春秋广告/盗版必究"/>
          <p:cNvSpPr/>
          <p:nvPr/>
        </p:nvSpPr>
        <p:spPr>
          <a:xfrm>
            <a:off x="2075495" y="2109354"/>
            <a:ext cx="1511282" cy="3424969"/>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046FAC">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稻壳儿春秋广告/盗版必究"/>
          <p:cNvSpPr/>
          <p:nvPr/>
        </p:nvSpPr>
        <p:spPr>
          <a:xfrm>
            <a:off x="2938549" y="2805783"/>
            <a:ext cx="1511282" cy="2728539"/>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046FAC">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稻壳儿春秋广告/盗版必究"/>
          <p:cNvSpPr/>
          <p:nvPr/>
        </p:nvSpPr>
        <p:spPr>
          <a:xfrm>
            <a:off x="3801603" y="2467811"/>
            <a:ext cx="1511282" cy="3066512"/>
          </a:xfrm>
          <a:custGeom>
            <a:avLst/>
            <a:gdLst>
              <a:gd name="connsiteX0" fmla="*/ 950297 w 1900593"/>
              <a:gd name="connsiteY0" fmla="*/ 0 h 2511427"/>
              <a:gd name="connsiteX1" fmla="*/ 981361 w 1900593"/>
              <a:gd name="connsiteY1" fmla="*/ 3092 h 2511427"/>
              <a:gd name="connsiteX2" fmla="*/ 989615 w 1900593"/>
              <a:gd name="connsiteY2" fmla="*/ 120683 h 2511427"/>
              <a:gd name="connsiteX3" fmla="*/ 1054258 w 1900593"/>
              <a:gd name="connsiteY3" fmla="*/ 688433 h 2511427"/>
              <a:gd name="connsiteX4" fmla="*/ 1075203 w 1900593"/>
              <a:gd name="connsiteY4" fmla="*/ 817628 h 2511427"/>
              <a:gd name="connsiteX5" fmla="*/ 1096931 w 1900593"/>
              <a:gd name="connsiteY5" fmla="*/ 951654 h 2511427"/>
              <a:gd name="connsiteX6" fmla="*/ 1900593 w 1900593"/>
              <a:gd name="connsiteY6" fmla="*/ 2511427 h 2511427"/>
              <a:gd name="connsiteX7" fmla="*/ 0 w 1900593"/>
              <a:gd name="connsiteY7" fmla="*/ 2511427 h 2511427"/>
              <a:gd name="connsiteX8" fmla="*/ 803662 w 1900593"/>
              <a:gd name="connsiteY8" fmla="*/ 951654 h 2511427"/>
              <a:gd name="connsiteX9" fmla="*/ 825390 w 1900593"/>
              <a:gd name="connsiteY9" fmla="*/ 817628 h 2511427"/>
              <a:gd name="connsiteX10" fmla="*/ 846335 w 1900593"/>
              <a:gd name="connsiteY10" fmla="*/ 688433 h 2511427"/>
              <a:gd name="connsiteX11" fmla="*/ 910978 w 1900593"/>
              <a:gd name="connsiteY11" fmla="*/ 120683 h 2511427"/>
              <a:gd name="connsiteX12" fmla="*/ 919232 w 1900593"/>
              <a:gd name="connsiteY12" fmla="*/ 3092 h 2511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0593" h="2511427">
                <a:moveTo>
                  <a:pt x="950297" y="0"/>
                </a:moveTo>
                <a:lnTo>
                  <a:pt x="981361" y="3092"/>
                </a:lnTo>
                <a:lnTo>
                  <a:pt x="989615" y="120683"/>
                </a:lnTo>
                <a:cubicBezTo>
                  <a:pt x="1006300" y="318189"/>
                  <a:pt x="1028022" y="508055"/>
                  <a:pt x="1054258" y="688433"/>
                </a:cubicBezTo>
                <a:lnTo>
                  <a:pt x="1075203" y="817628"/>
                </a:lnTo>
                <a:lnTo>
                  <a:pt x="1096931" y="951654"/>
                </a:lnTo>
                <a:cubicBezTo>
                  <a:pt x="1265330" y="1889014"/>
                  <a:pt x="1562320" y="2511427"/>
                  <a:pt x="1900593" y="2511427"/>
                </a:cubicBezTo>
                <a:lnTo>
                  <a:pt x="0" y="2511427"/>
                </a:lnTo>
                <a:cubicBezTo>
                  <a:pt x="338273" y="2511427"/>
                  <a:pt x="635264" y="1889014"/>
                  <a:pt x="803662" y="951654"/>
                </a:cubicBezTo>
                <a:lnTo>
                  <a:pt x="825390" y="817628"/>
                </a:lnTo>
                <a:lnTo>
                  <a:pt x="846335" y="688433"/>
                </a:lnTo>
                <a:cubicBezTo>
                  <a:pt x="872571" y="508055"/>
                  <a:pt x="894293" y="318189"/>
                  <a:pt x="910978" y="120683"/>
                </a:cubicBezTo>
                <a:lnTo>
                  <a:pt x="919232" y="3092"/>
                </a:lnTo>
                <a:close/>
              </a:path>
            </a:pathLst>
          </a:custGeom>
          <a:solidFill>
            <a:srgbClr val="046FAC">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5"/>
          <p:cNvSpPr/>
          <p:nvPr/>
        </p:nvSpPr>
        <p:spPr bwMode="auto">
          <a:xfrm>
            <a:off x="6009005" y="3288665"/>
            <a:ext cx="519430" cy="623570"/>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046FAC"/>
          </a:solidFill>
          <a:ln w="19050">
            <a:noFill/>
          </a:ln>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16" name="Freeform 8"/>
          <p:cNvSpPr/>
          <p:nvPr/>
        </p:nvSpPr>
        <p:spPr bwMode="auto">
          <a:xfrm>
            <a:off x="6009005" y="1471295"/>
            <a:ext cx="519430" cy="622935"/>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solidFill>
            <a:srgbClr val="046FAC"/>
          </a:solidFill>
          <a:ln w="19050">
            <a:noFill/>
          </a:ln>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3" name="Freeform 5"/>
          <p:cNvSpPr/>
          <p:nvPr/>
        </p:nvSpPr>
        <p:spPr bwMode="auto">
          <a:xfrm>
            <a:off x="6009005" y="5106670"/>
            <a:ext cx="519430" cy="623570"/>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046FAC"/>
          </a:solidFill>
          <a:ln w="19050">
            <a:noFill/>
          </a:ln>
        </p:spPr>
        <p:txBody>
          <a:bodyPr vert="horz" wrap="square" lIns="91440" tIns="45720" rIns="91440" bIns="45720" numCol="1" anchor="t" anchorCtr="0" compatLnSpc="1"/>
          <a:lstStyle/>
          <a:p>
            <a:endParaRPr lang="en-US" sz="2800">
              <a:solidFill>
                <a:schemeClr val="tx1">
                  <a:lumMod val="65000"/>
                  <a:lumOff val="35000"/>
                </a:schemeClr>
              </a:solidFill>
            </a:endParaRPr>
          </a:p>
        </p:txBody>
      </p:sp>
      <p:grpSp>
        <p:nvGrpSpPr>
          <p:cNvPr id="6" name="组合 5"/>
          <p:cNvGrpSpPr/>
          <p:nvPr/>
        </p:nvGrpSpPr>
        <p:grpSpPr>
          <a:xfrm>
            <a:off x="6858000" y="1072515"/>
            <a:ext cx="4224020" cy="1062990"/>
            <a:chOff x="12807" y="2477"/>
            <a:chExt cx="6652" cy="1674"/>
          </a:xfrm>
        </p:grpSpPr>
        <p:sp>
          <p:nvSpPr>
            <p:cNvPr id="4" name="文本框 3"/>
            <p:cNvSpPr txBox="1"/>
            <p:nvPr/>
          </p:nvSpPr>
          <p:spPr>
            <a:xfrm>
              <a:off x="12807" y="3133"/>
              <a:ext cx="6652" cy="1018"/>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5" name="文本框 4"/>
            <p:cNvSpPr txBox="1"/>
            <p:nvPr/>
          </p:nvSpPr>
          <p:spPr>
            <a:xfrm>
              <a:off x="12807" y="2477"/>
              <a:ext cx="3125" cy="628"/>
            </a:xfrm>
            <a:prstGeom prst="rect">
              <a:avLst/>
            </a:prstGeom>
            <a:noFill/>
          </p:spPr>
          <p:txBody>
            <a:bodyPr wrap="square" rtlCol="0">
              <a:spAutoFit/>
            </a:bodyPr>
            <a:lstStyle/>
            <a:p>
              <a:pPr algn="l"/>
              <a:r>
                <a:rPr lang="zh-CN" altLang="en-US" sz="2000">
                  <a:solidFill>
                    <a:srgbClr val="083B8A"/>
                  </a:solidFill>
                  <a:latin typeface="方正幼线简体" panose="03000509000000000000" charset="-122"/>
                  <a:ea typeface="方正幼线简体" panose="03000509000000000000" charset="-122"/>
                </a:rPr>
                <a:t>在此输入内容</a:t>
              </a:r>
            </a:p>
          </p:txBody>
        </p:sp>
      </p:grpSp>
      <p:grpSp>
        <p:nvGrpSpPr>
          <p:cNvPr id="8" name="组合 7"/>
          <p:cNvGrpSpPr/>
          <p:nvPr/>
        </p:nvGrpSpPr>
        <p:grpSpPr>
          <a:xfrm>
            <a:off x="6779260" y="2806065"/>
            <a:ext cx="4224020" cy="1062990"/>
            <a:chOff x="12807" y="2477"/>
            <a:chExt cx="6652" cy="1674"/>
          </a:xfrm>
        </p:grpSpPr>
        <p:sp>
          <p:nvSpPr>
            <p:cNvPr id="9" name="文本框 8"/>
            <p:cNvSpPr txBox="1"/>
            <p:nvPr/>
          </p:nvSpPr>
          <p:spPr>
            <a:xfrm>
              <a:off x="12807" y="3133"/>
              <a:ext cx="6652" cy="1018"/>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14" name="文本框 13"/>
            <p:cNvSpPr txBox="1"/>
            <p:nvPr/>
          </p:nvSpPr>
          <p:spPr>
            <a:xfrm>
              <a:off x="12807" y="2477"/>
              <a:ext cx="3125" cy="628"/>
            </a:xfrm>
            <a:prstGeom prst="rect">
              <a:avLst/>
            </a:prstGeom>
            <a:noFill/>
          </p:spPr>
          <p:txBody>
            <a:bodyPr wrap="square" rtlCol="0">
              <a:spAutoFit/>
            </a:bodyPr>
            <a:lstStyle/>
            <a:p>
              <a:pPr algn="l"/>
              <a:r>
                <a:rPr lang="zh-CN" altLang="en-US" sz="2000">
                  <a:solidFill>
                    <a:srgbClr val="083B8A"/>
                  </a:solidFill>
                  <a:latin typeface="方正幼线简体" panose="03000509000000000000" charset="-122"/>
                  <a:ea typeface="方正幼线简体" panose="03000509000000000000" charset="-122"/>
                </a:rPr>
                <a:t>在此输入内容</a:t>
              </a:r>
            </a:p>
          </p:txBody>
        </p:sp>
      </p:grpSp>
      <p:grpSp>
        <p:nvGrpSpPr>
          <p:cNvPr id="18" name="组合 17"/>
          <p:cNvGrpSpPr/>
          <p:nvPr/>
        </p:nvGrpSpPr>
        <p:grpSpPr>
          <a:xfrm>
            <a:off x="6779260" y="4749165"/>
            <a:ext cx="4224020" cy="1062990"/>
            <a:chOff x="12807" y="2477"/>
            <a:chExt cx="6652" cy="1674"/>
          </a:xfrm>
        </p:grpSpPr>
        <p:sp>
          <p:nvSpPr>
            <p:cNvPr id="19" name="文本框 18"/>
            <p:cNvSpPr txBox="1"/>
            <p:nvPr/>
          </p:nvSpPr>
          <p:spPr>
            <a:xfrm>
              <a:off x="12807" y="3133"/>
              <a:ext cx="6652" cy="1018"/>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20" name="文本框 19"/>
            <p:cNvSpPr txBox="1"/>
            <p:nvPr/>
          </p:nvSpPr>
          <p:spPr>
            <a:xfrm>
              <a:off x="12807" y="2477"/>
              <a:ext cx="3125" cy="628"/>
            </a:xfrm>
            <a:prstGeom prst="rect">
              <a:avLst/>
            </a:prstGeom>
            <a:noFill/>
          </p:spPr>
          <p:txBody>
            <a:bodyPr wrap="square" rtlCol="0">
              <a:spAutoFit/>
            </a:bodyPr>
            <a:lstStyle/>
            <a:p>
              <a:pPr algn="l"/>
              <a:r>
                <a:rPr lang="zh-CN" altLang="en-US" sz="2000">
                  <a:solidFill>
                    <a:srgbClr val="083B8A"/>
                  </a:solidFill>
                  <a:latin typeface="方正幼线简体" panose="03000509000000000000" charset="-122"/>
                  <a:ea typeface="方正幼线简体" panose="03000509000000000000" charset="-122"/>
                </a:rPr>
                <a:t>在此输入内容</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稻壳儿春秋广告/盗版必究        原创来源：http://chn.docer.com/works?userid=199329941#!/work_time"/>
          <p:cNvSpPr/>
          <p:nvPr/>
        </p:nvSpPr>
        <p:spPr>
          <a:xfrm flipH="1">
            <a:off x="6150809" y="4747680"/>
            <a:ext cx="1049338" cy="990600"/>
          </a:xfrm>
          <a:prstGeom prst="ellipse">
            <a:avLst/>
          </a:prstGeom>
          <a:solidFill>
            <a:srgbClr val="046FA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333D86"/>
              </a:solidFill>
            </a:endParaRPr>
          </a:p>
        </p:txBody>
      </p:sp>
      <p:sp>
        <p:nvSpPr>
          <p:cNvPr id="13" name="稻壳儿春秋广告/盗版必究        原创来源：http://chn.docer.com/works?userid=199329941#!/work_time"/>
          <p:cNvSpPr/>
          <p:nvPr/>
        </p:nvSpPr>
        <p:spPr>
          <a:xfrm flipH="1">
            <a:off x="8086494" y="4747680"/>
            <a:ext cx="1049337" cy="990600"/>
          </a:xfrm>
          <a:prstGeom prst="ellipse">
            <a:avLst/>
          </a:prstGeom>
          <a:solidFill>
            <a:srgbClr val="046FA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333D86"/>
              </a:solidFill>
            </a:endParaRPr>
          </a:p>
        </p:txBody>
      </p:sp>
      <p:sp>
        <p:nvSpPr>
          <p:cNvPr id="14" name="稻壳儿春秋广告/盗版必究        原创来源：http://chn.docer.com/works?userid=199329941#!/work_time"/>
          <p:cNvSpPr/>
          <p:nvPr/>
        </p:nvSpPr>
        <p:spPr>
          <a:xfrm flipH="1">
            <a:off x="10022178" y="4747680"/>
            <a:ext cx="1049337" cy="990600"/>
          </a:xfrm>
          <a:prstGeom prst="ellipse">
            <a:avLst/>
          </a:prstGeom>
          <a:solidFill>
            <a:srgbClr val="046FA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333D86"/>
              </a:solidFill>
            </a:endParaRPr>
          </a:p>
        </p:txBody>
      </p:sp>
      <p:grpSp>
        <p:nvGrpSpPr>
          <p:cNvPr id="15" name="稻壳儿春秋广告/盗版必究        原创来源：http://chn.docer.com/works?userid=199329941#!/work_time"/>
          <p:cNvGrpSpPr/>
          <p:nvPr/>
        </p:nvGrpSpPr>
        <p:grpSpPr>
          <a:xfrm>
            <a:off x="10358293" y="5054464"/>
            <a:ext cx="377032" cy="377032"/>
            <a:chOff x="1987550" y="6086475"/>
            <a:chExt cx="754063" cy="754063"/>
          </a:xfrm>
          <a:solidFill>
            <a:schemeClr val="bg1"/>
          </a:solidFill>
          <a:effectLst/>
        </p:grpSpPr>
        <p:sp>
          <p:nvSpPr>
            <p:cNvPr id="16" name="稻壳儿春秋广告/盗版必究        原创来源：http://chn.docer.com/works?userid=199329941#!/work_time"/>
            <p:cNvSpPr/>
            <p:nvPr/>
          </p:nvSpPr>
          <p:spPr bwMode="auto">
            <a:xfrm>
              <a:off x="2095500" y="6194425"/>
              <a:ext cx="71438" cy="71438"/>
            </a:xfrm>
            <a:custGeom>
              <a:avLst/>
              <a:gdLst>
                <a:gd name="T0" fmla="*/ 16 w 19"/>
                <a:gd name="T1" fmla="*/ 16 h 19"/>
                <a:gd name="T2" fmla="*/ 16 w 19"/>
                <a:gd name="T3" fmla="*/ 4 h 19"/>
                <a:gd name="T4" fmla="*/ 4 w 19"/>
                <a:gd name="T5" fmla="*/ 4 h 19"/>
                <a:gd name="T6" fmla="*/ 4 w 19"/>
                <a:gd name="T7" fmla="*/ 16 h 19"/>
                <a:gd name="T8" fmla="*/ 16 w 19"/>
                <a:gd name="T9" fmla="*/ 16 h 19"/>
              </a:gdLst>
              <a:ahLst/>
              <a:cxnLst>
                <a:cxn ang="0">
                  <a:pos x="T0" y="T1"/>
                </a:cxn>
                <a:cxn ang="0">
                  <a:pos x="T2" y="T3"/>
                </a:cxn>
                <a:cxn ang="0">
                  <a:pos x="T4" y="T5"/>
                </a:cxn>
                <a:cxn ang="0">
                  <a:pos x="T6" y="T7"/>
                </a:cxn>
                <a:cxn ang="0">
                  <a:pos x="T8" y="T9"/>
                </a:cxn>
              </a:cxnLst>
              <a:rect l="0" t="0" r="r" b="b"/>
              <a:pathLst>
                <a:path w="19" h="19">
                  <a:moveTo>
                    <a:pt x="16" y="16"/>
                  </a:moveTo>
                  <a:cubicBezTo>
                    <a:pt x="19" y="12"/>
                    <a:pt x="19" y="7"/>
                    <a:pt x="16" y="4"/>
                  </a:cubicBezTo>
                  <a:cubicBezTo>
                    <a:pt x="12" y="0"/>
                    <a:pt x="7" y="0"/>
                    <a:pt x="4" y="4"/>
                  </a:cubicBezTo>
                  <a:cubicBezTo>
                    <a:pt x="0" y="7"/>
                    <a:pt x="0" y="12"/>
                    <a:pt x="4" y="16"/>
                  </a:cubicBezTo>
                  <a:cubicBezTo>
                    <a:pt x="7" y="19"/>
                    <a:pt x="12" y="19"/>
                    <a:pt x="1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rgbClr val="333D86"/>
                </a:solidFill>
              </a:endParaRPr>
            </a:p>
          </p:txBody>
        </p:sp>
        <p:sp>
          <p:nvSpPr>
            <p:cNvPr id="19" name="稻壳儿春秋广告/盗版必究        原创来源：http://chn.docer.com/works?userid=199329941#!/work_time"/>
            <p:cNvSpPr>
              <a:spLocks noEditPoints="1"/>
            </p:cNvSpPr>
            <p:nvPr/>
          </p:nvSpPr>
          <p:spPr bwMode="auto">
            <a:xfrm>
              <a:off x="1987550" y="6086475"/>
              <a:ext cx="754063" cy="754063"/>
            </a:xfrm>
            <a:custGeom>
              <a:avLst/>
              <a:gdLst>
                <a:gd name="T0" fmla="*/ 198 w 201"/>
                <a:gd name="T1" fmla="*/ 116 h 201"/>
                <a:gd name="T2" fmla="*/ 106 w 201"/>
                <a:gd name="T3" fmla="*/ 25 h 201"/>
                <a:gd name="T4" fmla="*/ 91 w 201"/>
                <a:gd name="T5" fmla="*/ 15 h 201"/>
                <a:gd name="T6" fmla="*/ 54 w 201"/>
                <a:gd name="T7" fmla="*/ 2 h 201"/>
                <a:gd name="T8" fmla="*/ 38 w 201"/>
                <a:gd name="T9" fmla="*/ 6 h 201"/>
                <a:gd name="T10" fmla="*/ 6 w 201"/>
                <a:gd name="T11" fmla="*/ 38 h 201"/>
                <a:gd name="T12" fmla="*/ 2 w 201"/>
                <a:gd name="T13" fmla="*/ 54 h 201"/>
                <a:gd name="T14" fmla="*/ 15 w 201"/>
                <a:gd name="T15" fmla="*/ 91 h 201"/>
                <a:gd name="T16" fmla="*/ 25 w 201"/>
                <a:gd name="T17" fmla="*/ 106 h 201"/>
                <a:gd name="T18" fmla="*/ 116 w 201"/>
                <a:gd name="T19" fmla="*/ 198 h 201"/>
                <a:gd name="T20" fmla="*/ 129 w 201"/>
                <a:gd name="T21" fmla="*/ 198 h 201"/>
                <a:gd name="T22" fmla="*/ 198 w 201"/>
                <a:gd name="T23" fmla="*/ 129 h 201"/>
                <a:gd name="T24" fmla="*/ 198 w 201"/>
                <a:gd name="T25" fmla="*/ 116 h 201"/>
                <a:gd name="T26" fmla="*/ 29 w 201"/>
                <a:gd name="T27" fmla="*/ 29 h 201"/>
                <a:gd name="T28" fmla="*/ 48 w 201"/>
                <a:gd name="T29" fmla="*/ 29 h 201"/>
                <a:gd name="T30" fmla="*/ 48 w 201"/>
                <a:gd name="T31" fmla="*/ 48 h 201"/>
                <a:gd name="T32" fmla="*/ 29 w 201"/>
                <a:gd name="T33" fmla="*/ 48 h 201"/>
                <a:gd name="T34" fmla="*/ 29 w 201"/>
                <a:gd name="T35" fmla="*/ 29 h 201"/>
                <a:gd name="T36" fmla="*/ 180 w 201"/>
                <a:gd name="T37" fmla="*/ 126 h 201"/>
                <a:gd name="T38" fmla="*/ 126 w 201"/>
                <a:gd name="T39" fmla="*/ 180 h 201"/>
                <a:gd name="T40" fmla="*/ 118 w 201"/>
                <a:gd name="T41" fmla="*/ 180 h 201"/>
                <a:gd name="T42" fmla="*/ 32 w 201"/>
                <a:gd name="T43" fmla="*/ 95 h 201"/>
                <a:gd name="T44" fmla="*/ 32 w 201"/>
                <a:gd name="T45" fmla="*/ 86 h 201"/>
                <a:gd name="T46" fmla="*/ 86 w 201"/>
                <a:gd name="T47" fmla="*/ 32 h 201"/>
                <a:gd name="T48" fmla="*/ 95 w 201"/>
                <a:gd name="T49" fmla="*/ 32 h 201"/>
                <a:gd name="T50" fmla="*/ 180 w 201"/>
                <a:gd name="T51" fmla="*/ 118 h 201"/>
                <a:gd name="T52" fmla="*/ 180 w 201"/>
                <a:gd name="T53" fmla="*/ 12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201">
                  <a:moveTo>
                    <a:pt x="198" y="116"/>
                  </a:moveTo>
                  <a:cubicBezTo>
                    <a:pt x="106" y="25"/>
                    <a:pt x="106" y="25"/>
                    <a:pt x="106" y="25"/>
                  </a:cubicBezTo>
                  <a:cubicBezTo>
                    <a:pt x="103" y="21"/>
                    <a:pt x="96" y="17"/>
                    <a:pt x="91" y="15"/>
                  </a:cubicBezTo>
                  <a:cubicBezTo>
                    <a:pt x="54" y="2"/>
                    <a:pt x="54" y="2"/>
                    <a:pt x="54" y="2"/>
                  </a:cubicBezTo>
                  <a:cubicBezTo>
                    <a:pt x="49" y="0"/>
                    <a:pt x="42" y="2"/>
                    <a:pt x="38" y="6"/>
                  </a:cubicBezTo>
                  <a:cubicBezTo>
                    <a:pt x="6" y="38"/>
                    <a:pt x="6" y="38"/>
                    <a:pt x="6" y="38"/>
                  </a:cubicBezTo>
                  <a:cubicBezTo>
                    <a:pt x="2" y="42"/>
                    <a:pt x="0" y="49"/>
                    <a:pt x="2" y="54"/>
                  </a:cubicBezTo>
                  <a:cubicBezTo>
                    <a:pt x="15" y="91"/>
                    <a:pt x="15" y="91"/>
                    <a:pt x="15" y="91"/>
                  </a:cubicBezTo>
                  <a:cubicBezTo>
                    <a:pt x="17" y="96"/>
                    <a:pt x="21" y="103"/>
                    <a:pt x="25" y="106"/>
                  </a:cubicBezTo>
                  <a:cubicBezTo>
                    <a:pt x="116" y="198"/>
                    <a:pt x="116" y="198"/>
                    <a:pt x="116" y="198"/>
                  </a:cubicBezTo>
                  <a:cubicBezTo>
                    <a:pt x="120" y="201"/>
                    <a:pt x="126" y="201"/>
                    <a:pt x="129" y="198"/>
                  </a:cubicBezTo>
                  <a:cubicBezTo>
                    <a:pt x="198" y="129"/>
                    <a:pt x="198" y="129"/>
                    <a:pt x="198" y="129"/>
                  </a:cubicBezTo>
                  <a:cubicBezTo>
                    <a:pt x="201" y="126"/>
                    <a:pt x="201" y="120"/>
                    <a:pt x="198" y="116"/>
                  </a:cubicBezTo>
                  <a:close/>
                  <a:moveTo>
                    <a:pt x="29" y="29"/>
                  </a:moveTo>
                  <a:cubicBezTo>
                    <a:pt x="34" y="24"/>
                    <a:pt x="43" y="24"/>
                    <a:pt x="48" y="29"/>
                  </a:cubicBezTo>
                  <a:cubicBezTo>
                    <a:pt x="53" y="34"/>
                    <a:pt x="53" y="43"/>
                    <a:pt x="48" y="48"/>
                  </a:cubicBezTo>
                  <a:cubicBezTo>
                    <a:pt x="43" y="53"/>
                    <a:pt x="34" y="53"/>
                    <a:pt x="29" y="48"/>
                  </a:cubicBezTo>
                  <a:cubicBezTo>
                    <a:pt x="24" y="43"/>
                    <a:pt x="24" y="34"/>
                    <a:pt x="29" y="29"/>
                  </a:cubicBezTo>
                  <a:close/>
                  <a:moveTo>
                    <a:pt x="180" y="126"/>
                  </a:moveTo>
                  <a:cubicBezTo>
                    <a:pt x="126" y="180"/>
                    <a:pt x="126" y="180"/>
                    <a:pt x="126" y="180"/>
                  </a:cubicBezTo>
                  <a:cubicBezTo>
                    <a:pt x="124" y="183"/>
                    <a:pt x="120" y="183"/>
                    <a:pt x="118" y="180"/>
                  </a:cubicBezTo>
                  <a:cubicBezTo>
                    <a:pt x="32" y="95"/>
                    <a:pt x="32" y="95"/>
                    <a:pt x="32" y="95"/>
                  </a:cubicBezTo>
                  <a:cubicBezTo>
                    <a:pt x="30" y="93"/>
                    <a:pt x="30" y="89"/>
                    <a:pt x="32" y="86"/>
                  </a:cubicBezTo>
                  <a:cubicBezTo>
                    <a:pt x="86" y="32"/>
                    <a:pt x="86" y="32"/>
                    <a:pt x="86" y="32"/>
                  </a:cubicBezTo>
                  <a:cubicBezTo>
                    <a:pt x="89" y="30"/>
                    <a:pt x="93" y="30"/>
                    <a:pt x="95" y="32"/>
                  </a:cubicBezTo>
                  <a:cubicBezTo>
                    <a:pt x="180" y="118"/>
                    <a:pt x="180" y="118"/>
                    <a:pt x="180" y="118"/>
                  </a:cubicBezTo>
                  <a:cubicBezTo>
                    <a:pt x="183" y="120"/>
                    <a:pt x="183" y="124"/>
                    <a:pt x="180"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rgbClr val="333D86"/>
                </a:solidFill>
              </a:endParaRPr>
            </a:p>
          </p:txBody>
        </p:sp>
      </p:grpSp>
      <p:grpSp>
        <p:nvGrpSpPr>
          <p:cNvPr id="20" name="稻壳儿春秋广告/盗版必究        原创来源：http://chn.docer.com/works?userid=199329941#!/work_time"/>
          <p:cNvGrpSpPr/>
          <p:nvPr/>
        </p:nvGrpSpPr>
        <p:grpSpPr>
          <a:xfrm>
            <a:off x="8389969" y="5020887"/>
            <a:ext cx="442313" cy="444186"/>
            <a:chOff x="4619626" y="2154237"/>
            <a:chExt cx="750886" cy="754064"/>
          </a:xfrm>
          <a:solidFill>
            <a:schemeClr val="bg1"/>
          </a:solidFill>
          <a:effectLst/>
        </p:grpSpPr>
        <p:sp>
          <p:nvSpPr>
            <p:cNvPr id="21" name="稻壳儿春秋广告/盗版必究        原创来源：http://chn.docer.com/works?userid=199329941#!/work_time"/>
            <p:cNvSpPr/>
            <p:nvPr/>
          </p:nvSpPr>
          <p:spPr bwMode="auto">
            <a:xfrm>
              <a:off x="4930775" y="2468563"/>
              <a:ext cx="439737" cy="439738"/>
            </a:xfrm>
            <a:custGeom>
              <a:avLst/>
              <a:gdLst>
                <a:gd name="T0" fmla="*/ 33 w 117"/>
                <a:gd name="T1" fmla="*/ 7 h 117"/>
                <a:gd name="T2" fmla="*/ 50 w 117"/>
                <a:gd name="T3" fmla="*/ 24 h 117"/>
                <a:gd name="T4" fmla="*/ 55 w 117"/>
                <a:gd name="T5" fmla="*/ 27 h 117"/>
                <a:gd name="T6" fmla="*/ 90 w 117"/>
                <a:gd name="T7" fmla="*/ 62 h 117"/>
                <a:gd name="T8" fmla="*/ 90 w 117"/>
                <a:gd name="T9" fmla="*/ 73 h 117"/>
                <a:gd name="T10" fmla="*/ 73 w 117"/>
                <a:gd name="T11" fmla="*/ 89 h 117"/>
                <a:gd name="T12" fmla="*/ 62 w 117"/>
                <a:gd name="T13" fmla="*/ 89 h 117"/>
                <a:gd name="T14" fmla="*/ 27 w 117"/>
                <a:gd name="T15" fmla="*/ 55 h 117"/>
                <a:gd name="T16" fmla="*/ 25 w 117"/>
                <a:gd name="T17" fmla="*/ 49 h 117"/>
                <a:gd name="T18" fmla="*/ 8 w 117"/>
                <a:gd name="T19" fmla="*/ 32 h 117"/>
                <a:gd name="T20" fmla="*/ 12 w 117"/>
                <a:gd name="T21" fmla="*/ 70 h 117"/>
                <a:gd name="T22" fmla="*/ 46 w 117"/>
                <a:gd name="T23" fmla="*/ 105 h 117"/>
                <a:gd name="T24" fmla="*/ 89 w 117"/>
                <a:gd name="T25" fmla="*/ 105 h 117"/>
                <a:gd name="T26" fmla="*/ 105 w 117"/>
                <a:gd name="T27" fmla="*/ 89 h 117"/>
                <a:gd name="T28" fmla="*/ 105 w 117"/>
                <a:gd name="T29" fmla="*/ 46 h 117"/>
                <a:gd name="T30" fmla="*/ 70 w 117"/>
                <a:gd name="T31" fmla="*/ 11 h 117"/>
                <a:gd name="T32" fmla="*/ 33 w 117"/>
                <a:gd name="T33" fmla="*/ 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33" y="7"/>
                  </a:moveTo>
                  <a:cubicBezTo>
                    <a:pt x="50" y="24"/>
                    <a:pt x="50" y="24"/>
                    <a:pt x="50" y="24"/>
                  </a:cubicBezTo>
                  <a:cubicBezTo>
                    <a:pt x="52" y="25"/>
                    <a:pt x="54" y="25"/>
                    <a:pt x="55" y="27"/>
                  </a:cubicBezTo>
                  <a:cubicBezTo>
                    <a:pt x="90" y="62"/>
                    <a:pt x="90" y="62"/>
                    <a:pt x="90" y="62"/>
                  </a:cubicBezTo>
                  <a:cubicBezTo>
                    <a:pt x="93" y="65"/>
                    <a:pt x="93" y="70"/>
                    <a:pt x="90" y="73"/>
                  </a:cubicBezTo>
                  <a:cubicBezTo>
                    <a:pt x="73" y="89"/>
                    <a:pt x="73" y="89"/>
                    <a:pt x="73" y="89"/>
                  </a:cubicBezTo>
                  <a:cubicBezTo>
                    <a:pt x="70" y="93"/>
                    <a:pt x="65" y="93"/>
                    <a:pt x="62" y="89"/>
                  </a:cubicBezTo>
                  <a:cubicBezTo>
                    <a:pt x="27" y="55"/>
                    <a:pt x="27" y="55"/>
                    <a:pt x="27" y="55"/>
                  </a:cubicBezTo>
                  <a:cubicBezTo>
                    <a:pt x="25" y="53"/>
                    <a:pt x="25" y="51"/>
                    <a:pt x="25" y="49"/>
                  </a:cubicBezTo>
                  <a:cubicBezTo>
                    <a:pt x="8" y="32"/>
                    <a:pt x="8" y="32"/>
                    <a:pt x="8" y="32"/>
                  </a:cubicBezTo>
                  <a:cubicBezTo>
                    <a:pt x="0" y="44"/>
                    <a:pt x="1" y="60"/>
                    <a:pt x="12" y="70"/>
                  </a:cubicBezTo>
                  <a:cubicBezTo>
                    <a:pt x="46" y="105"/>
                    <a:pt x="46" y="105"/>
                    <a:pt x="46" y="105"/>
                  </a:cubicBezTo>
                  <a:cubicBezTo>
                    <a:pt x="58" y="117"/>
                    <a:pt x="77" y="117"/>
                    <a:pt x="89" y="105"/>
                  </a:cubicBezTo>
                  <a:cubicBezTo>
                    <a:pt x="105" y="89"/>
                    <a:pt x="105" y="89"/>
                    <a:pt x="105" y="89"/>
                  </a:cubicBezTo>
                  <a:cubicBezTo>
                    <a:pt x="117" y="77"/>
                    <a:pt x="117" y="58"/>
                    <a:pt x="105" y="46"/>
                  </a:cubicBezTo>
                  <a:cubicBezTo>
                    <a:pt x="70" y="11"/>
                    <a:pt x="70" y="11"/>
                    <a:pt x="70" y="11"/>
                  </a:cubicBezTo>
                  <a:cubicBezTo>
                    <a:pt x="60" y="1"/>
                    <a:pt x="44" y="0"/>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rgbClr val="333D86"/>
                </a:solidFill>
              </a:endParaRPr>
            </a:p>
          </p:txBody>
        </p:sp>
        <p:sp>
          <p:nvSpPr>
            <p:cNvPr id="22" name="稻壳儿春秋广告/盗版必究        原创来源：http://chn.docer.com/works?userid=199329941#!/work_time"/>
            <p:cNvSpPr/>
            <p:nvPr/>
          </p:nvSpPr>
          <p:spPr bwMode="auto">
            <a:xfrm>
              <a:off x="4619626" y="2154237"/>
              <a:ext cx="438150" cy="438150"/>
            </a:xfrm>
            <a:custGeom>
              <a:avLst/>
              <a:gdLst>
                <a:gd name="T0" fmla="*/ 28 w 117"/>
                <a:gd name="T1" fmla="*/ 12 h 117"/>
                <a:gd name="T2" fmla="*/ 12 w 117"/>
                <a:gd name="T3" fmla="*/ 28 h 117"/>
                <a:gd name="T4" fmla="*/ 12 w 117"/>
                <a:gd name="T5" fmla="*/ 71 h 117"/>
                <a:gd name="T6" fmla="*/ 47 w 117"/>
                <a:gd name="T7" fmla="*/ 105 h 117"/>
                <a:gd name="T8" fmla="*/ 84 w 117"/>
                <a:gd name="T9" fmla="*/ 109 h 117"/>
                <a:gd name="T10" fmla="*/ 67 w 117"/>
                <a:gd name="T11" fmla="*/ 92 h 117"/>
                <a:gd name="T12" fmla="*/ 62 w 117"/>
                <a:gd name="T13" fmla="*/ 90 h 117"/>
                <a:gd name="T14" fmla="*/ 27 w 117"/>
                <a:gd name="T15" fmla="*/ 55 h 117"/>
                <a:gd name="T16" fmla="*/ 27 w 117"/>
                <a:gd name="T17" fmla="*/ 43 h 117"/>
                <a:gd name="T18" fmla="*/ 43 w 117"/>
                <a:gd name="T19" fmla="*/ 27 h 117"/>
                <a:gd name="T20" fmla="*/ 55 w 117"/>
                <a:gd name="T21" fmla="*/ 27 h 117"/>
                <a:gd name="T22" fmla="*/ 90 w 117"/>
                <a:gd name="T23" fmla="*/ 62 h 117"/>
                <a:gd name="T24" fmla="*/ 92 w 117"/>
                <a:gd name="T25" fmla="*/ 68 h 117"/>
                <a:gd name="T26" fmla="*/ 109 w 117"/>
                <a:gd name="T27" fmla="*/ 85 h 117"/>
                <a:gd name="T28" fmla="*/ 105 w 117"/>
                <a:gd name="T29" fmla="*/ 47 h 117"/>
                <a:gd name="T30" fmla="*/ 71 w 117"/>
                <a:gd name="T31" fmla="*/ 12 h 117"/>
                <a:gd name="T32" fmla="*/ 28 w 117"/>
                <a:gd name="T33"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28" y="12"/>
                  </a:moveTo>
                  <a:cubicBezTo>
                    <a:pt x="12" y="28"/>
                    <a:pt x="12" y="28"/>
                    <a:pt x="12" y="28"/>
                  </a:cubicBezTo>
                  <a:cubicBezTo>
                    <a:pt x="0" y="40"/>
                    <a:pt x="0" y="59"/>
                    <a:pt x="12" y="71"/>
                  </a:cubicBezTo>
                  <a:cubicBezTo>
                    <a:pt x="47" y="105"/>
                    <a:pt x="47" y="105"/>
                    <a:pt x="47" y="105"/>
                  </a:cubicBezTo>
                  <a:cubicBezTo>
                    <a:pt x="57" y="116"/>
                    <a:pt x="73" y="117"/>
                    <a:pt x="84" y="109"/>
                  </a:cubicBezTo>
                  <a:cubicBezTo>
                    <a:pt x="67" y="92"/>
                    <a:pt x="67" y="92"/>
                    <a:pt x="67" y="92"/>
                  </a:cubicBezTo>
                  <a:cubicBezTo>
                    <a:pt x="65" y="92"/>
                    <a:pt x="63" y="91"/>
                    <a:pt x="62" y="90"/>
                  </a:cubicBezTo>
                  <a:cubicBezTo>
                    <a:pt x="27" y="55"/>
                    <a:pt x="27" y="55"/>
                    <a:pt x="27" y="55"/>
                  </a:cubicBezTo>
                  <a:cubicBezTo>
                    <a:pt x="24" y="52"/>
                    <a:pt x="24" y="47"/>
                    <a:pt x="27" y="43"/>
                  </a:cubicBezTo>
                  <a:cubicBezTo>
                    <a:pt x="43" y="27"/>
                    <a:pt x="43" y="27"/>
                    <a:pt x="43" y="27"/>
                  </a:cubicBezTo>
                  <a:cubicBezTo>
                    <a:pt x="47" y="24"/>
                    <a:pt x="52" y="24"/>
                    <a:pt x="55" y="27"/>
                  </a:cubicBezTo>
                  <a:cubicBezTo>
                    <a:pt x="90" y="62"/>
                    <a:pt x="90" y="62"/>
                    <a:pt x="90" y="62"/>
                  </a:cubicBezTo>
                  <a:cubicBezTo>
                    <a:pt x="92" y="64"/>
                    <a:pt x="92" y="66"/>
                    <a:pt x="92" y="68"/>
                  </a:cubicBezTo>
                  <a:cubicBezTo>
                    <a:pt x="109" y="85"/>
                    <a:pt x="109" y="85"/>
                    <a:pt x="109" y="85"/>
                  </a:cubicBezTo>
                  <a:cubicBezTo>
                    <a:pt x="117" y="73"/>
                    <a:pt x="116" y="57"/>
                    <a:pt x="105" y="47"/>
                  </a:cubicBezTo>
                  <a:cubicBezTo>
                    <a:pt x="71" y="12"/>
                    <a:pt x="71" y="12"/>
                    <a:pt x="71" y="12"/>
                  </a:cubicBezTo>
                  <a:cubicBezTo>
                    <a:pt x="59" y="0"/>
                    <a:pt x="40" y="0"/>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rgbClr val="333D86"/>
                </a:solidFill>
              </a:endParaRPr>
            </a:p>
          </p:txBody>
        </p:sp>
        <p:sp>
          <p:nvSpPr>
            <p:cNvPr id="23" name="稻壳儿春秋广告/盗版必究        原创来源：http://chn.docer.com/works?userid=199329941#!/work_time"/>
            <p:cNvSpPr/>
            <p:nvPr/>
          </p:nvSpPr>
          <p:spPr bwMode="auto">
            <a:xfrm>
              <a:off x="4864100" y="2397125"/>
              <a:ext cx="261937" cy="266700"/>
            </a:xfrm>
            <a:custGeom>
              <a:avLst/>
              <a:gdLst>
                <a:gd name="T0" fmla="*/ 66 w 70"/>
                <a:gd name="T1" fmla="*/ 51 h 71"/>
                <a:gd name="T2" fmla="*/ 20 w 70"/>
                <a:gd name="T3" fmla="*/ 4 h 71"/>
                <a:gd name="T4" fmla="*/ 4 w 70"/>
                <a:gd name="T5" fmla="*/ 4 h 71"/>
                <a:gd name="T6" fmla="*/ 4 w 70"/>
                <a:gd name="T7" fmla="*/ 20 h 71"/>
                <a:gd name="T8" fmla="*/ 50 w 70"/>
                <a:gd name="T9" fmla="*/ 66 h 71"/>
                <a:gd name="T10" fmla="*/ 66 w 70"/>
                <a:gd name="T11" fmla="*/ 66 h 71"/>
                <a:gd name="T12" fmla="*/ 66 w 70"/>
                <a:gd name="T13" fmla="*/ 51 h 71"/>
              </a:gdLst>
              <a:ahLst/>
              <a:cxnLst>
                <a:cxn ang="0">
                  <a:pos x="T0" y="T1"/>
                </a:cxn>
                <a:cxn ang="0">
                  <a:pos x="T2" y="T3"/>
                </a:cxn>
                <a:cxn ang="0">
                  <a:pos x="T4" y="T5"/>
                </a:cxn>
                <a:cxn ang="0">
                  <a:pos x="T6" y="T7"/>
                </a:cxn>
                <a:cxn ang="0">
                  <a:pos x="T8" y="T9"/>
                </a:cxn>
                <a:cxn ang="0">
                  <a:pos x="T10" y="T11"/>
                </a:cxn>
                <a:cxn ang="0">
                  <a:pos x="T12" y="T13"/>
                </a:cxn>
              </a:cxnLst>
              <a:rect l="0" t="0" r="r" b="b"/>
              <a:pathLst>
                <a:path w="70" h="71">
                  <a:moveTo>
                    <a:pt x="66" y="51"/>
                  </a:moveTo>
                  <a:cubicBezTo>
                    <a:pt x="20" y="4"/>
                    <a:pt x="20" y="4"/>
                    <a:pt x="20" y="4"/>
                  </a:cubicBezTo>
                  <a:cubicBezTo>
                    <a:pt x="15" y="0"/>
                    <a:pt x="8" y="0"/>
                    <a:pt x="4" y="4"/>
                  </a:cubicBezTo>
                  <a:cubicBezTo>
                    <a:pt x="0" y="9"/>
                    <a:pt x="0" y="16"/>
                    <a:pt x="4" y="20"/>
                  </a:cubicBezTo>
                  <a:cubicBezTo>
                    <a:pt x="50" y="66"/>
                    <a:pt x="50" y="66"/>
                    <a:pt x="50" y="66"/>
                  </a:cubicBezTo>
                  <a:cubicBezTo>
                    <a:pt x="55" y="71"/>
                    <a:pt x="62" y="71"/>
                    <a:pt x="66" y="66"/>
                  </a:cubicBezTo>
                  <a:cubicBezTo>
                    <a:pt x="70" y="62"/>
                    <a:pt x="70" y="55"/>
                    <a:pt x="6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solidFill>
                  <a:srgbClr val="333D86"/>
                </a:solidFill>
              </a:endParaRPr>
            </a:p>
          </p:txBody>
        </p:sp>
      </p:grpSp>
      <p:sp>
        <p:nvSpPr>
          <p:cNvPr id="27" name="稻壳儿春秋广告/盗版必究        原创来源：http://chn.docer.com/works?userid=199329941#!/work_time"/>
          <p:cNvSpPr>
            <a:spLocks noEditPoints="1"/>
          </p:cNvSpPr>
          <p:nvPr/>
        </p:nvSpPr>
        <p:spPr bwMode="auto">
          <a:xfrm>
            <a:off x="6509584" y="5011205"/>
            <a:ext cx="350838" cy="463550"/>
          </a:xfrm>
          <a:custGeom>
            <a:avLst/>
            <a:gdLst>
              <a:gd name="T0" fmla="*/ 2147483647 w 100"/>
              <a:gd name="T1" fmla="*/ 2147483647 h 132"/>
              <a:gd name="T2" fmla="*/ 2147483647 w 100"/>
              <a:gd name="T3" fmla="*/ 2147483647 h 132"/>
              <a:gd name="T4" fmla="*/ 2147483647 w 100"/>
              <a:gd name="T5" fmla="*/ 2147483647 h 132"/>
              <a:gd name="T6" fmla="*/ 2147483647 w 100"/>
              <a:gd name="T7" fmla="*/ 2147483647 h 132"/>
              <a:gd name="T8" fmla="*/ 2147483647 w 100"/>
              <a:gd name="T9" fmla="*/ 2147483647 h 132"/>
              <a:gd name="T10" fmla="*/ 2147483647 w 100"/>
              <a:gd name="T11" fmla="*/ 2147483647 h 132"/>
              <a:gd name="T12" fmla="*/ 2147483647 w 100"/>
              <a:gd name="T13" fmla="*/ 2147483647 h 132"/>
              <a:gd name="T14" fmla="*/ 2147483647 w 100"/>
              <a:gd name="T15" fmla="*/ 2147483647 h 132"/>
              <a:gd name="T16" fmla="*/ 2147483647 w 100"/>
              <a:gd name="T17" fmla="*/ 2147483647 h 132"/>
              <a:gd name="T18" fmla="*/ 2147483647 w 100"/>
              <a:gd name="T19" fmla="*/ 2147483647 h 132"/>
              <a:gd name="T20" fmla="*/ 2147483647 w 100"/>
              <a:gd name="T21" fmla="*/ 2147483647 h 132"/>
              <a:gd name="T22" fmla="*/ 2147483647 w 100"/>
              <a:gd name="T23" fmla="*/ 2147483647 h 132"/>
              <a:gd name="T24" fmla="*/ 2147483647 w 100"/>
              <a:gd name="T25" fmla="*/ 2147483647 h 132"/>
              <a:gd name="T26" fmla="*/ 2147483647 w 100"/>
              <a:gd name="T27" fmla="*/ 2147483647 h 132"/>
              <a:gd name="T28" fmla="*/ 2147483647 w 100"/>
              <a:gd name="T29" fmla="*/ 2147483647 h 132"/>
              <a:gd name="T30" fmla="*/ 2147483647 w 100"/>
              <a:gd name="T31" fmla="*/ 2147483647 h 132"/>
              <a:gd name="T32" fmla="*/ 2147483647 w 100"/>
              <a:gd name="T33" fmla="*/ 0 h 132"/>
              <a:gd name="T34" fmla="*/ 2147483647 w 100"/>
              <a:gd name="T35" fmla="*/ 2147483647 h 132"/>
              <a:gd name="T36" fmla="*/ 2147483647 w 100"/>
              <a:gd name="T37" fmla="*/ 2147483647 h 132"/>
              <a:gd name="T38" fmla="*/ 0 w 100"/>
              <a:gd name="T39" fmla="*/ 2147483647 h 132"/>
              <a:gd name="T40" fmla="*/ 0 w 100"/>
              <a:gd name="T41" fmla="*/ 2147483647 h 132"/>
              <a:gd name="T42" fmla="*/ 2147483647 w 100"/>
              <a:gd name="T43" fmla="*/ 2147483647 h 132"/>
              <a:gd name="T44" fmla="*/ 2147483647 w 100"/>
              <a:gd name="T45" fmla="*/ 2147483647 h 132"/>
              <a:gd name="T46" fmla="*/ 2147483647 w 100"/>
              <a:gd name="T47" fmla="*/ 2147483647 h 132"/>
              <a:gd name="T48" fmla="*/ 2147483647 w 100"/>
              <a:gd name="T49" fmla="*/ 2147483647 h 132"/>
              <a:gd name="T50" fmla="*/ 2147483647 w 100"/>
              <a:gd name="T51" fmla="*/ 2147483647 h 132"/>
              <a:gd name="T52" fmla="*/ 2147483647 w 100"/>
              <a:gd name="T53" fmla="*/ 2147483647 h 132"/>
              <a:gd name="T54" fmla="*/ 2147483647 w 100"/>
              <a:gd name="T55" fmla="*/ 2147483647 h 132"/>
              <a:gd name="T56" fmla="*/ 2147483647 w 100"/>
              <a:gd name="T57" fmla="*/ 2147483647 h 132"/>
              <a:gd name="T58" fmla="*/ 2147483647 w 100"/>
              <a:gd name="T59" fmla="*/ 2147483647 h 132"/>
              <a:gd name="T60" fmla="*/ 2147483647 w 100"/>
              <a:gd name="T61" fmla="*/ 2147483647 h 132"/>
              <a:gd name="T62" fmla="*/ 2147483647 w 100"/>
              <a:gd name="T63" fmla="*/ 2147483647 h 132"/>
              <a:gd name="T64" fmla="*/ 2147483647 w 100"/>
              <a:gd name="T65" fmla="*/ 2147483647 h 132"/>
              <a:gd name="T66" fmla="*/ 2147483647 w 100"/>
              <a:gd name="T67" fmla="*/ 2147483647 h 132"/>
              <a:gd name="T68" fmla="*/ 2147483647 w 100"/>
              <a:gd name="T69" fmla="*/ 2147483647 h 132"/>
              <a:gd name="T70" fmla="*/ 2147483647 w 100"/>
              <a:gd name="T71" fmla="*/ 2147483647 h 132"/>
              <a:gd name="T72" fmla="*/ 2147483647 w 100"/>
              <a:gd name="T73" fmla="*/ 2147483647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a:effectLst/>
        </p:spPr>
        <p:txBody>
          <a:bodyPr/>
          <a:lstStyle/>
          <a:p>
            <a:endParaRPr lang="zh-CN" altLang="en-US">
              <a:solidFill>
                <a:srgbClr val="333D86"/>
              </a:solidFill>
            </a:endParaRPr>
          </a:p>
        </p:txBody>
      </p:sp>
      <p:pic>
        <p:nvPicPr>
          <p:cNvPr id="2" name="图片 1" descr="d6d9cf9c1791dff6a993c1a768a65723"/>
          <p:cNvPicPr>
            <a:picLocks noChangeAspect="1"/>
          </p:cNvPicPr>
          <p:nvPr/>
        </p:nvPicPr>
        <p:blipFill>
          <a:blip r:embed="rId3"/>
          <a:stretch>
            <a:fillRect/>
          </a:stretch>
        </p:blipFill>
        <p:spPr>
          <a:xfrm>
            <a:off x="-271145" y="908050"/>
            <a:ext cx="5041265" cy="5041265"/>
          </a:xfrm>
          <a:prstGeom prst="rect">
            <a:avLst/>
          </a:prstGeom>
        </p:spPr>
      </p:pic>
      <p:sp>
        <p:nvSpPr>
          <p:cNvPr id="10" name="文本框 9"/>
          <p:cNvSpPr txBox="1"/>
          <p:nvPr/>
        </p:nvSpPr>
        <p:spPr>
          <a:xfrm>
            <a:off x="6241415" y="2544445"/>
            <a:ext cx="4739005" cy="1569660"/>
          </a:xfrm>
          <a:prstGeom prst="rect">
            <a:avLst/>
          </a:prstGeom>
          <a:noFill/>
        </p:spPr>
        <p:txBody>
          <a:bodyPr wrap="square" rtlCol="0" anchor="t">
            <a:spAutoFit/>
          </a:bodyPr>
          <a:lstStyle/>
          <a:p>
            <a:pPr algn="ctr"/>
            <a:r>
              <a:rPr lang="zh-CN" altLang="en-US" sz="24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a:t>
            </a:r>
            <a:endParaRPr lang="en-US" altLang="zh-CN" sz="2400" dirty="0">
              <a:solidFill>
                <a:srgbClr val="083B8A"/>
              </a:solidFill>
              <a:latin typeface="Arial" panose="020B0604020202020204" pitchFamily="34" charset="0"/>
              <a:cs typeface="Arial" panose="020B0604020202020204" pitchFamily="34" charset="0"/>
              <a:sym typeface="+mn-ea"/>
            </a:endParaRPr>
          </a:p>
        </p:txBody>
      </p:sp>
      <p:sp>
        <p:nvSpPr>
          <p:cNvPr id="11" name="文本框 10"/>
          <p:cNvSpPr txBox="1"/>
          <p:nvPr/>
        </p:nvSpPr>
        <p:spPr>
          <a:xfrm>
            <a:off x="7298690" y="2022475"/>
            <a:ext cx="2440305" cy="521970"/>
          </a:xfrm>
          <a:prstGeom prst="rect">
            <a:avLst/>
          </a:prstGeom>
          <a:noFill/>
        </p:spPr>
        <p:txBody>
          <a:bodyPr wrap="square" rtlCol="0">
            <a:spAutoFit/>
          </a:bodyPr>
          <a:lstStyle/>
          <a:p>
            <a:pPr algn="ctr"/>
            <a:r>
              <a:rPr lang="zh-CN" altLang="en-US" sz="2800">
                <a:solidFill>
                  <a:srgbClr val="083B8A"/>
                </a:solidFill>
                <a:latin typeface="方正幼线简体" panose="03000509000000000000" charset="-122"/>
                <a:ea typeface="方正幼线简体" panose="03000509000000000000" charset="-122"/>
              </a:rPr>
              <a:t>在此输入内容</a:t>
            </a:r>
          </a:p>
        </p:txBody>
      </p:sp>
      <p:cxnSp>
        <p:nvCxnSpPr>
          <p:cNvPr id="3" name="直接连接符 2"/>
          <p:cNvCxnSpPr/>
          <p:nvPr/>
        </p:nvCxnSpPr>
        <p:spPr>
          <a:xfrm>
            <a:off x="5156835" y="541020"/>
            <a:ext cx="0" cy="5775960"/>
          </a:xfrm>
          <a:prstGeom prst="line">
            <a:avLst/>
          </a:prstGeom>
          <a:ln w="12700" cmpd="sng">
            <a:solidFill>
              <a:schemeClr val="accent1">
                <a:shade val="5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c68d148cd25c5eac83884255267edfc"/>
          <p:cNvPicPr>
            <a:picLocks noChangeAspect="1"/>
          </p:cNvPicPr>
          <p:nvPr/>
        </p:nvPicPr>
        <p:blipFill>
          <a:blip r:embed="rId3"/>
          <a:srcRect l="46468" t="21818" r="10749" b="49394"/>
          <a:stretch>
            <a:fillRect/>
          </a:stretch>
        </p:blipFill>
        <p:spPr>
          <a:xfrm>
            <a:off x="-30480" y="2188210"/>
            <a:ext cx="4965065" cy="4678045"/>
          </a:xfrm>
          <a:prstGeom prst="rect">
            <a:avLst/>
          </a:prstGeom>
        </p:spPr>
      </p:pic>
      <p:pic>
        <p:nvPicPr>
          <p:cNvPr id="17" name="图片 16" descr="dc68d148cd25c5eac83884255267edfc"/>
          <p:cNvPicPr>
            <a:picLocks noChangeAspect="1"/>
          </p:cNvPicPr>
          <p:nvPr/>
        </p:nvPicPr>
        <p:blipFill>
          <a:blip r:embed="rId3"/>
          <a:srcRect l="47125" t="21818" r="10749" b="49863"/>
          <a:stretch>
            <a:fillRect/>
          </a:stretch>
        </p:blipFill>
        <p:spPr>
          <a:xfrm flipH="1">
            <a:off x="7345045" y="2257425"/>
            <a:ext cx="4888865" cy="4601845"/>
          </a:xfrm>
          <a:prstGeom prst="rect">
            <a:avLst/>
          </a:prstGeom>
        </p:spPr>
      </p:pic>
      <p:sp>
        <p:nvSpPr>
          <p:cNvPr id="6" name="文本框 5"/>
          <p:cNvSpPr txBox="1"/>
          <p:nvPr/>
        </p:nvSpPr>
        <p:spPr>
          <a:xfrm>
            <a:off x="4721860" y="2195830"/>
            <a:ext cx="1264285" cy="583565"/>
          </a:xfrm>
          <a:prstGeom prst="rect">
            <a:avLst/>
          </a:prstGeom>
          <a:noFill/>
        </p:spPr>
        <p:txBody>
          <a:bodyPr wrap="square" rtlCol="0">
            <a:spAutoFit/>
          </a:bodyPr>
          <a:lstStyle/>
          <a:p>
            <a:r>
              <a:rPr lang="en-US" altLang="zh-CN" sz="3200">
                <a:solidFill>
                  <a:srgbClr val="0A6AA4"/>
                </a:solidFill>
                <a:latin typeface="方正姚体" panose="02010601030101010101" charset="-122"/>
                <a:ea typeface="方正姚体" panose="02010601030101010101" charset="-122"/>
              </a:rPr>
              <a:t>part 4</a:t>
            </a:r>
          </a:p>
        </p:txBody>
      </p:sp>
      <p:sp>
        <p:nvSpPr>
          <p:cNvPr id="7" name="文本框 6"/>
          <p:cNvSpPr txBox="1"/>
          <p:nvPr/>
        </p:nvSpPr>
        <p:spPr>
          <a:xfrm>
            <a:off x="5715000" y="2257425"/>
            <a:ext cx="3444240" cy="521970"/>
          </a:xfrm>
          <a:prstGeom prst="rect">
            <a:avLst/>
          </a:prstGeom>
          <a:noFill/>
        </p:spPr>
        <p:txBody>
          <a:bodyPr wrap="square" rtlCol="0">
            <a:spAutoFit/>
          </a:bodyPr>
          <a:lstStyle/>
          <a:p>
            <a:r>
              <a:rPr lang="zh-CN" altLang="en-US" sz="2800">
                <a:solidFill>
                  <a:srgbClr val="0A6AA4"/>
                </a:solidFill>
                <a:latin typeface="方正幼线简体" panose="03000509000000000000" charset="-122"/>
                <a:ea typeface="方正幼线简体" panose="03000509000000000000" charset="-122"/>
              </a:rPr>
              <a:t>在此输入标题</a:t>
            </a:r>
          </a:p>
        </p:txBody>
      </p:sp>
      <p:sp>
        <p:nvSpPr>
          <p:cNvPr id="15" name="菱形 14"/>
          <p:cNvSpPr/>
          <p:nvPr/>
        </p:nvSpPr>
        <p:spPr>
          <a:xfrm>
            <a:off x="3910965" y="2257425"/>
            <a:ext cx="579120" cy="579120"/>
          </a:xfrm>
          <a:prstGeom prst="diamond">
            <a:avLst/>
          </a:prstGeom>
          <a:solidFill>
            <a:srgbClr val="083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片1"/>
          <p:cNvPicPr>
            <a:picLocks noChangeAspect="1"/>
          </p:cNvPicPr>
          <p:nvPr/>
        </p:nvPicPr>
        <p:blipFill>
          <a:blip r:embed="rId4"/>
          <a:srcRect b="39400"/>
          <a:stretch>
            <a:fillRect/>
          </a:stretch>
        </p:blipFill>
        <p:spPr>
          <a:xfrm>
            <a:off x="2884170" y="2546985"/>
            <a:ext cx="7581265" cy="43599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d6d9cf9c1791dff6a993c1a768a65723"/>
          <p:cNvPicPr>
            <a:picLocks noChangeAspect="1"/>
          </p:cNvPicPr>
          <p:nvPr/>
        </p:nvPicPr>
        <p:blipFill>
          <a:blip r:embed="rId3"/>
          <a:srcRect l="28719" r="40622" b="72528"/>
          <a:stretch>
            <a:fillRect/>
          </a:stretch>
        </p:blipFill>
        <p:spPr>
          <a:xfrm rot="6300000">
            <a:off x="8890" y="-45720"/>
            <a:ext cx="1545590" cy="1384935"/>
          </a:xfrm>
          <a:prstGeom prst="rect">
            <a:avLst/>
          </a:prstGeom>
        </p:spPr>
      </p:pic>
      <p:sp>
        <p:nvSpPr>
          <p:cNvPr id="18" name="文本框 17"/>
          <p:cNvSpPr txBox="1"/>
          <p:nvPr/>
        </p:nvSpPr>
        <p:spPr>
          <a:xfrm>
            <a:off x="1173480" y="247015"/>
            <a:ext cx="2316480" cy="521970"/>
          </a:xfrm>
          <a:prstGeom prst="rect">
            <a:avLst/>
          </a:prstGeom>
          <a:noFill/>
        </p:spPr>
        <p:txBody>
          <a:bodyPr wrap="none" rtlCol="0" anchor="t">
            <a:spAutoFit/>
          </a:bodyPr>
          <a:lstStyle/>
          <a:p>
            <a:r>
              <a:rPr lang="zh-CN" altLang="en-US" sz="2800">
                <a:solidFill>
                  <a:srgbClr val="083B8A"/>
                </a:solidFill>
                <a:latin typeface="方正幼线简体" panose="03000509000000000000" charset="-122"/>
                <a:ea typeface="方正幼线简体" panose="03000509000000000000" charset="-122"/>
                <a:sym typeface="+mn-ea"/>
              </a:rPr>
              <a:t>在此输入标题</a:t>
            </a:r>
          </a:p>
        </p:txBody>
      </p:sp>
      <p:sp>
        <p:nvSpPr>
          <p:cNvPr id="13" name="Freeform 5"/>
          <p:cNvSpPr/>
          <p:nvPr/>
        </p:nvSpPr>
        <p:spPr bwMode="auto">
          <a:xfrm>
            <a:off x="4233687" y="2131431"/>
            <a:ext cx="1385840" cy="1663009"/>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noFill/>
          <a:ln w="19050">
            <a:solidFill>
              <a:srgbClr val="046FAC"/>
            </a:solidFill>
          </a:ln>
          <a:extLst>
            <a:ext uri="{909E8E84-426E-40DD-AFC4-6F175D3DCCD1}">
              <a14:hiddenFill xmlns:a14="http://schemas.microsoft.com/office/drawing/2010/main">
                <a:solidFill>
                  <a:srgbClr val="083B8A"/>
                </a:solidFill>
              </a14:hiddenFill>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14" name="Freeform 6"/>
          <p:cNvSpPr/>
          <p:nvPr/>
        </p:nvSpPr>
        <p:spPr bwMode="auto">
          <a:xfrm>
            <a:off x="5764507" y="2131431"/>
            <a:ext cx="1385840" cy="1663009"/>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046FAC"/>
          </a:solidFill>
          <a:ln w="19050">
            <a:noFill/>
          </a:ln>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15" name="Freeform 7"/>
          <p:cNvSpPr/>
          <p:nvPr/>
        </p:nvSpPr>
        <p:spPr bwMode="auto">
          <a:xfrm>
            <a:off x="5030685" y="3513007"/>
            <a:ext cx="1383708" cy="1660877"/>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solidFill>
            <a:srgbClr val="046FAC"/>
          </a:solidFill>
          <a:ln w="19050">
            <a:noFill/>
          </a:ln>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16" name="Freeform 8"/>
          <p:cNvSpPr/>
          <p:nvPr/>
        </p:nvSpPr>
        <p:spPr bwMode="auto">
          <a:xfrm>
            <a:off x="6559373" y="3513007"/>
            <a:ext cx="1385840" cy="1660877"/>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noFill/>
          <a:ln w="19050">
            <a:solidFill>
              <a:srgbClr val="046FAC"/>
            </a:solidFill>
          </a:ln>
          <a:extLst>
            <a:ext uri="{909E8E84-426E-40DD-AFC4-6F175D3DCCD1}">
              <a14:hiddenFill xmlns:a14="http://schemas.microsoft.com/office/drawing/2010/main">
                <a:solidFill>
                  <a:srgbClr val="083B8A"/>
                </a:solidFill>
              </a14:hiddenFill>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grpSp>
        <p:nvGrpSpPr>
          <p:cNvPr id="2" name="Group 12"/>
          <p:cNvGrpSpPr/>
          <p:nvPr/>
        </p:nvGrpSpPr>
        <p:grpSpPr>
          <a:xfrm>
            <a:off x="6158363" y="2608062"/>
            <a:ext cx="598126" cy="749958"/>
            <a:chOff x="5106627" y="2260366"/>
            <a:chExt cx="324452" cy="406813"/>
          </a:xfrm>
          <a:solidFill>
            <a:schemeClr val="bg1"/>
          </a:solidFill>
        </p:grpSpPr>
        <p:sp>
          <p:nvSpPr>
            <p:cNvPr id="3"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19"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20"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21"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grpSp>
      <p:grpSp>
        <p:nvGrpSpPr>
          <p:cNvPr id="22" name="Group 17"/>
          <p:cNvGrpSpPr/>
          <p:nvPr/>
        </p:nvGrpSpPr>
        <p:grpSpPr>
          <a:xfrm>
            <a:off x="5446480" y="3984571"/>
            <a:ext cx="552117" cy="717753"/>
            <a:chOff x="6421904" y="4798576"/>
            <a:chExt cx="299494" cy="389342"/>
          </a:xfrm>
          <a:solidFill>
            <a:schemeClr val="bg1"/>
          </a:solidFill>
        </p:grpSpPr>
        <p:sp>
          <p:nvSpPr>
            <p:cNvPr id="23"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24"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grpSp>
      <p:grpSp>
        <p:nvGrpSpPr>
          <p:cNvPr id="25" name="Group 20"/>
          <p:cNvGrpSpPr/>
          <p:nvPr/>
        </p:nvGrpSpPr>
        <p:grpSpPr>
          <a:xfrm>
            <a:off x="4629128" y="2690287"/>
            <a:ext cx="594956" cy="585513"/>
            <a:chOff x="1587575" y="2265358"/>
            <a:chExt cx="314468" cy="309477"/>
          </a:xfrm>
          <a:solidFill>
            <a:srgbClr val="046FAC"/>
          </a:solidFill>
        </p:grpSpPr>
        <p:sp>
          <p:nvSpPr>
            <p:cNvPr id="26"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27"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grpSp>
      <p:grpSp>
        <p:nvGrpSpPr>
          <p:cNvPr id="28" name="Group 23"/>
          <p:cNvGrpSpPr/>
          <p:nvPr/>
        </p:nvGrpSpPr>
        <p:grpSpPr>
          <a:xfrm>
            <a:off x="6893455" y="4078397"/>
            <a:ext cx="717672" cy="530100"/>
            <a:chOff x="2563427" y="3717902"/>
            <a:chExt cx="439257" cy="324452"/>
          </a:xfrm>
          <a:solidFill>
            <a:srgbClr val="046FAC"/>
          </a:solidFill>
        </p:grpSpPr>
        <p:sp>
          <p:nvSpPr>
            <p:cNvPr id="29"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30"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sp>
          <p:nvSpPr>
            <p:cNvPr id="31"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800">
                <a:solidFill>
                  <a:schemeClr val="tx1">
                    <a:lumMod val="65000"/>
                    <a:lumOff val="35000"/>
                  </a:schemeClr>
                </a:solidFill>
              </a:endParaRPr>
            </a:p>
          </p:txBody>
        </p:sp>
      </p:grpSp>
      <p:sp>
        <p:nvSpPr>
          <p:cNvPr id="8" name="文本框 7"/>
          <p:cNvSpPr txBox="1"/>
          <p:nvPr/>
        </p:nvSpPr>
        <p:spPr>
          <a:xfrm>
            <a:off x="252095" y="2607945"/>
            <a:ext cx="3813810" cy="922020"/>
          </a:xfrm>
          <a:prstGeom prst="rect">
            <a:avLst/>
          </a:prstGeom>
          <a:noFill/>
        </p:spPr>
        <p:txBody>
          <a:bodyPr wrap="square" rtlCol="0" anchor="t">
            <a:spAutoFit/>
          </a:bodyPr>
          <a:lstStyle/>
          <a:p>
            <a:pPr algn="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9" name="文本框 8"/>
          <p:cNvSpPr txBox="1"/>
          <p:nvPr/>
        </p:nvSpPr>
        <p:spPr>
          <a:xfrm>
            <a:off x="2081412" y="2311400"/>
            <a:ext cx="1984508" cy="398780"/>
          </a:xfrm>
          <a:prstGeom prst="rect">
            <a:avLst/>
          </a:prstGeom>
          <a:noFill/>
        </p:spPr>
        <p:txBody>
          <a:bodyPr wrap="square" rtlCol="0">
            <a:spAutoFit/>
          </a:bodyPr>
          <a:lstStyle/>
          <a:p>
            <a:pPr algn="r"/>
            <a:r>
              <a:rPr lang="zh-CN" altLang="en-US" sz="2000">
                <a:solidFill>
                  <a:srgbClr val="083B8A"/>
                </a:solidFill>
                <a:latin typeface="方正幼线简体" panose="03000509000000000000" charset="-122"/>
                <a:ea typeface="方正幼线简体" panose="03000509000000000000" charset="-122"/>
              </a:rPr>
              <a:t>在此输入内容</a:t>
            </a:r>
          </a:p>
        </p:txBody>
      </p:sp>
      <p:sp>
        <p:nvSpPr>
          <p:cNvPr id="4" name="文本框 3"/>
          <p:cNvSpPr txBox="1"/>
          <p:nvPr/>
        </p:nvSpPr>
        <p:spPr>
          <a:xfrm>
            <a:off x="1051560" y="4159250"/>
            <a:ext cx="3813810" cy="922020"/>
          </a:xfrm>
          <a:prstGeom prst="rect">
            <a:avLst/>
          </a:prstGeom>
          <a:noFill/>
        </p:spPr>
        <p:txBody>
          <a:bodyPr wrap="square" rtlCol="0" anchor="t">
            <a:spAutoFit/>
          </a:bodyPr>
          <a:lstStyle/>
          <a:p>
            <a:pPr algn="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5" name="文本框 4"/>
          <p:cNvSpPr txBox="1"/>
          <p:nvPr/>
        </p:nvSpPr>
        <p:spPr>
          <a:xfrm>
            <a:off x="2880877" y="3862705"/>
            <a:ext cx="1984508" cy="398780"/>
          </a:xfrm>
          <a:prstGeom prst="rect">
            <a:avLst/>
          </a:prstGeom>
          <a:noFill/>
        </p:spPr>
        <p:txBody>
          <a:bodyPr wrap="square" rtlCol="0">
            <a:spAutoFit/>
          </a:bodyPr>
          <a:lstStyle/>
          <a:p>
            <a:pPr algn="r"/>
            <a:r>
              <a:rPr lang="zh-CN" altLang="en-US" sz="2000">
                <a:solidFill>
                  <a:srgbClr val="083B8A"/>
                </a:solidFill>
                <a:latin typeface="方正幼线简体" panose="03000509000000000000" charset="-122"/>
                <a:ea typeface="方正幼线简体" panose="03000509000000000000" charset="-122"/>
              </a:rPr>
              <a:t>在此输入内容</a:t>
            </a:r>
          </a:p>
        </p:txBody>
      </p:sp>
      <p:sp>
        <p:nvSpPr>
          <p:cNvPr id="6" name="文本框 5"/>
          <p:cNvSpPr txBox="1"/>
          <p:nvPr/>
        </p:nvSpPr>
        <p:spPr>
          <a:xfrm>
            <a:off x="7358380" y="2607945"/>
            <a:ext cx="3813810" cy="922020"/>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7" name="文本框 6"/>
          <p:cNvSpPr txBox="1"/>
          <p:nvPr/>
        </p:nvSpPr>
        <p:spPr>
          <a:xfrm>
            <a:off x="7362072" y="2209165"/>
            <a:ext cx="1984508" cy="398780"/>
          </a:xfrm>
          <a:prstGeom prst="rect">
            <a:avLst/>
          </a:prstGeom>
          <a:noFill/>
        </p:spPr>
        <p:txBody>
          <a:bodyPr wrap="square" rtlCol="0">
            <a:spAutoFit/>
          </a:bodyPr>
          <a:lstStyle/>
          <a:p>
            <a:pPr algn="l"/>
            <a:r>
              <a:rPr lang="zh-CN" altLang="en-US" sz="2000">
                <a:solidFill>
                  <a:srgbClr val="083B8A"/>
                </a:solidFill>
                <a:latin typeface="方正幼线简体" panose="03000509000000000000" charset="-122"/>
                <a:ea typeface="方正幼线简体" panose="03000509000000000000" charset="-122"/>
              </a:rPr>
              <a:t>在此输入内容</a:t>
            </a:r>
          </a:p>
        </p:txBody>
      </p:sp>
      <p:sp>
        <p:nvSpPr>
          <p:cNvPr id="10" name="文本框 9"/>
          <p:cNvSpPr txBox="1"/>
          <p:nvPr/>
        </p:nvSpPr>
        <p:spPr>
          <a:xfrm>
            <a:off x="8115300" y="4191635"/>
            <a:ext cx="3813810" cy="922020"/>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11" name="文本框 10"/>
          <p:cNvSpPr txBox="1"/>
          <p:nvPr/>
        </p:nvSpPr>
        <p:spPr>
          <a:xfrm>
            <a:off x="8115182" y="3862705"/>
            <a:ext cx="1984508" cy="398780"/>
          </a:xfrm>
          <a:prstGeom prst="rect">
            <a:avLst/>
          </a:prstGeom>
          <a:noFill/>
        </p:spPr>
        <p:txBody>
          <a:bodyPr wrap="square" rtlCol="0">
            <a:spAutoFit/>
          </a:bodyPr>
          <a:lstStyle/>
          <a:p>
            <a:pPr algn="l"/>
            <a:r>
              <a:rPr lang="zh-CN" altLang="en-US" sz="2000">
                <a:solidFill>
                  <a:srgbClr val="083B8A"/>
                </a:solidFill>
                <a:latin typeface="方正幼线简体" panose="03000509000000000000" charset="-122"/>
                <a:ea typeface="方正幼线简体" panose="03000509000000000000" charset="-122"/>
              </a:rPr>
              <a:t>在此输入内容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稻壳儿春秋广告/盗版必究        原创来源：http://chn.docer.com/works?userid=199329941#!/work_time"/>
          <p:cNvSpPr>
            <a:spLocks noChangeArrowheads="1"/>
          </p:cNvSpPr>
          <p:nvPr/>
        </p:nvSpPr>
        <p:spPr bwMode="auto">
          <a:xfrm>
            <a:off x="3414396" y="1358668"/>
            <a:ext cx="589230" cy="589230"/>
          </a:xfrm>
          <a:prstGeom prst="rect">
            <a:avLst/>
          </a:prstGeom>
          <a:solidFill>
            <a:srgbClr val="046FAC"/>
          </a:solidFill>
          <a:ln w="25400">
            <a:noFill/>
          </a:ln>
          <a:effectLst/>
        </p:spPr>
        <p:txBody>
          <a:bodyPr anchor="ctr"/>
          <a:lstStyle>
            <a:lvl1pPr defTabSz="1217295">
              <a:defRPr>
                <a:solidFill>
                  <a:schemeClr val="tx1"/>
                </a:solidFill>
                <a:latin typeface="Calibri" panose="020F0502020204030204" charset="0"/>
                <a:ea typeface="宋体" panose="02010600030101010101" pitchFamily="2" charset="-122"/>
              </a:defRPr>
            </a:lvl1pPr>
            <a:lvl2pPr marL="742950" indent="-285750" defTabSz="1217295">
              <a:defRPr>
                <a:solidFill>
                  <a:schemeClr val="tx1"/>
                </a:solidFill>
                <a:latin typeface="Calibri" panose="020F0502020204030204" charset="0"/>
                <a:ea typeface="宋体" panose="02010600030101010101" pitchFamily="2" charset="-122"/>
              </a:defRPr>
            </a:lvl2pPr>
            <a:lvl3pPr marL="1143000" indent="-228600" defTabSz="1217295">
              <a:defRPr>
                <a:solidFill>
                  <a:schemeClr val="tx1"/>
                </a:solidFill>
                <a:latin typeface="Calibri" panose="020F0502020204030204" charset="0"/>
                <a:ea typeface="宋体" panose="02010600030101010101" pitchFamily="2" charset="-122"/>
              </a:defRPr>
            </a:lvl3pPr>
            <a:lvl4pPr marL="1600200" indent="-228600" defTabSz="1217295">
              <a:defRPr>
                <a:solidFill>
                  <a:schemeClr val="tx1"/>
                </a:solidFill>
                <a:latin typeface="Calibri" panose="020F0502020204030204" charset="0"/>
                <a:ea typeface="宋体" panose="02010600030101010101" pitchFamily="2" charset="-122"/>
              </a:defRPr>
            </a:lvl4pPr>
            <a:lvl5pPr marL="2057400" indent="-228600" defTabSz="1217295">
              <a:defRPr>
                <a:solidFill>
                  <a:schemeClr val="tx1"/>
                </a:solidFill>
                <a:latin typeface="Calibri" panose="020F050202020403020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a:r>
              <a:rPr lang="en-US" sz="3100">
                <a:solidFill>
                  <a:schemeClr val="bg1"/>
                </a:solidFill>
                <a:latin typeface="微软雅黑" panose="020B0503020204020204" charset="-122"/>
              </a:rPr>
              <a:t>1</a:t>
            </a:r>
          </a:p>
        </p:txBody>
      </p:sp>
      <p:sp>
        <p:nvSpPr>
          <p:cNvPr id="26" name="稻壳儿春秋广告/盗版必究        原创来源：http://chn.docer.com/works?userid=199329941#!/work_time"/>
          <p:cNvSpPr>
            <a:spLocks noChangeArrowheads="1"/>
          </p:cNvSpPr>
          <p:nvPr/>
        </p:nvSpPr>
        <p:spPr bwMode="auto">
          <a:xfrm>
            <a:off x="8250603" y="1358248"/>
            <a:ext cx="589232" cy="588028"/>
          </a:xfrm>
          <a:prstGeom prst="rect">
            <a:avLst/>
          </a:prstGeom>
          <a:solidFill>
            <a:srgbClr val="046FAC"/>
          </a:solidFill>
          <a:ln w="25400">
            <a:noFill/>
          </a:ln>
          <a:effectLst/>
        </p:spPr>
        <p:txBody>
          <a:bodyPr anchor="ctr"/>
          <a:lstStyle>
            <a:lvl1pPr defTabSz="1217295">
              <a:defRPr>
                <a:solidFill>
                  <a:schemeClr val="tx1"/>
                </a:solidFill>
                <a:latin typeface="Calibri" panose="020F0502020204030204" charset="0"/>
                <a:ea typeface="宋体" panose="02010600030101010101" pitchFamily="2" charset="-122"/>
              </a:defRPr>
            </a:lvl1pPr>
            <a:lvl2pPr marL="742950" indent="-285750" defTabSz="1217295">
              <a:defRPr>
                <a:solidFill>
                  <a:schemeClr val="tx1"/>
                </a:solidFill>
                <a:latin typeface="Calibri" panose="020F0502020204030204" charset="0"/>
                <a:ea typeface="宋体" panose="02010600030101010101" pitchFamily="2" charset="-122"/>
              </a:defRPr>
            </a:lvl2pPr>
            <a:lvl3pPr marL="1143000" indent="-228600" defTabSz="1217295">
              <a:defRPr>
                <a:solidFill>
                  <a:schemeClr val="tx1"/>
                </a:solidFill>
                <a:latin typeface="Calibri" panose="020F0502020204030204" charset="0"/>
                <a:ea typeface="宋体" panose="02010600030101010101" pitchFamily="2" charset="-122"/>
              </a:defRPr>
            </a:lvl3pPr>
            <a:lvl4pPr marL="1600200" indent="-228600" defTabSz="1217295">
              <a:defRPr>
                <a:solidFill>
                  <a:schemeClr val="tx1"/>
                </a:solidFill>
                <a:latin typeface="Calibri" panose="020F0502020204030204" charset="0"/>
                <a:ea typeface="宋体" panose="02010600030101010101" pitchFamily="2" charset="-122"/>
              </a:defRPr>
            </a:lvl4pPr>
            <a:lvl5pPr marL="2057400" indent="-228600" defTabSz="1217295">
              <a:defRPr>
                <a:solidFill>
                  <a:schemeClr val="tx1"/>
                </a:solidFill>
                <a:latin typeface="Calibri" panose="020F050202020403020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a:r>
              <a:rPr lang="en-US" sz="3100">
                <a:solidFill>
                  <a:schemeClr val="bg1"/>
                </a:solidFill>
                <a:latin typeface="微软雅黑" panose="020B0503020204020204" charset="-122"/>
              </a:rPr>
              <a:t>2</a:t>
            </a:r>
          </a:p>
        </p:txBody>
      </p:sp>
      <p:sp>
        <p:nvSpPr>
          <p:cNvPr id="34" name="稻壳儿春秋广告/盗版必究        原创来源：http://chn.docer.com/works?userid=199329941#!/work_time"/>
          <p:cNvSpPr>
            <a:spLocks noChangeArrowheads="1"/>
          </p:cNvSpPr>
          <p:nvPr/>
        </p:nvSpPr>
        <p:spPr bwMode="auto">
          <a:xfrm>
            <a:off x="3414396" y="3645686"/>
            <a:ext cx="589230" cy="589230"/>
          </a:xfrm>
          <a:prstGeom prst="rect">
            <a:avLst/>
          </a:prstGeom>
          <a:solidFill>
            <a:srgbClr val="046FAC"/>
          </a:solidFill>
          <a:ln w="25400">
            <a:noFill/>
          </a:ln>
          <a:effectLst/>
        </p:spPr>
        <p:txBody>
          <a:bodyPr anchor="ctr"/>
          <a:lstStyle>
            <a:lvl1pPr defTabSz="1217295">
              <a:defRPr>
                <a:solidFill>
                  <a:schemeClr val="tx1"/>
                </a:solidFill>
                <a:latin typeface="Calibri" panose="020F0502020204030204" charset="0"/>
                <a:ea typeface="宋体" panose="02010600030101010101" pitchFamily="2" charset="-122"/>
              </a:defRPr>
            </a:lvl1pPr>
            <a:lvl2pPr marL="742950" indent="-285750" defTabSz="1217295">
              <a:defRPr>
                <a:solidFill>
                  <a:schemeClr val="tx1"/>
                </a:solidFill>
                <a:latin typeface="Calibri" panose="020F0502020204030204" charset="0"/>
                <a:ea typeface="宋体" panose="02010600030101010101" pitchFamily="2" charset="-122"/>
              </a:defRPr>
            </a:lvl2pPr>
            <a:lvl3pPr marL="1143000" indent="-228600" defTabSz="1217295">
              <a:defRPr>
                <a:solidFill>
                  <a:schemeClr val="tx1"/>
                </a:solidFill>
                <a:latin typeface="Calibri" panose="020F0502020204030204" charset="0"/>
                <a:ea typeface="宋体" panose="02010600030101010101" pitchFamily="2" charset="-122"/>
              </a:defRPr>
            </a:lvl3pPr>
            <a:lvl4pPr marL="1600200" indent="-228600" defTabSz="1217295">
              <a:defRPr>
                <a:solidFill>
                  <a:schemeClr val="tx1"/>
                </a:solidFill>
                <a:latin typeface="Calibri" panose="020F0502020204030204" charset="0"/>
                <a:ea typeface="宋体" panose="02010600030101010101" pitchFamily="2" charset="-122"/>
              </a:defRPr>
            </a:lvl4pPr>
            <a:lvl5pPr marL="2057400" indent="-228600" defTabSz="1217295">
              <a:defRPr>
                <a:solidFill>
                  <a:schemeClr val="tx1"/>
                </a:solidFill>
                <a:latin typeface="Calibri" panose="020F050202020403020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a:r>
              <a:rPr lang="en-US" sz="3100">
                <a:solidFill>
                  <a:schemeClr val="bg1"/>
                </a:solidFill>
                <a:latin typeface="微软雅黑" panose="020B0503020204020204" charset="-122"/>
              </a:rPr>
              <a:t>3</a:t>
            </a:r>
          </a:p>
        </p:txBody>
      </p:sp>
      <p:sp>
        <p:nvSpPr>
          <p:cNvPr id="35" name="稻壳儿春秋广告/盗版必究        原创来源：http://chn.docer.com/works?userid=199329941#!/work_time"/>
          <p:cNvSpPr>
            <a:spLocks noChangeArrowheads="1"/>
          </p:cNvSpPr>
          <p:nvPr/>
        </p:nvSpPr>
        <p:spPr bwMode="auto">
          <a:xfrm>
            <a:off x="8250603" y="3642192"/>
            <a:ext cx="589232" cy="588028"/>
          </a:xfrm>
          <a:prstGeom prst="rect">
            <a:avLst/>
          </a:prstGeom>
          <a:solidFill>
            <a:srgbClr val="046FAC"/>
          </a:solidFill>
          <a:ln w="25400">
            <a:noFill/>
          </a:ln>
          <a:effectLst/>
        </p:spPr>
        <p:txBody>
          <a:bodyPr anchor="ctr"/>
          <a:lstStyle>
            <a:lvl1pPr defTabSz="1217295">
              <a:defRPr>
                <a:solidFill>
                  <a:schemeClr val="tx1"/>
                </a:solidFill>
                <a:latin typeface="Calibri" panose="020F0502020204030204" charset="0"/>
                <a:ea typeface="宋体" panose="02010600030101010101" pitchFamily="2" charset="-122"/>
              </a:defRPr>
            </a:lvl1pPr>
            <a:lvl2pPr marL="742950" indent="-285750" defTabSz="1217295">
              <a:defRPr>
                <a:solidFill>
                  <a:schemeClr val="tx1"/>
                </a:solidFill>
                <a:latin typeface="Calibri" panose="020F0502020204030204" charset="0"/>
                <a:ea typeface="宋体" panose="02010600030101010101" pitchFamily="2" charset="-122"/>
              </a:defRPr>
            </a:lvl2pPr>
            <a:lvl3pPr marL="1143000" indent="-228600" defTabSz="1217295">
              <a:defRPr>
                <a:solidFill>
                  <a:schemeClr val="tx1"/>
                </a:solidFill>
                <a:latin typeface="Calibri" panose="020F0502020204030204" charset="0"/>
                <a:ea typeface="宋体" panose="02010600030101010101" pitchFamily="2" charset="-122"/>
              </a:defRPr>
            </a:lvl3pPr>
            <a:lvl4pPr marL="1600200" indent="-228600" defTabSz="1217295">
              <a:defRPr>
                <a:solidFill>
                  <a:schemeClr val="tx1"/>
                </a:solidFill>
                <a:latin typeface="Calibri" panose="020F0502020204030204" charset="0"/>
                <a:ea typeface="宋体" panose="02010600030101010101" pitchFamily="2" charset="-122"/>
              </a:defRPr>
            </a:lvl4pPr>
            <a:lvl5pPr marL="2057400" indent="-228600" defTabSz="1217295">
              <a:defRPr>
                <a:solidFill>
                  <a:schemeClr val="tx1"/>
                </a:solidFill>
                <a:latin typeface="Calibri" panose="020F050202020403020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a:r>
              <a:rPr lang="en-US" sz="3100">
                <a:solidFill>
                  <a:schemeClr val="bg1"/>
                </a:solidFill>
                <a:latin typeface="微软雅黑" panose="020B0503020204020204" charset="-122"/>
              </a:rPr>
              <a:t>4</a:t>
            </a:r>
          </a:p>
        </p:txBody>
      </p:sp>
      <p:sp>
        <p:nvSpPr>
          <p:cNvPr id="10" name="文本框 9"/>
          <p:cNvSpPr txBox="1"/>
          <p:nvPr/>
        </p:nvSpPr>
        <p:spPr>
          <a:xfrm>
            <a:off x="1738630" y="2559050"/>
            <a:ext cx="3940810" cy="646331"/>
          </a:xfrm>
          <a:prstGeom prst="rect">
            <a:avLst/>
          </a:prstGeom>
          <a:noFill/>
        </p:spPr>
        <p:txBody>
          <a:bodyPr wrap="square" rtlCol="0" anchor="t">
            <a:spAutoFit/>
          </a:bodyPr>
          <a:lstStyle/>
          <a:p>
            <a:pPr algn="ct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11" name="文本框 10"/>
          <p:cNvSpPr txBox="1"/>
          <p:nvPr/>
        </p:nvSpPr>
        <p:spPr>
          <a:xfrm>
            <a:off x="2716412" y="2136775"/>
            <a:ext cx="1984508" cy="398780"/>
          </a:xfrm>
          <a:prstGeom prst="rect">
            <a:avLst/>
          </a:prstGeom>
          <a:noFill/>
        </p:spPr>
        <p:txBody>
          <a:bodyPr wrap="square" rtlCol="0">
            <a:spAutoFit/>
          </a:bodyPr>
          <a:lstStyle/>
          <a:p>
            <a:pPr algn="ctr"/>
            <a:r>
              <a:rPr lang="zh-CN" altLang="en-US" sz="2000">
                <a:solidFill>
                  <a:srgbClr val="083B8A"/>
                </a:solidFill>
                <a:latin typeface="方正幼线简体" panose="03000509000000000000" charset="-122"/>
                <a:ea typeface="方正幼线简体" panose="03000509000000000000" charset="-122"/>
              </a:rPr>
              <a:t>在此输入内容</a:t>
            </a:r>
          </a:p>
        </p:txBody>
      </p:sp>
      <p:sp>
        <p:nvSpPr>
          <p:cNvPr id="2" name="文本框 1"/>
          <p:cNvSpPr txBox="1"/>
          <p:nvPr/>
        </p:nvSpPr>
        <p:spPr>
          <a:xfrm>
            <a:off x="6574790" y="2559050"/>
            <a:ext cx="3940810" cy="646331"/>
          </a:xfrm>
          <a:prstGeom prst="rect">
            <a:avLst/>
          </a:prstGeom>
          <a:noFill/>
        </p:spPr>
        <p:txBody>
          <a:bodyPr wrap="square" rtlCol="0" anchor="t">
            <a:spAutoFit/>
          </a:bodyPr>
          <a:lstStyle/>
          <a:p>
            <a:pPr algn="ct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3" name="文本框 2"/>
          <p:cNvSpPr txBox="1"/>
          <p:nvPr/>
        </p:nvSpPr>
        <p:spPr>
          <a:xfrm>
            <a:off x="7552572" y="2136775"/>
            <a:ext cx="1984508" cy="398780"/>
          </a:xfrm>
          <a:prstGeom prst="rect">
            <a:avLst/>
          </a:prstGeom>
          <a:noFill/>
        </p:spPr>
        <p:txBody>
          <a:bodyPr wrap="square" rtlCol="0">
            <a:spAutoFit/>
          </a:bodyPr>
          <a:lstStyle/>
          <a:p>
            <a:pPr algn="ctr"/>
            <a:r>
              <a:rPr lang="zh-CN" altLang="en-US" sz="2000">
                <a:solidFill>
                  <a:srgbClr val="083B8A"/>
                </a:solidFill>
                <a:latin typeface="方正幼线简体" panose="03000509000000000000" charset="-122"/>
                <a:ea typeface="方正幼线简体" panose="03000509000000000000" charset="-122"/>
              </a:rPr>
              <a:t>在此输入内容</a:t>
            </a:r>
          </a:p>
        </p:txBody>
      </p:sp>
      <p:sp>
        <p:nvSpPr>
          <p:cNvPr id="4" name="文本框 3"/>
          <p:cNvSpPr txBox="1"/>
          <p:nvPr/>
        </p:nvSpPr>
        <p:spPr>
          <a:xfrm>
            <a:off x="6574790" y="4824730"/>
            <a:ext cx="3940810" cy="646331"/>
          </a:xfrm>
          <a:prstGeom prst="rect">
            <a:avLst/>
          </a:prstGeom>
          <a:noFill/>
        </p:spPr>
        <p:txBody>
          <a:bodyPr wrap="square" rtlCol="0" anchor="t">
            <a:spAutoFit/>
          </a:bodyPr>
          <a:lstStyle/>
          <a:p>
            <a:pPr algn="ct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5" name="文本框 4"/>
          <p:cNvSpPr txBox="1"/>
          <p:nvPr/>
        </p:nvSpPr>
        <p:spPr>
          <a:xfrm>
            <a:off x="7552572" y="4402455"/>
            <a:ext cx="1984508" cy="398780"/>
          </a:xfrm>
          <a:prstGeom prst="rect">
            <a:avLst/>
          </a:prstGeom>
          <a:noFill/>
        </p:spPr>
        <p:txBody>
          <a:bodyPr wrap="square" rtlCol="0">
            <a:spAutoFit/>
          </a:bodyPr>
          <a:lstStyle/>
          <a:p>
            <a:pPr algn="ctr"/>
            <a:r>
              <a:rPr lang="zh-CN" altLang="en-US" sz="2000">
                <a:solidFill>
                  <a:srgbClr val="083B8A"/>
                </a:solidFill>
                <a:latin typeface="方正幼线简体" panose="03000509000000000000" charset="-122"/>
                <a:ea typeface="方正幼线简体" panose="03000509000000000000" charset="-122"/>
              </a:rPr>
              <a:t>在此输入内容</a:t>
            </a:r>
          </a:p>
        </p:txBody>
      </p:sp>
      <p:sp>
        <p:nvSpPr>
          <p:cNvPr id="6" name="文本框 5"/>
          <p:cNvSpPr txBox="1"/>
          <p:nvPr/>
        </p:nvSpPr>
        <p:spPr>
          <a:xfrm>
            <a:off x="1737995" y="4824730"/>
            <a:ext cx="3940810" cy="646331"/>
          </a:xfrm>
          <a:prstGeom prst="rect">
            <a:avLst/>
          </a:prstGeom>
          <a:noFill/>
        </p:spPr>
        <p:txBody>
          <a:bodyPr wrap="square" rtlCol="0" anchor="t">
            <a:spAutoFit/>
          </a:bodyPr>
          <a:lstStyle/>
          <a:p>
            <a:pPr algn="ct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7" name="文本框 6"/>
          <p:cNvSpPr txBox="1"/>
          <p:nvPr/>
        </p:nvSpPr>
        <p:spPr>
          <a:xfrm>
            <a:off x="2715777" y="4402455"/>
            <a:ext cx="1984508" cy="398780"/>
          </a:xfrm>
          <a:prstGeom prst="rect">
            <a:avLst/>
          </a:prstGeom>
          <a:noFill/>
        </p:spPr>
        <p:txBody>
          <a:bodyPr wrap="square" rtlCol="0">
            <a:spAutoFit/>
          </a:bodyPr>
          <a:lstStyle/>
          <a:p>
            <a:pPr algn="ctr"/>
            <a:r>
              <a:rPr lang="zh-CN" altLang="en-US" sz="2000">
                <a:solidFill>
                  <a:srgbClr val="083B8A"/>
                </a:solidFill>
                <a:latin typeface="方正幼线简体" panose="03000509000000000000" charset="-122"/>
                <a:ea typeface="方正幼线简体" panose="03000509000000000000" charset="-122"/>
              </a:rPr>
              <a:t>在此输入内容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372110" y="1590040"/>
          <a:ext cx="5563870" cy="4173220"/>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p:cNvGrpSpPr/>
          <p:nvPr/>
        </p:nvGrpSpPr>
        <p:grpSpPr>
          <a:xfrm>
            <a:off x="6496685" y="2263140"/>
            <a:ext cx="4947920" cy="2966085"/>
            <a:chOff x="10231" y="3564"/>
            <a:chExt cx="7792" cy="4671"/>
          </a:xfrm>
        </p:grpSpPr>
        <p:sp>
          <p:nvSpPr>
            <p:cNvPr id="3" name="文本框 2"/>
            <p:cNvSpPr txBox="1"/>
            <p:nvPr/>
          </p:nvSpPr>
          <p:spPr>
            <a:xfrm>
              <a:off x="10231" y="4600"/>
              <a:ext cx="7792" cy="3635"/>
            </a:xfrm>
            <a:prstGeom prst="rect">
              <a:avLst/>
            </a:prstGeom>
            <a:noFill/>
          </p:spPr>
          <p:txBody>
            <a:bodyPr wrap="square" rtlCol="0" anchor="t">
              <a:spAutoFit/>
            </a:bodyPr>
            <a:lstStyle/>
            <a:p>
              <a:pPr algn="ctr"/>
              <a:r>
                <a:rPr lang="zh-CN" altLang="en-US" sz="24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输入文本输入文本输入文本输入文本输入文本输入文本输入文本输入文本输入文本输入文本输入文本输入文本输入文本输入文本输入文本输入文本</a:t>
              </a:r>
              <a:endParaRPr lang="en-US" altLang="zh-CN" sz="2400" dirty="0">
                <a:solidFill>
                  <a:srgbClr val="083B8A"/>
                </a:solidFill>
                <a:latin typeface="Arial" panose="020B0604020202020204" pitchFamily="34" charset="0"/>
                <a:cs typeface="Arial" panose="020B0604020202020204" pitchFamily="34" charset="0"/>
                <a:sym typeface="+mn-ea"/>
              </a:endParaRPr>
            </a:p>
            <a:p>
              <a:pPr algn="ctr"/>
              <a:endParaRPr lang="en-US" altLang="zh-CN" sz="2400" dirty="0">
                <a:solidFill>
                  <a:srgbClr val="083B8A"/>
                </a:solidFill>
                <a:latin typeface="Arial" panose="020B0604020202020204" pitchFamily="34" charset="0"/>
                <a:cs typeface="Arial" panose="020B0604020202020204" pitchFamily="34" charset="0"/>
                <a:sym typeface="+mn-ea"/>
              </a:endParaRPr>
            </a:p>
          </p:txBody>
        </p:sp>
        <p:sp>
          <p:nvSpPr>
            <p:cNvPr id="4" name="文本框 3"/>
            <p:cNvSpPr txBox="1"/>
            <p:nvPr/>
          </p:nvSpPr>
          <p:spPr>
            <a:xfrm>
              <a:off x="11748" y="3564"/>
              <a:ext cx="4759" cy="822"/>
            </a:xfrm>
            <a:prstGeom prst="rect">
              <a:avLst/>
            </a:prstGeom>
            <a:noFill/>
          </p:spPr>
          <p:txBody>
            <a:bodyPr wrap="square" rtlCol="0">
              <a:spAutoFit/>
            </a:bodyPr>
            <a:lstStyle/>
            <a:p>
              <a:pPr algn="ctr"/>
              <a:r>
                <a:rPr lang="zh-CN" altLang="en-US" sz="2800">
                  <a:solidFill>
                    <a:srgbClr val="083B8A"/>
                  </a:solidFill>
                  <a:latin typeface="方正幼线简体" panose="03000509000000000000" charset="-122"/>
                  <a:ea typeface="方正幼线简体" panose="03000509000000000000" charset="-122"/>
                </a:rPr>
                <a:t>在此输入内容</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c68d148cd25c5eac83884255267edfc"/>
          <p:cNvPicPr>
            <a:picLocks noChangeAspect="1"/>
          </p:cNvPicPr>
          <p:nvPr/>
        </p:nvPicPr>
        <p:blipFill>
          <a:blip r:embed="rId3"/>
          <a:srcRect l="46468" t="21818" r="10749" b="49394"/>
          <a:stretch>
            <a:fillRect/>
          </a:stretch>
        </p:blipFill>
        <p:spPr>
          <a:xfrm flipV="1">
            <a:off x="-30480" y="-43815"/>
            <a:ext cx="4965065" cy="4678045"/>
          </a:xfrm>
          <a:prstGeom prst="rect">
            <a:avLst/>
          </a:prstGeom>
        </p:spPr>
      </p:pic>
      <p:pic>
        <p:nvPicPr>
          <p:cNvPr id="17" name="图片 16" descr="dc68d148cd25c5eac83884255267edfc"/>
          <p:cNvPicPr>
            <a:picLocks noChangeAspect="1"/>
          </p:cNvPicPr>
          <p:nvPr/>
        </p:nvPicPr>
        <p:blipFill>
          <a:blip r:embed="rId3"/>
          <a:srcRect l="47125" t="21818" r="10749" b="49863"/>
          <a:stretch>
            <a:fillRect/>
          </a:stretch>
        </p:blipFill>
        <p:spPr>
          <a:xfrm flipH="1" flipV="1">
            <a:off x="7345045" y="-5715"/>
            <a:ext cx="4888865" cy="4601845"/>
          </a:xfrm>
          <a:prstGeom prst="rect">
            <a:avLst/>
          </a:prstGeom>
        </p:spPr>
      </p:pic>
      <p:pic>
        <p:nvPicPr>
          <p:cNvPr id="2" name="图片 1" descr="图片1"/>
          <p:cNvPicPr>
            <a:picLocks noChangeAspect="1"/>
          </p:cNvPicPr>
          <p:nvPr/>
        </p:nvPicPr>
        <p:blipFill>
          <a:blip r:embed="rId4"/>
          <a:srcRect b="39400"/>
          <a:stretch>
            <a:fillRect/>
          </a:stretch>
        </p:blipFill>
        <p:spPr>
          <a:xfrm flipV="1">
            <a:off x="2884170" y="-43815"/>
            <a:ext cx="7581265" cy="4359910"/>
          </a:xfrm>
          <a:prstGeom prst="rect">
            <a:avLst/>
          </a:prstGeom>
        </p:spPr>
      </p:pic>
      <p:sp>
        <p:nvSpPr>
          <p:cNvPr id="5" name="文本框 4"/>
          <p:cNvSpPr txBox="1"/>
          <p:nvPr/>
        </p:nvSpPr>
        <p:spPr>
          <a:xfrm>
            <a:off x="5298345" y="5022850"/>
            <a:ext cx="1595310" cy="1015663"/>
          </a:xfrm>
          <a:prstGeom prst="rect">
            <a:avLst/>
          </a:prstGeom>
          <a:noFill/>
        </p:spPr>
        <p:txBody>
          <a:bodyPr wrap="none" rtlCol="0" anchor="t">
            <a:spAutoFit/>
          </a:bodyPr>
          <a:lstStyle/>
          <a:p>
            <a:pPr algn="ctr"/>
            <a:r>
              <a:rPr lang="en-US" altLang="zh-CN" sz="6000" dirty="0" smtClean="0">
                <a:gradFill>
                  <a:gsLst>
                    <a:gs pos="54000">
                      <a:schemeClr val="accent1">
                        <a:lumMod val="75000"/>
                      </a:schemeClr>
                    </a:gs>
                    <a:gs pos="18000">
                      <a:schemeClr val="accent1">
                        <a:lumMod val="75000"/>
                      </a:schemeClr>
                    </a:gs>
                    <a:gs pos="40000">
                      <a:srgbClr val="ADCEEA"/>
                    </a:gs>
                    <a:gs pos="26000">
                      <a:schemeClr val="accent1">
                        <a:lumMod val="60000"/>
                        <a:lumOff val="40000"/>
                      </a:schemeClr>
                    </a:gs>
                    <a:gs pos="6000">
                      <a:schemeClr val="accent1">
                        <a:lumMod val="75000"/>
                      </a:schemeClr>
                    </a:gs>
                    <a:gs pos="74000">
                      <a:srgbClr val="0A6AA4"/>
                    </a:gs>
                    <a:gs pos="83000">
                      <a:srgbClr val="083B8A"/>
                    </a:gs>
                    <a:gs pos="100000">
                      <a:srgbClr val="082C5E"/>
                    </a:gs>
                  </a:gsLst>
                  <a:lin ang="1800000" scaled="0"/>
                </a:gradFill>
                <a:latin typeface="方正幼线简体" panose="03000509000000000000" charset="-122"/>
                <a:ea typeface="方正幼线简体" panose="03000509000000000000" charset="-122"/>
                <a:sym typeface="+mn-ea"/>
              </a:rPr>
              <a:t>201X</a:t>
            </a:r>
            <a:endParaRPr lang="en-US" altLang="zh-CN" sz="6000" dirty="0">
              <a:gradFill>
                <a:gsLst>
                  <a:gs pos="54000">
                    <a:schemeClr val="accent1">
                      <a:lumMod val="75000"/>
                    </a:schemeClr>
                  </a:gs>
                  <a:gs pos="18000">
                    <a:schemeClr val="accent1">
                      <a:lumMod val="75000"/>
                    </a:schemeClr>
                  </a:gs>
                  <a:gs pos="40000">
                    <a:srgbClr val="ADCEEA"/>
                  </a:gs>
                  <a:gs pos="26000">
                    <a:schemeClr val="accent1">
                      <a:lumMod val="60000"/>
                      <a:lumOff val="40000"/>
                    </a:schemeClr>
                  </a:gs>
                  <a:gs pos="6000">
                    <a:schemeClr val="accent1">
                      <a:lumMod val="75000"/>
                    </a:schemeClr>
                  </a:gs>
                  <a:gs pos="74000">
                    <a:srgbClr val="0A6AA4"/>
                  </a:gs>
                  <a:gs pos="83000">
                    <a:srgbClr val="083B8A"/>
                  </a:gs>
                  <a:gs pos="100000">
                    <a:srgbClr val="082C5E"/>
                  </a:gs>
                </a:gsLst>
                <a:lin ang="1800000" scaled="0"/>
              </a:gradFill>
              <a:latin typeface="方正幼线简体" panose="03000509000000000000" charset="-122"/>
              <a:ea typeface="方正幼线简体" panose="03000509000000000000" charset="-122"/>
              <a:sym typeface="+mn-ea"/>
            </a:endParaRPr>
          </a:p>
        </p:txBody>
      </p:sp>
      <p:sp>
        <p:nvSpPr>
          <p:cNvPr id="6" name="文本框 5"/>
          <p:cNvSpPr txBox="1"/>
          <p:nvPr/>
        </p:nvSpPr>
        <p:spPr>
          <a:xfrm>
            <a:off x="4480560" y="4008120"/>
            <a:ext cx="3230880" cy="1014730"/>
          </a:xfrm>
          <a:prstGeom prst="rect">
            <a:avLst/>
          </a:prstGeom>
          <a:noFill/>
        </p:spPr>
        <p:txBody>
          <a:bodyPr wrap="none" rtlCol="0" anchor="t">
            <a:spAutoFit/>
          </a:bodyPr>
          <a:lstStyle/>
          <a:p>
            <a:pPr algn="ctr"/>
            <a:r>
              <a:rPr lang="zh-CN" altLang="en-US" sz="6000">
                <a:gradFill>
                  <a:gsLst>
                    <a:gs pos="54000">
                      <a:schemeClr val="accent1">
                        <a:lumMod val="75000"/>
                      </a:schemeClr>
                    </a:gs>
                    <a:gs pos="18000">
                      <a:schemeClr val="accent1">
                        <a:lumMod val="75000"/>
                      </a:schemeClr>
                    </a:gs>
                    <a:gs pos="40000">
                      <a:srgbClr val="ADCEEA"/>
                    </a:gs>
                    <a:gs pos="26000">
                      <a:schemeClr val="accent1">
                        <a:lumMod val="60000"/>
                        <a:lumOff val="40000"/>
                      </a:schemeClr>
                    </a:gs>
                    <a:gs pos="6000">
                      <a:schemeClr val="accent1">
                        <a:lumMod val="75000"/>
                      </a:schemeClr>
                    </a:gs>
                    <a:gs pos="74000">
                      <a:srgbClr val="0A6AA4"/>
                    </a:gs>
                    <a:gs pos="83000">
                      <a:srgbClr val="083B8A"/>
                    </a:gs>
                    <a:gs pos="100000">
                      <a:srgbClr val="082C5E"/>
                    </a:gs>
                  </a:gsLst>
                  <a:lin ang="1800000" scaled="0"/>
                </a:gradFill>
                <a:latin typeface="方正幼线简体" panose="03000509000000000000" charset="-122"/>
                <a:ea typeface="方正幼线简体" panose="03000509000000000000" charset="-122"/>
                <a:sym typeface="+mn-ea"/>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dc68d148cd25c5eac83884255267edfc"/>
          <p:cNvPicPr>
            <a:picLocks noChangeAspect="1"/>
          </p:cNvPicPr>
          <p:nvPr/>
        </p:nvPicPr>
        <p:blipFill>
          <a:blip r:embed="rId3"/>
          <a:srcRect l="43842" t="22943" r="13375" b="48081"/>
          <a:stretch>
            <a:fillRect/>
          </a:stretch>
        </p:blipFill>
        <p:spPr>
          <a:xfrm rot="16200000" flipH="1">
            <a:off x="7376160" y="130810"/>
            <a:ext cx="4965065" cy="4708525"/>
          </a:xfrm>
          <a:prstGeom prst="rect">
            <a:avLst/>
          </a:prstGeom>
        </p:spPr>
      </p:pic>
      <p:sp>
        <p:nvSpPr>
          <p:cNvPr id="12" name="文本框 11"/>
          <p:cNvSpPr txBox="1"/>
          <p:nvPr/>
        </p:nvSpPr>
        <p:spPr>
          <a:xfrm>
            <a:off x="520700" y="675005"/>
            <a:ext cx="3123565" cy="1106805"/>
          </a:xfrm>
          <a:prstGeom prst="rect">
            <a:avLst/>
          </a:prstGeom>
          <a:noFill/>
        </p:spPr>
        <p:txBody>
          <a:bodyPr wrap="square" rtlCol="0">
            <a:spAutoFit/>
          </a:bodyPr>
          <a:lstStyle/>
          <a:p>
            <a:pPr algn="ctr"/>
            <a:r>
              <a:rPr lang="zh-CN" altLang="en-US" sz="6600">
                <a:gradFill>
                  <a:gsLst>
                    <a:gs pos="54000">
                      <a:schemeClr val="accent1">
                        <a:lumMod val="75000"/>
                      </a:schemeClr>
                    </a:gs>
                    <a:gs pos="18000">
                      <a:schemeClr val="accent1">
                        <a:lumMod val="75000"/>
                      </a:schemeClr>
                    </a:gs>
                    <a:gs pos="40000">
                      <a:srgbClr val="ADCEEA"/>
                    </a:gs>
                    <a:gs pos="26000">
                      <a:schemeClr val="accent1">
                        <a:lumMod val="60000"/>
                        <a:lumOff val="40000"/>
                      </a:schemeClr>
                    </a:gs>
                    <a:gs pos="6000">
                      <a:schemeClr val="accent1">
                        <a:lumMod val="75000"/>
                      </a:schemeClr>
                    </a:gs>
                    <a:gs pos="74000">
                      <a:srgbClr val="0A6AA4"/>
                    </a:gs>
                    <a:gs pos="83000">
                      <a:srgbClr val="083B8A"/>
                    </a:gs>
                    <a:gs pos="100000">
                      <a:srgbClr val="082C5E"/>
                    </a:gs>
                  </a:gsLst>
                  <a:lin ang="1800000" scaled="0"/>
                </a:gradFill>
                <a:latin typeface="方正幼线简体" panose="03000509000000000000" charset="-122"/>
                <a:ea typeface="方正幼线简体" panose="03000509000000000000" charset="-122"/>
              </a:rPr>
              <a:t>目录</a:t>
            </a:r>
          </a:p>
        </p:txBody>
      </p:sp>
      <p:sp>
        <p:nvSpPr>
          <p:cNvPr id="6" name="文本框 5"/>
          <p:cNvSpPr txBox="1"/>
          <p:nvPr/>
        </p:nvSpPr>
        <p:spPr>
          <a:xfrm>
            <a:off x="2313940" y="2630170"/>
            <a:ext cx="1278255" cy="583565"/>
          </a:xfrm>
          <a:prstGeom prst="rect">
            <a:avLst/>
          </a:prstGeom>
          <a:noFill/>
        </p:spPr>
        <p:txBody>
          <a:bodyPr wrap="square" rtlCol="0">
            <a:spAutoFit/>
          </a:bodyPr>
          <a:lstStyle/>
          <a:p>
            <a:r>
              <a:rPr lang="en-US" altLang="zh-CN" sz="3200">
                <a:solidFill>
                  <a:srgbClr val="0A6AA4"/>
                </a:solidFill>
                <a:latin typeface="方正姚体" panose="02010601030101010101" charset="-122"/>
                <a:ea typeface="方正姚体" panose="02010601030101010101" charset="-122"/>
              </a:rPr>
              <a:t>part 1</a:t>
            </a:r>
          </a:p>
        </p:txBody>
      </p:sp>
      <p:sp>
        <p:nvSpPr>
          <p:cNvPr id="7" name="文本框 6"/>
          <p:cNvSpPr txBox="1"/>
          <p:nvPr/>
        </p:nvSpPr>
        <p:spPr>
          <a:xfrm>
            <a:off x="3307080" y="2691765"/>
            <a:ext cx="3444240" cy="521970"/>
          </a:xfrm>
          <a:prstGeom prst="rect">
            <a:avLst/>
          </a:prstGeom>
          <a:noFill/>
        </p:spPr>
        <p:txBody>
          <a:bodyPr wrap="square" rtlCol="0">
            <a:spAutoFit/>
          </a:bodyPr>
          <a:lstStyle/>
          <a:p>
            <a:r>
              <a:rPr lang="zh-CN" altLang="en-US" sz="2800">
                <a:solidFill>
                  <a:srgbClr val="0A6AA4"/>
                </a:solidFill>
                <a:latin typeface="方正幼线简体" panose="03000509000000000000" charset="-122"/>
                <a:ea typeface="方正幼线简体" panose="03000509000000000000" charset="-122"/>
              </a:rPr>
              <a:t>在此输入标题</a:t>
            </a:r>
          </a:p>
        </p:txBody>
      </p:sp>
      <p:sp>
        <p:nvSpPr>
          <p:cNvPr id="8" name="文本框 7"/>
          <p:cNvSpPr txBox="1"/>
          <p:nvPr/>
        </p:nvSpPr>
        <p:spPr>
          <a:xfrm>
            <a:off x="3591560" y="3649980"/>
            <a:ext cx="1200785" cy="583565"/>
          </a:xfrm>
          <a:prstGeom prst="rect">
            <a:avLst/>
          </a:prstGeom>
          <a:noFill/>
        </p:spPr>
        <p:txBody>
          <a:bodyPr wrap="square" rtlCol="0">
            <a:spAutoFit/>
          </a:bodyPr>
          <a:lstStyle/>
          <a:p>
            <a:r>
              <a:rPr lang="en-US" altLang="zh-CN" sz="3200">
                <a:solidFill>
                  <a:srgbClr val="0A6AA4"/>
                </a:solidFill>
                <a:latin typeface="方正姚体" panose="02010601030101010101" charset="-122"/>
                <a:ea typeface="方正姚体" panose="02010601030101010101" charset="-122"/>
              </a:rPr>
              <a:t>part 2</a:t>
            </a:r>
          </a:p>
        </p:txBody>
      </p:sp>
      <p:sp>
        <p:nvSpPr>
          <p:cNvPr id="9" name="文本框 8"/>
          <p:cNvSpPr txBox="1"/>
          <p:nvPr/>
        </p:nvSpPr>
        <p:spPr>
          <a:xfrm>
            <a:off x="4584700" y="3711575"/>
            <a:ext cx="3444240" cy="521970"/>
          </a:xfrm>
          <a:prstGeom prst="rect">
            <a:avLst/>
          </a:prstGeom>
          <a:noFill/>
        </p:spPr>
        <p:txBody>
          <a:bodyPr wrap="square" rtlCol="0">
            <a:spAutoFit/>
          </a:bodyPr>
          <a:lstStyle/>
          <a:p>
            <a:r>
              <a:rPr lang="zh-CN" altLang="en-US" sz="2800">
                <a:solidFill>
                  <a:srgbClr val="0A6AA4"/>
                </a:solidFill>
                <a:latin typeface="方正幼线简体" panose="03000509000000000000" charset="-122"/>
                <a:ea typeface="方正幼线简体" panose="03000509000000000000" charset="-122"/>
              </a:rPr>
              <a:t>在此输入标题</a:t>
            </a:r>
          </a:p>
        </p:txBody>
      </p:sp>
      <p:sp>
        <p:nvSpPr>
          <p:cNvPr id="10" name="文本框 9"/>
          <p:cNvSpPr txBox="1"/>
          <p:nvPr/>
        </p:nvSpPr>
        <p:spPr>
          <a:xfrm>
            <a:off x="2313940" y="4618355"/>
            <a:ext cx="1381760" cy="583565"/>
          </a:xfrm>
          <a:prstGeom prst="rect">
            <a:avLst/>
          </a:prstGeom>
          <a:noFill/>
        </p:spPr>
        <p:txBody>
          <a:bodyPr wrap="square" rtlCol="0">
            <a:spAutoFit/>
          </a:bodyPr>
          <a:lstStyle/>
          <a:p>
            <a:r>
              <a:rPr lang="en-US" altLang="zh-CN" sz="3200">
                <a:solidFill>
                  <a:srgbClr val="0A6AA4"/>
                </a:solidFill>
                <a:latin typeface="方正姚体" panose="02010601030101010101" charset="-122"/>
                <a:ea typeface="方正姚体" panose="02010601030101010101" charset="-122"/>
              </a:rPr>
              <a:t>part 3</a:t>
            </a:r>
          </a:p>
        </p:txBody>
      </p:sp>
      <p:sp>
        <p:nvSpPr>
          <p:cNvPr id="11" name="文本框 10"/>
          <p:cNvSpPr txBox="1"/>
          <p:nvPr/>
        </p:nvSpPr>
        <p:spPr>
          <a:xfrm>
            <a:off x="3307080" y="4679950"/>
            <a:ext cx="3444240" cy="521970"/>
          </a:xfrm>
          <a:prstGeom prst="rect">
            <a:avLst/>
          </a:prstGeom>
          <a:noFill/>
        </p:spPr>
        <p:txBody>
          <a:bodyPr wrap="square" rtlCol="0">
            <a:spAutoFit/>
          </a:bodyPr>
          <a:lstStyle/>
          <a:p>
            <a:r>
              <a:rPr lang="zh-CN" altLang="en-US" sz="2800">
                <a:solidFill>
                  <a:srgbClr val="0A6AA4"/>
                </a:solidFill>
                <a:latin typeface="方正幼线简体" panose="03000509000000000000" charset="-122"/>
                <a:ea typeface="方正幼线简体" panose="03000509000000000000" charset="-122"/>
              </a:rPr>
              <a:t>在此输入标题</a:t>
            </a:r>
          </a:p>
        </p:txBody>
      </p:sp>
      <p:sp>
        <p:nvSpPr>
          <p:cNvPr id="13" name="文本框 12"/>
          <p:cNvSpPr txBox="1"/>
          <p:nvPr/>
        </p:nvSpPr>
        <p:spPr>
          <a:xfrm>
            <a:off x="3695065" y="5648960"/>
            <a:ext cx="1264285" cy="583565"/>
          </a:xfrm>
          <a:prstGeom prst="rect">
            <a:avLst/>
          </a:prstGeom>
          <a:noFill/>
        </p:spPr>
        <p:txBody>
          <a:bodyPr wrap="square" rtlCol="0">
            <a:spAutoFit/>
          </a:bodyPr>
          <a:lstStyle/>
          <a:p>
            <a:r>
              <a:rPr lang="en-US" altLang="zh-CN" sz="3200">
                <a:solidFill>
                  <a:srgbClr val="0A6AA4"/>
                </a:solidFill>
                <a:latin typeface="方正姚体" panose="02010601030101010101" charset="-122"/>
                <a:ea typeface="方正姚体" panose="02010601030101010101" charset="-122"/>
              </a:rPr>
              <a:t>part 4</a:t>
            </a:r>
          </a:p>
        </p:txBody>
      </p:sp>
      <p:sp>
        <p:nvSpPr>
          <p:cNvPr id="14" name="文本框 13"/>
          <p:cNvSpPr txBox="1"/>
          <p:nvPr/>
        </p:nvSpPr>
        <p:spPr>
          <a:xfrm>
            <a:off x="4688205" y="5710555"/>
            <a:ext cx="3444240" cy="521970"/>
          </a:xfrm>
          <a:prstGeom prst="rect">
            <a:avLst/>
          </a:prstGeom>
          <a:noFill/>
        </p:spPr>
        <p:txBody>
          <a:bodyPr wrap="square" rtlCol="0">
            <a:spAutoFit/>
          </a:bodyPr>
          <a:lstStyle/>
          <a:p>
            <a:r>
              <a:rPr lang="zh-CN" altLang="en-US" sz="2800">
                <a:solidFill>
                  <a:srgbClr val="0A6AA4"/>
                </a:solidFill>
                <a:latin typeface="方正幼线简体" panose="03000509000000000000" charset="-122"/>
                <a:ea typeface="方正幼线简体" panose="03000509000000000000" charset="-122"/>
              </a:rPr>
              <a:t>在此输入标题</a:t>
            </a:r>
          </a:p>
        </p:txBody>
      </p:sp>
      <p:sp>
        <p:nvSpPr>
          <p:cNvPr id="15" name="菱形 14"/>
          <p:cNvSpPr/>
          <p:nvPr/>
        </p:nvSpPr>
        <p:spPr>
          <a:xfrm>
            <a:off x="1503045" y="2691765"/>
            <a:ext cx="579120" cy="579120"/>
          </a:xfrm>
          <a:prstGeom prst="diamond">
            <a:avLst/>
          </a:prstGeom>
          <a:solidFill>
            <a:srgbClr val="083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2831465" y="3711575"/>
            <a:ext cx="579120" cy="579120"/>
          </a:xfrm>
          <a:prstGeom prst="diamond">
            <a:avLst/>
          </a:prstGeom>
          <a:solidFill>
            <a:srgbClr val="083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1503045" y="4679950"/>
            <a:ext cx="579120" cy="579120"/>
          </a:xfrm>
          <a:prstGeom prst="diamond">
            <a:avLst/>
          </a:prstGeom>
          <a:solidFill>
            <a:srgbClr val="083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2856865" y="5710555"/>
            <a:ext cx="579120" cy="579120"/>
          </a:xfrm>
          <a:prstGeom prst="diamond">
            <a:avLst/>
          </a:prstGeom>
          <a:solidFill>
            <a:srgbClr val="083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c68d148cd25c5eac83884255267edfc"/>
          <p:cNvPicPr>
            <a:picLocks noChangeAspect="1"/>
          </p:cNvPicPr>
          <p:nvPr/>
        </p:nvPicPr>
        <p:blipFill>
          <a:blip r:embed="rId3"/>
          <a:srcRect l="46468" t="21818" r="10749" b="49394"/>
          <a:stretch>
            <a:fillRect/>
          </a:stretch>
        </p:blipFill>
        <p:spPr>
          <a:xfrm>
            <a:off x="-30480" y="2188210"/>
            <a:ext cx="4965065" cy="4678045"/>
          </a:xfrm>
          <a:prstGeom prst="rect">
            <a:avLst/>
          </a:prstGeom>
        </p:spPr>
      </p:pic>
      <p:pic>
        <p:nvPicPr>
          <p:cNvPr id="17" name="图片 16" descr="dc68d148cd25c5eac83884255267edfc"/>
          <p:cNvPicPr>
            <a:picLocks noChangeAspect="1"/>
          </p:cNvPicPr>
          <p:nvPr/>
        </p:nvPicPr>
        <p:blipFill>
          <a:blip r:embed="rId3"/>
          <a:srcRect l="47125" t="21818" r="10749" b="49863"/>
          <a:stretch>
            <a:fillRect/>
          </a:stretch>
        </p:blipFill>
        <p:spPr>
          <a:xfrm flipH="1">
            <a:off x="7345045" y="2257425"/>
            <a:ext cx="4888865" cy="4601845"/>
          </a:xfrm>
          <a:prstGeom prst="rect">
            <a:avLst/>
          </a:prstGeom>
        </p:spPr>
      </p:pic>
      <p:sp>
        <p:nvSpPr>
          <p:cNvPr id="6" name="文本框 5"/>
          <p:cNvSpPr txBox="1"/>
          <p:nvPr/>
        </p:nvSpPr>
        <p:spPr>
          <a:xfrm>
            <a:off x="4721860" y="2195830"/>
            <a:ext cx="1278890" cy="583565"/>
          </a:xfrm>
          <a:prstGeom prst="rect">
            <a:avLst/>
          </a:prstGeom>
          <a:noFill/>
        </p:spPr>
        <p:txBody>
          <a:bodyPr wrap="square" rtlCol="0">
            <a:spAutoFit/>
          </a:bodyPr>
          <a:lstStyle/>
          <a:p>
            <a:r>
              <a:rPr lang="en-US" altLang="zh-CN" sz="3200">
                <a:solidFill>
                  <a:srgbClr val="0A6AA4"/>
                </a:solidFill>
                <a:latin typeface="方正姚体" panose="02010601030101010101" charset="-122"/>
                <a:ea typeface="方正姚体" panose="02010601030101010101" charset="-122"/>
              </a:rPr>
              <a:t>part 1</a:t>
            </a:r>
          </a:p>
        </p:txBody>
      </p:sp>
      <p:sp>
        <p:nvSpPr>
          <p:cNvPr id="7" name="文本框 6"/>
          <p:cNvSpPr txBox="1"/>
          <p:nvPr/>
        </p:nvSpPr>
        <p:spPr>
          <a:xfrm>
            <a:off x="5715000" y="2257425"/>
            <a:ext cx="3444240" cy="521970"/>
          </a:xfrm>
          <a:prstGeom prst="rect">
            <a:avLst/>
          </a:prstGeom>
          <a:noFill/>
        </p:spPr>
        <p:txBody>
          <a:bodyPr wrap="square" rtlCol="0">
            <a:spAutoFit/>
          </a:bodyPr>
          <a:lstStyle/>
          <a:p>
            <a:r>
              <a:rPr lang="zh-CN" altLang="en-US" sz="2800">
                <a:solidFill>
                  <a:srgbClr val="0A6AA4"/>
                </a:solidFill>
                <a:latin typeface="方正幼线简体" panose="03000509000000000000" charset="-122"/>
                <a:ea typeface="方正幼线简体" panose="03000509000000000000" charset="-122"/>
              </a:rPr>
              <a:t>在此输入标题</a:t>
            </a:r>
          </a:p>
        </p:txBody>
      </p:sp>
      <p:sp>
        <p:nvSpPr>
          <p:cNvPr id="15" name="菱形 14"/>
          <p:cNvSpPr/>
          <p:nvPr/>
        </p:nvSpPr>
        <p:spPr>
          <a:xfrm>
            <a:off x="3910965" y="2257425"/>
            <a:ext cx="579120" cy="579120"/>
          </a:xfrm>
          <a:prstGeom prst="diamond">
            <a:avLst/>
          </a:prstGeom>
          <a:solidFill>
            <a:srgbClr val="083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片1"/>
          <p:cNvPicPr>
            <a:picLocks noChangeAspect="1"/>
          </p:cNvPicPr>
          <p:nvPr/>
        </p:nvPicPr>
        <p:blipFill>
          <a:blip r:embed="rId4"/>
          <a:srcRect b="39400"/>
          <a:stretch>
            <a:fillRect/>
          </a:stretch>
        </p:blipFill>
        <p:spPr>
          <a:xfrm>
            <a:off x="2884170" y="2546985"/>
            <a:ext cx="7581265" cy="43599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6d9cf9c1791dff6a993c1a768a65723"/>
          <p:cNvPicPr>
            <a:picLocks noChangeAspect="1"/>
          </p:cNvPicPr>
          <p:nvPr/>
        </p:nvPicPr>
        <p:blipFill>
          <a:blip r:embed="rId3"/>
          <a:stretch>
            <a:fillRect/>
          </a:stretch>
        </p:blipFill>
        <p:spPr>
          <a:xfrm>
            <a:off x="6821170" y="908685"/>
            <a:ext cx="5041265" cy="5041265"/>
          </a:xfrm>
          <a:prstGeom prst="rect">
            <a:avLst/>
          </a:prstGeom>
        </p:spPr>
      </p:pic>
      <p:cxnSp>
        <p:nvCxnSpPr>
          <p:cNvPr id="3" name="直接连接符 2"/>
          <p:cNvCxnSpPr/>
          <p:nvPr/>
        </p:nvCxnSpPr>
        <p:spPr>
          <a:xfrm>
            <a:off x="7421880" y="541020"/>
            <a:ext cx="0" cy="5775960"/>
          </a:xfrm>
          <a:prstGeom prst="line">
            <a:avLst/>
          </a:prstGeom>
          <a:ln w="12700" cmpd="sng">
            <a:solidFill>
              <a:schemeClr val="accent1">
                <a:shade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73480" y="1394460"/>
            <a:ext cx="731520" cy="731520"/>
          </a:xfrm>
          <a:prstGeom prst="ellipse">
            <a:avLst/>
          </a:prstGeom>
          <a:solidFill>
            <a:srgbClr val="04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a:t>1</a:t>
            </a:r>
          </a:p>
        </p:txBody>
      </p:sp>
      <p:sp>
        <p:nvSpPr>
          <p:cNvPr id="6" name="椭圆 5"/>
          <p:cNvSpPr/>
          <p:nvPr/>
        </p:nvSpPr>
        <p:spPr>
          <a:xfrm>
            <a:off x="1173480" y="3155315"/>
            <a:ext cx="731520" cy="731520"/>
          </a:xfrm>
          <a:prstGeom prst="ellipse">
            <a:avLst/>
          </a:prstGeom>
          <a:solidFill>
            <a:srgbClr val="04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a:t>2</a:t>
            </a:r>
          </a:p>
        </p:txBody>
      </p:sp>
      <p:sp>
        <p:nvSpPr>
          <p:cNvPr id="7" name="椭圆 6"/>
          <p:cNvSpPr/>
          <p:nvPr/>
        </p:nvSpPr>
        <p:spPr>
          <a:xfrm>
            <a:off x="1173480" y="4928870"/>
            <a:ext cx="731520" cy="731520"/>
          </a:xfrm>
          <a:prstGeom prst="ellipse">
            <a:avLst/>
          </a:prstGeom>
          <a:solidFill>
            <a:srgbClr val="046F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a:t>3</a:t>
            </a:r>
          </a:p>
        </p:txBody>
      </p:sp>
      <p:grpSp>
        <p:nvGrpSpPr>
          <p:cNvPr id="10" name="组合 9"/>
          <p:cNvGrpSpPr/>
          <p:nvPr/>
        </p:nvGrpSpPr>
        <p:grpSpPr>
          <a:xfrm>
            <a:off x="2020570" y="916940"/>
            <a:ext cx="4373245" cy="1134745"/>
            <a:chOff x="5846" y="4341"/>
            <a:chExt cx="6887" cy="1787"/>
          </a:xfrm>
        </p:grpSpPr>
        <p:sp>
          <p:nvSpPr>
            <p:cNvPr id="8" name="文本框 7"/>
            <p:cNvSpPr txBox="1"/>
            <p:nvPr/>
          </p:nvSpPr>
          <p:spPr>
            <a:xfrm>
              <a:off x="5846" y="5110"/>
              <a:ext cx="6887" cy="1018"/>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9" name="文本框 8"/>
            <p:cNvSpPr txBox="1"/>
            <p:nvPr/>
          </p:nvSpPr>
          <p:spPr>
            <a:xfrm>
              <a:off x="5846" y="4341"/>
              <a:ext cx="3072" cy="628"/>
            </a:xfrm>
            <a:prstGeom prst="rect">
              <a:avLst/>
            </a:prstGeom>
            <a:noFill/>
          </p:spPr>
          <p:txBody>
            <a:bodyPr wrap="square" rtlCol="0">
              <a:spAutoFit/>
            </a:bodyPr>
            <a:lstStyle/>
            <a:p>
              <a:r>
                <a:rPr lang="zh-CN" altLang="en-US" sz="2000">
                  <a:solidFill>
                    <a:srgbClr val="083B8A"/>
                  </a:solidFill>
                  <a:latin typeface="方正幼线简体" panose="03000509000000000000" charset="-122"/>
                  <a:ea typeface="方正幼线简体" panose="03000509000000000000" charset="-122"/>
                  <a:sym typeface="+mn-ea"/>
                </a:rPr>
                <a:t>在此输入内容</a:t>
              </a:r>
              <a:endParaRPr lang="zh-CN" altLang="en-US" sz="2000">
                <a:solidFill>
                  <a:srgbClr val="083B8A"/>
                </a:solidFill>
                <a:latin typeface="方正幼线简体" panose="03000509000000000000" charset="-122"/>
                <a:ea typeface="方正幼线简体" panose="03000509000000000000" charset="-122"/>
              </a:endParaRPr>
            </a:p>
          </p:txBody>
        </p:sp>
      </p:grpSp>
      <p:grpSp>
        <p:nvGrpSpPr>
          <p:cNvPr id="11" name="组合 10"/>
          <p:cNvGrpSpPr/>
          <p:nvPr/>
        </p:nvGrpSpPr>
        <p:grpSpPr>
          <a:xfrm>
            <a:off x="2020570" y="2724150"/>
            <a:ext cx="4373245" cy="1134745"/>
            <a:chOff x="5846" y="4341"/>
            <a:chExt cx="6887" cy="1787"/>
          </a:xfrm>
        </p:grpSpPr>
        <p:sp>
          <p:nvSpPr>
            <p:cNvPr id="12" name="文本框 11"/>
            <p:cNvSpPr txBox="1"/>
            <p:nvPr/>
          </p:nvSpPr>
          <p:spPr>
            <a:xfrm>
              <a:off x="5846" y="5110"/>
              <a:ext cx="6887" cy="1018"/>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13" name="文本框 12"/>
            <p:cNvSpPr txBox="1"/>
            <p:nvPr/>
          </p:nvSpPr>
          <p:spPr>
            <a:xfrm>
              <a:off x="5846" y="4341"/>
              <a:ext cx="3072" cy="628"/>
            </a:xfrm>
            <a:prstGeom prst="rect">
              <a:avLst/>
            </a:prstGeom>
            <a:noFill/>
          </p:spPr>
          <p:txBody>
            <a:bodyPr wrap="square" rtlCol="0">
              <a:spAutoFit/>
            </a:bodyPr>
            <a:lstStyle/>
            <a:p>
              <a:r>
                <a:rPr lang="zh-CN" altLang="en-US" sz="2000">
                  <a:solidFill>
                    <a:srgbClr val="083B8A"/>
                  </a:solidFill>
                  <a:latin typeface="方正幼线简体" panose="03000509000000000000" charset="-122"/>
                  <a:ea typeface="方正幼线简体" panose="03000509000000000000" charset="-122"/>
                </a:rPr>
                <a:t>在此输入内容</a:t>
              </a:r>
            </a:p>
          </p:txBody>
        </p:sp>
      </p:grpSp>
      <p:grpSp>
        <p:nvGrpSpPr>
          <p:cNvPr id="14" name="组合 13"/>
          <p:cNvGrpSpPr/>
          <p:nvPr/>
        </p:nvGrpSpPr>
        <p:grpSpPr>
          <a:xfrm>
            <a:off x="2020570" y="4539615"/>
            <a:ext cx="4373245" cy="1134745"/>
            <a:chOff x="5846" y="4341"/>
            <a:chExt cx="6887" cy="1787"/>
          </a:xfrm>
        </p:grpSpPr>
        <p:sp>
          <p:nvSpPr>
            <p:cNvPr id="15" name="文本框 14"/>
            <p:cNvSpPr txBox="1"/>
            <p:nvPr/>
          </p:nvSpPr>
          <p:spPr>
            <a:xfrm>
              <a:off x="5846" y="5110"/>
              <a:ext cx="6887" cy="1018"/>
            </a:xfrm>
            <a:prstGeom prst="rect">
              <a:avLst/>
            </a:prstGeom>
            <a:noFill/>
          </p:spPr>
          <p:txBody>
            <a:bodyPr wrap="square" rtlCol="0" anchor="t">
              <a:spAutoFit/>
            </a:bodyPr>
            <a:lstStyle/>
            <a:p>
              <a:pPr algn="l"/>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16" name="文本框 15"/>
            <p:cNvSpPr txBox="1"/>
            <p:nvPr/>
          </p:nvSpPr>
          <p:spPr>
            <a:xfrm>
              <a:off x="5846" y="4341"/>
              <a:ext cx="3072" cy="628"/>
            </a:xfrm>
            <a:prstGeom prst="rect">
              <a:avLst/>
            </a:prstGeom>
            <a:noFill/>
          </p:spPr>
          <p:txBody>
            <a:bodyPr wrap="square" rtlCol="0">
              <a:spAutoFit/>
            </a:bodyPr>
            <a:lstStyle/>
            <a:p>
              <a:r>
                <a:rPr lang="zh-CN" altLang="en-US" sz="2000">
                  <a:solidFill>
                    <a:srgbClr val="083B8A"/>
                  </a:solidFill>
                  <a:latin typeface="方正幼线简体" panose="03000509000000000000" charset="-122"/>
                  <a:ea typeface="方正幼线简体" panose="03000509000000000000" charset="-122"/>
                </a:rPr>
                <a:t>在此输入内容</a:t>
              </a:r>
            </a:p>
          </p:txBody>
        </p:sp>
      </p:grpSp>
      <p:pic>
        <p:nvPicPr>
          <p:cNvPr id="17" name="图片 16" descr="d6d9cf9c1791dff6a993c1a768a65723"/>
          <p:cNvPicPr>
            <a:picLocks noChangeAspect="1"/>
          </p:cNvPicPr>
          <p:nvPr/>
        </p:nvPicPr>
        <p:blipFill>
          <a:blip r:embed="rId3"/>
          <a:srcRect l="28719" r="40622" b="72528"/>
          <a:stretch>
            <a:fillRect/>
          </a:stretch>
        </p:blipFill>
        <p:spPr>
          <a:xfrm rot="6300000">
            <a:off x="8890" y="-45720"/>
            <a:ext cx="1545590" cy="1384935"/>
          </a:xfrm>
          <a:prstGeom prst="rect">
            <a:avLst/>
          </a:prstGeom>
        </p:spPr>
      </p:pic>
      <p:sp>
        <p:nvSpPr>
          <p:cNvPr id="18" name="文本框 17"/>
          <p:cNvSpPr txBox="1"/>
          <p:nvPr/>
        </p:nvSpPr>
        <p:spPr>
          <a:xfrm>
            <a:off x="1173480" y="247015"/>
            <a:ext cx="2316480" cy="521970"/>
          </a:xfrm>
          <a:prstGeom prst="rect">
            <a:avLst/>
          </a:prstGeom>
          <a:noFill/>
        </p:spPr>
        <p:txBody>
          <a:bodyPr wrap="none" rtlCol="0" anchor="t">
            <a:spAutoFit/>
          </a:bodyPr>
          <a:lstStyle/>
          <a:p>
            <a:r>
              <a:rPr lang="zh-CN" altLang="en-US" sz="2800">
                <a:solidFill>
                  <a:srgbClr val="083B8A"/>
                </a:solidFill>
                <a:latin typeface="方正幼线简体" panose="03000509000000000000" charset="-122"/>
                <a:ea typeface="方正幼线简体" panose="03000509000000000000" charset="-122"/>
                <a:sym typeface="+mn-ea"/>
              </a:rPr>
              <a:t>在此输入标题</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1"/>
          <p:cNvGrpSpPr/>
          <p:nvPr/>
        </p:nvGrpSpPr>
        <p:grpSpPr>
          <a:xfrm>
            <a:off x="1493666" y="1607390"/>
            <a:ext cx="1927702" cy="1927450"/>
            <a:chOff x="1119258" y="2257147"/>
            <a:chExt cx="1868076" cy="1868076"/>
          </a:xfrm>
          <a:solidFill>
            <a:srgbClr val="046FAC"/>
          </a:solidFill>
        </p:grpSpPr>
        <p:sp>
          <p:nvSpPr>
            <p:cNvPr id="4" name="Oval 5"/>
            <p:cNvSpPr>
              <a:spLocks noChangeArrowheads="1"/>
            </p:cNvSpPr>
            <p:nvPr/>
          </p:nvSpPr>
          <p:spPr bwMode="auto">
            <a:xfrm>
              <a:off x="1292880" y="2430769"/>
              <a:ext cx="1521933" cy="1521933"/>
            </a:xfrm>
            <a:prstGeom prst="ellipse">
              <a:avLst/>
            </a:prstGeom>
            <a:grpFill/>
            <a:ln>
              <a:noFill/>
            </a:ln>
          </p:spPr>
          <p:txBody>
            <a:bodyPr vert="horz" wrap="square" lIns="91440" tIns="45720" rIns="91440" bIns="45720" numCol="1" anchor="t" anchorCtr="0" compatLnSpc="1"/>
            <a:lstStyle/>
            <a:p>
              <a:endParaRPr lang="id-ID"/>
            </a:p>
          </p:txBody>
        </p:sp>
        <p:grpSp>
          <p:nvGrpSpPr>
            <p:cNvPr id="5" name="Group 48"/>
            <p:cNvGrpSpPr/>
            <p:nvPr/>
          </p:nvGrpSpPr>
          <p:grpSpPr>
            <a:xfrm>
              <a:off x="1119258" y="2257147"/>
              <a:ext cx="1868076" cy="1868076"/>
              <a:chOff x="1119258" y="2257147"/>
              <a:chExt cx="1868076" cy="1868076"/>
            </a:xfrm>
            <a:grpFill/>
          </p:grpSpPr>
          <p:sp>
            <p:nvSpPr>
              <p:cNvPr id="81"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91440" tIns="45720" rIns="91440" bIns="45720" numCol="1" anchor="t" anchorCtr="0" compatLnSpc="1"/>
              <a:lstStyle/>
              <a:p>
                <a:endParaRPr lang="id-ID"/>
              </a:p>
            </p:txBody>
          </p:sp>
          <p:sp>
            <p:nvSpPr>
              <p:cNvPr id="82"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91440" tIns="45720" rIns="91440" bIns="45720" numCol="1" anchor="t" anchorCtr="0" compatLnSpc="1"/>
              <a:lstStyle/>
              <a:p>
                <a:endParaRPr lang="id-ID"/>
              </a:p>
            </p:txBody>
          </p:sp>
          <p:sp>
            <p:nvSpPr>
              <p:cNvPr id="83"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91440" tIns="45720" rIns="91440" bIns="45720" numCol="1" anchor="t" anchorCtr="0" compatLnSpc="1"/>
              <a:lstStyle/>
              <a:p>
                <a:endParaRPr lang="id-ID"/>
              </a:p>
            </p:txBody>
          </p:sp>
          <p:sp>
            <p:nvSpPr>
              <p:cNvPr id="84"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440" tIns="45720" rIns="91440" bIns="45720" numCol="1" anchor="t" anchorCtr="0" compatLnSpc="1"/>
              <a:lstStyle/>
              <a:p>
                <a:endParaRPr lang="id-ID"/>
              </a:p>
            </p:txBody>
          </p:sp>
          <p:sp>
            <p:nvSpPr>
              <p:cNvPr id="85"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440" tIns="45720" rIns="91440" bIns="45720" numCol="1" anchor="t" anchorCtr="0" compatLnSpc="1"/>
              <a:lstStyle/>
              <a:p>
                <a:endParaRPr lang="id-ID"/>
              </a:p>
            </p:txBody>
          </p:sp>
          <p:sp>
            <p:nvSpPr>
              <p:cNvPr id="86"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440" tIns="45720" rIns="91440" bIns="45720" numCol="1" anchor="t" anchorCtr="0" compatLnSpc="1"/>
              <a:lstStyle/>
              <a:p>
                <a:endParaRPr lang="id-ID"/>
              </a:p>
            </p:txBody>
          </p:sp>
          <p:sp>
            <p:nvSpPr>
              <p:cNvPr id="87"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440" tIns="45720" rIns="91440" bIns="45720" numCol="1" anchor="t" anchorCtr="0" compatLnSpc="1"/>
              <a:lstStyle/>
              <a:p>
                <a:endParaRPr lang="id-ID"/>
              </a:p>
            </p:txBody>
          </p:sp>
          <p:sp>
            <p:nvSpPr>
              <p:cNvPr id="88"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440" tIns="45720" rIns="91440" bIns="45720" numCol="1" anchor="t" anchorCtr="0" compatLnSpc="1"/>
              <a:lstStyle/>
              <a:p>
                <a:endParaRPr lang="id-ID"/>
              </a:p>
            </p:txBody>
          </p:sp>
          <p:sp>
            <p:nvSpPr>
              <p:cNvPr id="89"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90"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40" tIns="45720" rIns="91440" bIns="45720" numCol="1" anchor="t" anchorCtr="0" compatLnSpc="1"/>
              <a:lstStyle/>
              <a:p>
                <a:endParaRPr lang="id-ID"/>
              </a:p>
            </p:txBody>
          </p:sp>
          <p:sp>
            <p:nvSpPr>
              <p:cNvPr id="91"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40" tIns="45720" rIns="91440" bIns="45720" numCol="1" anchor="t" anchorCtr="0" compatLnSpc="1"/>
              <a:lstStyle/>
              <a:p>
                <a:endParaRPr lang="id-ID"/>
              </a:p>
            </p:txBody>
          </p:sp>
          <p:sp>
            <p:nvSpPr>
              <p:cNvPr id="92"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40" tIns="45720" rIns="91440" bIns="45720" numCol="1" anchor="t" anchorCtr="0" compatLnSpc="1"/>
              <a:lstStyle/>
              <a:p>
                <a:endParaRPr lang="id-ID"/>
              </a:p>
            </p:txBody>
          </p:sp>
        </p:grpSp>
      </p:grpSp>
      <p:grpSp>
        <p:nvGrpSpPr>
          <p:cNvPr id="93" name="Group 62"/>
          <p:cNvGrpSpPr/>
          <p:nvPr/>
        </p:nvGrpSpPr>
        <p:grpSpPr>
          <a:xfrm>
            <a:off x="3905248" y="1608025"/>
            <a:ext cx="1927702" cy="1927450"/>
            <a:chOff x="1119258" y="2257147"/>
            <a:chExt cx="1868076" cy="1868076"/>
          </a:xfrm>
          <a:solidFill>
            <a:srgbClr val="046FAC"/>
          </a:solidFill>
        </p:grpSpPr>
        <p:sp>
          <p:nvSpPr>
            <p:cNvPr id="94" name="Oval 5"/>
            <p:cNvSpPr>
              <a:spLocks noChangeArrowheads="1"/>
            </p:cNvSpPr>
            <p:nvPr/>
          </p:nvSpPr>
          <p:spPr bwMode="auto">
            <a:xfrm>
              <a:off x="1292880" y="2430769"/>
              <a:ext cx="1521933" cy="1521933"/>
            </a:xfrm>
            <a:prstGeom prst="ellipse">
              <a:avLst/>
            </a:prstGeom>
            <a:grpFill/>
            <a:ln>
              <a:noFill/>
            </a:ln>
          </p:spPr>
          <p:txBody>
            <a:bodyPr vert="horz" wrap="square" lIns="91440" tIns="45720" rIns="91440" bIns="45720" numCol="1" anchor="t" anchorCtr="0" compatLnSpc="1"/>
            <a:lstStyle/>
            <a:p>
              <a:endParaRPr lang="id-ID"/>
            </a:p>
          </p:txBody>
        </p:sp>
        <p:grpSp>
          <p:nvGrpSpPr>
            <p:cNvPr id="95" name="Group 64"/>
            <p:cNvGrpSpPr/>
            <p:nvPr/>
          </p:nvGrpSpPr>
          <p:grpSpPr>
            <a:xfrm>
              <a:off x="1119258" y="2257147"/>
              <a:ext cx="1868076" cy="1868076"/>
              <a:chOff x="1119258" y="2257147"/>
              <a:chExt cx="1868076" cy="1868076"/>
            </a:xfrm>
            <a:grpFill/>
          </p:grpSpPr>
          <p:sp>
            <p:nvSpPr>
              <p:cNvPr id="96"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91440" tIns="45720" rIns="91440" bIns="45720" numCol="1" anchor="t" anchorCtr="0" compatLnSpc="1"/>
              <a:lstStyle/>
              <a:p>
                <a:endParaRPr lang="id-ID"/>
              </a:p>
            </p:txBody>
          </p:sp>
          <p:sp>
            <p:nvSpPr>
              <p:cNvPr id="97"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91440" tIns="45720" rIns="91440" bIns="45720" numCol="1" anchor="t" anchorCtr="0" compatLnSpc="1"/>
              <a:lstStyle/>
              <a:p>
                <a:endParaRPr lang="id-ID"/>
              </a:p>
            </p:txBody>
          </p:sp>
          <p:sp>
            <p:nvSpPr>
              <p:cNvPr id="98"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91440" tIns="45720" rIns="91440" bIns="45720" numCol="1" anchor="t" anchorCtr="0" compatLnSpc="1"/>
              <a:lstStyle/>
              <a:p>
                <a:endParaRPr lang="id-ID"/>
              </a:p>
            </p:txBody>
          </p:sp>
          <p:sp>
            <p:nvSpPr>
              <p:cNvPr id="99"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440" tIns="45720" rIns="91440" bIns="45720" numCol="1" anchor="t" anchorCtr="0" compatLnSpc="1"/>
              <a:lstStyle/>
              <a:p>
                <a:endParaRPr lang="id-ID"/>
              </a:p>
            </p:txBody>
          </p:sp>
          <p:sp>
            <p:nvSpPr>
              <p:cNvPr id="100"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440" tIns="45720" rIns="91440" bIns="45720" numCol="1" anchor="t" anchorCtr="0" compatLnSpc="1"/>
              <a:lstStyle/>
              <a:p>
                <a:endParaRPr lang="id-ID"/>
              </a:p>
            </p:txBody>
          </p:sp>
          <p:sp>
            <p:nvSpPr>
              <p:cNvPr id="101"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440" tIns="45720" rIns="91440" bIns="45720" numCol="1" anchor="t" anchorCtr="0" compatLnSpc="1"/>
              <a:lstStyle/>
              <a:p>
                <a:endParaRPr lang="id-ID"/>
              </a:p>
            </p:txBody>
          </p:sp>
          <p:sp>
            <p:nvSpPr>
              <p:cNvPr id="102"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440" tIns="45720" rIns="91440" bIns="45720" numCol="1" anchor="t" anchorCtr="0" compatLnSpc="1"/>
              <a:lstStyle/>
              <a:p>
                <a:endParaRPr lang="id-ID"/>
              </a:p>
            </p:txBody>
          </p:sp>
          <p:sp>
            <p:nvSpPr>
              <p:cNvPr id="103"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440" tIns="45720" rIns="91440" bIns="45720" numCol="1" anchor="t" anchorCtr="0" compatLnSpc="1"/>
              <a:lstStyle/>
              <a:p>
                <a:endParaRPr lang="id-ID"/>
              </a:p>
            </p:txBody>
          </p:sp>
          <p:sp>
            <p:nvSpPr>
              <p:cNvPr id="104"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05"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40" tIns="45720" rIns="91440" bIns="45720" numCol="1" anchor="t" anchorCtr="0" compatLnSpc="1"/>
              <a:lstStyle/>
              <a:p>
                <a:endParaRPr lang="id-ID"/>
              </a:p>
            </p:txBody>
          </p:sp>
          <p:sp>
            <p:nvSpPr>
              <p:cNvPr id="106"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40" tIns="45720" rIns="91440" bIns="45720" numCol="1" anchor="t" anchorCtr="0" compatLnSpc="1"/>
              <a:lstStyle/>
              <a:p>
                <a:endParaRPr lang="id-ID"/>
              </a:p>
            </p:txBody>
          </p:sp>
          <p:sp>
            <p:nvSpPr>
              <p:cNvPr id="107"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40" tIns="45720" rIns="91440" bIns="45720" numCol="1" anchor="t" anchorCtr="0" compatLnSpc="1"/>
              <a:lstStyle/>
              <a:p>
                <a:endParaRPr lang="id-ID"/>
              </a:p>
            </p:txBody>
          </p:sp>
        </p:grpSp>
      </p:grpSp>
      <p:grpSp>
        <p:nvGrpSpPr>
          <p:cNvPr id="108" name="Group 77"/>
          <p:cNvGrpSpPr/>
          <p:nvPr/>
        </p:nvGrpSpPr>
        <p:grpSpPr>
          <a:xfrm>
            <a:off x="6269315" y="1607390"/>
            <a:ext cx="1927702" cy="1927450"/>
            <a:chOff x="1119258" y="2257147"/>
            <a:chExt cx="1868076" cy="1868076"/>
          </a:xfrm>
          <a:solidFill>
            <a:srgbClr val="046FAC"/>
          </a:solidFill>
        </p:grpSpPr>
        <p:sp>
          <p:nvSpPr>
            <p:cNvPr id="109" name="Oval 5"/>
            <p:cNvSpPr>
              <a:spLocks noChangeArrowheads="1"/>
            </p:cNvSpPr>
            <p:nvPr/>
          </p:nvSpPr>
          <p:spPr bwMode="auto">
            <a:xfrm>
              <a:off x="1292880" y="2430769"/>
              <a:ext cx="1521933" cy="1521933"/>
            </a:xfrm>
            <a:prstGeom prst="ellipse">
              <a:avLst/>
            </a:prstGeom>
            <a:grpFill/>
            <a:ln>
              <a:noFill/>
            </a:ln>
          </p:spPr>
          <p:txBody>
            <a:bodyPr vert="horz" wrap="square" lIns="91440" tIns="45720" rIns="91440" bIns="45720" numCol="1" anchor="t" anchorCtr="0" compatLnSpc="1"/>
            <a:lstStyle/>
            <a:p>
              <a:endParaRPr lang="id-ID"/>
            </a:p>
          </p:txBody>
        </p:sp>
        <p:grpSp>
          <p:nvGrpSpPr>
            <p:cNvPr id="110" name="Group 79"/>
            <p:cNvGrpSpPr/>
            <p:nvPr/>
          </p:nvGrpSpPr>
          <p:grpSpPr>
            <a:xfrm>
              <a:off x="1119258" y="2257147"/>
              <a:ext cx="1868076" cy="1868076"/>
              <a:chOff x="1119258" y="2257147"/>
              <a:chExt cx="1868076" cy="1868076"/>
            </a:xfrm>
            <a:grpFill/>
          </p:grpSpPr>
          <p:sp>
            <p:nvSpPr>
              <p:cNvPr id="111"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91440" tIns="45720" rIns="91440" bIns="45720" numCol="1" anchor="t" anchorCtr="0" compatLnSpc="1"/>
              <a:lstStyle/>
              <a:p>
                <a:endParaRPr lang="id-ID"/>
              </a:p>
            </p:txBody>
          </p:sp>
          <p:sp>
            <p:nvSpPr>
              <p:cNvPr id="112"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91440" tIns="45720" rIns="91440" bIns="45720" numCol="1" anchor="t" anchorCtr="0" compatLnSpc="1"/>
              <a:lstStyle/>
              <a:p>
                <a:endParaRPr lang="id-ID"/>
              </a:p>
            </p:txBody>
          </p:sp>
          <p:sp>
            <p:nvSpPr>
              <p:cNvPr id="113"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91440" tIns="45720" rIns="91440" bIns="45720" numCol="1" anchor="t" anchorCtr="0" compatLnSpc="1"/>
              <a:lstStyle/>
              <a:p>
                <a:endParaRPr lang="id-ID"/>
              </a:p>
            </p:txBody>
          </p:sp>
          <p:sp>
            <p:nvSpPr>
              <p:cNvPr id="114"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440" tIns="45720" rIns="91440" bIns="45720" numCol="1" anchor="t" anchorCtr="0" compatLnSpc="1"/>
              <a:lstStyle/>
              <a:p>
                <a:endParaRPr lang="id-ID"/>
              </a:p>
            </p:txBody>
          </p:sp>
          <p:sp>
            <p:nvSpPr>
              <p:cNvPr id="115"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440" tIns="45720" rIns="91440" bIns="45720" numCol="1" anchor="t" anchorCtr="0" compatLnSpc="1"/>
              <a:lstStyle/>
              <a:p>
                <a:endParaRPr lang="id-ID"/>
              </a:p>
            </p:txBody>
          </p:sp>
          <p:sp>
            <p:nvSpPr>
              <p:cNvPr id="116"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440" tIns="45720" rIns="91440" bIns="45720" numCol="1" anchor="t" anchorCtr="0" compatLnSpc="1"/>
              <a:lstStyle/>
              <a:p>
                <a:endParaRPr lang="id-ID"/>
              </a:p>
            </p:txBody>
          </p:sp>
          <p:sp>
            <p:nvSpPr>
              <p:cNvPr id="117"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440" tIns="45720" rIns="91440" bIns="45720" numCol="1" anchor="t" anchorCtr="0" compatLnSpc="1"/>
              <a:lstStyle/>
              <a:p>
                <a:endParaRPr lang="id-ID"/>
              </a:p>
            </p:txBody>
          </p:sp>
          <p:sp>
            <p:nvSpPr>
              <p:cNvPr id="118"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440" tIns="45720" rIns="91440" bIns="45720" numCol="1" anchor="t" anchorCtr="0" compatLnSpc="1"/>
              <a:lstStyle/>
              <a:p>
                <a:endParaRPr lang="id-ID"/>
              </a:p>
            </p:txBody>
          </p:sp>
          <p:sp>
            <p:nvSpPr>
              <p:cNvPr id="119"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20"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40" tIns="45720" rIns="91440" bIns="45720" numCol="1" anchor="t" anchorCtr="0" compatLnSpc="1"/>
              <a:lstStyle/>
              <a:p>
                <a:endParaRPr lang="id-ID"/>
              </a:p>
            </p:txBody>
          </p:sp>
          <p:sp>
            <p:nvSpPr>
              <p:cNvPr id="121"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40" tIns="45720" rIns="91440" bIns="45720" numCol="1" anchor="t" anchorCtr="0" compatLnSpc="1"/>
              <a:lstStyle/>
              <a:p>
                <a:endParaRPr lang="id-ID"/>
              </a:p>
            </p:txBody>
          </p:sp>
          <p:sp>
            <p:nvSpPr>
              <p:cNvPr id="122"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40" tIns="45720" rIns="91440" bIns="45720" numCol="1" anchor="t" anchorCtr="0" compatLnSpc="1"/>
              <a:lstStyle/>
              <a:p>
                <a:endParaRPr lang="id-ID"/>
              </a:p>
            </p:txBody>
          </p:sp>
        </p:grpSp>
      </p:grpSp>
      <p:grpSp>
        <p:nvGrpSpPr>
          <p:cNvPr id="123" name="Group 92"/>
          <p:cNvGrpSpPr/>
          <p:nvPr/>
        </p:nvGrpSpPr>
        <p:grpSpPr>
          <a:xfrm>
            <a:off x="8679192" y="1607390"/>
            <a:ext cx="1927702" cy="1927450"/>
            <a:chOff x="1119258" y="2257147"/>
            <a:chExt cx="1868076" cy="1868076"/>
          </a:xfrm>
          <a:solidFill>
            <a:srgbClr val="046FAC"/>
          </a:solidFill>
        </p:grpSpPr>
        <p:sp>
          <p:nvSpPr>
            <p:cNvPr id="124" name="Oval 5"/>
            <p:cNvSpPr>
              <a:spLocks noChangeArrowheads="1"/>
            </p:cNvSpPr>
            <p:nvPr/>
          </p:nvSpPr>
          <p:spPr bwMode="auto">
            <a:xfrm>
              <a:off x="1292880" y="2430769"/>
              <a:ext cx="1521933" cy="1521933"/>
            </a:xfrm>
            <a:prstGeom prst="ellipse">
              <a:avLst/>
            </a:prstGeom>
            <a:grpFill/>
            <a:ln>
              <a:noFill/>
            </a:ln>
          </p:spPr>
          <p:txBody>
            <a:bodyPr vert="horz" wrap="square" lIns="91440" tIns="45720" rIns="91440" bIns="45720" numCol="1" anchor="t" anchorCtr="0" compatLnSpc="1"/>
            <a:lstStyle/>
            <a:p>
              <a:endParaRPr lang="id-ID"/>
            </a:p>
          </p:txBody>
        </p:sp>
        <p:grpSp>
          <p:nvGrpSpPr>
            <p:cNvPr id="125" name="Group 94"/>
            <p:cNvGrpSpPr/>
            <p:nvPr/>
          </p:nvGrpSpPr>
          <p:grpSpPr>
            <a:xfrm>
              <a:off x="1119258" y="2257147"/>
              <a:ext cx="1868076" cy="1868076"/>
              <a:chOff x="1119258" y="2257147"/>
              <a:chExt cx="1868076" cy="1868076"/>
            </a:xfrm>
            <a:grpFill/>
          </p:grpSpPr>
          <p:sp>
            <p:nvSpPr>
              <p:cNvPr id="126"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91440" tIns="45720" rIns="91440" bIns="45720" numCol="1" anchor="t" anchorCtr="0" compatLnSpc="1"/>
              <a:lstStyle/>
              <a:p>
                <a:endParaRPr lang="id-ID"/>
              </a:p>
            </p:txBody>
          </p:sp>
          <p:sp>
            <p:nvSpPr>
              <p:cNvPr id="127"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91440" tIns="45720" rIns="91440" bIns="45720" numCol="1" anchor="t" anchorCtr="0" compatLnSpc="1"/>
              <a:lstStyle/>
              <a:p>
                <a:endParaRPr lang="id-ID"/>
              </a:p>
            </p:txBody>
          </p:sp>
          <p:sp>
            <p:nvSpPr>
              <p:cNvPr id="128"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91440" tIns="45720" rIns="91440" bIns="45720" numCol="1" anchor="t" anchorCtr="0" compatLnSpc="1"/>
              <a:lstStyle/>
              <a:p>
                <a:endParaRPr lang="id-ID"/>
              </a:p>
            </p:txBody>
          </p:sp>
          <p:sp>
            <p:nvSpPr>
              <p:cNvPr id="129"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91440" tIns="45720" rIns="91440" bIns="45720" numCol="1" anchor="t" anchorCtr="0" compatLnSpc="1"/>
              <a:lstStyle/>
              <a:p>
                <a:endParaRPr lang="id-ID"/>
              </a:p>
            </p:txBody>
          </p:sp>
          <p:sp>
            <p:nvSpPr>
              <p:cNvPr id="130"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91440" tIns="45720" rIns="91440" bIns="45720" numCol="1" anchor="t" anchorCtr="0" compatLnSpc="1"/>
              <a:lstStyle/>
              <a:p>
                <a:endParaRPr lang="id-ID"/>
              </a:p>
            </p:txBody>
          </p:sp>
          <p:sp>
            <p:nvSpPr>
              <p:cNvPr id="131"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91440" tIns="45720" rIns="91440" bIns="45720" numCol="1" anchor="t" anchorCtr="0" compatLnSpc="1"/>
              <a:lstStyle/>
              <a:p>
                <a:endParaRPr lang="id-ID"/>
              </a:p>
            </p:txBody>
          </p:sp>
          <p:sp>
            <p:nvSpPr>
              <p:cNvPr id="132"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91440" tIns="45720" rIns="91440" bIns="45720" numCol="1" anchor="t" anchorCtr="0" compatLnSpc="1"/>
              <a:lstStyle/>
              <a:p>
                <a:endParaRPr lang="id-ID"/>
              </a:p>
            </p:txBody>
          </p:sp>
          <p:sp>
            <p:nvSpPr>
              <p:cNvPr id="133"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1440" tIns="45720" rIns="91440" bIns="45720" numCol="1" anchor="t" anchorCtr="0" compatLnSpc="1"/>
              <a:lstStyle/>
              <a:p>
                <a:endParaRPr lang="id-ID"/>
              </a:p>
            </p:txBody>
          </p:sp>
          <p:sp>
            <p:nvSpPr>
              <p:cNvPr id="134"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1440" tIns="45720" rIns="91440" bIns="45720" numCol="1" anchor="t" anchorCtr="0" compatLnSpc="1"/>
              <a:lstStyle/>
              <a:p>
                <a:endParaRPr lang="id-ID"/>
              </a:p>
            </p:txBody>
          </p:sp>
          <p:sp>
            <p:nvSpPr>
              <p:cNvPr id="135"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1440" tIns="45720" rIns="91440" bIns="45720" numCol="1" anchor="t" anchorCtr="0" compatLnSpc="1"/>
              <a:lstStyle/>
              <a:p>
                <a:endParaRPr lang="id-ID"/>
              </a:p>
            </p:txBody>
          </p:sp>
          <p:sp>
            <p:nvSpPr>
              <p:cNvPr id="136"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1440" tIns="45720" rIns="91440" bIns="45720" numCol="1" anchor="t" anchorCtr="0" compatLnSpc="1"/>
              <a:lstStyle/>
              <a:p>
                <a:endParaRPr lang="id-ID"/>
              </a:p>
            </p:txBody>
          </p:sp>
          <p:sp>
            <p:nvSpPr>
              <p:cNvPr id="137"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1440" tIns="45720" rIns="91440" bIns="45720" numCol="1" anchor="t" anchorCtr="0" compatLnSpc="1"/>
              <a:lstStyle/>
              <a:p>
                <a:endParaRPr lang="id-ID"/>
              </a:p>
            </p:txBody>
          </p:sp>
        </p:grpSp>
      </p:grpSp>
      <p:grpSp>
        <p:nvGrpSpPr>
          <p:cNvPr id="10" name="组合 9"/>
          <p:cNvGrpSpPr/>
          <p:nvPr/>
        </p:nvGrpSpPr>
        <p:grpSpPr>
          <a:xfrm>
            <a:off x="1097280" y="4054475"/>
            <a:ext cx="2477723" cy="1598930"/>
            <a:chOff x="5846" y="4410"/>
            <a:chExt cx="5742" cy="2518"/>
          </a:xfrm>
        </p:grpSpPr>
        <p:sp>
          <p:nvSpPr>
            <p:cNvPr id="8" name="文本框 7"/>
            <p:cNvSpPr txBox="1"/>
            <p:nvPr/>
          </p:nvSpPr>
          <p:spPr>
            <a:xfrm>
              <a:off x="5846" y="5038"/>
              <a:ext cx="5742" cy="1890"/>
            </a:xfrm>
            <a:prstGeom prst="rect">
              <a:avLst/>
            </a:prstGeom>
            <a:noFill/>
          </p:spPr>
          <p:txBody>
            <a:bodyPr wrap="square" rtlCol="0" anchor="t">
              <a:spAutoFit/>
            </a:bodyPr>
            <a:lstStyle/>
            <a:p>
              <a:pPr algn="ct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9" name="文本框 8"/>
            <p:cNvSpPr txBox="1"/>
            <p:nvPr/>
          </p:nvSpPr>
          <p:spPr>
            <a:xfrm>
              <a:off x="6427" y="4410"/>
              <a:ext cx="4599" cy="628"/>
            </a:xfrm>
            <a:prstGeom prst="rect">
              <a:avLst/>
            </a:prstGeom>
            <a:noFill/>
          </p:spPr>
          <p:txBody>
            <a:bodyPr wrap="square" rtlCol="0">
              <a:spAutoFit/>
            </a:bodyPr>
            <a:lstStyle/>
            <a:p>
              <a:pPr algn="ctr"/>
              <a:r>
                <a:rPr lang="zh-CN" altLang="en-US" sz="2000">
                  <a:solidFill>
                    <a:srgbClr val="083B8A"/>
                  </a:solidFill>
                  <a:latin typeface="方正幼线简体" panose="03000509000000000000" charset="-122"/>
                  <a:ea typeface="方正幼线简体" panose="03000509000000000000" charset="-122"/>
                </a:rPr>
                <a:t>在此输入内容</a:t>
              </a:r>
            </a:p>
          </p:txBody>
        </p:sp>
      </p:grpSp>
      <p:grpSp>
        <p:nvGrpSpPr>
          <p:cNvPr id="23" name="组合 22"/>
          <p:cNvGrpSpPr/>
          <p:nvPr/>
        </p:nvGrpSpPr>
        <p:grpSpPr>
          <a:xfrm>
            <a:off x="3630295" y="4055110"/>
            <a:ext cx="2477723" cy="1598930"/>
            <a:chOff x="5846" y="4410"/>
            <a:chExt cx="5742" cy="2518"/>
          </a:xfrm>
        </p:grpSpPr>
        <p:sp>
          <p:nvSpPr>
            <p:cNvPr id="24" name="文本框 23"/>
            <p:cNvSpPr txBox="1"/>
            <p:nvPr/>
          </p:nvSpPr>
          <p:spPr>
            <a:xfrm>
              <a:off x="5846" y="5038"/>
              <a:ext cx="5742" cy="1890"/>
            </a:xfrm>
            <a:prstGeom prst="rect">
              <a:avLst/>
            </a:prstGeom>
            <a:noFill/>
          </p:spPr>
          <p:txBody>
            <a:bodyPr wrap="square" rtlCol="0" anchor="t">
              <a:spAutoFit/>
            </a:bodyPr>
            <a:lstStyle/>
            <a:p>
              <a:pPr algn="ct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25" name="文本框 24"/>
            <p:cNvSpPr txBox="1"/>
            <p:nvPr/>
          </p:nvSpPr>
          <p:spPr>
            <a:xfrm>
              <a:off x="6427" y="4410"/>
              <a:ext cx="4599" cy="628"/>
            </a:xfrm>
            <a:prstGeom prst="rect">
              <a:avLst/>
            </a:prstGeom>
            <a:noFill/>
          </p:spPr>
          <p:txBody>
            <a:bodyPr wrap="square" rtlCol="0">
              <a:spAutoFit/>
            </a:bodyPr>
            <a:lstStyle/>
            <a:p>
              <a:pPr algn="ctr"/>
              <a:r>
                <a:rPr lang="zh-CN" altLang="en-US" sz="2000">
                  <a:solidFill>
                    <a:srgbClr val="083B8A"/>
                  </a:solidFill>
                  <a:latin typeface="方正幼线简体" panose="03000509000000000000" charset="-122"/>
                  <a:ea typeface="方正幼线简体" panose="03000509000000000000" charset="-122"/>
                </a:rPr>
                <a:t>在此输入内容</a:t>
              </a:r>
            </a:p>
          </p:txBody>
        </p:sp>
      </p:grpSp>
      <p:grpSp>
        <p:nvGrpSpPr>
          <p:cNvPr id="26" name="组合 25"/>
          <p:cNvGrpSpPr/>
          <p:nvPr/>
        </p:nvGrpSpPr>
        <p:grpSpPr>
          <a:xfrm>
            <a:off x="5995035" y="4054475"/>
            <a:ext cx="2477723" cy="1598930"/>
            <a:chOff x="5846" y="4410"/>
            <a:chExt cx="5742" cy="2518"/>
          </a:xfrm>
        </p:grpSpPr>
        <p:sp>
          <p:nvSpPr>
            <p:cNvPr id="27" name="文本框 26"/>
            <p:cNvSpPr txBox="1"/>
            <p:nvPr/>
          </p:nvSpPr>
          <p:spPr>
            <a:xfrm>
              <a:off x="5846" y="5038"/>
              <a:ext cx="5742" cy="1890"/>
            </a:xfrm>
            <a:prstGeom prst="rect">
              <a:avLst/>
            </a:prstGeom>
            <a:noFill/>
          </p:spPr>
          <p:txBody>
            <a:bodyPr wrap="square" rtlCol="0" anchor="t">
              <a:spAutoFit/>
            </a:bodyPr>
            <a:lstStyle/>
            <a:p>
              <a:pPr algn="ct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28" name="文本框 27"/>
            <p:cNvSpPr txBox="1"/>
            <p:nvPr/>
          </p:nvSpPr>
          <p:spPr>
            <a:xfrm>
              <a:off x="6427" y="4410"/>
              <a:ext cx="4599" cy="628"/>
            </a:xfrm>
            <a:prstGeom prst="rect">
              <a:avLst/>
            </a:prstGeom>
            <a:noFill/>
          </p:spPr>
          <p:txBody>
            <a:bodyPr wrap="square" rtlCol="0">
              <a:spAutoFit/>
            </a:bodyPr>
            <a:lstStyle/>
            <a:p>
              <a:pPr algn="ctr"/>
              <a:r>
                <a:rPr lang="zh-CN" altLang="en-US" sz="2000">
                  <a:solidFill>
                    <a:srgbClr val="083B8A"/>
                  </a:solidFill>
                  <a:latin typeface="方正幼线简体" panose="03000509000000000000" charset="-122"/>
                  <a:ea typeface="方正幼线简体" panose="03000509000000000000" charset="-122"/>
                </a:rPr>
                <a:t>在此输入内容</a:t>
              </a:r>
            </a:p>
          </p:txBody>
        </p:sp>
      </p:grpSp>
      <p:grpSp>
        <p:nvGrpSpPr>
          <p:cNvPr id="29" name="组合 28"/>
          <p:cNvGrpSpPr/>
          <p:nvPr/>
        </p:nvGrpSpPr>
        <p:grpSpPr>
          <a:xfrm>
            <a:off x="8404860" y="4054475"/>
            <a:ext cx="2477723" cy="1598930"/>
            <a:chOff x="5846" y="4410"/>
            <a:chExt cx="5742" cy="2518"/>
          </a:xfrm>
        </p:grpSpPr>
        <p:sp>
          <p:nvSpPr>
            <p:cNvPr id="30" name="文本框 29"/>
            <p:cNvSpPr txBox="1"/>
            <p:nvPr/>
          </p:nvSpPr>
          <p:spPr>
            <a:xfrm>
              <a:off x="5846" y="5038"/>
              <a:ext cx="5742" cy="1890"/>
            </a:xfrm>
            <a:prstGeom prst="rect">
              <a:avLst/>
            </a:prstGeom>
            <a:noFill/>
          </p:spPr>
          <p:txBody>
            <a:bodyPr wrap="square" rtlCol="0" anchor="t">
              <a:spAutoFit/>
            </a:bodyPr>
            <a:lstStyle/>
            <a:p>
              <a:pPr algn="ctr"/>
              <a:r>
                <a:rPr lang="zh-CN" altLang="en-US"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dirty="0">
                <a:solidFill>
                  <a:srgbClr val="083B8A"/>
                </a:solidFill>
                <a:latin typeface="Arial" panose="020B0604020202020204" pitchFamily="34" charset="0"/>
                <a:cs typeface="Arial" panose="020B0604020202020204" pitchFamily="34" charset="0"/>
                <a:sym typeface="+mn-ea"/>
              </a:endParaRPr>
            </a:p>
          </p:txBody>
        </p:sp>
        <p:sp>
          <p:nvSpPr>
            <p:cNvPr id="31" name="文本框 30"/>
            <p:cNvSpPr txBox="1"/>
            <p:nvPr/>
          </p:nvSpPr>
          <p:spPr>
            <a:xfrm>
              <a:off x="6427" y="4410"/>
              <a:ext cx="4599" cy="628"/>
            </a:xfrm>
            <a:prstGeom prst="rect">
              <a:avLst/>
            </a:prstGeom>
            <a:noFill/>
          </p:spPr>
          <p:txBody>
            <a:bodyPr wrap="square" rtlCol="0">
              <a:spAutoFit/>
            </a:bodyPr>
            <a:lstStyle/>
            <a:p>
              <a:pPr algn="ctr"/>
              <a:r>
                <a:rPr lang="zh-CN" altLang="en-US" sz="2000">
                  <a:solidFill>
                    <a:srgbClr val="083B8A"/>
                  </a:solidFill>
                  <a:latin typeface="方正幼线简体" panose="03000509000000000000" charset="-122"/>
                  <a:ea typeface="方正幼线简体" panose="03000509000000000000" charset="-122"/>
                </a:rPr>
                <a:t>在此输入内容</a:t>
              </a:r>
            </a:p>
          </p:txBody>
        </p:sp>
      </p:gr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3"/>
          <p:cNvGrpSpPr/>
          <p:nvPr/>
        </p:nvGrpSpPr>
        <p:grpSpPr>
          <a:xfrm>
            <a:off x="4030362" y="1852287"/>
            <a:ext cx="3697053" cy="3084572"/>
            <a:chOff x="9173528" y="4376737"/>
            <a:chExt cx="7675562" cy="6403975"/>
          </a:xfrm>
          <a:solidFill>
            <a:srgbClr val="046FAC"/>
          </a:solidFill>
        </p:grpSpPr>
        <p:sp>
          <p:nvSpPr>
            <p:cNvPr id="13" name="Freeform 39"/>
            <p:cNvSpPr/>
            <p:nvPr/>
          </p:nvSpPr>
          <p:spPr bwMode="auto">
            <a:xfrm>
              <a:off x="12481878" y="8704262"/>
              <a:ext cx="4367212" cy="2076450"/>
            </a:xfrm>
            <a:custGeom>
              <a:avLst/>
              <a:gdLst>
                <a:gd name="T0" fmla="*/ 713 w 2751"/>
                <a:gd name="T1" fmla="*/ 0 h 1308"/>
                <a:gd name="T2" fmla="*/ 2097 w 2751"/>
                <a:gd name="T3" fmla="*/ 398 h 1308"/>
                <a:gd name="T4" fmla="*/ 2123 w 2751"/>
                <a:gd name="T5" fmla="*/ 400 h 1308"/>
                <a:gd name="T6" fmla="*/ 2173 w 2751"/>
                <a:gd name="T7" fmla="*/ 410 h 1308"/>
                <a:gd name="T8" fmla="*/ 2219 w 2751"/>
                <a:gd name="T9" fmla="*/ 430 h 1308"/>
                <a:gd name="T10" fmla="*/ 2259 w 2751"/>
                <a:gd name="T11" fmla="*/ 458 h 1308"/>
                <a:gd name="T12" fmla="*/ 2293 w 2751"/>
                <a:gd name="T13" fmla="*/ 492 h 1308"/>
                <a:gd name="T14" fmla="*/ 2321 w 2751"/>
                <a:gd name="T15" fmla="*/ 532 h 1308"/>
                <a:gd name="T16" fmla="*/ 2341 w 2751"/>
                <a:gd name="T17" fmla="*/ 578 h 1308"/>
                <a:gd name="T18" fmla="*/ 2351 w 2751"/>
                <a:gd name="T19" fmla="*/ 628 h 1308"/>
                <a:gd name="T20" fmla="*/ 2351 w 2751"/>
                <a:gd name="T21" fmla="*/ 654 h 1308"/>
                <a:gd name="T22" fmla="*/ 2347 w 2751"/>
                <a:gd name="T23" fmla="*/ 704 h 1308"/>
                <a:gd name="T24" fmla="*/ 2331 w 2751"/>
                <a:gd name="T25" fmla="*/ 752 h 1308"/>
                <a:gd name="T26" fmla="*/ 2309 w 2751"/>
                <a:gd name="T27" fmla="*/ 796 h 1308"/>
                <a:gd name="T28" fmla="*/ 2277 w 2751"/>
                <a:gd name="T29" fmla="*/ 834 h 1308"/>
                <a:gd name="T30" fmla="*/ 2239 w 2751"/>
                <a:gd name="T31" fmla="*/ 864 h 1308"/>
                <a:gd name="T32" fmla="*/ 2197 w 2751"/>
                <a:gd name="T33" fmla="*/ 888 h 1308"/>
                <a:gd name="T34" fmla="*/ 2149 w 2751"/>
                <a:gd name="T35" fmla="*/ 904 h 1308"/>
                <a:gd name="T36" fmla="*/ 2097 w 2751"/>
                <a:gd name="T37" fmla="*/ 908 h 1308"/>
                <a:gd name="T38" fmla="*/ 0 w 2751"/>
                <a:gd name="T39" fmla="*/ 1308 h 1308"/>
                <a:gd name="T40" fmla="*/ 2097 w 2751"/>
                <a:gd name="T41" fmla="*/ 1308 h 1308"/>
                <a:gd name="T42" fmla="*/ 2163 w 2751"/>
                <a:gd name="T43" fmla="*/ 1304 h 1308"/>
                <a:gd name="T44" fmla="*/ 2229 w 2751"/>
                <a:gd name="T45" fmla="*/ 1294 h 1308"/>
                <a:gd name="T46" fmla="*/ 2291 w 2751"/>
                <a:gd name="T47" fmla="*/ 1278 h 1308"/>
                <a:gd name="T48" fmla="*/ 2351 w 2751"/>
                <a:gd name="T49" fmla="*/ 1256 h 1308"/>
                <a:gd name="T50" fmla="*/ 2409 w 2751"/>
                <a:gd name="T51" fmla="*/ 1228 h 1308"/>
                <a:gd name="T52" fmla="*/ 2463 w 2751"/>
                <a:gd name="T53" fmla="*/ 1196 h 1308"/>
                <a:gd name="T54" fmla="*/ 2513 w 2751"/>
                <a:gd name="T55" fmla="*/ 1158 h 1308"/>
                <a:gd name="T56" fmla="*/ 2559 w 2751"/>
                <a:gd name="T57" fmla="*/ 1116 h 1308"/>
                <a:gd name="T58" fmla="*/ 2601 w 2751"/>
                <a:gd name="T59" fmla="*/ 1070 h 1308"/>
                <a:gd name="T60" fmla="*/ 2639 w 2751"/>
                <a:gd name="T61" fmla="*/ 1018 h 1308"/>
                <a:gd name="T62" fmla="*/ 2671 w 2751"/>
                <a:gd name="T63" fmla="*/ 964 h 1308"/>
                <a:gd name="T64" fmla="*/ 2699 w 2751"/>
                <a:gd name="T65" fmla="*/ 908 h 1308"/>
                <a:gd name="T66" fmla="*/ 2721 w 2751"/>
                <a:gd name="T67" fmla="*/ 848 h 1308"/>
                <a:gd name="T68" fmla="*/ 2737 w 2751"/>
                <a:gd name="T69" fmla="*/ 786 h 1308"/>
                <a:gd name="T70" fmla="*/ 2747 w 2751"/>
                <a:gd name="T71" fmla="*/ 720 h 1308"/>
                <a:gd name="T72" fmla="*/ 2751 w 2751"/>
                <a:gd name="T73" fmla="*/ 654 h 1308"/>
                <a:gd name="T74" fmla="*/ 2751 w 2751"/>
                <a:gd name="T75" fmla="*/ 620 h 1308"/>
                <a:gd name="T76" fmla="*/ 2743 w 2751"/>
                <a:gd name="T77" fmla="*/ 554 h 1308"/>
                <a:gd name="T78" fmla="*/ 2731 w 2751"/>
                <a:gd name="T79" fmla="*/ 490 h 1308"/>
                <a:gd name="T80" fmla="*/ 2711 w 2751"/>
                <a:gd name="T81" fmla="*/ 430 h 1308"/>
                <a:gd name="T82" fmla="*/ 2687 w 2751"/>
                <a:gd name="T83" fmla="*/ 370 h 1308"/>
                <a:gd name="T84" fmla="*/ 2657 w 2751"/>
                <a:gd name="T85" fmla="*/ 314 h 1308"/>
                <a:gd name="T86" fmla="*/ 2621 w 2751"/>
                <a:gd name="T87" fmla="*/ 262 h 1308"/>
                <a:gd name="T88" fmla="*/ 2581 w 2751"/>
                <a:gd name="T89" fmla="*/ 214 h 1308"/>
                <a:gd name="T90" fmla="*/ 2537 w 2751"/>
                <a:gd name="T91" fmla="*/ 170 h 1308"/>
                <a:gd name="T92" fmla="*/ 2489 w 2751"/>
                <a:gd name="T93" fmla="*/ 130 h 1308"/>
                <a:gd name="T94" fmla="*/ 2435 w 2751"/>
                <a:gd name="T95" fmla="*/ 94 h 1308"/>
                <a:gd name="T96" fmla="*/ 2381 w 2751"/>
                <a:gd name="T97" fmla="*/ 64 h 1308"/>
                <a:gd name="T98" fmla="*/ 2321 w 2751"/>
                <a:gd name="T99" fmla="*/ 40 h 1308"/>
                <a:gd name="T100" fmla="*/ 2261 w 2751"/>
                <a:gd name="T101" fmla="*/ 20 h 1308"/>
                <a:gd name="T102" fmla="*/ 2197 w 2751"/>
                <a:gd name="T103" fmla="*/ 8 h 1308"/>
                <a:gd name="T104" fmla="*/ 2131 w 2751"/>
                <a:gd name="T105" fmla="*/ 0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1" h="1308">
                  <a:moveTo>
                    <a:pt x="2097" y="0"/>
                  </a:moveTo>
                  <a:lnTo>
                    <a:pt x="713" y="0"/>
                  </a:lnTo>
                  <a:lnTo>
                    <a:pt x="713" y="398"/>
                  </a:lnTo>
                  <a:lnTo>
                    <a:pt x="2097" y="398"/>
                  </a:lnTo>
                  <a:lnTo>
                    <a:pt x="2097" y="398"/>
                  </a:lnTo>
                  <a:lnTo>
                    <a:pt x="2123" y="400"/>
                  </a:lnTo>
                  <a:lnTo>
                    <a:pt x="2149" y="404"/>
                  </a:lnTo>
                  <a:lnTo>
                    <a:pt x="2173" y="410"/>
                  </a:lnTo>
                  <a:lnTo>
                    <a:pt x="2197" y="418"/>
                  </a:lnTo>
                  <a:lnTo>
                    <a:pt x="2219" y="430"/>
                  </a:lnTo>
                  <a:lnTo>
                    <a:pt x="2239" y="442"/>
                  </a:lnTo>
                  <a:lnTo>
                    <a:pt x="2259" y="458"/>
                  </a:lnTo>
                  <a:lnTo>
                    <a:pt x="2277" y="474"/>
                  </a:lnTo>
                  <a:lnTo>
                    <a:pt x="2293" y="492"/>
                  </a:lnTo>
                  <a:lnTo>
                    <a:pt x="2309" y="512"/>
                  </a:lnTo>
                  <a:lnTo>
                    <a:pt x="2321" y="532"/>
                  </a:lnTo>
                  <a:lnTo>
                    <a:pt x="2331" y="554"/>
                  </a:lnTo>
                  <a:lnTo>
                    <a:pt x="2341" y="578"/>
                  </a:lnTo>
                  <a:lnTo>
                    <a:pt x="2347" y="602"/>
                  </a:lnTo>
                  <a:lnTo>
                    <a:pt x="2351" y="628"/>
                  </a:lnTo>
                  <a:lnTo>
                    <a:pt x="2351" y="654"/>
                  </a:lnTo>
                  <a:lnTo>
                    <a:pt x="2351" y="654"/>
                  </a:lnTo>
                  <a:lnTo>
                    <a:pt x="2351" y="680"/>
                  </a:lnTo>
                  <a:lnTo>
                    <a:pt x="2347" y="704"/>
                  </a:lnTo>
                  <a:lnTo>
                    <a:pt x="2341" y="730"/>
                  </a:lnTo>
                  <a:lnTo>
                    <a:pt x="2331" y="752"/>
                  </a:lnTo>
                  <a:lnTo>
                    <a:pt x="2321" y="774"/>
                  </a:lnTo>
                  <a:lnTo>
                    <a:pt x="2309" y="796"/>
                  </a:lnTo>
                  <a:lnTo>
                    <a:pt x="2293" y="816"/>
                  </a:lnTo>
                  <a:lnTo>
                    <a:pt x="2277" y="834"/>
                  </a:lnTo>
                  <a:lnTo>
                    <a:pt x="2259" y="850"/>
                  </a:lnTo>
                  <a:lnTo>
                    <a:pt x="2239" y="864"/>
                  </a:lnTo>
                  <a:lnTo>
                    <a:pt x="2219" y="878"/>
                  </a:lnTo>
                  <a:lnTo>
                    <a:pt x="2197" y="888"/>
                  </a:lnTo>
                  <a:lnTo>
                    <a:pt x="2173" y="896"/>
                  </a:lnTo>
                  <a:lnTo>
                    <a:pt x="2149" y="904"/>
                  </a:lnTo>
                  <a:lnTo>
                    <a:pt x="2123" y="906"/>
                  </a:lnTo>
                  <a:lnTo>
                    <a:pt x="2097" y="908"/>
                  </a:lnTo>
                  <a:lnTo>
                    <a:pt x="0" y="908"/>
                  </a:lnTo>
                  <a:lnTo>
                    <a:pt x="0" y="1308"/>
                  </a:lnTo>
                  <a:lnTo>
                    <a:pt x="2097" y="1308"/>
                  </a:lnTo>
                  <a:lnTo>
                    <a:pt x="2097" y="1308"/>
                  </a:lnTo>
                  <a:lnTo>
                    <a:pt x="2131" y="1306"/>
                  </a:lnTo>
                  <a:lnTo>
                    <a:pt x="2163" y="1304"/>
                  </a:lnTo>
                  <a:lnTo>
                    <a:pt x="2197" y="1300"/>
                  </a:lnTo>
                  <a:lnTo>
                    <a:pt x="2229" y="1294"/>
                  </a:lnTo>
                  <a:lnTo>
                    <a:pt x="2261" y="1286"/>
                  </a:lnTo>
                  <a:lnTo>
                    <a:pt x="2291" y="1278"/>
                  </a:lnTo>
                  <a:lnTo>
                    <a:pt x="2321" y="1268"/>
                  </a:lnTo>
                  <a:lnTo>
                    <a:pt x="2351" y="1256"/>
                  </a:lnTo>
                  <a:lnTo>
                    <a:pt x="2381" y="1242"/>
                  </a:lnTo>
                  <a:lnTo>
                    <a:pt x="2409" y="1228"/>
                  </a:lnTo>
                  <a:lnTo>
                    <a:pt x="2435" y="1212"/>
                  </a:lnTo>
                  <a:lnTo>
                    <a:pt x="2463" y="1196"/>
                  </a:lnTo>
                  <a:lnTo>
                    <a:pt x="2489" y="1178"/>
                  </a:lnTo>
                  <a:lnTo>
                    <a:pt x="2513" y="1158"/>
                  </a:lnTo>
                  <a:lnTo>
                    <a:pt x="2537" y="1138"/>
                  </a:lnTo>
                  <a:lnTo>
                    <a:pt x="2559" y="1116"/>
                  </a:lnTo>
                  <a:lnTo>
                    <a:pt x="2581" y="1092"/>
                  </a:lnTo>
                  <a:lnTo>
                    <a:pt x="2601" y="1070"/>
                  </a:lnTo>
                  <a:lnTo>
                    <a:pt x="2621" y="1044"/>
                  </a:lnTo>
                  <a:lnTo>
                    <a:pt x="2639" y="1018"/>
                  </a:lnTo>
                  <a:lnTo>
                    <a:pt x="2657" y="992"/>
                  </a:lnTo>
                  <a:lnTo>
                    <a:pt x="2671" y="964"/>
                  </a:lnTo>
                  <a:lnTo>
                    <a:pt x="2687" y="936"/>
                  </a:lnTo>
                  <a:lnTo>
                    <a:pt x="2699" y="908"/>
                  </a:lnTo>
                  <a:lnTo>
                    <a:pt x="2711" y="878"/>
                  </a:lnTo>
                  <a:lnTo>
                    <a:pt x="2721" y="848"/>
                  </a:lnTo>
                  <a:lnTo>
                    <a:pt x="2731" y="816"/>
                  </a:lnTo>
                  <a:lnTo>
                    <a:pt x="2737" y="786"/>
                  </a:lnTo>
                  <a:lnTo>
                    <a:pt x="2743" y="752"/>
                  </a:lnTo>
                  <a:lnTo>
                    <a:pt x="2747" y="720"/>
                  </a:lnTo>
                  <a:lnTo>
                    <a:pt x="2751" y="688"/>
                  </a:lnTo>
                  <a:lnTo>
                    <a:pt x="2751" y="654"/>
                  </a:lnTo>
                  <a:lnTo>
                    <a:pt x="2751" y="654"/>
                  </a:lnTo>
                  <a:lnTo>
                    <a:pt x="2751" y="620"/>
                  </a:lnTo>
                  <a:lnTo>
                    <a:pt x="2747" y="586"/>
                  </a:lnTo>
                  <a:lnTo>
                    <a:pt x="2743" y="554"/>
                  </a:lnTo>
                  <a:lnTo>
                    <a:pt x="2737" y="522"/>
                  </a:lnTo>
                  <a:lnTo>
                    <a:pt x="2731" y="490"/>
                  </a:lnTo>
                  <a:lnTo>
                    <a:pt x="2721" y="460"/>
                  </a:lnTo>
                  <a:lnTo>
                    <a:pt x="2711" y="430"/>
                  </a:lnTo>
                  <a:lnTo>
                    <a:pt x="2699" y="400"/>
                  </a:lnTo>
                  <a:lnTo>
                    <a:pt x="2687" y="370"/>
                  </a:lnTo>
                  <a:lnTo>
                    <a:pt x="2671" y="342"/>
                  </a:lnTo>
                  <a:lnTo>
                    <a:pt x="2657" y="314"/>
                  </a:lnTo>
                  <a:lnTo>
                    <a:pt x="2639" y="288"/>
                  </a:lnTo>
                  <a:lnTo>
                    <a:pt x="2621" y="262"/>
                  </a:lnTo>
                  <a:lnTo>
                    <a:pt x="2601" y="238"/>
                  </a:lnTo>
                  <a:lnTo>
                    <a:pt x="2581" y="214"/>
                  </a:lnTo>
                  <a:lnTo>
                    <a:pt x="2559" y="192"/>
                  </a:lnTo>
                  <a:lnTo>
                    <a:pt x="2537" y="170"/>
                  </a:lnTo>
                  <a:lnTo>
                    <a:pt x="2513" y="150"/>
                  </a:lnTo>
                  <a:lnTo>
                    <a:pt x="2489" y="130"/>
                  </a:lnTo>
                  <a:lnTo>
                    <a:pt x="2463" y="112"/>
                  </a:lnTo>
                  <a:lnTo>
                    <a:pt x="2435" y="94"/>
                  </a:lnTo>
                  <a:lnTo>
                    <a:pt x="2409" y="78"/>
                  </a:lnTo>
                  <a:lnTo>
                    <a:pt x="2381" y="64"/>
                  </a:lnTo>
                  <a:lnTo>
                    <a:pt x="2351" y="52"/>
                  </a:lnTo>
                  <a:lnTo>
                    <a:pt x="2321" y="40"/>
                  </a:lnTo>
                  <a:lnTo>
                    <a:pt x="2291" y="30"/>
                  </a:lnTo>
                  <a:lnTo>
                    <a:pt x="2261" y="20"/>
                  </a:lnTo>
                  <a:lnTo>
                    <a:pt x="2229" y="14"/>
                  </a:lnTo>
                  <a:lnTo>
                    <a:pt x="2197" y="8"/>
                  </a:lnTo>
                  <a:lnTo>
                    <a:pt x="2163" y="4"/>
                  </a:lnTo>
                  <a:lnTo>
                    <a:pt x="2131" y="0"/>
                  </a:lnTo>
                  <a:lnTo>
                    <a:pt x="2097" y="0"/>
                  </a:lnTo>
                  <a:close/>
                </a:path>
              </a:pathLst>
            </a:custGeom>
            <a:grpFill/>
            <a:ln>
              <a:solidFill>
                <a:schemeClr val="bg1"/>
              </a:solid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4" name="Freeform 40"/>
            <p:cNvSpPr/>
            <p:nvPr/>
          </p:nvSpPr>
          <p:spPr bwMode="auto">
            <a:xfrm>
              <a:off x="12481878" y="8704262"/>
              <a:ext cx="4367212" cy="2076450"/>
            </a:xfrm>
            <a:custGeom>
              <a:avLst/>
              <a:gdLst>
                <a:gd name="T0" fmla="*/ 713 w 2751"/>
                <a:gd name="T1" fmla="*/ 0 h 1308"/>
                <a:gd name="T2" fmla="*/ 2097 w 2751"/>
                <a:gd name="T3" fmla="*/ 398 h 1308"/>
                <a:gd name="T4" fmla="*/ 2123 w 2751"/>
                <a:gd name="T5" fmla="*/ 400 h 1308"/>
                <a:gd name="T6" fmla="*/ 2173 w 2751"/>
                <a:gd name="T7" fmla="*/ 410 h 1308"/>
                <a:gd name="T8" fmla="*/ 2219 w 2751"/>
                <a:gd name="T9" fmla="*/ 430 h 1308"/>
                <a:gd name="T10" fmla="*/ 2259 w 2751"/>
                <a:gd name="T11" fmla="*/ 458 h 1308"/>
                <a:gd name="T12" fmla="*/ 2293 w 2751"/>
                <a:gd name="T13" fmla="*/ 492 h 1308"/>
                <a:gd name="T14" fmla="*/ 2321 w 2751"/>
                <a:gd name="T15" fmla="*/ 532 h 1308"/>
                <a:gd name="T16" fmla="*/ 2341 w 2751"/>
                <a:gd name="T17" fmla="*/ 578 h 1308"/>
                <a:gd name="T18" fmla="*/ 2351 w 2751"/>
                <a:gd name="T19" fmla="*/ 628 h 1308"/>
                <a:gd name="T20" fmla="*/ 2351 w 2751"/>
                <a:gd name="T21" fmla="*/ 654 h 1308"/>
                <a:gd name="T22" fmla="*/ 2347 w 2751"/>
                <a:gd name="T23" fmla="*/ 704 h 1308"/>
                <a:gd name="T24" fmla="*/ 2331 w 2751"/>
                <a:gd name="T25" fmla="*/ 752 h 1308"/>
                <a:gd name="T26" fmla="*/ 2309 w 2751"/>
                <a:gd name="T27" fmla="*/ 796 h 1308"/>
                <a:gd name="T28" fmla="*/ 2277 w 2751"/>
                <a:gd name="T29" fmla="*/ 834 h 1308"/>
                <a:gd name="T30" fmla="*/ 2239 w 2751"/>
                <a:gd name="T31" fmla="*/ 864 h 1308"/>
                <a:gd name="T32" fmla="*/ 2197 w 2751"/>
                <a:gd name="T33" fmla="*/ 888 h 1308"/>
                <a:gd name="T34" fmla="*/ 2149 w 2751"/>
                <a:gd name="T35" fmla="*/ 904 h 1308"/>
                <a:gd name="T36" fmla="*/ 2097 w 2751"/>
                <a:gd name="T37" fmla="*/ 908 h 1308"/>
                <a:gd name="T38" fmla="*/ 0 w 2751"/>
                <a:gd name="T39" fmla="*/ 1308 h 1308"/>
                <a:gd name="T40" fmla="*/ 2097 w 2751"/>
                <a:gd name="T41" fmla="*/ 1308 h 1308"/>
                <a:gd name="T42" fmla="*/ 2163 w 2751"/>
                <a:gd name="T43" fmla="*/ 1304 h 1308"/>
                <a:gd name="T44" fmla="*/ 2229 w 2751"/>
                <a:gd name="T45" fmla="*/ 1294 h 1308"/>
                <a:gd name="T46" fmla="*/ 2291 w 2751"/>
                <a:gd name="T47" fmla="*/ 1278 h 1308"/>
                <a:gd name="T48" fmla="*/ 2351 w 2751"/>
                <a:gd name="T49" fmla="*/ 1256 h 1308"/>
                <a:gd name="T50" fmla="*/ 2409 w 2751"/>
                <a:gd name="T51" fmla="*/ 1228 h 1308"/>
                <a:gd name="T52" fmla="*/ 2463 w 2751"/>
                <a:gd name="T53" fmla="*/ 1196 h 1308"/>
                <a:gd name="T54" fmla="*/ 2513 w 2751"/>
                <a:gd name="T55" fmla="*/ 1158 h 1308"/>
                <a:gd name="T56" fmla="*/ 2559 w 2751"/>
                <a:gd name="T57" fmla="*/ 1116 h 1308"/>
                <a:gd name="T58" fmla="*/ 2601 w 2751"/>
                <a:gd name="T59" fmla="*/ 1070 h 1308"/>
                <a:gd name="T60" fmla="*/ 2639 w 2751"/>
                <a:gd name="T61" fmla="*/ 1018 h 1308"/>
                <a:gd name="T62" fmla="*/ 2671 w 2751"/>
                <a:gd name="T63" fmla="*/ 964 h 1308"/>
                <a:gd name="T64" fmla="*/ 2699 w 2751"/>
                <a:gd name="T65" fmla="*/ 908 h 1308"/>
                <a:gd name="T66" fmla="*/ 2721 w 2751"/>
                <a:gd name="T67" fmla="*/ 848 h 1308"/>
                <a:gd name="T68" fmla="*/ 2737 w 2751"/>
                <a:gd name="T69" fmla="*/ 786 h 1308"/>
                <a:gd name="T70" fmla="*/ 2747 w 2751"/>
                <a:gd name="T71" fmla="*/ 720 h 1308"/>
                <a:gd name="T72" fmla="*/ 2751 w 2751"/>
                <a:gd name="T73" fmla="*/ 654 h 1308"/>
                <a:gd name="T74" fmla="*/ 2751 w 2751"/>
                <a:gd name="T75" fmla="*/ 620 h 1308"/>
                <a:gd name="T76" fmla="*/ 2743 w 2751"/>
                <a:gd name="T77" fmla="*/ 554 h 1308"/>
                <a:gd name="T78" fmla="*/ 2731 w 2751"/>
                <a:gd name="T79" fmla="*/ 490 h 1308"/>
                <a:gd name="T80" fmla="*/ 2711 w 2751"/>
                <a:gd name="T81" fmla="*/ 430 h 1308"/>
                <a:gd name="T82" fmla="*/ 2687 w 2751"/>
                <a:gd name="T83" fmla="*/ 370 h 1308"/>
                <a:gd name="T84" fmla="*/ 2657 w 2751"/>
                <a:gd name="T85" fmla="*/ 314 h 1308"/>
                <a:gd name="T86" fmla="*/ 2621 w 2751"/>
                <a:gd name="T87" fmla="*/ 262 h 1308"/>
                <a:gd name="T88" fmla="*/ 2581 w 2751"/>
                <a:gd name="T89" fmla="*/ 214 h 1308"/>
                <a:gd name="T90" fmla="*/ 2537 w 2751"/>
                <a:gd name="T91" fmla="*/ 170 h 1308"/>
                <a:gd name="T92" fmla="*/ 2489 w 2751"/>
                <a:gd name="T93" fmla="*/ 130 h 1308"/>
                <a:gd name="T94" fmla="*/ 2435 w 2751"/>
                <a:gd name="T95" fmla="*/ 94 h 1308"/>
                <a:gd name="T96" fmla="*/ 2381 w 2751"/>
                <a:gd name="T97" fmla="*/ 64 h 1308"/>
                <a:gd name="T98" fmla="*/ 2321 w 2751"/>
                <a:gd name="T99" fmla="*/ 40 h 1308"/>
                <a:gd name="T100" fmla="*/ 2261 w 2751"/>
                <a:gd name="T101" fmla="*/ 20 h 1308"/>
                <a:gd name="T102" fmla="*/ 2197 w 2751"/>
                <a:gd name="T103" fmla="*/ 8 h 1308"/>
                <a:gd name="T104" fmla="*/ 2131 w 2751"/>
                <a:gd name="T105" fmla="*/ 0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1" h="1308">
                  <a:moveTo>
                    <a:pt x="2097" y="0"/>
                  </a:moveTo>
                  <a:lnTo>
                    <a:pt x="713" y="0"/>
                  </a:lnTo>
                  <a:lnTo>
                    <a:pt x="713" y="398"/>
                  </a:lnTo>
                  <a:lnTo>
                    <a:pt x="2097" y="398"/>
                  </a:lnTo>
                  <a:lnTo>
                    <a:pt x="2097" y="398"/>
                  </a:lnTo>
                  <a:lnTo>
                    <a:pt x="2123" y="400"/>
                  </a:lnTo>
                  <a:lnTo>
                    <a:pt x="2149" y="404"/>
                  </a:lnTo>
                  <a:lnTo>
                    <a:pt x="2173" y="410"/>
                  </a:lnTo>
                  <a:lnTo>
                    <a:pt x="2197" y="418"/>
                  </a:lnTo>
                  <a:lnTo>
                    <a:pt x="2219" y="430"/>
                  </a:lnTo>
                  <a:lnTo>
                    <a:pt x="2239" y="442"/>
                  </a:lnTo>
                  <a:lnTo>
                    <a:pt x="2259" y="458"/>
                  </a:lnTo>
                  <a:lnTo>
                    <a:pt x="2277" y="474"/>
                  </a:lnTo>
                  <a:lnTo>
                    <a:pt x="2293" y="492"/>
                  </a:lnTo>
                  <a:lnTo>
                    <a:pt x="2309" y="512"/>
                  </a:lnTo>
                  <a:lnTo>
                    <a:pt x="2321" y="532"/>
                  </a:lnTo>
                  <a:lnTo>
                    <a:pt x="2331" y="554"/>
                  </a:lnTo>
                  <a:lnTo>
                    <a:pt x="2341" y="578"/>
                  </a:lnTo>
                  <a:lnTo>
                    <a:pt x="2347" y="602"/>
                  </a:lnTo>
                  <a:lnTo>
                    <a:pt x="2351" y="628"/>
                  </a:lnTo>
                  <a:lnTo>
                    <a:pt x="2351" y="654"/>
                  </a:lnTo>
                  <a:lnTo>
                    <a:pt x="2351" y="654"/>
                  </a:lnTo>
                  <a:lnTo>
                    <a:pt x="2351" y="680"/>
                  </a:lnTo>
                  <a:lnTo>
                    <a:pt x="2347" y="704"/>
                  </a:lnTo>
                  <a:lnTo>
                    <a:pt x="2341" y="730"/>
                  </a:lnTo>
                  <a:lnTo>
                    <a:pt x="2331" y="752"/>
                  </a:lnTo>
                  <a:lnTo>
                    <a:pt x="2321" y="774"/>
                  </a:lnTo>
                  <a:lnTo>
                    <a:pt x="2309" y="796"/>
                  </a:lnTo>
                  <a:lnTo>
                    <a:pt x="2293" y="816"/>
                  </a:lnTo>
                  <a:lnTo>
                    <a:pt x="2277" y="834"/>
                  </a:lnTo>
                  <a:lnTo>
                    <a:pt x="2259" y="850"/>
                  </a:lnTo>
                  <a:lnTo>
                    <a:pt x="2239" y="864"/>
                  </a:lnTo>
                  <a:lnTo>
                    <a:pt x="2219" y="878"/>
                  </a:lnTo>
                  <a:lnTo>
                    <a:pt x="2197" y="888"/>
                  </a:lnTo>
                  <a:lnTo>
                    <a:pt x="2173" y="896"/>
                  </a:lnTo>
                  <a:lnTo>
                    <a:pt x="2149" y="904"/>
                  </a:lnTo>
                  <a:lnTo>
                    <a:pt x="2123" y="906"/>
                  </a:lnTo>
                  <a:lnTo>
                    <a:pt x="2097" y="908"/>
                  </a:lnTo>
                  <a:lnTo>
                    <a:pt x="0" y="908"/>
                  </a:lnTo>
                  <a:lnTo>
                    <a:pt x="0" y="1308"/>
                  </a:lnTo>
                  <a:lnTo>
                    <a:pt x="2097" y="1308"/>
                  </a:lnTo>
                  <a:lnTo>
                    <a:pt x="2097" y="1308"/>
                  </a:lnTo>
                  <a:lnTo>
                    <a:pt x="2131" y="1306"/>
                  </a:lnTo>
                  <a:lnTo>
                    <a:pt x="2163" y="1304"/>
                  </a:lnTo>
                  <a:lnTo>
                    <a:pt x="2197" y="1300"/>
                  </a:lnTo>
                  <a:lnTo>
                    <a:pt x="2229" y="1294"/>
                  </a:lnTo>
                  <a:lnTo>
                    <a:pt x="2261" y="1286"/>
                  </a:lnTo>
                  <a:lnTo>
                    <a:pt x="2291" y="1278"/>
                  </a:lnTo>
                  <a:lnTo>
                    <a:pt x="2321" y="1268"/>
                  </a:lnTo>
                  <a:lnTo>
                    <a:pt x="2351" y="1256"/>
                  </a:lnTo>
                  <a:lnTo>
                    <a:pt x="2381" y="1242"/>
                  </a:lnTo>
                  <a:lnTo>
                    <a:pt x="2409" y="1228"/>
                  </a:lnTo>
                  <a:lnTo>
                    <a:pt x="2435" y="1212"/>
                  </a:lnTo>
                  <a:lnTo>
                    <a:pt x="2463" y="1196"/>
                  </a:lnTo>
                  <a:lnTo>
                    <a:pt x="2489" y="1178"/>
                  </a:lnTo>
                  <a:lnTo>
                    <a:pt x="2513" y="1158"/>
                  </a:lnTo>
                  <a:lnTo>
                    <a:pt x="2537" y="1138"/>
                  </a:lnTo>
                  <a:lnTo>
                    <a:pt x="2559" y="1116"/>
                  </a:lnTo>
                  <a:lnTo>
                    <a:pt x="2581" y="1092"/>
                  </a:lnTo>
                  <a:lnTo>
                    <a:pt x="2601" y="1070"/>
                  </a:lnTo>
                  <a:lnTo>
                    <a:pt x="2621" y="1044"/>
                  </a:lnTo>
                  <a:lnTo>
                    <a:pt x="2639" y="1018"/>
                  </a:lnTo>
                  <a:lnTo>
                    <a:pt x="2657" y="992"/>
                  </a:lnTo>
                  <a:lnTo>
                    <a:pt x="2671" y="964"/>
                  </a:lnTo>
                  <a:lnTo>
                    <a:pt x="2687" y="936"/>
                  </a:lnTo>
                  <a:lnTo>
                    <a:pt x="2699" y="908"/>
                  </a:lnTo>
                  <a:lnTo>
                    <a:pt x="2711" y="878"/>
                  </a:lnTo>
                  <a:lnTo>
                    <a:pt x="2721" y="848"/>
                  </a:lnTo>
                  <a:lnTo>
                    <a:pt x="2731" y="816"/>
                  </a:lnTo>
                  <a:lnTo>
                    <a:pt x="2737" y="786"/>
                  </a:lnTo>
                  <a:lnTo>
                    <a:pt x="2743" y="752"/>
                  </a:lnTo>
                  <a:lnTo>
                    <a:pt x="2747" y="720"/>
                  </a:lnTo>
                  <a:lnTo>
                    <a:pt x="2751" y="688"/>
                  </a:lnTo>
                  <a:lnTo>
                    <a:pt x="2751" y="654"/>
                  </a:lnTo>
                  <a:lnTo>
                    <a:pt x="2751" y="654"/>
                  </a:lnTo>
                  <a:lnTo>
                    <a:pt x="2751" y="620"/>
                  </a:lnTo>
                  <a:lnTo>
                    <a:pt x="2747" y="586"/>
                  </a:lnTo>
                  <a:lnTo>
                    <a:pt x="2743" y="554"/>
                  </a:lnTo>
                  <a:lnTo>
                    <a:pt x="2737" y="522"/>
                  </a:lnTo>
                  <a:lnTo>
                    <a:pt x="2731" y="490"/>
                  </a:lnTo>
                  <a:lnTo>
                    <a:pt x="2721" y="460"/>
                  </a:lnTo>
                  <a:lnTo>
                    <a:pt x="2711" y="430"/>
                  </a:lnTo>
                  <a:lnTo>
                    <a:pt x="2699" y="400"/>
                  </a:lnTo>
                  <a:lnTo>
                    <a:pt x="2687" y="370"/>
                  </a:lnTo>
                  <a:lnTo>
                    <a:pt x="2671" y="342"/>
                  </a:lnTo>
                  <a:lnTo>
                    <a:pt x="2657" y="314"/>
                  </a:lnTo>
                  <a:lnTo>
                    <a:pt x="2639" y="288"/>
                  </a:lnTo>
                  <a:lnTo>
                    <a:pt x="2621" y="262"/>
                  </a:lnTo>
                  <a:lnTo>
                    <a:pt x="2601" y="238"/>
                  </a:lnTo>
                  <a:lnTo>
                    <a:pt x="2581" y="214"/>
                  </a:lnTo>
                  <a:lnTo>
                    <a:pt x="2559" y="192"/>
                  </a:lnTo>
                  <a:lnTo>
                    <a:pt x="2537" y="170"/>
                  </a:lnTo>
                  <a:lnTo>
                    <a:pt x="2513" y="150"/>
                  </a:lnTo>
                  <a:lnTo>
                    <a:pt x="2489" y="130"/>
                  </a:lnTo>
                  <a:lnTo>
                    <a:pt x="2463" y="112"/>
                  </a:lnTo>
                  <a:lnTo>
                    <a:pt x="2435" y="94"/>
                  </a:lnTo>
                  <a:lnTo>
                    <a:pt x="2409" y="78"/>
                  </a:lnTo>
                  <a:lnTo>
                    <a:pt x="2381" y="64"/>
                  </a:lnTo>
                  <a:lnTo>
                    <a:pt x="2351" y="52"/>
                  </a:lnTo>
                  <a:lnTo>
                    <a:pt x="2321" y="40"/>
                  </a:lnTo>
                  <a:lnTo>
                    <a:pt x="2291" y="30"/>
                  </a:lnTo>
                  <a:lnTo>
                    <a:pt x="2261" y="20"/>
                  </a:lnTo>
                  <a:lnTo>
                    <a:pt x="2229" y="14"/>
                  </a:lnTo>
                  <a:lnTo>
                    <a:pt x="2197" y="8"/>
                  </a:lnTo>
                  <a:lnTo>
                    <a:pt x="2163" y="4"/>
                  </a:lnTo>
                  <a:lnTo>
                    <a:pt x="2131" y="0"/>
                  </a:lnTo>
                  <a:lnTo>
                    <a:pt x="2097" y="0"/>
                  </a:lnTo>
                </a:path>
              </a:pathLst>
            </a:custGeom>
            <a:grpFill/>
            <a:ln w="9525">
              <a:solidFill>
                <a:schemeClr val="bg1"/>
              </a:solidFill>
              <a:round/>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5" name="Freeform 32"/>
            <p:cNvSpPr/>
            <p:nvPr/>
          </p:nvSpPr>
          <p:spPr bwMode="auto">
            <a:xfrm>
              <a:off x="9173528" y="7262812"/>
              <a:ext cx="4675187" cy="2073275"/>
            </a:xfrm>
            <a:custGeom>
              <a:avLst/>
              <a:gdLst>
                <a:gd name="T0" fmla="*/ 654 w 2945"/>
                <a:gd name="T1" fmla="*/ 1306 h 1306"/>
                <a:gd name="T2" fmla="*/ 620 w 2945"/>
                <a:gd name="T3" fmla="*/ 1306 h 1306"/>
                <a:gd name="T4" fmla="*/ 556 w 2945"/>
                <a:gd name="T5" fmla="*/ 1300 h 1306"/>
                <a:gd name="T6" fmla="*/ 492 w 2945"/>
                <a:gd name="T7" fmla="*/ 1286 h 1306"/>
                <a:gd name="T8" fmla="*/ 430 w 2945"/>
                <a:gd name="T9" fmla="*/ 1268 h 1306"/>
                <a:gd name="T10" fmla="*/ 372 w 2945"/>
                <a:gd name="T11" fmla="*/ 1242 h 1306"/>
                <a:gd name="T12" fmla="*/ 316 w 2945"/>
                <a:gd name="T13" fmla="*/ 1212 h 1306"/>
                <a:gd name="T14" fmla="*/ 264 w 2945"/>
                <a:gd name="T15" fmla="*/ 1176 h 1306"/>
                <a:gd name="T16" fmla="*/ 216 w 2945"/>
                <a:gd name="T17" fmla="*/ 1136 h 1306"/>
                <a:gd name="T18" fmla="*/ 170 w 2945"/>
                <a:gd name="T19" fmla="*/ 1092 h 1306"/>
                <a:gd name="T20" fmla="*/ 130 w 2945"/>
                <a:gd name="T21" fmla="*/ 1044 h 1306"/>
                <a:gd name="T22" fmla="*/ 96 w 2945"/>
                <a:gd name="T23" fmla="*/ 992 h 1306"/>
                <a:gd name="T24" fmla="*/ 66 w 2945"/>
                <a:gd name="T25" fmla="*/ 936 h 1306"/>
                <a:gd name="T26" fmla="*/ 40 w 2945"/>
                <a:gd name="T27" fmla="*/ 878 h 1306"/>
                <a:gd name="T28" fmla="*/ 22 w 2945"/>
                <a:gd name="T29" fmla="*/ 816 h 1306"/>
                <a:gd name="T30" fmla="*/ 8 w 2945"/>
                <a:gd name="T31" fmla="*/ 752 h 1306"/>
                <a:gd name="T32" fmla="*/ 2 w 2945"/>
                <a:gd name="T33" fmla="*/ 686 h 1306"/>
                <a:gd name="T34" fmla="*/ 0 w 2945"/>
                <a:gd name="T35" fmla="*/ 654 h 1306"/>
                <a:gd name="T36" fmla="*/ 4 w 2945"/>
                <a:gd name="T37" fmla="*/ 586 h 1306"/>
                <a:gd name="T38" fmla="*/ 14 w 2945"/>
                <a:gd name="T39" fmla="*/ 522 h 1306"/>
                <a:gd name="T40" fmla="*/ 30 w 2945"/>
                <a:gd name="T41" fmla="*/ 460 h 1306"/>
                <a:gd name="T42" fmla="*/ 52 w 2945"/>
                <a:gd name="T43" fmla="*/ 400 h 1306"/>
                <a:gd name="T44" fmla="*/ 80 w 2945"/>
                <a:gd name="T45" fmla="*/ 342 h 1306"/>
                <a:gd name="T46" fmla="*/ 112 w 2945"/>
                <a:gd name="T47" fmla="*/ 288 h 1306"/>
                <a:gd name="T48" fmla="*/ 150 w 2945"/>
                <a:gd name="T49" fmla="*/ 238 h 1306"/>
                <a:gd name="T50" fmla="*/ 192 w 2945"/>
                <a:gd name="T51" fmla="*/ 192 h 1306"/>
                <a:gd name="T52" fmla="*/ 238 w 2945"/>
                <a:gd name="T53" fmla="*/ 150 h 1306"/>
                <a:gd name="T54" fmla="*/ 290 w 2945"/>
                <a:gd name="T55" fmla="*/ 112 h 1306"/>
                <a:gd name="T56" fmla="*/ 344 w 2945"/>
                <a:gd name="T57" fmla="*/ 78 h 1306"/>
                <a:gd name="T58" fmla="*/ 400 w 2945"/>
                <a:gd name="T59" fmla="*/ 50 h 1306"/>
                <a:gd name="T60" fmla="*/ 460 w 2945"/>
                <a:gd name="T61" fmla="*/ 28 h 1306"/>
                <a:gd name="T62" fmla="*/ 522 w 2945"/>
                <a:gd name="T63" fmla="*/ 12 h 1306"/>
                <a:gd name="T64" fmla="*/ 588 w 2945"/>
                <a:gd name="T65" fmla="*/ 2 h 1306"/>
                <a:gd name="T66" fmla="*/ 654 w 2945"/>
                <a:gd name="T67" fmla="*/ 0 h 1306"/>
                <a:gd name="T68" fmla="*/ 2232 w 2945"/>
                <a:gd name="T69" fmla="*/ 398 h 1306"/>
                <a:gd name="T70" fmla="*/ 654 w 2945"/>
                <a:gd name="T71" fmla="*/ 398 h 1306"/>
                <a:gd name="T72" fmla="*/ 604 w 2945"/>
                <a:gd name="T73" fmla="*/ 404 h 1306"/>
                <a:gd name="T74" fmla="*/ 556 w 2945"/>
                <a:gd name="T75" fmla="*/ 418 h 1306"/>
                <a:gd name="T76" fmla="*/ 512 w 2945"/>
                <a:gd name="T77" fmla="*/ 442 h 1306"/>
                <a:gd name="T78" fmla="*/ 474 w 2945"/>
                <a:gd name="T79" fmla="*/ 474 h 1306"/>
                <a:gd name="T80" fmla="*/ 444 w 2945"/>
                <a:gd name="T81" fmla="*/ 510 h 1306"/>
                <a:gd name="T82" fmla="*/ 420 w 2945"/>
                <a:gd name="T83" fmla="*/ 554 h 1306"/>
                <a:gd name="T84" fmla="*/ 404 w 2945"/>
                <a:gd name="T85" fmla="*/ 602 h 1306"/>
                <a:gd name="T86" fmla="*/ 400 w 2945"/>
                <a:gd name="T87" fmla="*/ 654 h 1306"/>
                <a:gd name="T88" fmla="*/ 402 w 2945"/>
                <a:gd name="T89" fmla="*/ 680 h 1306"/>
                <a:gd name="T90" fmla="*/ 412 w 2945"/>
                <a:gd name="T91" fmla="*/ 728 h 1306"/>
                <a:gd name="T92" fmla="*/ 430 w 2945"/>
                <a:gd name="T93" fmla="*/ 774 h 1306"/>
                <a:gd name="T94" fmla="*/ 458 w 2945"/>
                <a:gd name="T95" fmla="*/ 816 h 1306"/>
                <a:gd name="T96" fmla="*/ 492 w 2945"/>
                <a:gd name="T97" fmla="*/ 850 h 1306"/>
                <a:gd name="T98" fmla="*/ 534 w 2945"/>
                <a:gd name="T99" fmla="*/ 878 h 1306"/>
                <a:gd name="T100" fmla="*/ 578 w 2945"/>
                <a:gd name="T101" fmla="*/ 896 h 1306"/>
                <a:gd name="T102" fmla="*/ 628 w 2945"/>
                <a:gd name="T103" fmla="*/ 906 h 1306"/>
                <a:gd name="T104" fmla="*/ 2945 w 2945"/>
                <a:gd name="T105" fmla="*/ 908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45" h="1306">
                  <a:moveTo>
                    <a:pt x="2945" y="1306"/>
                  </a:moveTo>
                  <a:lnTo>
                    <a:pt x="654" y="1306"/>
                  </a:lnTo>
                  <a:lnTo>
                    <a:pt x="654" y="1306"/>
                  </a:lnTo>
                  <a:lnTo>
                    <a:pt x="620" y="1306"/>
                  </a:lnTo>
                  <a:lnTo>
                    <a:pt x="588" y="1304"/>
                  </a:lnTo>
                  <a:lnTo>
                    <a:pt x="556" y="1300"/>
                  </a:lnTo>
                  <a:lnTo>
                    <a:pt x="522" y="1294"/>
                  </a:lnTo>
                  <a:lnTo>
                    <a:pt x="492" y="1286"/>
                  </a:lnTo>
                  <a:lnTo>
                    <a:pt x="460" y="1278"/>
                  </a:lnTo>
                  <a:lnTo>
                    <a:pt x="430" y="1268"/>
                  </a:lnTo>
                  <a:lnTo>
                    <a:pt x="400" y="1256"/>
                  </a:lnTo>
                  <a:lnTo>
                    <a:pt x="372" y="1242"/>
                  </a:lnTo>
                  <a:lnTo>
                    <a:pt x="344" y="1228"/>
                  </a:lnTo>
                  <a:lnTo>
                    <a:pt x="316" y="1212"/>
                  </a:lnTo>
                  <a:lnTo>
                    <a:pt x="290" y="1196"/>
                  </a:lnTo>
                  <a:lnTo>
                    <a:pt x="264" y="1176"/>
                  </a:lnTo>
                  <a:lnTo>
                    <a:pt x="238" y="1158"/>
                  </a:lnTo>
                  <a:lnTo>
                    <a:pt x="216" y="1136"/>
                  </a:lnTo>
                  <a:lnTo>
                    <a:pt x="192" y="1116"/>
                  </a:lnTo>
                  <a:lnTo>
                    <a:pt x="170" y="1092"/>
                  </a:lnTo>
                  <a:lnTo>
                    <a:pt x="150" y="1068"/>
                  </a:lnTo>
                  <a:lnTo>
                    <a:pt x="130" y="1044"/>
                  </a:lnTo>
                  <a:lnTo>
                    <a:pt x="112" y="1018"/>
                  </a:lnTo>
                  <a:lnTo>
                    <a:pt x="96" y="992"/>
                  </a:lnTo>
                  <a:lnTo>
                    <a:pt x="80" y="964"/>
                  </a:lnTo>
                  <a:lnTo>
                    <a:pt x="66" y="936"/>
                  </a:lnTo>
                  <a:lnTo>
                    <a:pt x="52" y="908"/>
                  </a:lnTo>
                  <a:lnTo>
                    <a:pt x="40" y="878"/>
                  </a:lnTo>
                  <a:lnTo>
                    <a:pt x="30" y="848"/>
                  </a:lnTo>
                  <a:lnTo>
                    <a:pt x="22" y="816"/>
                  </a:lnTo>
                  <a:lnTo>
                    <a:pt x="14" y="784"/>
                  </a:lnTo>
                  <a:lnTo>
                    <a:pt x="8" y="752"/>
                  </a:lnTo>
                  <a:lnTo>
                    <a:pt x="4" y="720"/>
                  </a:lnTo>
                  <a:lnTo>
                    <a:pt x="2" y="686"/>
                  </a:lnTo>
                  <a:lnTo>
                    <a:pt x="0" y="654"/>
                  </a:lnTo>
                  <a:lnTo>
                    <a:pt x="0" y="654"/>
                  </a:lnTo>
                  <a:lnTo>
                    <a:pt x="2" y="620"/>
                  </a:lnTo>
                  <a:lnTo>
                    <a:pt x="4" y="586"/>
                  </a:lnTo>
                  <a:lnTo>
                    <a:pt x="8" y="554"/>
                  </a:lnTo>
                  <a:lnTo>
                    <a:pt x="14" y="522"/>
                  </a:lnTo>
                  <a:lnTo>
                    <a:pt x="22" y="490"/>
                  </a:lnTo>
                  <a:lnTo>
                    <a:pt x="30" y="460"/>
                  </a:lnTo>
                  <a:lnTo>
                    <a:pt x="40" y="428"/>
                  </a:lnTo>
                  <a:lnTo>
                    <a:pt x="52" y="400"/>
                  </a:lnTo>
                  <a:lnTo>
                    <a:pt x="66" y="370"/>
                  </a:lnTo>
                  <a:lnTo>
                    <a:pt x="80" y="342"/>
                  </a:lnTo>
                  <a:lnTo>
                    <a:pt x="96" y="314"/>
                  </a:lnTo>
                  <a:lnTo>
                    <a:pt x="112" y="288"/>
                  </a:lnTo>
                  <a:lnTo>
                    <a:pt x="130" y="262"/>
                  </a:lnTo>
                  <a:lnTo>
                    <a:pt x="150" y="238"/>
                  </a:lnTo>
                  <a:lnTo>
                    <a:pt x="170" y="214"/>
                  </a:lnTo>
                  <a:lnTo>
                    <a:pt x="192" y="192"/>
                  </a:lnTo>
                  <a:lnTo>
                    <a:pt x="216" y="170"/>
                  </a:lnTo>
                  <a:lnTo>
                    <a:pt x="238" y="150"/>
                  </a:lnTo>
                  <a:lnTo>
                    <a:pt x="264" y="130"/>
                  </a:lnTo>
                  <a:lnTo>
                    <a:pt x="290" y="112"/>
                  </a:lnTo>
                  <a:lnTo>
                    <a:pt x="316" y="94"/>
                  </a:lnTo>
                  <a:lnTo>
                    <a:pt x="344" y="78"/>
                  </a:lnTo>
                  <a:lnTo>
                    <a:pt x="372" y="64"/>
                  </a:lnTo>
                  <a:lnTo>
                    <a:pt x="400" y="50"/>
                  </a:lnTo>
                  <a:lnTo>
                    <a:pt x="430" y="40"/>
                  </a:lnTo>
                  <a:lnTo>
                    <a:pt x="460" y="28"/>
                  </a:lnTo>
                  <a:lnTo>
                    <a:pt x="492" y="20"/>
                  </a:lnTo>
                  <a:lnTo>
                    <a:pt x="522" y="12"/>
                  </a:lnTo>
                  <a:lnTo>
                    <a:pt x="556" y="8"/>
                  </a:lnTo>
                  <a:lnTo>
                    <a:pt x="588" y="2"/>
                  </a:lnTo>
                  <a:lnTo>
                    <a:pt x="620" y="0"/>
                  </a:lnTo>
                  <a:lnTo>
                    <a:pt x="654" y="0"/>
                  </a:lnTo>
                  <a:lnTo>
                    <a:pt x="2232" y="0"/>
                  </a:lnTo>
                  <a:lnTo>
                    <a:pt x="2232" y="398"/>
                  </a:lnTo>
                  <a:lnTo>
                    <a:pt x="654" y="398"/>
                  </a:lnTo>
                  <a:lnTo>
                    <a:pt x="654" y="398"/>
                  </a:lnTo>
                  <a:lnTo>
                    <a:pt x="628" y="400"/>
                  </a:lnTo>
                  <a:lnTo>
                    <a:pt x="604" y="404"/>
                  </a:lnTo>
                  <a:lnTo>
                    <a:pt x="578" y="410"/>
                  </a:lnTo>
                  <a:lnTo>
                    <a:pt x="556" y="418"/>
                  </a:lnTo>
                  <a:lnTo>
                    <a:pt x="534" y="430"/>
                  </a:lnTo>
                  <a:lnTo>
                    <a:pt x="512" y="442"/>
                  </a:lnTo>
                  <a:lnTo>
                    <a:pt x="492" y="456"/>
                  </a:lnTo>
                  <a:lnTo>
                    <a:pt x="474" y="474"/>
                  </a:lnTo>
                  <a:lnTo>
                    <a:pt x="458" y="492"/>
                  </a:lnTo>
                  <a:lnTo>
                    <a:pt x="444" y="510"/>
                  </a:lnTo>
                  <a:lnTo>
                    <a:pt x="430" y="532"/>
                  </a:lnTo>
                  <a:lnTo>
                    <a:pt x="420" y="554"/>
                  </a:lnTo>
                  <a:lnTo>
                    <a:pt x="412" y="578"/>
                  </a:lnTo>
                  <a:lnTo>
                    <a:pt x="404" y="602"/>
                  </a:lnTo>
                  <a:lnTo>
                    <a:pt x="402" y="628"/>
                  </a:lnTo>
                  <a:lnTo>
                    <a:pt x="400" y="654"/>
                  </a:lnTo>
                  <a:lnTo>
                    <a:pt x="400" y="654"/>
                  </a:lnTo>
                  <a:lnTo>
                    <a:pt x="402" y="680"/>
                  </a:lnTo>
                  <a:lnTo>
                    <a:pt x="404" y="704"/>
                  </a:lnTo>
                  <a:lnTo>
                    <a:pt x="412" y="728"/>
                  </a:lnTo>
                  <a:lnTo>
                    <a:pt x="420" y="752"/>
                  </a:lnTo>
                  <a:lnTo>
                    <a:pt x="430" y="774"/>
                  </a:lnTo>
                  <a:lnTo>
                    <a:pt x="444" y="796"/>
                  </a:lnTo>
                  <a:lnTo>
                    <a:pt x="458" y="816"/>
                  </a:lnTo>
                  <a:lnTo>
                    <a:pt x="474" y="834"/>
                  </a:lnTo>
                  <a:lnTo>
                    <a:pt x="492" y="850"/>
                  </a:lnTo>
                  <a:lnTo>
                    <a:pt x="512" y="864"/>
                  </a:lnTo>
                  <a:lnTo>
                    <a:pt x="534" y="878"/>
                  </a:lnTo>
                  <a:lnTo>
                    <a:pt x="556" y="888"/>
                  </a:lnTo>
                  <a:lnTo>
                    <a:pt x="578" y="896"/>
                  </a:lnTo>
                  <a:lnTo>
                    <a:pt x="604" y="902"/>
                  </a:lnTo>
                  <a:lnTo>
                    <a:pt x="628" y="906"/>
                  </a:lnTo>
                  <a:lnTo>
                    <a:pt x="654" y="908"/>
                  </a:lnTo>
                  <a:lnTo>
                    <a:pt x="2945" y="908"/>
                  </a:lnTo>
                  <a:lnTo>
                    <a:pt x="2945" y="1306"/>
                  </a:lnTo>
                  <a:close/>
                </a:path>
              </a:pathLst>
            </a:custGeom>
            <a:grpFill/>
            <a:ln>
              <a:solidFill>
                <a:schemeClr val="bg1"/>
              </a:solid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8" name="Freeform 34"/>
            <p:cNvSpPr/>
            <p:nvPr/>
          </p:nvSpPr>
          <p:spPr bwMode="auto">
            <a:xfrm>
              <a:off x="9173528" y="4376737"/>
              <a:ext cx="5151437" cy="2076450"/>
            </a:xfrm>
            <a:custGeom>
              <a:avLst/>
              <a:gdLst>
                <a:gd name="T0" fmla="*/ 654 w 3245"/>
                <a:gd name="T1" fmla="*/ 1308 h 1308"/>
                <a:gd name="T2" fmla="*/ 620 w 3245"/>
                <a:gd name="T3" fmla="*/ 1308 h 1308"/>
                <a:gd name="T4" fmla="*/ 556 w 3245"/>
                <a:gd name="T5" fmla="*/ 1300 h 1308"/>
                <a:gd name="T6" fmla="*/ 492 w 3245"/>
                <a:gd name="T7" fmla="*/ 1288 h 1308"/>
                <a:gd name="T8" fmla="*/ 430 w 3245"/>
                <a:gd name="T9" fmla="*/ 1268 h 1308"/>
                <a:gd name="T10" fmla="*/ 372 w 3245"/>
                <a:gd name="T11" fmla="*/ 1244 h 1308"/>
                <a:gd name="T12" fmla="*/ 316 w 3245"/>
                <a:gd name="T13" fmla="*/ 1214 h 1308"/>
                <a:gd name="T14" fmla="*/ 264 w 3245"/>
                <a:gd name="T15" fmla="*/ 1178 h 1308"/>
                <a:gd name="T16" fmla="*/ 216 w 3245"/>
                <a:gd name="T17" fmla="*/ 1138 h 1308"/>
                <a:gd name="T18" fmla="*/ 170 w 3245"/>
                <a:gd name="T19" fmla="*/ 1094 h 1308"/>
                <a:gd name="T20" fmla="*/ 130 w 3245"/>
                <a:gd name="T21" fmla="*/ 1046 h 1308"/>
                <a:gd name="T22" fmla="*/ 96 w 3245"/>
                <a:gd name="T23" fmla="*/ 994 h 1308"/>
                <a:gd name="T24" fmla="*/ 66 w 3245"/>
                <a:gd name="T25" fmla="*/ 938 h 1308"/>
                <a:gd name="T26" fmla="*/ 40 w 3245"/>
                <a:gd name="T27" fmla="*/ 878 h 1308"/>
                <a:gd name="T28" fmla="*/ 22 w 3245"/>
                <a:gd name="T29" fmla="*/ 818 h 1308"/>
                <a:gd name="T30" fmla="*/ 8 w 3245"/>
                <a:gd name="T31" fmla="*/ 754 h 1308"/>
                <a:gd name="T32" fmla="*/ 2 w 3245"/>
                <a:gd name="T33" fmla="*/ 688 h 1308"/>
                <a:gd name="T34" fmla="*/ 0 w 3245"/>
                <a:gd name="T35" fmla="*/ 654 h 1308"/>
                <a:gd name="T36" fmla="*/ 4 w 3245"/>
                <a:gd name="T37" fmla="*/ 588 h 1308"/>
                <a:gd name="T38" fmla="*/ 14 w 3245"/>
                <a:gd name="T39" fmla="*/ 522 h 1308"/>
                <a:gd name="T40" fmla="*/ 30 w 3245"/>
                <a:gd name="T41" fmla="*/ 460 h 1308"/>
                <a:gd name="T42" fmla="*/ 52 w 3245"/>
                <a:gd name="T43" fmla="*/ 400 h 1308"/>
                <a:gd name="T44" fmla="*/ 80 w 3245"/>
                <a:gd name="T45" fmla="*/ 344 h 1308"/>
                <a:gd name="T46" fmla="*/ 112 w 3245"/>
                <a:gd name="T47" fmla="*/ 290 h 1308"/>
                <a:gd name="T48" fmla="*/ 150 w 3245"/>
                <a:gd name="T49" fmla="*/ 238 h 1308"/>
                <a:gd name="T50" fmla="*/ 192 w 3245"/>
                <a:gd name="T51" fmla="*/ 192 h 1308"/>
                <a:gd name="T52" fmla="*/ 238 w 3245"/>
                <a:gd name="T53" fmla="*/ 150 h 1308"/>
                <a:gd name="T54" fmla="*/ 290 w 3245"/>
                <a:gd name="T55" fmla="*/ 112 h 1308"/>
                <a:gd name="T56" fmla="*/ 344 w 3245"/>
                <a:gd name="T57" fmla="*/ 80 h 1308"/>
                <a:gd name="T58" fmla="*/ 400 w 3245"/>
                <a:gd name="T59" fmla="*/ 52 h 1308"/>
                <a:gd name="T60" fmla="*/ 460 w 3245"/>
                <a:gd name="T61" fmla="*/ 30 h 1308"/>
                <a:gd name="T62" fmla="*/ 522 w 3245"/>
                <a:gd name="T63" fmla="*/ 14 h 1308"/>
                <a:gd name="T64" fmla="*/ 588 w 3245"/>
                <a:gd name="T65" fmla="*/ 4 h 1308"/>
                <a:gd name="T66" fmla="*/ 654 w 3245"/>
                <a:gd name="T67" fmla="*/ 0 h 1308"/>
                <a:gd name="T68" fmla="*/ 3245 w 3245"/>
                <a:gd name="T69" fmla="*/ 400 h 1308"/>
                <a:gd name="T70" fmla="*/ 654 w 3245"/>
                <a:gd name="T71" fmla="*/ 400 h 1308"/>
                <a:gd name="T72" fmla="*/ 604 w 3245"/>
                <a:gd name="T73" fmla="*/ 404 h 1308"/>
                <a:gd name="T74" fmla="*/ 556 w 3245"/>
                <a:gd name="T75" fmla="*/ 420 h 1308"/>
                <a:gd name="T76" fmla="*/ 512 w 3245"/>
                <a:gd name="T77" fmla="*/ 444 h 1308"/>
                <a:gd name="T78" fmla="*/ 474 w 3245"/>
                <a:gd name="T79" fmla="*/ 474 h 1308"/>
                <a:gd name="T80" fmla="*/ 444 w 3245"/>
                <a:gd name="T81" fmla="*/ 512 h 1308"/>
                <a:gd name="T82" fmla="*/ 420 w 3245"/>
                <a:gd name="T83" fmla="*/ 556 h 1308"/>
                <a:gd name="T84" fmla="*/ 404 w 3245"/>
                <a:gd name="T85" fmla="*/ 604 h 1308"/>
                <a:gd name="T86" fmla="*/ 400 w 3245"/>
                <a:gd name="T87" fmla="*/ 654 h 1308"/>
                <a:gd name="T88" fmla="*/ 402 w 3245"/>
                <a:gd name="T89" fmla="*/ 680 h 1308"/>
                <a:gd name="T90" fmla="*/ 412 w 3245"/>
                <a:gd name="T91" fmla="*/ 730 h 1308"/>
                <a:gd name="T92" fmla="*/ 430 w 3245"/>
                <a:gd name="T93" fmla="*/ 776 h 1308"/>
                <a:gd name="T94" fmla="*/ 458 w 3245"/>
                <a:gd name="T95" fmla="*/ 816 h 1308"/>
                <a:gd name="T96" fmla="*/ 492 w 3245"/>
                <a:gd name="T97" fmla="*/ 850 h 1308"/>
                <a:gd name="T98" fmla="*/ 534 w 3245"/>
                <a:gd name="T99" fmla="*/ 878 h 1308"/>
                <a:gd name="T100" fmla="*/ 578 w 3245"/>
                <a:gd name="T101" fmla="*/ 898 h 1308"/>
                <a:gd name="T102" fmla="*/ 628 w 3245"/>
                <a:gd name="T103" fmla="*/ 908 h 1308"/>
                <a:gd name="T104" fmla="*/ 2945 w 3245"/>
                <a:gd name="T105" fmla="*/ 910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45" h="1308">
                  <a:moveTo>
                    <a:pt x="2945" y="1308"/>
                  </a:moveTo>
                  <a:lnTo>
                    <a:pt x="654" y="1308"/>
                  </a:lnTo>
                  <a:lnTo>
                    <a:pt x="654" y="1308"/>
                  </a:lnTo>
                  <a:lnTo>
                    <a:pt x="620" y="1308"/>
                  </a:lnTo>
                  <a:lnTo>
                    <a:pt x="588" y="1304"/>
                  </a:lnTo>
                  <a:lnTo>
                    <a:pt x="556" y="1300"/>
                  </a:lnTo>
                  <a:lnTo>
                    <a:pt x="522" y="1294"/>
                  </a:lnTo>
                  <a:lnTo>
                    <a:pt x="492" y="1288"/>
                  </a:lnTo>
                  <a:lnTo>
                    <a:pt x="460" y="1278"/>
                  </a:lnTo>
                  <a:lnTo>
                    <a:pt x="430" y="1268"/>
                  </a:lnTo>
                  <a:lnTo>
                    <a:pt x="400" y="1256"/>
                  </a:lnTo>
                  <a:lnTo>
                    <a:pt x="372" y="1244"/>
                  </a:lnTo>
                  <a:lnTo>
                    <a:pt x="344" y="1230"/>
                  </a:lnTo>
                  <a:lnTo>
                    <a:pt x="316" y="1214"/>
                  </a:lnTo>
                  <a:lnTo>
                    <a:pt x="290" y="1196"/>
                  </a:lnTo>
                  <a:lnTo>
                    <a:pt x="264" y="1178"/>
                  </a:lnTo>
                  <a:lnTo>
                    <a:pt x="238" y="1158"/>
                  </a:lnTo>
                  <a:lnTo>
                    <a:pt x="216" y="1138"/>
                  </a:lnTo>
                  <a:lnTo>
                    <a:pt x="192" y="1116"/>
                  </a:lnTo>
                  <a:lnTo>
                    <a:pt x="170" y="1094"/>
                  </a:lnTo>
                  <a:lnTo>
                    <a:pt x="150" y="1070"/>
                  </a:lnTo>
                  <a:lnTo>
                    <a:pt x="130" y="1046"/>
                  </a:lnTo>
                  <a:lnTo>
                    <a:pt x="112" y="1020"/>
                  </a:lnTo>
                  <a:lnTo>
                    <a:pt x="96" y="994"/>
                  </a:lnTo>
                  <a:lnTo>
                    <a:pt x="80" y="966"/>
                  </a:lnTo>
                  <a:lnTo>
                    <a:pt x="66" y="938"/>
                  </a:lnTo>
                  <a:lnTo>
                    <a:pt x="52" y="908"/>
                  </a:lnTo>
                  <a:lnTo>
                    <a:pt x="40" y="878"/>
                  </a:lnTo>
                  <a:lnTo>
                    <a:pt x="30" y="848"/>
                  </a:lnTo>
                  <a:lnTo>
                    <a:pt x="22" y="818"/>
                  </a:lnTo>
                  <a:lnTo>
                    <a:pt x="14" y="786"/>
                  </a:lnTo>
                  <a:lnTo>
                    <a:pt x="8" y="754"/>
                  </a:lnTo>
                  <a:lnTo>
                    <a:pt x="4" y="722"/>
                  </a:lnTo>
                  <a:lnTo>
                    <a:pt x="2" y="688"/>
                  </a:lnTo>
                  <a:lnTo>
                    <a:pt x="0" y="654"/>
                  </a:lnTo>
                  <a:lnTo>
                    <a:pt x="0" y="654"/>
                  </a:lnTo>
                  <a:lnTo>
                    <a:pt x="2" y="620"/>
                  </a:lnTo>
                  <a:lnTo>
                    <a:pt x="4" y="588"/>
                  </a:lnTo>
                  <a:lnTo>
                    <a:pt x="8" y="554"/>
                  </a:lnTo>
                  <a:lnTo>
                    <a:pt x="14" y="522"/>
                  </a:lnTo>
                  <a:lnTo>
                    <a:pt x="22" y="492"/>
                  </a:lnTo>
                  <a:lnTo>
                    <a:pt x="30" y="460"/>
                  </a:lnTo>
                  <a:lnTo>
                    <a:pt x="40" y="430"/>
                  </a:lnTo>
                  <a:lnTo>
                    <a:pt x="52" y="400"/>
                  </a:lnTo>
                  <a:lnTo>
                    <a:pt x="66" y="372"/>
                  </a:lnTo>
                  <a:lnTo>
                    <a:pt x="80" y="344"/>
                  </a:lnTo>
                  <a:lnTo>
                    <a:pt x="96" y="316"/>
                  </a:lnTo>
                  <a:lnTo>
                    <a:pt x="112" y="290"/>
                  </a:lnTo>
                  <a:lnTo>
                    <a:pt x="130" y="264"/>
                  </a:lnTo>
                  <a:lnTo>
                    <a:pt x="150" y="238"/>
                  </a:lnTo>
                  <a:lnTo>
                    <a:pt x="170" y="216"/>
                  </a:lnTo>
                  <a:lnTo>
                    <a:pt x="192" y="192"/>
                  </a:lnTo>
                  <a:lnTo>
                    <a:pt x="216" y="170"/>
                  </a:lnTo>
                  <a:lnTo>
                    <a:pt x="238" y="150"/>
                  </a:lnTo>
                  <a:lnTo>
                    <a:pt x="264" y="130"/>
                  </a:lnTo>
                  <a:lnTo>
                    <a:pt x="290" y="112"/>
                  </a:lnTo>
                  <a:lnTo>
                    <a:pt x="316" y="96"/>
                  </a:lnTo>
                  <a:lnTo>
                    <a:pt x="344" y="80"/>
                  </a:lnTo>
                  <a:lnTo>
                    <a:pt x="372" y="66"/>
                  </a:lnTo>
                  <a:lnTo>
                    <a:pt x="400" y="52"/>
                  </a:lnTo>
                  <a:lnTo>
                    <a:pt x="430" y="40"/>
                  </a:lnTo>
                  <a:lnTo>
                    <a:pt x="460" y="30"/>
                  </a:lnTo>
                  <a:lnTo>
                    <a:pt x="492" y="22"/>
                  </a:lnTo>
                  <a:lnTo>
                    <a:pt x="522" y="14"/>
                  </a:lnTo>
                  <a:lnTo>
                    <a:pt x="556" y="8"/>
                  </a:lnTo>
                  <a:lnTo>
                    <a:pt x="588" y="4"/>
                  </a:lnTo>
                  <a:lnTo>
                    <a:pt x="620" y="2"/>
                  </a:lnTo>
                  <a:lnTo>
                    <a:pt x="654" y="0"/>
                  </a:lnTo>
                  <a:lnTo>
                    <a:pt x="3245" y="0"/>
                  </a:lnTo>
                  <a:lnTo>
                    <a:pt x="3245" y="400"/>
                  </a:lnTo>
                  <a:lnTo>
                    <a:pt x="654" y="400"/>
                  </a:lnTo>
                  <a:lnTo>
                    <a:pt x="654" y="400"/>
                  </a:lnTo>
                  <a:lnTo>
                    <a:pt x="628" y="400"/>
                  </a:lnTo>
                  <a:lnTo>
                    <a:pt x="604" y="404"/>
                  </a:lnTo>
                  <a:lnTo>
                    <a:pt x="578" y="412"/>
                  </a:lnTo>
                  <a:lnTo>
                    <a:pt x="556" y="420"/>
                  </a:lnTo>
                  <a:lnTo>
                    <a:pt x="534" y="430"/>
                  </a:lnTo>
                  <a:lnTo>
                    <a:pt x="512" y="444"/>
                  </a:lnTo>
                  <a:lnTo>
                    <a:pt x="492" y="458"/>
                  </a:lnTo>
                  <a:lnTo>
                    <a:pt x="474" y="474"/>
                  </a:lnTo>
                  <a:lnTo>
                    <a:pt x="458" y="492"/>
                  </a:lnTo>
                  <a:lnTo>
                    <a:pt x="444" y="512"/>
                  </a:lnTo>
                  <a:lnTo>
                    <a:pt x="430" y="534"/>
                  </a:lnTo>
                  <a:lnTo>
                    <a:pt x="420" y="556"/>
                  </a:lnTo>
                  <a:lnTo>
                    <a:pt x="412" y="578"/>
                  </a:lnTo>
                  <a:lnTo>
                    <a:pt x="404" y="604"/>
                  </a:lnTo>
                  <a:lnTo>
                    <a:pt x="402" y="628"/>
                  </a:lnTo>
                  <a:lnTo>
                    <a:pt x="400" y="654"/>
                  </a:lnTo>
                  <a:lnTo>
                    <a:pt x="400" y="654"/>
                  </a:lnTo>
                  <a:lnTo>
                    <a:pt x="402" y="680"/>
                  </a:lnTo>
                  <a:lnTo>
                    <a:pt x="404" y="706"/>
                  </a:lnTo>
                  <a:lnTo>
                    <a:pt x="412" y="730"/>
                  </a:lnTo>
                  <a:lnTo>
                    <a:pt x="420" y="754"/>
                  </a:lnTo>
                  <a:lnTo>
                    <a:pt x="430" y="776"/>
                  </a:lnTo>
                  <a:lnTo>
                    <a:pt x="444" y="796"/>
                  </a:lnTo>
                  <a:lnTo>
                    <a:pt x="458" y="816"/>
                  </a:lnTo>
                  <a:lnTo>
                    <a:pt x="474" y="834"/>
                  </a:lnTo>
                  <a:lnTo>
                    <a:pt x="492" y="850"/>
                  </a:lnTo>
                  <a:lnTo>
                    <a:pt x="512" y="866"/>
                  </a:lnTo>
                  <a:lnTo>
                    <a:pt x="534" y="878"/>
                  </a:lnTo>
                  <a:lnTo>
                    <a:pt x="556" y="890"/>
                  </a:lnTo>
                  <a:lnTo>
                    <a:pt x="578" y="898"/>
                  </a:lnTo>
                  <a:lnTo>
                    <a:pt x="604" y="904"/>
                  </a:lnTo>
                  <a:lnTo>
                    <a:pt x="628" y="908"/>
                  </a:lnTo>
                  <a:lnTo>
                    <a:pt x="654" y="910"/>
                  </a:lnTo>
                  <a:lnTo>
                    <a:pt x="2945" y="910"/>
                  </a:lnTo>
                  <a:lnTo>
                    <a:pt x="2945" y="1308"/>
                  </a:lnTo>
                  <a:close/>
                </a:path>
              </a:pathLst>
            </a:custGeom>
            <a:grpFill/>
            <a:ln>
              <a:solidFill>
                <a:schemeClr val="bg1"/>
              </a:solidFill>
            </a:ln>
          </p:spPr>
          <p:txBody>
            <a:bodyPr vert="horz" wrap="square" lIns="91440" tIns="45720" rIns="91440" bIns="45720" numCol="1" anchor="t" anchorCtr="0" compatLnSpc="1"/>
            <a:lstStyle/>
            <a:p>
              <a:endParaRPr lang="id-ID">
                <a:solidFill>
                  <a:schemeClr val="tx1">
                    <a:lumMod val="75000"/>
                    <a:lumOff val="25000"/>
                  </a:schemeClr>
                </a:solidFill>
              </a:endParaRPr>
            </a:p>
          </p:txBody>
        </p:sp>
        <p:sp>
          <p:nvSpPr>
            <p:cNvPr id="19" name="Freeform 35"/>
            <p:cNvSpPr/>
            <p:nvPr/>
          </p:nvSpPr>
          <p:spPr bwMode="auto">
            <a:xfrm>
              <a:off x="12481878" y="5821362"/>
              <a:ext cx="4367212" cy="2073275"/>
            </a:xfrm>
            <a:custGeom>
              <a:avLst/>
              <a:gdLst>
                <a:gd name="T0" fmla="*/ 2097 w 2751"/>
                <a:gd name="T1" fmla="*/ 1306 h 1306"/>
                <a:gd name="T2" fmla="*/ 2131 w 2751"/>
                <a:gd name="T3" fmla="*/ 1306 h 1306"/>
                <a:gd name="T4" fmla="*/ 2197 w 2751"/>
                <a:gd name="T5" fmla="*/ 1300 h 1306"/>
                <a:gd name="T6" fmla="*/ 2261 w 2751"/>
                <a:gd name="T7" fmla="*/ 1286 h 1306"/>
                <a:gd name="T8" fmla="*/ 2321 w 2751"/>
                <a:gd name="T9" fmla="*/ 1266 h 1306"/>
                <a:gd name="T10" fmla="*/ 2381 w 2751"/>
                <a:gd name="T11" fmla="*/ 1242 h 1306"/>
                <a:gd name="T12" fmla="*/ 2435 w 2751"/>
                <a:gd name="T13" fmla="*/ 1212 h 1306"/>
                <a:gd name="T14" fmla="*/ 2489 w 2751"/>
                <a:gd name="T15" fmla="*/ 1176 h 1306"/>
                <a:gd name="T16" fmla="*/ 2537 w 2751"/>
                <a:gd name="T17" fmla="*/ 1136 h 1306"/>
                <a:gd name="T18" fmla="*/ 2581 w 2751"/>
                <a:gd name="T19" fmla="*/ 1092 h 1306"/>
                <a:gd name="T20" fmla="*/ 2621 w 2751"/>
                <a:gd name="T21" fmla="*/ 1044 h 1306"/>
                <a:gd name="T22" fmla="*/ 2657 w 2751"/>
                <a:gd name="T23" fmla="*/ 992 h 1306"/>
                <a:gd name="T24" fmla="*/ 2687 w 2751"/>
                <a:gd name="T25" fmla="*/ 936 h 1306"/>
                <a:gd name="T26" fmla="*/ 2711 w 2751"/>
                <a:gd name="T27" fmla="*/ 878 h 1306"/>
                <a:gd name="T28" fmla="*/ 2731 w 2751"/>
                <a:gd name="T29" fmla="*/ 816 h 1306"/>
                <a:gd name="T30" fmla="*/ 2743 w 2751"/>
                <a:gd name="T31" fmla="*/ 752 h 1306"/>
                <a:gd name="T32" fmla="*/ 2751 w 2751"/>
                <a:gd name="T33" fmla="*/ 686 h 1306"/>
                <a:gd name="T34" fmla="*/ 2751 w 2751"/>
                <a:gd name="T35" fmla="*/ 654 h 1306"/>
                <a:gd name="T36" fmla="*/ 2747 w 2751"/>
                <a:gd name="T37" fmla="*/ 586 h 1306"/>
                <a:gd name="T38" fmla="*/ 2737 w 2751"/>
                <a:gd name="T39" fmla="*/ 522 h 1306"/>
                <a:gd name="T40" fmla="*/ 2721 w 2751"/>
                <a:gd name="T41" fmla="*/ 458 h 1306"/>
                <a:gd name="T42" fmla="*/ 2699 w 2751"/>
                <a:gd name="T43" fmla="*/ 398 h 1306"/>
                <a:gd name="T44" fmla="*/ 2671 w 2751"/>
                <a:gd name="T45" fmla="*/ 342 h 1306"/>
                <a:gd name="T46" fmla="*/ 2639 w 2751"/>
                <a:gd name="T47" fmla="*/ 288 h 1306"/>
                <a:gd name="T48" fmla="*/ 2601 w 2751"/>
                <a:gd name="T49" fmla="*/ 238 h 1306"/>
                <a:gd name="T50" fmla="*/ 2559 w 2751"/>
                <a:gd name="T51" fmla="*/ 192 h 1306"/>
                <a:gd name="T52" fmla="*/ 2513 w 2751"/>
                <a:gd name="T53" fmla="*/ 148 h 1306"/>
                <a:gd name="T54" fmla="*/ 2463 w 2751"/>
                <a:gd name="T55" fmla="*/ 112 h 1306"/>
                <a:gd name="T56" fmla="*/ 2409 w 2751"/>
                <a:gd name="T57" fmla="*/ 78 h 1306"/>
                <a:gd name="T58" fmla="*/ 2351 w 2751"/>
                <a:gd name="T59" fmla="*/ 50 h 1306"/>
                <a:gd name="T60" fmla="*/ 2291 w 2751"/>
                <a:gd name="T61" fmla="*/ 28 h 1306"/>
                <a:gd name="T62" fmla="*/ 2229 w 2751"/>
                <a:gd name="T63" fmla="*/ 12 h 1306"/>
                <a:gd name="T64" fmla="*/ 2163 w 2751"/>
                <a:gd name="T65" fmla="*/ 2 h 1306"/>
                <a:gd name="T66" fmla="*/ 2097 w 2751"/>
                <a:gd name="T67" fmla="*/ 0 h 1306"/>
                <a:gd name="T68" fmla="*/ 713 w 2751"/>
                <a:gd name="T69" fmla="*/ 398 h 1306"/>
                <a:gd name="T70" fmla="*/ 2097 w 2751"/>
                <a:gd name="T71" fmla="*/ 398 h 1306"/>
                <a:gd name="T72" fmla="*/ 2149 w 2751"/>
                <a:gd name="T73" fmla="*/ 404 h 1306"/>
                <a:gd name="T74" fmla="*/ 2197 w 2751"/>
                <a:gd name="T75" fmla="*/ 418 h 1306"/>
                <a:gd name="T76" fmla="*/ 2239 w 2751"/>
                <a:gd name="T77" fmla="*/ 442 h 1306"/>
                <a:gd name="T78" fmla="*/ 2277 w 2751"/>
                <a:gd name="T79" fmla="*/ 472 h 1306"/>
                <a:gd name="T80" fmla="*/ 2309 w 2751"/>
                <a:gd name="T81" fmla="*/ 510 h 1306"/>
                <a:gd name="T82" fmla="*/ 2331 w 2751"/>
                <a:gd name="T83" fmla="*/ 554 h 1306"/>
                <a:gd name="T84" fmla="*/ 2347 w 2751"/>
                <a:gd name="T85" fmla="*/ 602 h 1306"/>
                <a:gd name="T86" fmla="*/ 2351 w 2751"/>
                <a:gd name="T87" fmla="*/ 654 h 1306"/>
                <a:gd name="T88" fmla="*/ 2351 w 2751"/>
                <a:gd name="T89" fmla="*/ 680 h 1306"/>
                <a:gd name="T90" fmla="*/ 2341 w 2751"/>
                <a:gd name="T91" fmla="*/ 728 h 1306"/>
                <a:gd name="T92" fmla="*/ 2321 w 2751"/>
                <a:gd name="T93" fmla="*/ 774 h 1306"/>
                <a:gd name="T94" fmla="*/ 2293 w 2751"/>
                <a:gd name="T95" fmla="*/ 814 h 1306"/>
                <a:gd name="T96" fmla="*/ 2259 w 2751"/>
                <a:gd name="T97" fmla="*/ 850 h 1306"/>
                <a:gd name="T98" fmla="*/ 2219 w 2751"/>
                <a:gd name="T99" fmla="*/ 876 h 1306"/>
                <a:gd name="T100" fmla="*/ 2173 w 2751"/>
                <a:gd name="T101" fmla="*/ 896 h 1306"/>
                <a:gd name="T102" fmla="*/ 2123 w 2751"/>
                <a:gd name="T103" fmla="*/ 906 h 1306"/>
                <a:gd name="T104" fmla="*/ 0 w 2751"/>
                <a:gd name="T105" fmla="*/ 908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51" h="1306">
                  <a:moveTo>
                    <a:pt x="0" y="1306"/>
                  </a:moveTo>
                  <a:lnTo>
                    <a:pt x="2097" y="1306"/>
                  </a:lnTo>
                  <a:lnTo>
                    <a:pt x="2097" y="1306"/>
                  </a:lnTo>
                  <a:lnTo>
                    <a:pt x="2131" y="1306"/>
                  </a:lnTo>
                  <a:lnTo>
                    <a:pt x="2163" y="1304"/>
                  </a:lnTo>
                  <a:lnTo>
                    <a:pt x="2197" y="1300"/>
                  </a:lnTo>
                  <a:lnTo>
                    <a:pt x="2229" y="1294"/>
                  </a:lnTo>
                  <a:lnTo>
                    <a:pt x="2261" y="1286"/>
                  </a:lnTo>
                  <a:lnTo>
                    <a:pt x="2291" y="1278"/>
                  </a:lnTo>
                  <a:lnTo>
                    <a:pt x="2321" y="1266"/>
                  </a:lnTo>
                  <a:lnTo>
                    <a:pt x="2351" y="1256"/>
                  </a:lnTo>
                  <a:lnTo>
                    <a:pt x="2381" y="1242"/>
                  </a:lnTo>
                  <a:lnTo>
                    <a:pt x="2409" y="1228"/>
                  </a:lnTo>
                  <a:lnTo>
                    <a:pt x="2435" y="1212"/>
                  </a:lnTo>
                  <a:lnTo>
                    <a:pt x="2463" y="1194"/>
                  </a:lnTo>
                  <a:lnTo>
                    <a:pt x="2489" y="1176"/>
                  </a:lnTo>
                  <a:lnTo>
                    <a:pt x="2513" y="1158"/>
                  </a:lnTo>
                  <a:lnTo>
                    <a:pt x="2537" y="1136"/>
                  </a:lnTo>
                  <a:lnTo>
                    <a:pt x="2559" y="1116"/>
                  </a:lnTo>
                  <a:lnTo>
                    <a:pt x="2581" y="1092"/>
                  </a:lnTo>
                  <a:lnTo>
                    <a:pt x="2601" y="1068"/>
                  </a:lnTo>
                  <a:lnTo>
                    <a:pt x="2621" y="1044"/>
                  </a:lnTo>
                  <a:lnTo>
                    <a:pt x="2639" y="1018"/>
                  </a:lnTo>
                  <a:lnTo>
                    <a:pt x="2657" y="992"/>
                  </a:lnTo>
                  <a:lnTo>
                    <a:pt x="2671" y="964"/>
                  </a:lnTo>
                  <a:lnTo>
                    <a:pt x="2687" y="936"/>
                  </a:lnTo>
                  <a:lnTo>
                    <a:pt x="2699" y="908"/>
                  </a:lnTo>
                  <a:lnTo>
                    <a:pt x="2711" y="878"/>
                  </a:lnTo>
                  <a:lnTo>
                    <a:pt x="2721" y="848"/>
                  </a:lnTo>
                  <a:lnTo>
                    <a:pt x="2731" y="816"/>
                  </a:lnTo>
                  <a:lnTo>
                    <a:pt x="2737" y="784"/>
                  </a:lnTo>
                  <a:lnTo>
                    <a:pt x="2743" y="752"/>
                  </a:lnTo>
                  <a:lnTo>
                    <a:pt x="2747" y="720"/>
                  </a:lnTo>
                  <a:lnTo>
                    <a:pt x="2751" y="686"/>
                  </a:lnTo>
                  <a:lnTo>
                    <a:pt x="2751" y="654"/>
                  </a:lnTo>
                  <a:lnTo>
                    <a:pt x="2751" y="654"/>
                  </a:lnTo>
                  <a:lnTo>
                    <a:pt x="2751" y="620"/>
                  </a:lnTo>
                  <a:lnTo>
                    <a:pt x="2747" y="586"/>
                  </a:lnTo>
                  <a:lnTo>
                    <a:pt x="2743" y="554"/>
                  </a:lnTo>
                  <a:lnTo>
                    <a:pt x="2737" y="522"/>
                  </a:lnTo>
                  <a:lnTo>
                    <a:pt x="2731" y="490"/>
                  </a:lnTo>
                  <a:lnTo>
                    <a:pt x="2721" y="458"/>
                  </a:lnTo>
                  <a:lnTo>
                    <a:pt x="2711" y="428"/>
                  </a:lnTo>
                  <a:lnTo>
                    <a:pt x="2699" y="398"/>
                  </a:lnTo>
                  <a:lnTo>
                    <a:pt x="2687" y="370"/>
                  </a:lnTo>
                  <a:lnTo>
                    <a:pt x="2671" y="342"/>
                  </a:lnTo>
                  <a:lnTo>
                    <a:pt x="2657" y="314"/>
                  </a:lnTo>
                  <a:lnTo>
                    <a:pt x="2639" y="288"/>
                  </a:lnTo>
                  <a:lnTo>
                    <a:pt x="2621" y="262"/>
                  </a:lnTo>
                  <a:lnTo>
                    <a:pt x="2601" y="238"/>
                  </a:lnTo>
                  <a:lnTo>
                    <a:pt x="2581" y="214"/>
                  </a:lnTo>
                  <a:lnTo>
                    <a:pt x="2559" y="192"/>
                  </a:lnTo>
                  <a:lnTo>
                    <a:pt x="2537" y="170"/>
                  </a:lnTo>
                  <a:lnTo>
                    <a:pt x="2513" y="148"/>
                  </a:lnTo>
                  <a:lnTo>
                    <a:pt x="2489" y="130"/>
                  </a:lnTo>
                  <a:lnTo>
                    <a:pt x="2463" y="112"/>
                  </a:lnTo>
                  <a:lnTo>
                    <a:pt x="2435" y="94"/>
                  </a:lnTo>
                  <a:lnTo>
                    <a:pt x="2409" y="78"/>
                  </a:lnTo>
                  <a:lnTo>
                    <a:pt x="2381" y="64"/>
                  </a:lnTo>
                  <a:lnTo>
                    <a:pt x="2351" y="50"/>
                  </a:lnTo>
                  <a:lnTo>
                    <a:pt x="2321" y="40"/>
                  </a:lnTo>
                  <a:lnTo>
                    <a:pt x="2291" y="28"/>
                  </a:lnTo>
                  <a:lnTo>
                    <a:pt x="2261" y="20"/>
                  </a:lnTo>
                  <a:lnTo>
                    <a:pt x="2229" y="12"/>
                  </a:lnTo>
                  <a:lnTo>
                    <a:pt x="2197" y="6"/>
                  </a:lnTo>
                  <a:lnTo>
                    <a:pt x="2163" y="2"/>
                  </a:lnTo>
                  <a:lnTo>
                    <a:pt x="2131" y="0"/>
                  </a:lnTo>
                  <a:lnTo>
                    <a:pt x="2097" y="0"/>
                  </a:lnTo>
                  <a:lnTo>
                    <a:pt x="713" y="0"/>
                  </a:lnTo>
                  <a:lnTo>
                    <a:pt x="713" y="398"/>
                  </a:lnTo>
                  <a:lnTo>
                    <a:pt x="2097" y="398"/>
                  </a:lnTo>
                  <a:lnTo>
                    <a:pt x="2097" y="398"/>
                  </a:lnTo>
                  <a:lnTo>
                    <a:pt x="2123" y="400"/>
                  </a:lnTo>
                  <a:lnTo>
                    <a:pt x="2149" y="404"/>
                  </a:lnTo>
                  <a:lnTo>
                    <a:pt x="2173" y="410"/>
                  </a:lnTo>
                  <a:lnTo>
                    <a:pt x="2197" y="418"/>
                  </a:lnTo>
                  <a:lnTo>
                    <a:pt x="2219" y="430"/>
                  </a:lnTo>
                  <a:lnTo>
                    <a:pt x="2239" y="442"/>
                  </a:lnTo>
                  <a:lnTo>
                    <a:pt x="2259" y="456"/>
                  </a:lnTo>
                  <a:lnTo>
                    <a:pt x="2277" y="472"/>
                  </a:lnTo>
                  <a:lnTo>
                    <a:pt x="2293" y="492"/>
                  </a:lnTo>
                  <a:lnTo>
                    <a:pt x="2309" y="510"/>
                  </a:lnTo>
                  <a:lnTo>
                    <a:pt x="2321" y="532"/>
                  </a:lnTo>
                  <a:lnTo>
                    <a:pt x="2331" y="554"/>
                  </a:lnTo>
                  <a:lnTo>
                    <a:pt x="2341" y="578"/>
                  </a:lnTo>
                  <a:lnTo>
                    <a:pt x="2347" y="602"/>
                  </a:lnTo>
                  <a:lnTo>
                    <a:pt x="2351" y="628"/>
                  </a:lnTo>
                  <a:lnTo>
                    <a:pt x="2351" y="654"/>
                  </a:lnTo>
                  <a:lnTo>
                    <a:pt x="2351" y="654"/>
                  </a:lnTo>
                  <a:lnTo>
                    <a:pt x="2351" y="680"/>
                  </a:lnTo>
                  <a:lnTo>
                    <a:pt x="2347" y="704"/>
                  </a:lnTo>
                  <a:lnTo>
                    <a:pt x="2341" y="728"/>
                  </a:lnTo>
                  <a:lnTo>
                    <a:pt x="2331" y="752"/>
                  </a:lnTo>
                  <a:lnTo>
                    <a:pt x="2321" y="774"/>
                  </a:lnTo>
                  <a:lnTo>
                    <a:pt x="2309" y="796"/>
                  </a:lnTo>
                  <a:lnTo>
                    <a:pt x="2293" y="814"/>
                  </a:lnTo>
                  <a:lnTo>
                    <a:pt x="2277" y="834"/>
                  </a:lnTo>
                  <a:lnTo>
                    <a:pt x="2259" y="850"/>
                  </a:lnTo>
                  <a:lnTo>
                    <a:pt x="2239" y="864"/>
                  </a:lnTo>
                  <a:lnTo>
                    <a:pt x="2219" y="876"/>
                  </a:lnTo>
                  <a:lnTo>
                    <a:pt x="2197" y="888"/>
                  </a:lnTo>
                  <a:lnTo>
                    <a:pt x="2173" y="896"/>
                  </a:lnTo>
                  <a:lnTo>
                    <a:pt x="2149" y="902"/>
                  </a:lnTo>
                  <a:lnTo>
                    <a:pt x="2123" y="906"/>
                  </a:lnTo>
                  <a:lnTo>
                    <a:pt x="2097" y="908"/>
                  </a:lnTo>
                  <a:lnTo>
                    <a:pt x="0" y="908"/>
                  </a:lnTo>
                  <a:lnTo>
                    <a:pt x="0" y="1306"/>
                  </a:lnTo>
                  <a:close/>
                </a:path>
              </a:pathLst>
            </a:custGeom>
            <a:grpFill/>
            <a:ln>
              <a:solidFill>
                <a:schemeClr val="bg1"/>
              </a:solidFill>
            </a:ln>
          </p:spPr>
          <p:txBody>
            <a:bodyPr vert="horz" wrap="square" lIns="91440" tIns="45720" rIns="91440" bIns="45720" numCol="1" anchor="t" anchorCtr="0" compatLnSpc="1"/>
            <a:lstStyle/>
            <a:p>
              <a:endParaRPr lang="id-ID">
                <a:solidFill>
                  <a:schemeClr val="tx1">
                    <a:lumMod val="75000"/>
                    <a:lumOff val="25000"/>
                  </a:schemeClr>
                </a:solidFill>
              </a:endParaRPr>
            </a:p>
          </p:txBody>
        </p:sp>
      </p:grpSp>
      <p:sp>
        <p:nvSpPr>
          <p:cNvPr id="2" name="文本框 1"/>
          <p:cNvSpPr txBox="1"/>
          <p:nvPr/>
        </p:nvSpPr>
        <p:spPr>
          <a:xfrm>
            <a:off x="7861935" y="1522095"/>
            <a:ext cx="3940810" cy="1815882"/>
          </a:xfrm>
          <a:prstGeom prst="rect">
            <a:avLst/>
          </a:prstGeom>
          <a:noFill/>
        </p:spPr>
        <p:txBody>
          <a:bodyPr wrap="square" rtlCol="0" anchor="t">
            <a:spAutoFit/>
          </a:bodyPr>
          <a:lstStyle/>
          <a:p>
            <a:pPr algn="ctr"/>
            <a:r>
              <a:rPr lang="zh-CN" altLang="en-US" sz="28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sz="2800" dirty="0">
              <a:solidFill>
                <a:srgbClr val="083B8A"/>
              </a:solidFill>
              <a:latin typeface="Arial" panose="020B0604020202020204" pitchFamily="34" charset="0"/>
              <a:cs typeface="Arial" panose="020B0604020202020204" pitchFamily="34" charset="0"/>
              <a:sym typeface="+mn-ea"/>
            </a:endParaRPr>
          </a:p>
        </p:txBody>
      </p:sp>
      <p:sp>
        <p:nvSpPr>
          <p:cNvPr id="3" name="文本框 2"/>
          <p:cNvSpPr txBox="1"/>
          <p:nvPr/>
        </p:nvSpPr>
        <p:spPr>
          <a:xfrm>
            <a:off x="8415655" y="1026160"/>
            <a:ext cx="2834005" cy="583565"/>
          </a:xfrm>
          <a:prstGeom prst="rect">
            <a:avLst/>
          </a:prstGeom>
          <a:noFill/>
        </p:spPr>
        <p:txBody>
          <a:bodyPr wrap="square" rtlCol="0">
            <a:spAutoFit/>
          </a:bodyPr>
          <a:lstStyle/>
          <a:p>
            <a:pPr algn="ctr"/>
            <a:r>
              <a:rPr lang="zh-CN" altLang="en-US" sz="3200">
                <a:solidFill>
                  <a:srgbClr val="083B8A"/>
                </a:solidFill>
                <a:latin typeface="方正幼线简体" panose="03000509000000000000" charset="-122"/>
                <a:ea typeface="方正幼线简体" panose="03000509000000000000" charset="-122"/>
              </a:rPr>
              <a:t>在此输入内容</a:t>
            </a:r>
          </a:p>
        </p:txBody>
      </p:sp>
      <p:sp>
        <p:nvSpPr>
          <p:cNvPr id="4" name="文本框 3"/>
          <p:cNvSpPr txBox="1"/>
          <p:nvPr/>
        </p:nvSpPr>
        <p:spPr>
          <a:xfrm>
            <a:off x="278765" y="4241165"/>
            <a:ext cx="3940810" cy="1815882"/>
          </a:xfrm>
          <a:prstGeom prst="rect">
            <a:avLst/>
          </a:prstGeom>
          <a:noFill/>
        </p:spPr>
        <p:txBody>
          <a:bodyPr wrap="square" rtlCol="0" anchor="t">
            <a:spAutoFit/>
          </a:bodyPr>
          <a:lstStyle/>
          <a:p>
            <a:pPr algn="ctr"/>
            <a:r>
              <a:rPr lang="zh-CN" altLang="en-US" sz="28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a:t>
            </a:r>
            <a:endParaRPr lang="en-US" altLang="zh-CN" sz="2800" dirty="0">
              <a:solidFill>
                <a:srgbClr val="083B8A"/>
              </a:solidFill>
              <a:latin typeface="Arial" panose="020B0604020202020204" pitchFamily="34" charset="0"/>
              <a:cs typeface="Arial" panose="020B0604020202020204" pitchFamily="34" charset="0"/>
              <a:sym typeface="+mn-ea"/>
            </a:endParaRPr>
          </a:p>
        </p:txBody>
      </p:sp>
      <p:sp>
        <p:nvSpPr>
          <p:cNvPr id="5" name="文本框 4"/>
          <p:cNvSpPr txBox="1"/>
          <p:nvPr/>
        </p:nvSpPr>
        <p:spPr>
          <a:xfrm>
            <a:off x="832485" y="3745230"/>
            <a:ext cx="2834005" cy="583565"/>
          </a:xfrm>
          <a:prstGeom prst="rect">
            <a:avLst/>
          </a:prstGeom>
          <a:noFill/>
        </p:spPr>
        <p:txBody>
          <a:bodyPr wrap="square" rtlCol="0">
            <a:spAutoFit/>
          </a:bodyPr>
          <a:lstStyle/>
          <a:p>
            <a:pPr algn="ctr"/>
            <a:r>
              <a:rPr lang="zh-CN" altLang="en-US" sz="3200">
                <a:solidFill>
                  <a:srgbClr val="083B8A"/>
                </a:solidFill>
                <a:latin typeface="方正幼线简体" panose="03000509000000000000" charset="-122"/>
                <a:ea typeface="方正幼线简体" panose="03000509000000000000" charset="-122"/>
              </a:rPr>
              <a:t>在此输入内容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c68d148cd25c5eac83884255267edfc"/>
          <p:cNvPicPr>
            <a:picLocks noChangeAspect="1"/>
          </p:cNvPicPr>
          <p:nvPr/>
        </p:nvPicPr>
        <p:blipFill>
          <a:blip r:embed="rId3"/>
          <a:srcRect l="46468" t="21818" r="10749" b="49394"/>
          <a:stretch>
            <a:fillRect/>
          </a:stretch>
        </p:blipFill>
        <p:spPr>
          <a:xfrm>
            <a:off x="-30480" y="2188210"/>
            <a:ext cx="4965065" cy="4678045"/>
          </a:xfrm>
          <a:prstGeom prst="rect">
            <a:avLst/>
          </a:prstGeom>
        </p:spPr>
      </p:pic>
      <p:pic>
        <p:nvPicPr>
          <p:cNvPr id="17" name="图片 16" descr="dc68d148cd25c5eac83884255267edfc"/>
          <p:cNvPicPr>
            <a:picLocks noChangeAspect="1"/>
          </p:cNvPicPr>
          <p:nvPr/>
        </p:nvPicPr>
        <p:blipFill>
          <a:blip r:embed="rId3"/>
          <a:srcRect l="47125" t="21818" r="10749" b="49863"/>
          <a:stretch>
            <a:fillRect/>
          </a:stretch>
        </p:blipFill>
        <p:spPr>
          <a:xfrm flipH="1">
            <a:off x="7345045" y="2257425"/>
            <a:ext cx="4888865" cy="4601845"/>
          </a:xfrm>
          <a:prstGeom prst="rect">
            <a:avLst/>
          </a:prstGeom>
        </p:spPr>
      </p:pic>
      <p:sp>
        <p:nvSpPr>
          <p:cNvPr id="6" name="文本框 5"/>
          <p:cNvSpPr txBox="1"/>
          <p:nvPr/>
        </p:nvSpPr>
        <p:spPr>
          <a:xfrm>
            <a:off x="4721860" y="2195830"/>
            <a:ext cx="1461770" cy="583565"/>
          </a:xfrm>
          <a:prstGeom prst="rect">
            <a:avLst/>
          </a:prstGeom>
          <a:noFill/>
        </p:spPr>
        <p:txBody>
          <a:bodyPr wrap="square" rtlCol="0">
            <a:spAutoFit/>
          </a:bodyPr>
          <a:lstStyle/>
          <a:p>
            <a:r>
              <a:rPr lang="en-US" altLang="zh-CN" sz="3200">
                <a:solidFill>
                  <a:srgbClr val="0A6AA4"/>
                </a:solidFill>
                <a:latin typeface="方正姚体" panose="02010601030101010101" charset="-122"/>
                <a:ea typeface="方正姚体" panose="02010601030101010101" charset="-122"/>
              </a:rPr>
              <a:t>part 2</a:t>
            </a:r>
          </a:p>
        </p:txBody>
      </p:sp>
      <p:sp>
        <p:nvSpPr>
          <p:cNvPr id="7" name="文本框 6"/>
          <p:cNvSpPr txBox="1"/>
          <p:nvPr/>
        </p:nvSpPr>
        <p:spPr>
          <a:xfrm>
            <a:off x="5715000" y="2257425"/>
            <a:ext cx="3444240" cy="521970"/>
          </a:xfrm>
          <a:prstGeom prst="rect">
            <a:avLst/>
          </a:prstGeom>
          <a:noFill/>
        </p:spPr>
        <p:txBody>
          <a:bodyPr wrap="square" rtlCol="0">
            <a:spAutoFit/>
          </a:bodyPr>
          <a:lstStyle/>
          <a:p>
            <a:r>
              <a:rPr lang="zh-CN" altLang="en-US" sz="2800">
                <a:solidFill>
                  <a:srgbClr val="0A6AA4"/>
                </a:solidFill>
                <a:latin typeface="方正幼线简体" panose="03000509000000000000" charset="-122"/>
                <a:ea typeface="方正幼线简体" panose="03000509000000000000" charset="-122"/>
              </a:rPr>
              <a:t>在此输入标题</a:t>
            </a:r>
          </a:p>
        </p:txBody>
      </p:sp>
      <p:sp>
        <p:nvSpPr>
          <p:cNvPr id="15" name="菱形 14"/>
          <p:cNvSpPr/>
          <p:nvPr/>
        </p:nvSpPr>
        <p:spPr>
          <a:xfrm>
            <a:off x="3910965" y="2257425"/>
            <a:ext cx="579120" cy="579120"/>
          </a:xfrm>
          <a:prstGeom prst="diamond">
            <a:avLst/>
          </a:prstGeom>
          <a:solidFill>
            <a:srgbClr val="083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片1"/>
          <p:cNvPicPr>
            <a:picLocks noChangeAspect="1"/>
          </p:cNvPicPr>
          <p:nvPr/>
        </p:nvPicPr>
        <p:blipFill>
          <a:blip r:embed="rId4"/>
          <a:srcRect b="39400"/>
          <a:stretch>
            <a:fillRect/>
          </a:stretch>
        </p:blipFill>
        <p:spPr>
          <a:xfrm>
            <a:off x="2884170" y="2546985"/>
            <a:ext cx="7581265" cy="43599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d6d9cf9c1791dff6a993c1a768a65723"/>
          <p:cNvPicPr>
            <a:picLocks noChangeAspect="1"/>
          </p:cNvPicPr>
          <p:nvPr/>
        </p:nvPicPr>
        <p:blipFill>
          <a:blip r:embed="rId3"/>
          <a:srcRect l="28719" r="40622" b="72528"/>
          <a:stretch>
            <a:fillRect/>
          </a:stretch>
        </p:blipFill>
        <p:spPr>
          <a:xfrm rot="6300000">
            <a:off x="8890" y="-45720"/>
            <a:ext cx="1545590" cy="1384935"/>
          </a:xfrm>
          <a:prstGeom prst="rect">
            <a:avLst/>
          </a:prstGeom>
        </p:spPr>
      </p:pic>
      <p:sp>
        <p:nvSpPr>
          <p:cNvPr id="18" name="文本框 17"/>
          <p:cNvSpPr txBox="1"/>
          <p:nvPr/>
        </p:nvSpPr>
        <p:spPr>
          <a:xfrm>
            <a:off x="1173480" y="247015"/>
            <a:ext cx="2316480" cy="521970"/>
          </a:xfrm>
          <a:prstGeom prst="rect">
            <a:avLst/>
          </a:prstGeom>
          <a:noFill/>
        </p:spPr>
        <p:txBody>
          <a:bodyPr wrap="none" rtlCol="0" anchor="t">
            <a:spAutoFit/>
          </a:bodyPr>
          <a:lstStyle/>
          <a:p>
            <a:r>
              <a:rPr lang="zh-CN" altLang="en-US" sz="2800">
                <a:solidFill>
                  <a:srgbClr val="083B8A"/>
                </a:solidFill>
                <a:latin typeface="方正幼线简体" panose="03000509000000000000" charset="-122"/>
                <a:ea typeface="方正幼线简体" panose="03000509000000000000" charset="-122"/>
                <a:sym typeface="+mn-ea"/>
              </a:rPr>
              <a:t>在此输入标题</a:t>
            </a:r>
          </a:p>
        </p:txBody>
      </p:sp>
      <p:grpSp>
        <p:nvGrpSpPr>
          <p:cNvPr id="12" name="组合 11"/>
          <p:cNvGrpSpPr/>
          <p:nvPr/>
        </p:nvGrpSpPr>
        <p:grpSpPr>
          <a:xfrm>
            <a:off x="3094743" y="2873856"/>
            <a:ext cx="6056490" cy="1808337"/>
            <a:chOff x="2854647" y="2646543"/>
            <a:chExt cx="6482707" cy="1935596"/>
          </a:xfrm>
          <a:solidFill>
            <a:srgbClr val="046FAC">
              <a:alpha val="68000"/>
            </a:srgbClr>
          </a:solidFill>
        </p:grpSpPr>
        <p:sp>
          <p:nvSpPr>
            <p:cNvPr id="13" name="Oval 87"/>
            <p:cNvSpPr>
              <a:spLocks noChangeAspect="1"/>
            </p:cNvSpPr>
            <p:nvPr/>
          </p:nvSpPr>
          <p:spPr>
            <a:xfrm>
              <a:off x="7401759" y="2646543"/>
              <a:ext cx="1935595" cy="19355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b="1" dirty="0">
                <a:solidFill>
                  <a:schemeClr val="bg1"/>
                </a:solidFill>
                <a:latin typeface="+mj-lt"/>
              </a:endParaRPr>
            </a:p>
          </p:txBody>
        </p:sp>
        <p:sp>
          <p:nvSpPr>
            <p:cNvPr id="14" name="Oval 32"/>
            <p:cNvSpPr>
              <a:spLocks noChangeAspect="1"/>
            </p:cNvSpPr>
            <p:nvPr/>
          </p:nvSpPr>
          <p:spPr>
            <a:xfrm>
              <a:off x="2854647" y="2646544"/>
              <a:ext cx="1935595" cy="19355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latin typeface="+mj-lt"/>
              </a:endParaRPr>
            </a:p>
          </p:txBody>
        </p:sp>
        <p:sp>
          <p:nvSpPr>
            <p:cNvPr id="15" name="Oval 71"/>
            <p:cNvSpPr>
              <a:spLocks noChangeAspect="1"/>
            </p:cNvSpPr>
            <p:nvPr/>
          </p:nvSpPr>
          <p:spPr>
            <a:xfrm>
              <a:off x="4370350" y="2646543"/>
              <a:ext cx="1935595" cy="19355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b="1" dirty="0">
                <a:solidFill>
                  <a:schemeClr val="bg1"/>
                </a:solidFill>
                <a:latin typeface="+mj-lt"/>
              </a:endParaRPr>
            </a:p>
          </p:txBody>
        </p:sp>
        <p:sp>
          <p:nvSpPr>
            <p:cNvPr id="2" name="Oval 79"/>
            <p:cNvSpPr>
              <a:spLocks noChangeAspect="1"/>
            </p:cNvSpPr>
            <p:nvPr/>
          </p:nvSpPr>
          <p:spPr>
            <a:xfrm>
              <a:off x="5886055" y="2646543"/>
              <a:ext cx="1935595" cy="19355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b="1" dirty="0">
                <a:solidFill>
                  <a:schemeClr val="bg1"/>
                </a:solidFill>
                <a:latin typeface="+mj-lt"/>
              </a:endParaRPr>
            </a:p>
          </p:txBody>
        </p:sp>
      </p:grpSp>
      <p:sp>
        <p:nvSpPr>
          <p:cNvPr id="231" name="矩形标注"/>
          <p:cNvSpPr/>
          <p:nvPr/>
        </p:nvSpPr>
        <p:spPr>
          <a:xfrm>
            <a:off x="7885430" y="3573780"/>
            <a:ext cx="723900" cy="597535"/>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2050" name="胶片"/>
          <p:cNvSpPr/>
          <p:nvPr/>
        </p:nvSpPr>
        <p:spPr bwMode="auto">
          <a:xfrm>
            <a:off x="6610985" y="3337560"/>
            <a:ext cx="440055" cy="833755"/>
          </a:xfrm>
          <a:custGeom>
            <a:avLst/>
            <a:gdLst/>
            <a:ahLst/>
            <a:cxnLst/>
            <a:rect l="0" t="0" r="r" b="b"/>
            <a:pathLst>
              <a:path w="722313" h="954088">
                <a:moveTo>
                  <a:pt x="615497" y="800181"/>
                </a:moveTo>
                <a:lnTo>
                  <a:pt x="615497" y="915498"/>
                </a:lnTo>
                <a:lnTo>
                  <a:pt x="692377" y="915498"/>
                </a:lnTo>
                <a:lnTo>
                  <a:pt x="692377" y="800181"/>
                </a:lnTo>
                <a:lnTo>
                  <a:pt x="615497" y="800181"/>
                </a:lnTo>
                <a:close/>
                <a:moveTo>
                  <a:pt x="38780" y="800181"/>
                </a:moveTo>
                <a:lnTo>
                  <a:pt x="38780" y="915498"/>
                </a:lnTo>
                <a:lnTo>
                  <a:pt x="115434" y="915498"/>
                </a:lnTo>
                <a:lnTo>
                  <a:pt x="115434" y="800181"/>
                </a:lnTo>
                <a:lnTo>
                  <a:pt x="38780" y="800181"/>
                </a:lnTo>
                <a:close/>
                <a:moveTo>
                  <a:pt x="193675" y="684212"/>
                </a:moveTo>
                <a:lnTo>
                  <a:pt x="539750" y="684212"/>
                </a:lnTo>
                <a:lnTo>
                  <a:pt x="539750" y="876300"/>
                </a:lnTo>
                <a:lnTo>
                  <a:pt x="193675" y="876300"/>
                </a:lnTo>
                <a:lnTo>
                  <a:pt x="193675" y="684212"/>
                </a:lnTo>
                <a:close/>
                <a:moveTo>
                  <a:pt x="615497" y="646047"/>
                </a:moveTo>
                <a:lnTo>
                  <a:pt x="615497" y="761591"/>
                </a:lnTo>
                <a:lnTo>
                  <a:pt x="692377" y="761591"/>
                </a:lnTo>
                <a:lnTo>
                  <a:pt x="692377" y="646047"/>
                </a:lnTo>
                <a:lnTo>
                  <a:pt x="615497" y="646047"/>
                </a:lnTo>
                <a:close/>
                <a:moveTo>
                  <a:pt x="153988" y="646047"/>
                </a:moveTo>
                <a:lnTo>
                  <a:pt x="153988" y="915498"/>
                </a:lnTo>
                <a:lnTo>
                  <a:pt x="576943" y="915498"/>
                </a:lnTo>
                <a:lnTo>
                  <a:pt x="576943" y="646047"/>
                </a:lnTo>
                <a:lnTo>
                  <a:pt x="153988" y="646047"/>
                </a:lnTo>
                <a:close/>
                <a:moveTo>
                  <a:pt x="38780" y="646047"/>
                </a:moveTo>
                <a:lnTo>
                  <a:pt x="38780" y="761591"/>
                </a:lnTo>
                <a:lnTo>
                  <a:pt x="115434" y="761591"/>
                </a:lnTo>
                <a:lnTo>
                  <a:pt x="115434" y="646047"/>
                </a:lnTo>
                <a:lnTo>
                  <a:pt x="38780" y="646047"/>
                </a:lnTo>
                <a:close/>
                <a:moveTo>
                  <a:pt x="615497" y="492140"/>
                </a:moveTo>
                <a:lnTo>
                  <a:pt x="615497" y="607683"/>
                </a:lnTo>
                <a:lnTo>
                  <a:pt x="692377" y="607683"/>
                </a:lnTo>
                <a:lnTo>
                  <a:pt x="692377" y="492140"/>
                </a:lnTo>
                <a:lnTo>
                  <a:pt x="615497" y="492140"/>
                </a:lnTo>
                <a:close/>
                <a:moveTo>
                  <a:pt x="38780" y="492140"/>
                </a:moveTo>
                <a:lnTo>
                  <a:pt x="38780" y="607683"/>
                </a:lnTo>
                <a:lnTo>
                  <a:pt x="115434" y="607683"/>
                </a:lnTo>
                <a:lnTo>
                  <a:pt x="115434" y="492140"/>
                </a:lnTo>
                <a:lnTo>
                  <a:pt x="38780" y="492140"/>
                </a:lnTo>
                <a:close/>
                <a:moveTo>
                  <a:pt x="193675" y="376237"/>
                </a:moveTo>
                <a:lnTo>
                  <a:pt x="539750" y="376237"/>
                </a:lnTo>
                <a:lnTo>
                  <a:pt x="539750" y="569912"/>
                </a:lnTo>
                <a:lnTo>
                  <a:pt x="193675" y="569912"/>
                </a:lnTo>
                <a:lnTo>
                  <a:pt x="193675" y="376237"/>
                </a:lnTo>
                <a:close/>
                <a:moveTo>
                  <a:pt x="615497" y="338233"/>
                </a:moveTo>
                <a:lnTo>
                  <a:pt x="615497" y="453776"/>
                </a:lnTo>
                <a:lnTo>
                  <a:pt x="692377" y="453776"/>
                </a:lnTo>
                <a:lnTo>
                  <a:pt x="692377" y="338233"/>
                </a:lnTo>
                <a:lnTo>
                  <a:pt x="615497" y="338233"/>
                </a:lnTo>
                <a:close/>
                <a:moveTo>
                  <a:pt x="153988" y="338233"/>
                </a:moveTo>
                <a:lnTo>
                  <a:pt x="153988" y="607683"/>
                </a:lnTo>
                <a:lnTo>
                  <a:pt x="576943" y="607683"/>
                </a:lnTo>
                <a:lnTo>
                  <a:pt x="576943" y="338233"/>
                </a:lnTo>
                <a:lnTo>
                  <a:pt x="153988" y="338233"/>
                </a:lnTo>
                <a:close/>
                <a:moveTo>
                  <a:pt x="38780" y="338233"/>
                </a:moveTo>
                <a:lnTo>
                  <a:pt x="38780" y="453776"/>
                </a:lnTo>
                <a:lnTo>
                  <a:pt x="115434" y="453776"/>
                </a:lnTo>
                <a:lnTo>
                  <a:pt x="115434" y="338233"/>
                </a:lnTo>
                <a:lnTo>
                  <a:pt x="38780" y="338233"/>
                </a:lnTo>
                <a:close/>
                <a:moveTo>
                  <a:pt x="615497" y="184325"/>
                </a:moveTo>
                <a:lnTo>
                  <a:pt x="615497" y="299869"/>
                </a:lnTo>
                <a:lnTo>
                  <a:pt x="692377" y="299869"/>
                </a:lnTo>
                <a:lnTo>
                  <a:pt x="692377" y="184325"/>
                </a:lnTo>
                <a:lnTo>
                  <a:pt x="615497" y="184325"/>
                </a:lnTo>
                <a:close/>
                <a:moveTo>
                  <a:pt x="38780" y="184325"/>
                </a:moveTo>
                <a:lnTo>
                  <a:pt x="38780" y="299869"/>
                </a:lnTo>
                <a:lnTo>
                  <a:pt x="115434" y="299869"/>
                </a:lnTo>
                <a:lnTo>
                  <a:pt x="115434" y="184325"/>
                </a:lnTo>
                <a:lnTo>
                  <a:pt x="38780" y="184325"/>
                </a:lnTo>
                <a:close/>
                <a:moveTo>
                  <a:pt x="193675" y="69850"/>
                </a:moveTo>
                <a:lnTo>
                  <a:pt x="539750" y="69850"/>
                </a:lnTo>
                <a:lnTo>
                  <a:pt x="539750" y="261938"/>
                </a:lnTo>
                <a:lnTo>
                  <a:pt x="193675" y="261938"/>
                </a:lnTo>
                <a:lnTo>
                  <a:pt x="193675" y="69850"/>
                </a:lnTo>
                <a:close/>
                <a:moveTo>
                  <a:pt x="615497" y="30418"/>
                </a:moveTo>
                <a:lnTo>
                  <a:pt x="615497" y="145735"/>
                </a:lnTo>
                <a:lnTo>
                  <a:pt x="692377" y="145735"/>
                </a:lnTo>
                <a:lnTo>
                  <a:pt x="692377" y="30418"/>
                </a:lnTo>
                <a:lnTo>
                  <a:pt x="615497" y="30418"/>
                </a:lnTo>
                <a:close/>
                <a:moveTo>
                  <a:pt x="153988" y="30418"/>
                </a:moveTo>
                <a:lnTo>
                  <a:pt x="153988" y="299869"/>
                </a:lnTo>
                <a:lnTo>
                  <a:pt x="576943" y="299869"/>
                </a:lnTo>
                <a:lnTo>
                  <a:pt x="576943" y="30418"/>
                </a:lnTo>
                <a:lnTo>
                  <a:pt x="153988" y="30418"/>
                </a:lnTo>
                <a:close/>
                <a:moveTo>
                  <a:pt x="38780" y="30418"/>
                </a:moveTo>
                <a:lnTo>
                  <a:pt x="38780" y="145735"/>
                </a:lnTo>
                <a:lnTo>
                  <a:pt x="115434" y="145735"/>
                </a:lnTo>
                <a:lnTo>
                  <a:pt x="115434" y="30418"/>
                </a:lnTo>
                <a:lnTo>
                  <a:pt x="38780" y="30418"/>
                </a:lnTo>
                <a:close/>
                <a:moveTo>
                  <a:pt x="0" y="0"/>
                </a:moveTo>
                <a:lnTo>
                  <a:pt x="722313" y="0"/>
                </a:lnTo>
                <a:lnTo>
                  <a:pt x="722313" y="954088"/>
                </a:lnTo>
                <a:lnTo>
                  <a:pt x="0" y="954088"/>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5" name="彩笔"/>
          <p:cNvSpPr/>
          <p:nvPr/>
        </p:nvSpPr>
        <p:spPr>
          <a:xfrm>
            <a:off x="5218430" y="3376930"/>
            <a:ext cx="393065" cy="802640"/>
          </a:xfrm>
          <a:custGeom>
            <a:avLst/>
            <a:gdLst>
              <a:gd name="connsiteX0" fmla="*/ 859915 w 2448000"/>
              <a:gd name="connsiteY0" fmla="*/ 7024914 h 8003471"/>
              <a:gd name="connsiteX1" fmla="*/ 1588085 w 2448000"/>
              <a:gd name="connsiteY1" fmla="*/ 7024914 h 8003471"/>
              <a:gd name="connsiteX2" fmla="*/ 1588085 w 2448000"/>
              <a:gd name="connsiteY2" fmla="*/ 7699680 h 8003471"/>
              <a:gd name="connsiteX3" fmla="*/ 859915 w 2448000"/>
              <a:gd name="connsiteY3" fmla="*/ 8003471 h 8003471"/>
              <a:gd name="connsiteX4" fmla="*/ 0 w 2448000"/>
              <a:gd name="connsiteY4" fmla="*/ 6062134 h 8003471"/>
              <a:gd name="connsiteX5" fmla="*/ 2448000 w 2448000"/>
              <a:gd name="connsiteY5" fmla="*/ 6062134 h 8003471"/>
              <a:gd name="connsiteX6" fmla="*/ 2014384 w 2448000"/>
              <a:gd name="connsiteY6" fmla="*/ 6867677 h 8003471"/>
              <a:gd name="connsiteX7" fmla="*/ 433616 w 2448000"/>
              <a:gd name="connsiteY7" fmla="*/ 6867677 h 8003471"/>
              <a:gd name="connsiteX8" fmla="*/ 18000 w 2448000"/>
              <a:gd name="connsiteY8" fmla="*/ 941010 h 8003471"/>
              <a:gd name="connsiteX9" fmla="*/ 2430000 w 2448000"/>
              <a:gd name="connsiteY9" fmla="*/ 941010 h 8003471"/>
              <a:gd name="connsiteX10" fmla="*/ 2430000 w 2448000"/>
              <a:gd name="connsiteY10" fmla="*/ 5904896 h 8003471"/>
              <a:gd name="connsiteX11" fmla="*/ 18000 w 2448000"/>
              <a:gd name="connsiteY11" fmla="*/ 5904896 h 8003471"/>
              <a:gd name="connsiteX12" fmla="*/ 409886 w 2448000"/>
              <a:gd name="connsiteY12" fmla="*/ 0 h 8003471"/>
              <a:gd name="connsiteX13" fmla="*/ 2038114 w 2448000"/>
              <a:gd name="connsiteY13" fmla="*/ 0 h 8003471"/>
              <a:gd name="connsiteX14" fmla="*/ 2430000 w 2448000"/>
              <a:gd name="connsiteY14" fmla="*/ 391886 h 8003471"/>
              <a:gd name="connsiteX15" fmla="*/ 2430000 w 2448000"/>
              <a:gd name="connsiteY15" fmla="*/ 783772 h 8003471"/>
              <a:gd name="connsiteX16" fmla="*/ 18000 w 2448000"/>
              <a:gd name="connsiteY16" fmla="*/ 783772 h 8003471"/>
              <a:gd name="connsiteX17" fmla="*/ 18000 w 2448000"/>
              <a:gd name="connsiteY17" fmla="*/ 391886 h 8003471"/>
              <a:gd name="connsiteX18" fmla="*/ 409886 w 2448000"/>
              <a:gd name="connsiteY18" fmla="*/ 0 h 8003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8000" h="8003471">
                <a:moveTo>
                  <a:pt x="859915" y="7024914"/>
                </a:moveTo>
                <a:lnTo>
                  <a:pt x="1588085" y="7024914"/>
                </a:lnTo>
                <a:lnTo>
                  <a:pt x="1588085" y="7699680"/>
                </a:lnTo>
                <a:lnTo>
                  <a:pt x="859915" y="8003471"/>
                </a:lnTo>
                <a:close/>
                <a:moveTo>
                  <a:pt x="0" y="6062134"/>
                </a:moveTo>
                <a:lnTo>
                  <a:pt x="2448000" y="6062134"/>
                </a:lnTo>
                <a:lnTo>
                  <a:pt x="2014384" y="6867677"/>
                </a:lnTo>
                <a:lnTo>
                  <a:pt x="433616" y="6867677"/>
                </a:lnTo>
                <a:close/>
                <a:moveTo>
                  <a:pt x="18000" y="941010"/>
                </a:moveTo>
                <a:lnTo>
                  <a:pt x="2430000" y="941010"/>
                </a:lnTo>
                <a:lnTo>
                  <a:pt x="2430000" y="5904896"/>
                </a:lnTo>
                <a:lnTo>
                  <a:pt x="18000" y="5904896"/>
                </a:lnTo>
                <a:close/>
                <a:moveTo>
                  <a:pt x="409886" y="0"/>
                </a:moveTo>
                <a:lnTo>
                  <a:pt x="2038114" y="0"/>
                </a:lnTo>
                <a:cubicBezTo>
                  <a:pt x="2254547" y="0"/>
                  <a:pt x="2430000" y="175453"/>
                  <a:pt x="2430000" y="391886"/>
                </a:cubicBezTo>
                <a:lnTo>
                  <a:pt x="2430000" y="783772"/>
                </a:lnTo>
                <a:lnTo>
                  <a:pt x="18000" y="783772"/>
                </a:lnTo>
                <a:lnTo>
                  <a:pt x="18000" y="391886"/>
                </a:lnTo>
                <a:cubicBezTo>
                  <a:pt x="18000" y="175453"/>
                  <a:pt x="193453" y="0"/>
                  <a:pt x="4098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学士帽"/>
          <p:cNvSpPr/>
          <p:nvPr/>
        </p:nvSpPr>
        <p:spPr bwMode="auto">
          <a:xfrm>
            <a:off x="3660775" y="3463290"/>
            <a:ext cx="676275" cy="62928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7" name="文本框 6"/>
          <p:cNvSpPr txBox="1"/>
          <p:nvPr/>
        </p:nvSpPr>
        <p:spPr>
          <a:xfrm>
            <a:off x="734695" y="1797685"/>
            <a:ext cx="11068050" cy="1076325"/>
          </a:xfrm>
          <a:prstGeom prst="rect">
            <a:avLst/>
          </a:prstGeom>
          <a:noFill/>
        </p:spPr>
        <p:txBody>
          <a:bodyPr wrap="square" rtlCol="0" anchor="t">
            <a:spAutoFit/>
          </a:bodyPr>
          <a:lstStyle/>
          <a:p>
            <a:pPr algn="l"/>
            <a:r>
              <a:rPr lang="zh-CN" altLang="en-US" sz="20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输入文本输入文本输入文本输入文本输入文本输入文本输入文本输入文本输入文本输入文本输入文本输入文本输入文本输入文本输入文本输入文本</a:t>
            </a:r>
            <a:endParaRPr lang="en-US" altLang="zh-CN" sz="2000" dirty="0">
              <a:solidFill>
                <a:srgbClr val="083B8A"/>
              </a:solidFill>
              <a:latin typeface="Arial" panose="020B0604020202020204" pitchFamily="34" charset="0"/>
              <a:cs typeface="Arial" panose="020B0604020202020204" pitchFamily="34" charset="0"/>
              <a:sym typeface="+mn-ea"/>
            </a:endParaRPr>
          </a:p>
          <a:p>
            <a:pPr algn="ctr"/>
            <a:endParaRPr lang="en-US" altLang="zh-CN" sz="2400" dirty="0">
              <a:solidFill>
                <a:srgbClr val="083B8A"/>
              </a:solidFill>
              <a:latin typeface="Arial" panose="020B0604020202020204" pitchFamily="34" charset="0"/>
              <a:cs typeface="Arial" panose="020B0604020202020204" pitchFamily="34" charset="0"/>
              <a:sym typeface="+mn-ea"/>
            </a:endParaRPr>
          </a:p>
        </p:txBody>
      </p:sp>
      <p:sp>
        <p:nvSpPr>
          <p:cNvPr id="8" name="文本框 7"/>
          <p:cNvSpPr txBox="1"/>
          <p:nvPr/>
        </p:nvSpPr>
        <p:spPr>
          <a:xfrm>
            <a:off x="734695" y="1337310"/>
            <a:ext cx="2834005" cy="460375"/>
          </a:xfrm>
          <a:prstGeom prst="rect">
            <a:avLst/>
          </a:prstGeom>
          <a:noFill/>
        </p:spPr>
        <p:txBody>
          <a:bodyPr wrap="square" rtlCol="0">
            <a:spAutoFit/>
          </a:bodyPr>
          <a:lstStyle/>
          <a:p>
            <a:pPr algn="l"/>
            <a:r>
              <a:rPr lang="zh-CN" altLang="en-US" sz="2400">
                <a:solidFill>
                  <a:srgbClr val="083B8A"/>
                </a:solidFill>
                <a:latin typeface="方正幼线简体" panose="03000509000000000000" charset="-122"/>
                <a:ea typeface="方正幼线简体" panose="03000509000000000000" charset="-122"/>
              </a:rPr>
              <a:t>在此输入内容</a:t>
            </a:r>
          </a:p>
        </p:txBody>
      </p:sp>
      <p:sp>
        <p:nvSpPr>
          <p:cNvPr id="9" name="文本框 8"/>
          <p:cNvSpPr txBox="1"/>
          <p:nvPr/>
        </p:nvSpPr>
        <p:spPr>
          <a:xfrm>
            <a:off x="561975" y="5321935"/>
            <a:ext cx="11068050" cy="1076325"/>
          </a:xfrm>
          <a:prstGeom prst="rect">
            <a:avLst/>
          </a:prstGeom>
          <a:noFill/>
        </p:spPr>
        <p:txBody>
          <a:bodyPr wrap="square" rtlCol="0" anchor="t">
            <a:spAutoFit/>
          </a:bodyPr>
          <a:lstStyle/>
          <a:p>
            <a:pPr algn="r"/>
            <a:r>
              <a:rPr lang="zh-CN" altLang="en-US" sz="20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输入文本输入文本输入文本输入文本输入文本输入文本输入文本输入文本输入文本输入文本输入文本输入文本输入文本输入文本输入文本输入文本</a:t>
            </a:r>
            <a:endParaRPr lang="en-US" altLang="zh-CN" sz="2000" dirty="0">
              <a:solidFill>
                <a:srgbClr val="083B8A"/>
              </a:solidFill>
              <a:latin typeface="Arial" panose="020B0604020202020204" pitchFamily="34" charset="0"/>
              <a:cs typeface="Arial" panose="020B0604020202020204" pitchFamily="34" charset="0"/>
              <a:sym typeface="+mn-ea"/>
            </a:endParaRPr>
          </a:p>
          <a:p>
            <a:pPr algn="r"/>
            <a:endParaRPr lang="en-US" altLang="zh-CN" sz="2400" dirty="0">
              <a:solidFill>
                <a:srgbClr val="083B8A"/>
              </a:solidFill>
              <a:latin typeface="Arial" panose="020B0604020202020204" pitchFamily="34" charset="0"/>
              <a:cs typeface="Arial" panose="020B0604020202020204" pitchFamily="34" charset="0"/>
              <a:sym typeface="+mn-ea"/>
            </a:endParaRPr>
          </a:p>
        </p:txBody>
      </p:sp>
      <p:sp>
        <p:nvSpPr>
          <p:cNvPr id="10" name="文本框 9"/>
          <p:cNvSpPr txBox="1"/>
          <p:nvPr/>
        </p:nvSpPr>
        <p:spPr>
          <a:xfrm>
            <a:off x="8796020" y="4861560"/>
            <a:ext cx="2834005" cy="460375"/>
          </a:xfrm>
          <a:prstGeom prst="rect">
            <a:avLst/>
          </a:prstGeom>
          <a:noFill/>
        </p:spPr>
        <p:txBody>
          <a:bodyPr wrap="square" rtlCol="0">
            <a:spAutoFit/>
          </a:bodyPr>
          <a:lstStyle/>
          <a:p>
            <a:pPr algn="r"/>
            <a:r>
              <a:rPr lang="zh-CN" altLang="en-US" sz="2400">
                <a:solidFill>
                  <a:srgbClr val="083B8A"/>
                </a:solidFill>
                <a:latin typeface="方正幼线简体" panose="03000509000000000000" charset="-122"/>
                <a:ea typeface="方正幼线简体" panose="03000509000000000000" charset="-122"/>
              </a:rPr>
              <a:t>在此输入内容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38225" y="652145"/>
            <a:ext cx="10115550" cy="5553075"/>
          </a:xfrm>
          <a:prstGeom prst="rect">
            <a:avLst/>
          </a:prstGeom>
          <a:noFill/>
          <a:ln>
            <a:solidFill>
              <a:srgbClr val="083B8A"/>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271766c70bd603e38f8114be52a18633"/>
          <p:cNvPicPr>
            <a:picLocks noChangeAspect="1"/>
          </p:cNvPicPr>
          <p:nvPr/>
        </p:nvPicPr>
        <p:blipFill>
          <a:blip r:embed="rId3"/>
          <a:srcRect r="2387" b="20690"/>
          <a:stretch>
            <a:fillRect/>
          </a:stretch>
        </p:blipFill>
        <p:spPr>
          <a:xfrm flipH="1">
            <a:off x="-7620" y="2301240"/>
            <a:ext cx="5608320" cy="4556760"/>
          </a:xfrm>
          <a:prstGeom prst="rect">
            <a:avLst/>
          </a:prstGeom>
        </p:spPr>
      </p:pic>
      <p:graphicFrame>
        <p:nvGraphicFramePr>
          <p:cNvPr id="29" name="Chart 20"/>
          <p:cNvGraphicFramePr/>
          <p:nvPr/>
        </p:nvGraphicFramePr>
        <p:xfrm>
          <a:off x="9432005" y="1205471"/>
          <a:ext cx="1206500" cy="9451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Chart 20"/>
          <p:cNvGraphicFramePr/>
          <p:nvPr/>
        </p:nvGraphicFramePr>
        <p:xfrm>
          <a:off x="9432005" y="2921241"/>
          <a:ext cx="1206500" cy="94510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Chart 20"/>
          <p:cNvGraphicFramePr/>
          <p:nvPr/>
        </p:nvGraphicFramePr>
        <p:xfrm>
          <a:off x="9432005" y="4719561"/>
          <a:ext cx="1206500" cy="945107"/>
        </p:xfrm>
        <a:graphic>
          <a:graphicData uri="http://schemas.openxmlformats.org/drawingml/2006/chart">
            <c:chart xmlns:c="http://schemas.openxmlformats.org/drawingml/2006/chart" xmlns:r="http://schemas.openxmlformats.org/officeDocument/2006/relationships" r:id="rId6"/>
          </a:graphicData>
        </a:graphic>
      </p:graphicFrame>
      <p:sp>
        <p:nvSpPr>
          <p:cNvPr id="7" name="文本框 6"/>
          <p:cNvSpPr txBox="1"/>
          <p:nvPr/>
        </p:nvSpPr>
        <p:spPr>
          <a:xfrm>
            <a:off x="1228090" y="1323975"/>
            <a:ext cx="8377555" cy="706755"/>
          </a:xfrm>
          <a:prstGeom prst="rect">
            <a:avLst/>
          </a:prstGeom>
          <a:noFill/>
        </p:spPr>
        <p:txBody>
          <a:bodyPr wrap="square" rtlCol="0" anchor="t">
            <a:spAutoFit/>
          </a:bodyPr>
          <a:lstStyle/>
          <a:p>
            <a:pPr algn="r"/>
            <a:r>
              <a:rPr lang="zh-CN" altLang="en-US" sz="20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a:t>
            </a:r>
            <a:endParaRPr lang="en-US" altLang="zh-CN" sz="2400" dirty="0">
              <a:solidFill>
                <a:srgbClr val="083B8A"/>
              </a:solidFill>
              <a:latin typeface="Arial" panose="020B0604020202020204" pitchFamily="34" charset="0"/>
              <a:cs typeface="Arial" panose="020B0604020202020204" pitchFamily="34" charset="0"/>
              <a:sym typeface="+mn-ea"/>
            </a:endParaRPr>
          </a:p>
        </p:txBody>
      </p:sp>
      <p:sp>
        <p:nvSpPr>
          <p:cNvPr id="6" name="文本框 5"/>
          <p:cNvSpPr txBox="1"/>
          <p:nvPr/>
        </p:nvSpPr>
        <p:spPr>
          <a:xfrm>
            <a:off x="3714115" y="2921000"/>
            <a:ext cx="5891530" cy="1014730"/>
          </a:xfrm>
          <a:prstGeom prst="rect">
            <a:avLst/>
          </a:prstGeom>
          <a:noFill/>
        </p:spPr>
        <p:txBody>
          <a:bodyPr wrap="square" rtlCol="0" anchor="t">
            <a:spAutoFit/>
          </a:bodyPr>
          <a:lstStyle/>
          <a:p>
            <a:pPr algn="r"/>
            <a:r>
              <a:rPr lang="zh-CN" altLang="en-US" sz="20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a:t>
            </a:r>
            <a:endParaRPr lang="en-US" altLang="zh-CN" sz="2400" dirty="0">
              <a:solidFill>
                <a:srgbClr val="083B8A"/>
              </a:solidFill>
              <a:latin typeface="Arial" panose="020B0604020202020204" pitchFamily="34" charset="0"/>
              <a:cs typeface="Arial" panose="020B0604020202020204" pitchFamily="34" charset="0"/>
              <a:sym typeface="+mn-ea"/>
            </a:endParaRPr>
          </a:p>
        </p:txBody>
      </p:sp>
      <p:sp>
        <p:nvSpPr>
          <p:cNvPr id="8" name="文本框 7"/>
          <p:cNvSpPr txBox="1"/>
          <p:nvPr/>
        </p:nvSpPr>
        <p:spPr>
          <a:xfrm>
            <a:off x="4878070" y="4530725"/>
            <a:ext cx="4727575" cy="1322070"/>
          </a:xfrm>
          <a:prstGeom prst="rect">
            <a:avLst/>
          </a:prstGeom>
          <a:noFill/>
        </p:spPr>
        <p:txBody>
          <a:bodyPr wrap="square" rtlCol="0" anchor="t">
            <a:spAutoFit/>
          </a:bodyPr>
          <a:lstStyle/>
          <a:p>
            <a:pPr algn="r"/>
            <a:r>
              <a:rPr lang="zh-CN" altLang="en-US" sz="2000" dirty="0" smtClean="0">
                <a:solidFill>
                  <a:srgbClr val="083B8A"/>
                </a:solidFill>
                <a:latin typeface="Arial" panose="020B0604020202020204" pitchFamily="34" charset="0"/>
                <a:cs typeface="Arial" panose="020B0604020202020204" pitchFamily="34" charset="0"/>
                <a:sym typeface="+mn-ea"/>
              </a:rPr>
              <a:t>输入文本输入文本输入文本输入文本输入文本输入文本输入文本输入文本输入文本输入文本输入文本输入文本输入文本输入</a:t>
            </a:r>
            <a:endParaRPr lang="en-US" altLang="zh-CN" sz="2400" dirty="0">
              <a:solidFill>
                <a:srgbClr val="083B8A"/>
              </a:solidFill>
              <a:latin typeface="Arial" panose="020B0604020202020204" pitchFamily="34" charset="0"/>
              <a:cs typeface="Arial" panose="020B0604020202020204" pitchFamily="34" charset="0"/>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水彩淡雅花束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30</TotalTime>
  <Words>1650</Words>
  <Application>Microsoft Office PowerPoint</Application>
  <PresentationFormat>自定义</PresentationFormat>
  <Paragraphs>117</Paragraphs>
  <Slides>19</Slides>
  <Notes>19</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水彩淡雅花束模板</dc:title>
  <cp:lastModifiedBy>风轻无痕</cp:lastModifiedBy>
  <cp:revision>15</cp:revision>
  <dcterms:created xsi:type="dcterms:W3CDTF">2015-05-05T08:02:00Z</dcterms:created>
  <dcterms:modified xsi:type="dcterms:W3CDTF">2018-04-25T08:58:09Z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