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98" r:id="rId5"/>
    <p:sldId id="287" r:id="rId6"/>
    <p:sldId id="292" r:id="rId7"/>
    <p:sldId id="290" r:id="rId8"/>
    <p:sldId id="293" r:id="rId9"/>
    <p:sldId id="259" r:id="rId10"/>
    <p:sldId id="283" r:id="rId11"/>
    <p:sldId id="316" r:id="rId12"/>
    <p:sldId id="320" r:id="rId13"/>
    <p:sldId id="275" r:id="rId14"/>
    <p:sldId id="317" r:id="rId15"/>
    <p:sldId id="260" r:id="rId16"/>
    <p:sldId id="276" r:id="rId17"/>
    <p:sldId id="281" r:id="rId18"/>
    <p:sldId id="311" r:id="rId19"/>
    <p:sldId id="306" r:id="rId20"/>
    <p:sldId id="326" r:id="rId21"/>
    <p:sldId id="261" r:id="rId22"/>
    <p:sldId id="302" r:id="rId23"/>
    <p:sldId id="288" r:id="rId24"/>
    <p:sldId id="291" r:id="rId25"/>
    <p:sldId id="284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9B45"/>
    <a:srgbClr val="996E48"/>
    <a:srgbClr val="864115"/>
    <a:srgbClr val="D7A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7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AB6BA-40A0-4958-97DF-E8906CCE63FF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200A2-45D4-49F5-8826-8948600BA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740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80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998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04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679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81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87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83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90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10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407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70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80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7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880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96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27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521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615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826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20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021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41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07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98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029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04EBE0-2952-4B3D-B888-E197945D0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8EDE7C8-441E-4907-8172-314F1DA56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A52BEC-A011-4B2E-824D-F1F13B147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AA2CE6-9114-4D1B-B60E-8DEE61EB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7A8277F-5911-4833-8A92-04AA37660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A4F4A4-047E-401D-B3B1-BEBB77765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03C8998-B2FF-46E9-A723-726D953B42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B1693B8-3510-4F3E-987A-0716A3DCE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8B5A0E-562F-4401-9C9F-919C17844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2724A5-3F58-4A21-AD12-E1DE06FA5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01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AD441AD-B096-4E5F-8266-8FF6313B29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C733A52-7C24-42C7-A58A-356E6B1F6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BDB720-D752-4DE9-B328-B68E1C5A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7D1325-9A93-4C9A-ADC7-FCBE0665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940B7F6-B5DA-4675-852B-B1D4B2EA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460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6F2074AE-0324-4ACC-B4B4-45C7ACE4C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53075" y="1162050"/>
            <a:ext cx="5429250" cy="33909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1028700" dir="8100000" sx="90000" sy="9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1148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054048E7-BA97-40CD-A5CF-206059B6DD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7409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xmlns="" id="{DD0E1B49-5417-4A40-AADF-6860C23DD2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1736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932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9380BA31-BD86-494F-9D04-4761C2A9F5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958348" cy="685799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63579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534F8F1-9755-470B-BCC8-3DF6BD04FC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6716" y="1116441"/>
            <a:ext cx="5543667" cy="4846843"/>
          </a:xfrm>
          <a:custGeom>
            <a:avLst/>
            <a:gdLst>
              <a:gd name="connsiteX0" fmla="*/ 1456042 w 5543667"/>
              <a:gd name="connsiteY0" fmla="*/ 61 h 4846843"/>
              <a:gd name="connsiteX1" fmla="*/ 2254209 w 5543667"/>
              <a:gd name="connsiteY1" fmla="*/ 234962 h 4846843"/>
              <a:gd name="connsiteX2" fmla="*/ 3353395 w 5543667"/>
              <a:gd name="connsiteY2" fmla="*/ 478574 h 4846843"/>
              <a:gd name="connsiteX3" fmla="*/ 3480149 w 5543667"/>
              <a:gd name="connsiteY3" fmla="*/ 493116 h 4846843"/>
              <a:gd name="connsiteX4" fmla="*/ 4685255 w 5543667"/>
              <a:gd name="connsiteY4" fmla="*/ 1074150 h 4846843"/>
              <a:gd name="connsiteX5" fmla="*/ 5481485 w 5543667"/>
              <a:gd name="connsiteY5" fmla="*/ 2246976 h 4846843"/>
              <a:gd name="connsiteX6" fmla="*/ 5395406 w 5543667"/>
              <a:gd name="connsiteY6" fmla="*/ 3817917 h 4846843"/>
              <a:gd name="connsiteX7" fmla="*/ 3802945 w 5543667"/>
              <a:gd name="connsiteY7" fmla="*/ 4829345 h 4846843"/>
              <a:gd name="connsiteX8" fmla="*/ 2006047 w 5543667"/>
              <a:gd name="connsiteY8" fmla="*/ 3153077 h 4846843"/>
              <a:gd name="connsiteX9" fmla="*/ 118689 w 5543667"/>
              <a:gd name="connsiteY9" fmla="*/ 2055653 h 4846843"/>
              <a:gd name="connsiteX10" fmla="*/ 792416 w 5543667"/>
              <a:gd name="connsiteY10" fmla="*/ 134255 h 4846843"/>
              <a:gd name="connsiteX11" fmla="*/ 1456042 w 5543667"/>
              <a:gd name="connsiteY11" fmla="*/ 61 h 48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3667" h="4846843">
                <a:moveTo>
                  <a:pt x="1456042" y="61"/>
                </a:moveTo>
                <a:cubicBezTo>
                  <a:pt x="1830281" y="3860"/>
                  <a:pt x="2000678" y="185530"/>
                  <a:pt x="2254209" y="234962"/>
                </a:cubicBezTo>
                <a:cubicBezTo>
                  <a:pt x="2676920" y="317380"/>
                  <a:pt x="3149071" y="435549"/>
                  <a:pt x="3353395" y="478574"/>
                </a:cubicBezTo>
                <a:cubicBezTo>
                  <a:pt x="3395218" y="479808"/>
                  <a:pt x="3437558" y="484375"/>
                  <a:pt x="3480149" y="493116"/>
                </a:cubicBezTo>
                <a:cubicBezTo>
                  <a:pt x="3820878" y="563056"/>
                  <a:pt x="4348111" y="789012"/>
                  <a:pt x="4685255" y="1074150"/>
                </a:cubicBezTo>
                <a:cubicBezTo>
                  <a:pt x="5022397" y="1359287"/>
                  <a:pt x="5363126" y="1789682"/>
                  <a:pt x="5481485" y="2246976"/>
                </a:cubicBezTo>
                <a:cubicBezTo>
                  <a:pt x="5599843" y="2704270"/>
                  <a:pt x="5537077" y="3405455"/>
                  <a:pt x="5395406" y="3817917"/>
                </a:cubicBezTo>
                <a:cubicBezTo>
                  <a:pt x="5115649" y="4248312"/>
                  <a:pt x="4900520" y="4968188"/>
                  <a:pt x="3802945" y="4829345"/>
                </a:cubicBezTo>
                <a:cubicBezTo>
                  <a:pt x="2705370" y="4690502"/>
                  <a:pt x="2704197" y="3587322"/>
                  <a:pt x="2006047" y="3153077"/>
                </a:cubicBezTo>
                <a:cubicBezTo>
                  <a:pt x="1307896" y="2718831"/>
                  <a:pt x="320961" y="2558790"/>
                  <a:pt x="118689" y="2055653"/>
                </a:cubicBezTo>
                <a:cubicBezTo>
                  <a:pt x="-83583" y="1552515"/>
                  <a:pt x="-122900" y="462571"/>
                  <a:pt x="792416" y="134255"/>
                </a:cubicBezTo>
                <a:cubicBezTo>
                  <a:pt x="1073708" y="33357"/>
                  <a:pt x="1285933" y="-1666"/>
                  <a:pt x="1456042" y="61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8149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122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13">
            <a:extLst>
              <a:ext uri="{FF2B5EF4-FFF2-40B4-BE49-F238E27FC236}">
                <a16:creationId xmlns:a16="http://schemas.microsoft.com/office/drawing/2014/main" xmlns="" id="{8B4AC146-7252-4390-9765-FF584EFAE5B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6" name="Picture Placeholder 13">
            <a:extLst>
              <a:ext uri="{FF2B5EF4-FFF2-40B4-BE49-F238E27FC236}">
                <a16:creationId xmlns:a16="http://schemas.microsoft.com/office/drawing/2014/main" xmlns="" id="{7D4E63B8-6B58-48DA-A2BA-CA773DC2FF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A710757-ABCF-4164-ABB9-1598554D2E36}"/>
              </a:ext>
            </a:extLst>
          </p:cNvPr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F0F82A1-AAE5-45D5-A626-A672E0884B0A}"/>
              </a:ext>
            </a:extLst>
          </p:cNvPr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070790BC-E6B4-4E8C-B245-11C276F7B064}"/>
              </a:ext>
            </a:extLst>
          </p:cNvPr>
          <p:cNvGrpSpPr/>
          <p:nvPr userDrawn="1"/>
        </p:nvGrpSpPr>
        <p:grpSpPr>
          <a:xfrm>
            <a:off x="1178695" y="6168649"/>
            <a:ext cx="2017159" cy="253916"/>
            <a:chOff x="1021995" y="9934119"/>
            <a:chExt cx="3227455" cy="406266"/>
          </a:xfrm>
        </p:grpSpPr>
        <p:sp>
          <p:nvSpPr>
            <p:cNvPr id="59" name="Freeform 62">
              <a:extLst>
                <a:ext uri="{FF2B5EF4-FFF2-40B4-BE49-F238E27FC236}">
                  <a16:creationId xmlns:a16="http://schemas.microsoft.com/office/drawing/2014/main" xmlns="" id="{518F1262-FD06-4958-9D00-F4DD7B450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098D3726-2676-4382-B93F-D3F48A62D6D7}"/>
                </a:ext>
              </a:extLst>
            </p:cNvPr>
            <p:cNvSpPr txBox="1"/>
            <p:nvPr/>
          </p:nvSpPr>
          <p:spPr>
            <a:xfrm>
              <a:off x="1301976" y="9934119"/>
              <a:ext cx="2947474" cy="406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2017.ALL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853105BC-C02F-47D4-B903-10E03EB1A18E}"/>
              </a:ext>
            </a:extLst>
          </p:cNvPr>
          <p:cNvCxnSpPr>
            <a:cxnSpLocks/>
          </p:cNvCxnSpPr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484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65C280A7-401F-480E-A152-30615E4F03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5637" y="1220164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xmlns="" id="{8A56A75A-BDF2-4ECE-B28F-BBEF308DE4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66472" y="2614876"/>
            <a:ext cx="1484286" cy="14819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326E40A2-7B45-41C9-BCE8-4557318845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5637" y="4526943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029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xmlns="" id="{3B992E47-A06B-4584-86B8-16B5D8E0CEA5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2431189" y="311247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416F9DE-BE56-4E40-A234-B6E12C98647F}"/>
              </a:ext>
            </a:extLst>
          </p:cNvPr>
          <p:cNvGrpSpPr/>
          <p:nvPr userDrawn="1"/>
        </p:nvGrpSpPr>
        <p:grpSpPr>
          <a:xfrm>
            <a:off x="2431189" y="2637762"/>
            <a:ext cx="7329622" cy="474710"/>
            <a:chOff x="3179886" y="2083564"/>
            <a:chExt cx="5702858" cy="369350"/>
          </a:xfrm>
          <a:effectLst/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1C01A1CA-8B6B-4583-BF9A-0533A28F382B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7" name="Round Same Side Corner Rectangle 1">
                <a:extLst>
                  <a:ext uri="{FF2B5EF4-FFF2-40B4-BE49-F238E27FC236}">
                    <a16:creationId xmlns:a16="http://schemas.microsoft.com/office/drawing/2014/main" xmlns="" id="{BF4CC2AE-309F-4B65-AEC5-8D73F0B451F8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xmlns="" id="{DD66B0C0-183C-497C-A614-16FF9BF30FD5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xmlns="" id="{0801DD28-C7F7-42CE-AF3F-1700D6A1EA25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xmlns="" id="{8E780B2A-1D11-4706-A4BE-9C7B684E41EF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xmlns="" id="{9D274F4C-6830-46AE-BCA6-F13C0A2F39A5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6" name="Rounded Rectangle 23">
              <a:extLst>
                <a:ext uri="{FF2B5EF4-FFF2-40B4-BE49-F238E27FC236}">
                  <a16:creationId xmlns:a16="http://schemas.microsoft.com/office/drawing/2014/main" xmlns="" id="{602B97EF-3B56-410B-A250-12FF84819C15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32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294688-D15F-4FE7-AC6B-689F172CF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0CA7A3D-153B-477F-A955-5AD2A3947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B52D3E-0867-43F7-9EB7-AA3E430D0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8783EA-D3E6-4A63-9971-BC659258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9E9431-9A92-481B-B32E-89E618196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71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F1AE3FE-CE95-4F81-AA63-94AF328FAE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56556" y="1161143"/>
            <a:ext cx="2816243" cy="4535714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838200" dir="10800000" sx="75000" sy="75000" algn="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8943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2D4CECBB-7ED8-4DF8-892B-77C5F7C9EA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39948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2DA3179-D375-4896-8168-9BF45BA586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5872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651068B1-47B7-41CA-A31A-076A05E75D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2848204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2383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xmlns="" id="{E9CE0B80-B926-4C70-8D6B-F5252934B3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EB63A75-3830-44B6-99B8-CE5310E6539E}"/>
              </a:ext>
            </a:extLst>
          </p:cNvPr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37D3245D-8E5C-43E9-8260-E9F51B358E90}"/>
                </a:ext>
              </a:extLst>
            </p:cNvPr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>
                <a:extLst>
                  <a:ext uri="{FF2B5EF4-FFF2-40B4-BE49-F238E27FC236}">
                    <a16:creationId xmlns:a16="http://schemas.microsoft.com/office/drawing/2014/main" xmlns="" id="{8218786E-EB80-483B-B6FA-C34837004753}"/>
                  </a:ext>
                </a:extLst>
              </p:cNvPr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xmlns="" id="{7C763E47-5078-4C5B-8A40-C3A88CEC3279}"/>
                  </a:ext>
                </a:extLst>
              </p:cNvPr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xmlns="" id="{3060D55E-3D04-4C89-B704-EB10ACE8B6AB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xmlns="" id="{606E60B9-3561-4A43-B2ED-8B2E052FD236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xmlns="" id="{14343623-E58B-4701-B445-00DA090B6A27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>
              <a:extLst>
                <a:ext uri="{FF2B5EF4-FFF2-40B4-BE49-F238E27FC236}">
                  <a16:creationId xmlns:a16="http://schemas.microsoft.com/office/drawing/2014/main" xmlns="" id="{9F2CA092-79B5-452C-BE9C-8D9A3C85CDEA}"/>
                </a:ext>
              </a:extLst>
            </p:cNvPr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67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xmlns="" id="{B16AAED0-2BD0-4675-83E6-6EF9CE4C1D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4BD77933-FA7C-46B8-ABC6-0568A08C2C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1900" y="1143000"/>
            <a:ext cx="6571586" cy="410527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xmlns="" id="{C6ABDE59-761B-4D7B-9A8B-18ADD63A09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31786" y="2767725"/>
            <a:ext cx="1624764" cy="2832976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7012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A8AAFC4-3C8E-46D7-B40F-A3F0F4AB7940}"/>
              </a:ext>
            </a:extLst>
          </p:cNvPr>
          <p:cNvSpPr/>
          <p:nvPr userDrawn="1"/>
        </p:nvSpPr>
        <p:spPr>
          <a:xfrm>
            <a:off x="0" y="1190625"/>
            <a:ext cx="10610850" cy="4476750"/>
          </a:xfrm>
          <a:prstGeom prst="rect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37F9BC9-DCE9-4CB8-B51F-042F5C19C5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8076" flipH="1">
            <a:off x="5746658" y="339661"/>
            <a:ext cx="1807606" cy="3012676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xmlns="" id="{3259F1F2-5F6B-41CE-ACC0-29B98E028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1287747">
            <a:off x="6119934" y="784237"/>
            <a:ext cx="1276152" cy="2125866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" fmla="*/ 0 w 2754630"/>
              <a:gd name="connsiteY0" fmla="*/ 0 h 5486400"/>
              <a:gd name="connsiteX1" fmla="*/ 2754630 w 2754630"/>
              <a:gd name="connsiteY1" fmla="*/ 15240 h 5486400"/>
              <a:gd name="connsiteX2" fmla="*/ 2571750 w 2754630"/>
              <a:gd name="connsiteY2" fmla="*/ 5486400 h 5486400"/>
              <a:gd name="connsiteX3" fmla="*/ 0 w 2754630"/>
              <a:gd name="connsiteY3" fmla="*/ 5486400 h 5486400"/>
              <a:gd name="connsiteX4" fmla="*/ 0 w 2754630"/>
              <a:gd name="connsiteY4" fmla="*/ 0 h 5486400"/>
              <a:gd name="connsiteX0" fmla="*/ 0 w 2945130"/>
              <a:gd name="connsiteY0" fmla="*/ 0 h 5486400"/>
              <a:gd name="connsiteX1" fmla="*/ 2945130 w 2945130"/>
              <a:gd name="connsiteY1" fmla="*/ 68580 h 5486400"/>
              <a:gd name="connsiteX2" fmla="*/ 2571750 w 2945130"/>
              <a:gd name="connsiteY2" fmla="*/ 5486400 h 5486400"/>
              <a:gd name="connsiteX3" fmla="*/ 0 w 2945130"/>
              <a:gd name="connsiteY3" fmla="*/ 5486400 h 5486400"/>
              <a:gd name="connsiteX4" fmla="*/ 0 w 2945130"/>
              <a:gd name="connsiteY4" fmla="*/ 0 h 5486400"/>
              <a:gd name="connsiteX0" fmla="*/ 0 w 2922270"/>
              <a:gd name="connsiteY0" fmla="*/ 0 h 5486400"/>
              <a:gd name="connsiteX1" fmla="*/ 2922270 w 2922270"/>
              <a:gd name="connsiteY1" fmla="*/ 68580 h 5486400"/>
              <a:gd name="connsiteX2" fmla="*/ 2571750 w 2922270"/>
              <a:gd name="connsiteY2" fmla="*/ 5486400 h 5486400"/>
              <a:gd name="connsiteX3" fmla="*/ 0 w 2922270"/>
              <a:gd name="connsiteY3" fmla="*/ 5486400 h 5486400"/>
              <a:gd name="connsiteX4" fmla="*/ 0 w 2922270"/>
              <a:gd name="connsiteY4" fmla="*/ 0 h 5486400"/>
              <a:gd name="connsiteX0" fmla="*/ 0 w 2945130"/>
              <a:gd name="connsiteY0" fmla="*/ 0 h 5478780"/>
              <a:gd name="connsiteX1" fmla="*/ 2945130 w 2945130"/>
              <a:gd name="connsiteY1" fmla="*/ 60960 h 5478780"/>
              <a:gd name="connsiteX2" fmla="*/ 2594610 w 2945130"/>
              <a:gd name="connsiteY2" fmla="*/ 5478780 h 5478780"/>
              <a:gd name="connsiteX3" fmla="*/ 22860 w 2945130"/>
              <a:gd name="connsiteY3" fmla="*/ 5478780 h 5478780"/>
              <a:gd name="connsiteX4" fmla="*/ 0 w 2945130"/>
              <a:gd name="connsiteY4" fmla="*/ 0 h 5478780"/>
              <a:gd name="connsiteX0" fmla="*/ 0 w 2975610"/>
              <a:gd name="connsiteY0" fmla="*/ 0 h 5509260"/>
              <a:gd name="connsiteX1" fmla="*/ 2975610 w 2975610"/>
              <a:gd name="connsiteY1" fmla="*/ 91440 h 5509260"/>
              <a:gd name="connsiteX2" fmla="*/ 2625090 w 2975610"/>
              <a:gd name="connsiteY2" fmla="*/ 5509260 h 5509260"/>
              <a:gd name="connsiteX3" fmla="*/ 53340 w 2975610"/>
              <a:gd name="connsiteY3" fmla="*/ 5509260 h 5509260"/>
              <a:gd name="connsiteX4" fmla="*/ 0 w 2975610"/>
              <a:gd name="connsiteY4" fmla="*/ 0 h 5509260"/>
              <a:gd name="connsiteX0" fmla="*/ 0 w 2967990"/>
              <a:gd name="connsiteY0" fmla="*/ 0 h 5486400"/>
              <a:gd name="connsiteX1" fmla="*/ 2967990 w 2967990"/>
              <a:gd name="connsiteY1" fmla="*/ 68580 h 5486400"/>
              <a:gd name="connsiteX2" fmla="*/ 2617470 w 2967990"/>
              <a:gd name="connsiteY2" fmla="*/ 5486400 h 5486400"/>
              <a:gd name="connsiteX3" fmla="*/ 45720 w 2967990"/>
              <a:gd name="connsiteY3" fmla="*/ 5486400 h 5486400"/>
              <a:gd name="connsiteX4" fmla="*/ 0 w 2967990"/>
              <a:gd name="connsiteY4" fmla="*/ 0 h 5486400"/>
              <a:gd name="connsiteX0" fmla="*/ 0 w 3097530"/>
              <a:gd name="connsiteY0" fmla="*/ 0 h 5486400"/>
              <a:gd name="connsiteX1" fmla="*/ 2967990 w 3097530"/>
              <a:gd name="connsiteY1" fmla="*/ 68580 h 5486400"/>
              <a:gd name="connsiteX2" fmla="*/ 3097530 w 3097530"/>
              <a:gd name="connsiteY2" fmla="*/ 5242560 h 5486400"/>
              <a:gd name="connsiteX3" fmla="*/ 45720 w 3097530"/>
              <a:gd name="connsiteY3" fmla="*/ 5486400 h 5486400"/>
              <a:gd name="connsiteX4" fmla="*/ 0 w 3097530"/>
              <a:gd name="connsiteY4" fmla="*/ 0 h 5486400"/>
              <a:gd name="connsiteX0" fmla="*/ 0 w 3166110"/>
              <a:gd name="connsiteY0" fmla="*/ 0 h 5486400"/>
              <a:gd name="connsiteX1" fmla="*/ 2967990 w 3166110"/>
              <a:gd name="connsiteY1" fmla="*/ 68580 h 5486400"/>
              <a:gd name="connsiteX2" fmla="*/ 3166110 w 3166110"/>
              <a:gd name="connsiteY2" fmla="*/ 5128260 h 5486400"/>
              <a:gd name="connsiteX3" fmla="*/ 45720 w 3166110"/>
              <a:gd name="connsiteY3" fmla="*/ 5486400 h 5486400"/>
              <a:gd name="connsiteX4" fmla="*/ 0 w 3166110"/>
              <a:gd name="connsiteY4" fmla="*/ 0 h 5486400"/>
              <a:gd name="connsiteX0" fmla="*/ 0 w 3128010"/>
              <a:gd name="connsiteY0" fmla="*/ 0 h 5486400"/>
              <a:gd name="connsiteX1" fmla="*/ 2967990 w 3128010"/>
              <a:gd name="connsiteY1" fmla="*/ 68580 h 5486400"/>
              <a:gd name="connsiteX2" fmla="*/ 3128010 w 3128010"/>
              <a:gd name="connsiteY2" fmla="*/ 5113020 h 5486400"/>
              <a:gd name="connsiteX3" fmla="*/ 45720 w 3128010"/>
              <a:gd name="connsiteY3" fmla="*/ 5486400 h 5486400"/>
              <a:gd name="connsiteX4" fmla="*/ 0 w 312801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10540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09016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8254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6730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364480"/>
              <a:gd name="connsiteX1" fmla="*/ 2967990 w 3143250"/>
              <a:gd name="connsiteY1" fmla="*/ 68580 h 5364480"/>
              <a:gd name="connsiteX2" fmla="*/ 3143250 w 3143250"/>
              <a:gd name="connsiteY2" fmla="*/ 5067300 h 5364480"/>
              <a:gd name="connsiteX3" fmla="*/ 137160 w 3143250"/>
              <a:gd name="connsiteY3" fmla="*/ 5364480 h 5364480"/>
              <a:gd name="connsiteX4" fmla="*/ 0 w 3143250"/>
              <a:gd name="connsiteY4" fmla="*/ 0 h 5364480"/>
              <a:gd name="connsiteX0" fmla="*/ 0 w 3143250"/>
              <a:gd name="connsiteY0" fmla="*/ 0 h 5212080"/>
              <a:gd name="connsiteX1" fmla="*/ 2967990 w 3143250"/>
              <a:gd name="connsiteY1" fmla="*/ 68580 h 5212080"/>
              <a:gd name="connsiteX2" fmla="*/ 3143250 w 3143250"/>
              <a:gd name="connsiteY2" fmla="*/ 5067300 h 5212080"/>
              <a:gd name="connsiteX3" fmla="*/ 152400 w 3143250"/>
              <a:gd name="connsiteY3" fmla="*/ 5212080 h 5212080"/>
              <a:gd name="connsiteX4" fmla="*/ 0 w 3143250"/>
              <a:gd name="connsiteY4" fmla="*/ 0 h 5212080"/>
              <a:gd name="connsiteX0" fmla="*/ 0 w 3143250"/>
              <a:gd name="connsiteY0" fmla="*/ 0 h 5113020"/>
              <a:gd name="connsiteX1" fmla="*/ 2967990 w 3143250"/>
              <a:gd name="connsiteY1" fmla="*/ 68580 h 5113020"/>
              <a:gd name="connsiteX2" fmla="*/ 3143250 w 3143250"/>
              <a:gd name="connsiteY2" fmla="*/ 5067300 h 5113020"/>
              <a:gd name="connsiteX3" fmla="*/ 198120 w 3143250"/>
              <a:gd name="connsiteY3" fmla="*/ 5113020 h 5113020"/>
              <a:gd name="connsiteX4" fmla="*/ 0 w 3143250"/>
              <a:gd name="connsiteY4" fmla="*/ 0 h 5113020"/>
              <a:gd name="connsiteX0" fmla="*/ 0 w 3143250"/>
              <a:gd name="connsiteY0" fmla="*/ 0 h 5097780"/>
              <a:gd name="connsiteX1" fmla="*/ 2967990 w 3143250"/>
              <a:gd name="connsiteY1" fmla="*/ 68580 h 5097780"/>
              <a:gd name="connsiteX2" fmla="*/ 3143250 w 3143250"/>
              <a:gd name="connsiteY2" fmla="*/ 5067300 h 5097780"/>
              <a:gd name="connsiteX3" fmla="*/ 236220 w 3143250"/>
              <a:gd name="connsiteY3" fmla="*/ 5097780 h 5097780"/>
              <a:gd name="connsiteX4" fmla="*/ 0 w 3143250"/>
              <a:gd name="connsiteY4" fmla="*/ 0 h 509778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36220 w 3143250"/>
              <a:gd name="connsiteY3" fmla="*/ 50292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66700 w 3143250"/>
              <a:gd name="connsiteY3" fmla="*/ 50673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59080 w 3143250"/>
              <a:gd name="connsiteY3" fmla="*/ 5067300 h 5067300"/>
              <a:gd name="connsiteX4" fmla="*/ 0 w 3143250"/>
              <a:gd name="connsiteY4" fmla="*/ 0 h 5067300"/>
              <a:gd name="connsiteX0" fmla="*/ 0 w 3128010"/>
              <a:gd name="connsiteY0" fmla="*/ 0 h 5067300"/>
              <a:gd name="connsiteX1" fmla="*/ 2967990 w 3128010"/>
              <a:gd name="connsiteY1" fmla="*/ 68580 h 5067300"/>
              <a:gd name="connsiteX2" fmla="*/ 3128010 w 3128010"/>
              <a:gd name="connsiteY2" fmla="*/ 5067300 h 5067300"/>
              <a:gd name="connsiteX3" fmla="*/ 259080 w 3128010"/>
              <a:gd name="connsiteY3" fmla="*/ 5067300 h 5067300"/>
              <a:gd name="connsiteX4" fmla="*/ 0 w 3128010"/>
              <a:gd name="connsiteY4" fmla="*/ 0 h 5067300"/>
              <a:gd name="connsiteX0" fmla="*/ 0 w 3105150"/>
              <a:gd name="connsiteY0" fmla="*/ 0 h 5074920"/>
              <a:gd name="connsiteX1" fmla="*/ 2967990 w 3105150"/>
              <a:gd name="connsiteY1" fmla="*/ 68580 h 5074920"/>
              <a:gd name="connsiteX2" fmla="*/ 3105150 w 3105150"/>
              <a:gd name="connsiteY2" fmla="*/ 5074920 h 5074920"/>
              <a:gd name="connsiteX3" fmla="*/ 259080 w 3105150"/>
              <a:gd name="connsiteY3" fmla="*/ 5067300 h 5074920"/>
              <a:gd name="connsiteX4" fmla="*/ 0 w 3105150"/>
              <a:gd name="connsiteY4" fmla="*/ 0 h 5074920"/>
              <a:gd name="connsiteX0" fmla="*/ 0 w 3082290"/>
              <a:gd name="connsiteY0" fmla="*/ 0 h 5074920"/>
              <a:gd name="connsiteX1" fmla="*/ 2967990 w 3082290"/>
              <a:gd name="connsiteY1" fmla="*/ 68580 h 5074920"/>
              <a:gd name="connsiteX2" fmla="*/ 3082290 w 3082290"/>
              <a:gd name="connsiteY2" fmla="*/ 5074920 h 5074920"/>
              <a:gd name="connsiteX3" fmla="*/ 259080 w 3082290"/>
              <a:gd name="connsiteY3" fmla="*/ 5067300 h 5074920"/>
              <a:gd name="connsiteX4" fmla="*/ 0 w 3082290"/>
              <a:gd name="connsiteY4" fmla="*/ 0 h 5074920"/>
              <a:gd name="connsiteX0" fmla="*/ 0 w 3059430"/>
              <a:gd name="connsiteY0" fmla="*/ 0 h 5074920"/>
              <a:gd name="connsiteX1" fmla="*/ 2967990 w 3059430"/>
              <a:gd name="connsiteY1" fmla="*/ 68580 h 5074920"/>
              <a:gd name="connsiteX2" fmla="*/ 3059430 w 3059430"/>
              <a:gd name="connsiteY2" fmla="*/ 5074920 h 5074920"/>
              <a:gd name="connsiteX3" fmla="*/ 259080 w 3059430"/>
              <a:gd name="connsiteY3" fmla="*/ 5067300 h 5074920"/>
              <a:gd name="connsiteX4" fmla="*/ 0 w 3059430"/>
              <a:gd name="connsiteY4" fmla="*/ 0 h 5074920"/>
              <a:gd name="connsiteX0" fmla="*/ 0 w 3105150"/>
              <a:gd name="connsiteY0" fmla="*/ 0 h 5052060"/>
              <a:gd name="connsiteX1" fmla="*/ 3013710 w 3105150"/>
              <a:gd name="connsiteY1" fmla="*/ 45720 h 5052060"/>
              <a:gd name="connsiteX2" fmla="*/ 3105150 w 3105150"/>
              <a:gd name="connsiteY2" fmla="*/ 5052060 h 5052060"/>
              <a:gd name="connsiteX3" fmla="*/ 304800 w 3105150"/>
              <a:gd name="connsiteY3" fmla="*/ 5044440 h 5052060"/>
              <a:gd name="connsiteX4" fmla="*/ 0 w 3105150"/>
              <a:gd name="connsiteY4" fmla="*/ 0 h 5052060"/>
              <a:gd name="connsiteX0" fmla="*/ 0 w 3120390"/>
              <a:gd name="connsiteY0" fmla="*/ 0 h 5052060"/>
              <a:gd name="connsiteX1" fmla="*/ 3028950 w 3120390"/>
              <a:gd name="connsiteY1" fmla="*/ 4572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90850 w 3120390"/>
              <a:gd name="connsiteY1" fmla="*/ 533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5275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914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50870"/>
              <a:gd name="connsiteY0" fmla="*/ 0 h 5052060"/>
              <a:gd name="connsiteX1" fmla="*/ 2922270 w 3150870"/>
              <a:gd name="connsiteY1" fmla="*/ 91440 h 5052060"/>
              <a:gd name="connsiteX2" fmla="*/ 3150870 w 3150870"/>
              <a:gd name="connsiteY2" fmla="*/ 5052060 h 5052060"/>
              <a:gd name="connsiteX3" fmla="*/ 320040 w 3150870"/>
              <a:gd name="connsiteY3" fmla="*/ 5044440 h 5052060"/>
              <a:gd name="connsiteX4" fmla="*/ 0 w 3150870"/>
              <a:gd name="connsiteY4" fmla="*/ 0 h 5052060"/>
              <a:gd name="connsiteX0" fmla="*/ 0 w 3150870"/>
              <a:gd name="connsiteY0" fmla="*/ 0 h 5268723"/>
              <a:gd name="connsiteX1" fmla="*/ 2922270 w 3150870"/>
              <a:gd name="connsiteY1" fmla="*/ 91440 h 5268723"/>
              <a:gd name="connsiteX2" fmla="*/ 3150870 w 3150870"/>
              <a:gd name="connsiteY2" fmla="*/ 5052060 h 5268723"/>
              <a:gd name="connsiteX3" fmla="*/ 362586 w 3150870"/>
              <a:gd name="connsiteY3" fmla="*/ 5268724 h 5268723"/>
              <a:gd name="connsiteX4" fmla="*/ 0 w 3150870"/>
              <a:gd name="connsiteY4" fmla="*/ 0 h 5268723"/>
              <a:gd name="connsiteX0" fmla="*/ 0 w 3150870"/>
              <a:gd name="connsiteY0" fmla="*/ 0 h 5268728"/>
              <a:gd name="connsiteX1" fmla="*/ 2922270 w 3150870"/>
              <a:gd name="connsiteY1" fmla="*/ 91440 h 5268728"/>
              <a:gd name="connsiteX2" fmla="*/ 3150870 w 3150870"/>
              <a:gd name="connsiteY2" fmla="*/ 5052060 h 5268728"/>
              <a:gd name="connsiteX3" fmla="*/ 362585 w 3150870"/>
              <a:gd name="connsiteY3" fmla="*/ 5268727 h 5268728"/>
              <a:gd name="connsiteX4" fmla="*/ 0 w 3150870"/>
              <a:gd name="connsiteY4" fmla="*/ 0 h 5268728"/>
              <a:gd name="connsiteX0" fmla="*/ 0 w 3150870"/>
              <a:gd name="connsiteY0" fmla="*/ 0 h 5190657"/>
              <a:gd name="connsiteX1" fmla="*/ 2922270 w 3150870"/>
              <a:gd name="connsiteY1" fmla="*/ 91440 h 5190657"/>
              <a:gd name="connsiteX2" fmla="*/ 3150870 w 3150870"/>
              <a:gd name="connsiteY2" fmla="*/ 5052060 h 5190657"/>
              <a:gd name="connsiteX3" fmla="*/ 369696 w 3150870"/>
              <a:gd name="connsiteY3" fmla="*/ 5190658 h 5190657"/>
              <a:gd name="connsiteX4" fmla="*/ 0 w 3150870"/>
              <a:gd name="connsiteY4" fmla="*/ 0 h 5190657"/>
              <a:gd name="connsiteX0" fmla="*/ 0 w 3150870"/>
              <a:gd name="connsiteY0" fmla="*/ 0 h 5238922"/>
              <a:gd name="connsiteX1" fmla="*/ 2922270 w 3150870"/>
              <a:gd name="connsiteY1" fmla="*/ 91440 h 5238922"/>
              <a:gd name="connsiteX2" fmla="*/ 3150870 w 3150870"/>
              <a:gd name="connsiteY2" fmla="*/ 5052060 h 5238922"/>
              <a:gd name="connsiteX3" fmla="*/ 381045 w 3150870"/>
              <a:gd name="connsiteY3" fmla="*/ 5238922 h 5238922"/>
              <a:gd name="connsiteX4" fmla="*/ 0 w 3150870"/>
              <a:gd name="connsiteY4" fmla="*/ 0 h 5238922"/>
              <a:gd name="connsiteX0" fmla="*/ 0 w 3150870"/>
              <a:gd name="connsiteY0" fmla="*/ 0 h 5248848"/>
              <a:gd name="connsiteX1" fmla="*/ 2922270 w 3150870"/>
              <a:gd name="connsiteY1" fmla="*/ 91440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835666 w 3150870"/>
              <a:gd name="connsiteY1" fmla="*/ 178013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879661 w 3150870"/>
              <a:gd name="connsiteY1" fmla="*/ 213507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  <a:gd name="connsiteX0" fmla="*/ 0 w 3150870"/>
              <a:gd name="connsiteY0" fmla="*/ 0 h 5248848"/>
              <a:gd name="connsiteX1" fmla="*/ 2925080 w 3150870"/>
              <a:gd name="connsiteY1" fmla="*/ 233387 h 5248848"/>
              <a:gd name="connsiteX2" fmla="*/ 3150870 w 3150870"/>
              <a:gd name="connsiteY2" fmla="*/ 5052060 h 5248848"/>
              <a:gd name="connsiteX3" fmla="*/ 317167 w 3150870"/>
              <a:gd name="connsiteY3" fmla="*/ 5248847 h 5248848"/>
              <a:gd name="connsiteX4" fmla="*/ 0 w 3150870"/>
              <a:gd name="connsiteY4" fmla="*/ 0 h 524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870" h="5248848">
                <a:moveTo>
                  <a:pt x="0" y="0"/>
                </a:moveTo>
                <a:lnTo>
                  <a:pt x="2925080" y="233387"/>
                </a:lnTo>
                <a:lnTo>
                  <a:pt x="3150870" y="5052060"/>
                </a:lnTo>
                <a:lnTo>
                  <a:pt x="317167" y="52488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427DCA1-34CC-4E59-99B7-FB83F18CD4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0539" flipH="1">
            <a:off x="7226801" y="1260572"/>
            <a:ext cx="3222204" cy="5370338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4D4A56EC-26A4-4EC3-945D-4A2A9D9718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2159736">
            <a:off x="7867519" y="2191745"/>
            <a:ext cx="2280427" cy="3734949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" fmla="*/ 0 w 2754630"/>
              <a:gd name="connsiteY0" fmla="*/ 0 h 5486400"/>
              <a:gd name="connsiteX1" fmla="*/ 2754630 w 2754630"/>
              <a:gd name="connsiteY1" fmla="*/ 15240 h 5486400"/>
              <a:gd name="connsiteX2" fmla="*/ 2571750 w 2754630"/>
              <a:gd name="connsiteY2" fmla="*/ 5486400 h 5486400"/>
              <a:gd name="connsiteX3" fmla="*/ 0 w 2754630"/>
              <a:gd name="connsiteY3" fmla="*/ 5486400 h 5486400"/>
              <a:gd name="connsiteX4" fmla="*/ 0 w 2754630"/>
              <a:gd name="connsiteY4" fmla="*/ 0 h 5486400"/>
              <a:gd name="connsiteX0" fmla="*/ 0 w 2945130"/>
              <a:gd name="connsiteY0" fmla="*/ 0 h 5486400"/>
              <a:gd name="connsiteX1" fmla="*/ 2945130 w 2945130"/>
              <a:gd name="connsiteY1" fmla="*/ 68580 h 5486400"/>
              <a:gd name="connsiteX2" fmla="*/ 2571750 w 2945130"/>
              <a:gd name="connsiteY2" fmla="*/ 5486400 h 5486400"/>
              <a:gd name="connsiteX3" fmla="*/ 0 w 2945130"/>
              <a:gd name="connsiteY3" fmla="*/ 5486400 h 5486400"/>
              <a:gd name="connsiteX4" fmla="*/ 0 w 2945130"/>
              <a:gd name="connsiteY4" fmla="*/ 0 h 5486400"/>
              <a:gd name="connsiteX0" fmla="*/ 0 w 2922270"/>
              <a:gd name="connsiteY0" fmla="*/ 0 h 5486400"/>
              <a:gd name="connsiteX1" fmla="*/ 2922270 w 2922270"/>
              <a:gd name="connsiteY1" fmla="*/ 68580 h 5486400"/>
              <a:gd name="connsiteX2" fmla="*/ 2571750 w 2922270"/>
              <a:gd name="connsiteY2" fmla="*/ 5486400 h 5486400"/>
              <a:gd name="connsiteX3" fmla="*/ 0 w 2922270"/>
              <a:gd name="connsiteY3" fmla="*/ 5486400 h 5486400"/>
              <a:gd name="connsiteX4" fmla="*/ 0 w 2922270"/>
              <a:gd name="connsiteY4" fmla="*/ 0 h 5486400"/>
              <a:gd name="connsiteX0" fmla="*/ 0 w 2945130"/>
              <a:gd name="connsiteY0" fmla="*/ 0 h 5478780"/>
              <a:gd name="connsiteX1" fmla="*/ 2945130 w 2945130"/>
              <a:gd name="connsiteY1" fmla="*/ 60960 h 5478780"/>
              <a:gd name="connsiteX2" fmla="*/ 2594610 w 2945130"/>
              <a:gd name="connsiteY2" fmla="*/ 5478780 h 5478780"/>
              <a:gd name="connsiteX3" fmla="*/ 22860 w 2945130"/>
              <a:gd name="connsiteY3" fmla="*/ 5478780 h 5478780"/>
              <a:gd name="connsiteX4" fmla="*/ 0 w 2945130"/>
              <a:gd name="connsiteY4" fmla="*/ 0 h 5478780"/>
              <a:gd name="connsiteX0" fmla="*/ 0 w 2975610"/>
              <a:gd name="connsiteY0" fmla="*/ 0 h 5509260"/>
              <a:gd name="connsiteX1" fmla="*/ 2975610 w 2975610"/>
              <a:gd name="connsiteY1" fmla="*/ 91440 h 5509260"/>
              <a:gd name="connsiteX2" fmla="*/ 2625090 w 2975610"/>
              <a:gd name="connsiteY2" fmla="*/ 5509260 h 5509260"/>
              <a:gd name="connsiteX3" fmla="*/ 53340 w 2975610"/>
              <a:gd name="connsiteY3" fmla="*/ 5509260 h 5509260"/>
              <a:gd name="connsiteX4" fmla="*/ 0 w 2975610"/>
              <a:gd name="connsiteY4" fmla="*/ 0 h 5509260"/>
              <a:gd name="connsiteX0" fmla="*/ 0 w 2967990"/>
              <a:gd name="connsiteY0" fmla="*/ 0 h 5486400"/>
              <a:gd name="connsiteX1" fmla="*/ 2967990 w 2967990"/>
              <a:gd name="connsiteY1" fmla="*/ 68580 h 5486400"/>
              <a:gd name="connsiteX2" fmla="*/ 2617470 w 2967990"/>
              <a:gd name="connsiteY2" fmla="*/ 5486400 h 5486400"/>
              <a:gd name="connsiteX3" fmla="*/ 45720 w 2967990"/>
              <a:gd name="connsiteY3" fmla="*/ 5486400 h 5486400"/>
              <a:gd name="connsiteX4" fmla="*/ 0 w 2967990"/>
              <a:gd name="connsiteY4" fmla="*/ 0 h 5486400"/>
              <a:gd name="connsiteX0" fmla="*/ 0 w 3097530"/>
              <a:gd name="connsiteY0" fmla="*/ 0 h 5486400"/>
              <a:gd name="connsiteX1" fmla="*/ 2967990 w 3097530"/>
              <a:gd name="connsiteY1" fmla="*/ 68580 h 5486400"/>
              <a:gd name="connsiteX2" fmla="*/ 3097530 w 3097530"/>
              <a:gd name="connsiteY2" fmla="*/ 5242560 h 5486400"/>
              <a:gd name="connsiteX3" fmla="*/ 45720 w 3097530"/>
              <a:gd name="connsiteY3" fmla="*/ 5486400 h 5486400"/>
              <a:gd name="connsiteX4" fmla="*/ 0 w 3097530"/>
              <a:gd name="connsiteY4" fmla="*/ 0 h 5486400"/>
              <a:gd name="connsiteX0" fmla="*/ 0 w 3166110"/>
              <a:gd name="connsiteY0" fmla="*/ 0 h 5486400"/>
              <a:gd name="connsiteX1" fmla="*/ 2967990 w 3166110"/>
              <a:gd name="connsiteY1" fmla="*/ 68580 h 5486400"/>
              <a:gd name="connsiteX2" fmla="*/ 3166110 w 3166110"/>
              <a:gd name="connsiteY2" fmla="*/ 5128260 h 5486400"/>
              <a:gd name="connsiteX3" fmla="*/ 45720 w 3166110"/>
              <a:gd name="connsiteY3" fmla="*/ 5486400 h 5486400"/>
              <a:gd name="connsiteX4" fmla="*/ 0 w 3166110"/>
              <a:gd name="connsiteY4" fmla="*/ 0 h 5486400"/>
              <a:gd name="connsiteX0" fmla="*/ 0 w 3128010"/>
              <a:gd name="connsiteY0" fmla="*/ 0 h 5486400"/>
              <a:gd name="connsiteX1" fmla="*/ 2967990 w 3128010"/>
              <a:gd name="connsiteY1" fmla="*/ 68580 h 5486400"/>
              <a:gd name="connsiteX2" fmla="*/ 3128010 w 3128010"/>
              <a:gd name="connsiteY2" fmla="*/ 5113020 h 5486400"/>
              <a:gd name="connsiteX3" fmla="*/ 45720 w 3128010"/>
              <a:gd name="connsiteY3" fmla="*/ 5486400 h 5486400"/>
              <a:gd name="connsiteX4" fmla="*/ 0 w 312801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10540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20390"/>
              <a:gd name="connsiteY0" fmla="*/ 0 h 5486400"/>
              <a:gd name="connsiteX1" fmla="*/ 2967990 w 3120390"/>
              <a:gd name="connsiteY1" fmla="*/ 68580 h 5486400"/>
              <a:gd name="connsiteX2" fmla="*/ 3120390 w 3120390"/>
              <a:gd name="connsiteY2" fmla="*/ 5090160 h 5486400"/>
              <a:gd name="connsiteX3" fmla="*/ 45720 w 3120390"/>
              <a:gd name="connsiteY3" fmla="*/ 5486400 h 5486400"/>
              <a:gd name="connsiteX4" fmla="*/ 0 w 312039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8254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486400"/>
              <a:gd name="connsiteX1" fmla="*/ 2967990 w 3143250"/>
              <a:gd name="connsiteY1" fmla="*/ 68580 h 5486400"/>
              <a:gd name="connsiteX2" fmla="*/ 3143250 w 3143250"/>
              <a:gd name="connsiteY2" fmla="*/ 5067300 h 5486400"/>
              <a:gd name="connsiteX3" fmla="*/ 45720 w 3143250"/>
              <a:gd name="connsiteY3" fmla="*/ 5486400 h 5486400"/>
              <a:gd name="connsiteX4" fmla="*/ 0 w 3143250"/>
              <a:gd name="connsiteY4" fmla="*/ 0 h 5486400"/>
              <a:gd name="connsiteX0" fmla="*/ 0 w 3143250"/>
              <a:gd name="connsiteY0" fmla="*/ 0 h 5364480"/>
              <a:gd name="connsiteX1" fmla="*/ 2967990 w 3143250"/>
              <a:gd name="connsiteY1" fmla="*/ 68580 h 5364480"/>
              <a:gd name="connsiteX2" fmla="*/ 3143250 w 3143250"/>
              <a:gd name="connsiteY2" fmla="*/ 5067300 h 5364480"/>
              <a:gd name="connsiteX3" fmla="*/ 137160 w 3143250"/>
              <a:gd name="connsiteY3" fmla="*/ 5364480 h 5364480"/>
              <a:gd name="connsiteX4" fmla="*/ 0 w 3143250"/>
              <a:gd name="connsiteY4" fmla="*/ 0 h 5364480"/>
              <a:gd name="connsiteX0" fmla="*/ 0 w 3143250"/>
              <a:gd name="connsiteY0" fmla="*/ 0 h 5212080"/>
              <a:gd name="connsiteX1" fmla="*/ 2967990 w 3143250"/>
              <a:gd name="connsiteY1" fmla="*/ 68580 h 5212080"/>
              <a:gd name="connsiteX2" fmla="*/ 3143250 w 3143250"/>
              <a:gd name="connsiteY2" fmla="*/ 5067300 h 5212080"/>
              <a:gd name="connsiteX3" fmla="*/ 152400 w 3143250"/>
              <a:gd name="connsiteY3" fmla="*/ 5212080 h 5212080"/>
              <a:gd name="connsiteX4" fmla="*/ 0 w 3143250"/>
              <a:gd name="connsiteY4" fmla="*/ 0 h 5212080"/>
              <a:gd name="connsiteX0" fmla="*/ 0 w 3143250"/>
              <a:gd name="connsiteY0" fmla="*/ 0 h 5113020"/>
              <a:gd name="connsiteX1" fmla="*/ 2967990 w 3143250"/>
              <a:gd name="connsiteY1" fmla="*/ 68580 h 5113020"/>
              <a:gd name="connsiteX2" fmla="*/ 3143250 w 3143250"/>
              <a:gd name="connsiteY2" fmla="*/ 5067300 h 5113020"/>
              <a:gd name="connsiteX3" fmla="*/ 198120 w 3143250"/>
              <a:gd name="connsiteY3" fmla="*/ 5113020 h 5113020"/>
              <a:gd name="connsiteX4" fmla="*/ 0 w 3143250"/>
              <a:gd name="connsiteY4" fmla="*/ 0 h 5113020"/>
              <a:gd name="connsiteX0" fmla="*/ 0 w 3143250"/>
              <a:gd name="connsiteY0" fmla="*/ 0 h 5097780"/>
              <a:gd name="connsiteX1" fmla="*/ 2967990 w 3143250"/>
              <a:gd name="connsiteY1" fmla="*/ 68580 h 5097780"/>
              <a:gd name="connsiteX2" fmla="*/ 3143250 w 3143250"/>
              <a:gd name="connsiteY2" fmla="*/ 5067300 h 5097780"/>
              <a:gd name="connsiteX3" fmla="*/ 236220 w 3143250"/>
              <a:gd name="connsiteY3" fmla="*/ 5097780 h 5097780"/>
              <a:gd name="connsiteX4" fmla="*/ 0 w 3143250"/>
              <a:gd name="connsiteY4" fmla="*/ 0 h 509778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36220 w 3143250"/>
              <a:gd name="connsiteY3" fmla="*/ 50292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66700 w 3143250"/>
              <a:gd name="connsiteY3" fmla="*/ 5067300 h 5067300"/>
              <a:gd name="connsiteX4" fmla="*/ 0 w 3143250"/>
              <a:gd name="connsiteY4" fmla="*/ 0 h 5067300"/>
              <a:gd name="connsiteX0" fmla="*/ 0 w 3143250"/>
              <a:gd name="connsiteY0" fmla="*/ 0 h 5067300"/>
              <a:gd name="connsiteX1" fmla="*/ 2967990 w 3143250"/>
              <a:gd name="connsiteY1" fmla="*/ 68580 h 5067300"/>
              <a:gd name="connsiteX2" fmla="*/ 3143250 w 3143250"/>
              <a:gd name="connsiteY2" fmla="*/ 5067300 h 5067300"/>
              <a:gd name="connsiteX3" fmla="*/ 259080 w 3143250"/>
              <a:gd name="connsiteY3" fmla="*/ 5067300 h 5067300"/>
              <a:gd name="connsiteX4" fmla="*/ 0 w 3143250"/>
              <a:gd name="connsiteY4" fmla="*/ 0 h 5067300"/>
              <a:gd name="connsiteX0" fmla="*/ 0 w 3128010"/>
              <a:gd name="connsiteY0" fmla="*/ 0 h 5067300"/>
              <a:gd name="connsiteX1" fmla="*/ 2967990 w 3128010"/>
              <a:gd name="connsiteY1" fmla="*/ 68580 h 5067300"/>
              <a:gd name="connsiteX2" fmla="*/ 3128010 w 3128010"/>
              <a:gd name="connsiteY2" fmla="*/ 5067300 h 5067300"/>
              <a:gd name="connsiteX3" fmla="*/ 259080 w 3128010"/>
              <a:gd name="connsiteY3" fmla="*/ 5067300 h 5067300"/>
              <a:gd name="connsiteX4" fmla="*/ 0 w 3128010"/>
              <a:gd name="connsiteY4" fmla="*/ 0 h 5067300"/>
              <a:gd name="connsiteX0" fmla="*/ 0 w 3105150"/>
              <a:gd name="connsiteY0" fmla="*/ 0 h 5074920"/>
              <a:gd name="connsiteX1" fmla="*/ 2967990 w 3105150"/>
              <a:gd name="connsiteY1" fmla="*/ 68580 h 5074920"/>
              <a:gd name="connsiteX2" fmla="*/ 3105150 w 3105150"/>
              <a:gd name="connsiteY2" fmla="*/ 5074920 h 5074920"/>
              <a:gd name="connsiteX3" fmla="*/ 259080 w 3105150"/>
              <a:gd name="connsiteY3" fmla="*/ 5067300 h 5074920"/>
              <a:gd name="connsiteX4" fmla="*/ 0 w 3105150"/>
              <a:gd name="connsiteY4" fmla="*/ 0 h 5074920"/>
              <a:gd name="connsiteX0" fmla="*/ 0 w 3082290"/>
              <a:gd name="connsiteY0" fmla="*/ 0 h 5074920"/>
              <a:gd name="connsiteX1" fmla="*/ 2967990 w 3082290"/>
              <a:gd name="connsiteY1" fmla="*/ 68580 h 5074920"/>
              <a:gd name="connsiteX2" fmla="*/ 3082290 w 3082290"/>
              <a:gd name="connsiteY2" fmla="*/ 5074920 h 5074920"/>
              <a:gd name="connsiteX3" fmla="*/ 259080 w 3082290"/>
              <a:gd name="connsiteY3" fmla="*/ 5067300 h 5074920"/>
              <a:gd name="connsiteX4" fmla="*/ 0 w 3082290"/>
              <a:gd name="connsiteY4" fmla="*/ 0 h 5074920"/>
              <a:gd name="connsiteX0" fmla="*/ 0 w 3059430"/>
              <a:gd name="connsiteY0" fmla="*/ 0 h 5074920"/>
              <a:gd name="connsiteX1" fmla="*/ 2967990 w 3059430"/>
              <a:gd name="connsiteY1" fmla="*/ 68580 h 5074920"/>
              <a:gd name="connsiteX2" fmla="*/ 3059430 w 3059430"/>
              <a:gd name="connsiteY2" fmla="*/ 5074920 h 5074920"/>
              <a:gd name="connsiteX3" fmla="*/ 259080 w 3059430"/>
              <a:gd name="connsiteY3" fmla="*/ 5067300 h 5074920"/>
              <a:gd name="connsiteX4" fmla="*/ 0 w 3059430"/>
              <a:gd name="connsiteY4" fmla="*/ 0 h 5074920"/>
              <a:gd name="connsiteX0" fmla="*/ 0 w 3105150"/>
              <a:gd name="connsiteY0" fmla="*/ 0 h 5052060"/>
              <a:gd name="connsiteX1" fmla="*/ 3013710 w 3105150"/>
              <a:gd name="connsiteY1" fmla="*/ 45720 h 5052060"/>
              <a:gd name="connsiteX2" fmla="*/ 3105150 w 3105150"/>
              <a:gd name="connsiteY2" fmla="*/ 5052060 h 5052060"/>
              <a:gd name="connsiteX3" fmla="*/ 304800 w 3105150"/>
              <a:gd name="connsiteY3" fmla="*/ 5044440 h 5052060"/>
              <a:gd name="connsiteX4" fmla="*/ 0 w 3105150"/>
              <a:gd name="connsiteY4" fmla="*/ 0 h 5052060"/>
              <a:gd name="connsiteX0" fmla="*/ 0 w 3120390"/>
              <a:gd name="connsiteY0" fmla="*/ 0 h 5052060"/>
              <a:gd name="connsiteX1" fmla="*/ 3028950 w 3120390"/>
              <a:gd name="connsiteY1" fmla="*/ 4572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90850 w 3120390"/>
              <a:gd name="connsiteY1" fmla="*/ 533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5275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6858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20390"/>
              <a:gd name="connsiteY0" fmla="*/ 0 h 5052060"/>
              <a:gd name="connsiteX1" fmla="*/ 2922270 w 3120390"/>
              <a:gd name="connsiteY1" fmla="*/ 91440 h 5052060"/>
              <a:gd name="connsiteX2" fmla="*/ 3120390 w 3120390"/>
              <a:gd name="connsiteY2" fmla="*/ 5052060 h 5052060"/>
              <a:gd name="connsiteX3" fmla="*/ 320040 w 3120390"/>
              <a:gd name="connsiteY3" fmla="*/ 5044440 h 5052060"/>
              <a:gd name="connsiteX4" fmla="*/ 0 w 3120390"/>
              <a:gd name="connsiteY4" fmla="*/ 0 h 5052060"/>
              <a:gd name="connsiteX0" fmla="*/ 0 w 3150870"/>
              <a:gd name="connsiteY0" fmla="*/ 0 h 5052060"/>
              <a:gd name="connsiteX1" fmla="*/ 2922270 w 3150870"/>
              <a:gd name="connsiteY1" fmla="*/ 91440 h 5052060"/>
              <a:gd name="connsiteX2" fmla="*/ 3150870 w 3150870"/>
              <a:gd name="connsiteY2" fmla="*/ 5052060 h 5052060"/>
              <a:gd name="connsiteX3" fmla="*/ 320040 w 3150870"/>
              <a:gd name="connsiteY3" fmla="*/ 5044440 h 5052060"/>
              <a:gd name="connsiteX4" fmla="*/ 0 w 3150870"/>
              <a:gd name="connsiteY4" fmla="*/ 0 h 5052060"/>
              <a:gd name="connsiteX0" fmla="*/ 0 w 3150870"/>
              <a:gd name="connsiteY0" fmla="*/ 0 h 5108081"/>
              <a:gd name="connsiteX1" fmla="*/ 2922270 w 3150870"/>
              <a:gd name="connsiteY1" fmla="*/ 91440 h 5108081"/>
              <a:gd name="connsiteX2" fmla="*/ 3150870 w 3150870"/>
              <a:gd name="connsiteY2" fmla="*/ 5052060 h 5108081"/>
              <a:gd name="connsiteX3" fmla="*/ 340180 w 3150870"/>
              <a:gd name="connsiteY3" fmla="*/ 5108082 h 5108081"/>
              <a:gd name="connsiteX4" fmla="*/ 0 w 3150870"/>
              <a:gd name="connsiteY4" fmla="*/ 0 h 5108081"/>
              <a:gd name="connsiteX0" fmla="*/ 0 w 3186557"/>
              <a:gd name="connsiteY0" fmla="*/ 0 h 5108082"/>
              <a:gd name="connsiteX1" fmla="*/ 2922270 w 3186557"/>
              <a:gd name="connsiteY1" fmla="*/ 91440 h 5108082"/>
              <a:gd name="connsiteX2" fmla="*/ 3186557 w 3186557"/>
              <a:gd name="connsiteY2" fmla="*/ 5065272 h 5108082"/>
              <a:gd name="connsiteX3" fmla="*/ 340180 w 3186557"/>
              <a:gd name="connsiteY3" fmla="*/ 5108082 h 5108082"/>
              <a:gd name="connsiteX4" fmla="*/ 0 w 3186557"/>
              <a:gd name="connsiteY4" fmla="*/ 0 h 5108082"/>
              <a:gd name="connsiteX0" fmla="*/ 0 w 3186557"/>
              <a:gd name="connsiteY0" fmla="*/ 0 h 5139900"/>
              <a:gd name="connsiteX1" fmla="*/ 2922270 w 3186557"/>
              <a:gd name="connsiteY1" fmla="*/ 91440 h 5139900"/>
              <a:gd name="connsiteX2" fmla="*/ 3186557 w 3186557"/>
              <a:gd name="connsiteY2" fmla="*/ 5065272 h 5139900"/>
              <a:gd name="connsiteX3" fmla="*/ 350250 w 3186557"/>
              <a:gd name="connsiteY3" fmla="*/ 5139901 h 5139900"/>
              <a:gd name="connsiteX4" fmla="*/ 0 w 3186557"/>
              <a:gd name="connsiteY4" fmla="*/ 0 h 5139900"/>
              <a:gd name="connsiteX0" fmla="*/ 0 w 3200494"/>
              <a:gd name="connsiteY0" fmla="*/ -1 h 5195002"/>
              <a:gd name="connsiteX1" fmla="*/ 2936207 w 3200494"/>
              <a:gd name="connsiteY1" fmla="*/ 146540 h 5195002"/>
              <a:gd name="connsiteX2" fmla="*/ 3200494 w 3200494"/>
              <a:gd name="connsiteY2" fmla="*/ 5120372 h 5195002"/>
              <a:gd name="connsiteX3" fmla="*/ 364187 w 3200494"/>
              <a:gd name="connsiteY3" fmla="*/ 5195001 h 5195002"/>
              <a:gd name="connsiteX4" fmla="*/ 0 w 3200494"/>
              <a:gd name="connsiteY4" fmla="*/ -1 h 5195002"/>
              <a:gd name="connsiteX0" fmla="*/ 1 w 3158605"/>
              <a:gd name="connsiteY0" fmla="*/ 0 h 5173251"/>
              <a:gd name="connsiteX1" fmla="*/ 2894318 w 3158605"/>
              <a:gd name="connsiteY1" fmla="*/ 124790 h 5173251"/>
              <a:gd name="connsiteX2" fmla="*/ 3158605 w 3158605"/>
              <a:gd name="connsiteY2" fmla="*/ 5098622 h 5173251"/>
              <a:gd name="connsiteX3" fmla="*/ 322298 w 3158605"/>
              <a:gd name="connsiteY3" fmla="*/ 5173251 h 5173251"/>
              <a:gd name="connsiteX4" fmla="*/ 1 w 3158605"/>
              <a:gd name="connsiteY4" fmla="*/ 0 h 5173251"/>
              <a:gd name="connsiteX0" fmla="*/ 0 w 3158604"/>
              <a:gd name="connsiteY0" fmla="*/ 0 h 5173251"/>
              <a:gd name="connsiteX1" fmla="*/ 2936208 w 3158604"/>
              <a:gd name="connsiteY1" fmla="*/ 146540 h 5173251"/>
              <a:gd name="connsiteX2" fmla="*/ 3158604 w 3158604"/>
              <a:gd name="connsiteY2" fmla="*/ 5098622 h 5173251"/>
              <a:gd name="connsiteX3" fmla="*/ 322297 w 3158604"/>
              <a:gd name="connsiteY3" fmla="*/ 5173251 h 5173251"/>
              <a:gd name="connsiteX4" fmla="*/ 0 w 3158604"/>
              <a:gd name="connsiteY4" fmla="*/ 0 h 5173251"/>
              <a:gd name="connsiteX0" fmla="*/ 0 w 3158604"/>
              <a:gd name="connsiteY0" fmla="*/ 0 h 5173251"/>
              <a:gd name="connsiteX1" fmla="*/ 2922996 w 3158604"/>
              <a:gd name="connsiteY1" fmla="*/ 182227 h 5173251"/>
              <a:gd name="connsiteX2" fmla="*/ 3158604 w 3158604"/>
              <a:gd name="connsiteY2" fmla="*/ 5098622 h 5173251"/>
              <a:gd name="connsiteX3" fmla="*/ 322297 w 3158604"/>
              <a:gd name="connsiteY3" fmla="*/ 5173251 h 5173251"/>
              <a:gd name="connsiteX4" fmla="*/ 0 w 3158604"/>
              <a:gd name="connsiteY4" fmla="*/ 0 h 517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604" h="5173251">
                <a:moveTo>
                  <a:pt x="0" y="0"/>
                </a:moveTo>
                <a:lnTo>
                  <a:pt x="2922996" y="182227"/>
                </a:lnTo>
                <a:lnTo>
                  <a:pt x="3158604" y="5098622"/>
                </a:lnTo>
                <a:lnTo>
                  <a:pt x="322297" y="517325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0527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DDC6B5-37B5-4086-BF93-47516B439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7C8E9B-1322-4EFB-AAE1-36918C6CD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83B568-A81E-4103-BBC4-D17331C1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F2CE80-3406-48B2-AAAE-03A76270F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254A87-4407-40D0-8237-497D89A06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83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EDCEFC-06E5-46F8-8CFD-1C47EF862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2D3C23-9F80-4D34-B049-FAEEC134E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4C3B5CD-7B5B-4A8E-8372-16EEA129A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3059C72-38E5-4E0F-9BAB-451A7E557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C43DD91-C71D-40D1-8AE7-4C1ABEBD2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9873E9D-0513-4127-B959-4C8F31DBA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7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D67442-CDF6-4EAB-9FC4-DF3A1CFA3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E953748-0046-440C-B69D-ED46ACC44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0FB8E1-001E-47A8-B14B-11BF7DF854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0D50017-4944-4E4F-B434-53656F2F69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87F973B-93B2-4244-84F4-A7403A145F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E9CB5FE-5C2A-42A9-B941-CB4C86E8C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E437E9-1309-4B2D-BD73-D649E20F6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26868DA-C7FC-428B-AA8B-17FBC96D8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39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C2B424-4F7A-42E7-A002-F92696805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FACA24D-78BD-4742-81E0-52E241A98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07CCB44-973C-476F-BE42-D47F03460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FAC6155-108A-476E-8150-4347651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7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5C468D3-46BE-445F-B416-6D09A6674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3B68A5-DF0E-4AA3-B5E5-331DDE185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A0A251-A165-457D-ADC7-3D3AEE673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03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C11E19-D247-4649-9AB3-73FFD70E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AD9D11C-8B41-4CA6-91EA-427515644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A63F35E-2F1A-41EC-B34C-873C7B791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11B6886-22A3-4BA5-B5F7-69D26BCB4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93D366-CA91-4519-9EDE-AAAD14BAB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99708A5-90B0-40CD-B169-AB24E2F02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92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C2C9F8-E6DD-497B-B4E0-B66CFF794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D02E89B-E3A6-4B1D-9E79-02251127DF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2BFFC7A-034D-476B-9F5A-D32BE4276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52811EF-D316-458E-AA43-25A89D1E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A3499CD-AEE5-4FBE-B3C5-D3AA50E27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8B7A097-8EA6-48C4-A722-E2FE99812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63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EB1A1A9-4A31-464D-841E-8455F56A3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81AF601-AEC0-49F8-988B-6D713D94B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8654F2-2141-43EA-88E6-07501C0E99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90E52-F669-4732-BFE0-ECE92DBFCC3A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D62304-FC9C-470C-B0DB-E70AFDDE45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D909E7-F849-4E85-AA16-EE998CC8D1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74378-3E92-4D4E-80C4-0EBC590D7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62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5.xml"/><Relationship Id="rId11" Type="http://schemas.openxmlformats.org/officeDocument/2006/relationships/image" Target="../media/image5.png"/><Relationship Id="rId5" Type="http://schemas.openxmlformats.org/officeDocument/2006/relationships/audio" Target="../media/media1.mp3"/><Relationship Id="rId10" Type="http://schemas.openxmlformats.org/officeDocument/2006/relationships/image" Target="../media/image4.png"/><Relationship Id="rId4" Type="http://schemas.microsoft.com/office/2007/relationships/media" Target="../media/media1.mp3"/><Relationship Id="rId9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>
            <a:extLst>
              <a:ext uri="{FF2B5EF4-FFF2-40B4-BE49-F238E27FC236}">
                <a16:creationId xmlns:a16="http://schemas.microsoft.com/office/drawing/2014/main" xmlns="" id="{02B46BF9-5EA0-4108-9CEB-A51D7EB9D9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317" y="-377720"/>
            <a:ext cx="5212599" cy="6128813"/>
          </a:xfrm>
          <a:prstGeom prst="rect">
            <a:avLst/>
          </a:prstGeom>
        </p:spPr>
      </p:pic>
      <p:sp>
        <p:nvSpPr>
          <p:cNvPr id="8" name="PA_文本框 7">
            <a:extLst>
              <a:ext uri="{FF2B5EF4-FFF2-40B4-BE49-F238E27FC236}">
                <a16:creationId xmlns:a16="http://schemas.microsoft.com/office/drawing/2014/main" xmlns="" id="{37592AA2-E9DA-425F-948D-C3E25072AD8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24090" y="5137484"/>
            <a:ext cx="51603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墨染晕开</a:t>
            </a:r>
            <a:r>
              <a:rPr lang="en-US" altLang="zh-CN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\</a:t>
            </a:r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唯美金色</a:t>
            </a:r>
            <a:r>
              <a:rPr lang="en-US" altLang="zh-CN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\</a:t>
            </a:r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素雅品质</a:t>
            </a:r>
          </a:p>
        </p:txBody>
      </p:sp>
      <p:sp>
        <p:nvSpPr>
          <p:cNvPr id="9" name="PA_文本框 8">
            <a:extLst>
              <a:ext uri="{FF2B5EF4-FFF2-40B4-BE49-F238E27FC236}">
                <a16:creationId xmlns:a16="http://schemas.microsoft.com/office/drawing/2014/main" xmlns="" id="{3D6C1B82-095C-4814-A1C1-EDC544580A8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50169" y="6023035"/>
            <a:ext cx="3491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mbo" panose="020B0604020202020204" pitchFamily="18" charset="0"/>
                <a:ea typeface="造字工房俊雅（非商用）常规体" pitchFamily="2" charset="-122"/>
              </a:rPr>
              <a:t>FLOWERS &amp; GEOMETRICS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Bembo" panose="020B0604020202020204" pitchFamily="18" charset="0"/>
              <a:ea typeface="造字工房俊雅（非商用）常规体" pitchFamily="2" charset="-122"/>
            </a:endParaRPr>
          </a:p>
        </p:txBody>
      </p:sp>
      <p:pic>
        <p:nvPicPr>
          <p:cNvPr id="11" name="PA_59b953ae18d20">
            <a:hlinkClick r:id="" action="ppaction://media"/>
            <a:extLst>
              <a:ext uri="{FF2B5EF4-FFF2-40B4-BE49-F238E27FC236}">
                <a16:creationId xmlns:a16="http://schemas.microsoft.com/office/drawing/2014/main" xmlns="" id="{8E73330E-E864-4D51-BF42-DBDA3ABE5D5B}"/>
              </a:ext>
            </a:extLst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620253" y="19451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1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: Rounded Corners 27">
            <a:extLst>
              <a:ext uri="{FF2B5EF4-FFF2-40B4-BE49-F238E27FC236}">
                <a16:creationId xmlns:a16="http://schemas.microsoft.com/office/drawing/2014/main" xmlns="" id="{E50845A1-95B4-4E5A-A23A-ED51D6A00544}"/>
              </a:ext>
            </a:extLst>
          </p:cNvPr>
          <p:cNvSpPr/>
          <p:nvPr/>
        </p:nvSpPr>
        <p:spPr>
          <a:xfrm>
            <a:off x="7668741" y="1995525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9" name="Rectangle: Rounded Corners 27">
            <a:extLst>
              <a:ext uri="{FF2B5EF4-FFF2-40B4-BE49-F238E27FC236}">
                <a16:creationId xmlns:a16="http://schemas.microsoft.com/office/drawing/2014/main" xmlns="" id="{826BD4DA-C625-462E-AE48-2D52B8F54697}"/>
              </a:ext>
            </a:extLst>
          </p:cNvPr>
          <p:cNvSpPr/>
          <p:nvPr/>
        </p:nvSpPr>
        <p:spPr>
          <a:xfrm>
            <a:off x="2000253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B144DAE-746A-40CC-8A2C-C99580585D82}"/>
              </a:ext>
            </a:extLst>
          </p:cNvPr>
          <p:cNvGrpSpPr/>
          <p:nvPr/>
        </p:nvGrpSpPr>
        <p:grpSpPr>
          <a:xfrm>
            <a:off x="2330650" y="1995526"/>
            <a:ext cx="1852681" cy="760240"/>
            <a:chOff x="2330650" y="1995526"/>
            <a:chExt cx="1852681" cy="760240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BFB18C2-95E2-4CE1-8BB7-148FF35C4334}"/>
                </a:ext>
              </a:extLst>
            </p:cNvPr>
            <p:cNvSpPr/>
            <p:nvPr/>
          </p:nvSpPr>
          <p:spPr>
            <a:xfrm>
              <a:off x="2494221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xmlns="" id="{9A0C816E-AB45-4FC3-8977-122D47795399}"/>
                </a:ext>
              </a:extLst>
            </p:cNvPr>
            <p:cNvSpPr txBox="1">
              <a:spLocks/>
            </p:cNvSpPr>
            <p:nvPr/>
          </p:nvSpPr>
          <p:spPr>
            <a:xfrm>
              <a:off x="2330650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Basic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F67E90E4-5E96-4B96-8A8D-D9A8846DD2CE}"/>
              </a:ext>
            </a:extLst>
          </p:cNvPr>
          <p:cNvSpPr/>
          <p:nvPr/>
        </p:nvSpPr>
        <p:spPr>
          <a:xfrm>
            <a:off x="2626133" y="5322330"/>
            <a:ext cx="1261714" cy="382372"/>
          </a:xfrm>
          <a:prstGeom prst="roundRect">
            <a:avLst>
              <a:gd name="adj" fmla="val 50000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69794033-C071-42DF-93D9-F858C2B63CB3}"/>
              </a:ext>
            </a:extLst>
          </p:cNvPr>
          <p:cNvGrpSpPr/>
          <p:nvPr/>
        </p:nvGrpSpPr>
        <p:grpSpPr>
          <a:xfrm>
            <a:off x="2182981" y="3831606"/>
            <a:ext cx="2148018" cy="593458"/>
            <a:chOff x="1851134" y="3705876"/>
            <a:chExt cx="2148018" cy="59345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FFA799A0-3D42-45AF-A77D-A1A4A57C1E64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xmlns="" id="{C6705363-40AE-49D0-8C76-01BAF2E94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264180F9-DF18-4BD2-B26B-6813F91F2231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DEF7D1C8-A9C7-4A41-A230-A63078A4D812}"/>
              </a:ext>
            </a:extLst>
          </p:cNvPr>
          <p:cNvGrpSpPr/>
          <p:nvPr/>
        </p:nvGrpSpPr>
        <p:grpSpPr>
          <a:xfrm>
            <a:off x="2182981" y="4538949"/>
            <a:ext cx="2148018" cy="593458"/>
            <a:chOff x="1851134" y="4413219"/>
            <a:chExt cx="2148018" cy="59345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F7C1F9C2-82DF-461D-AAD8-4343E5A2D223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xmlns="" id="{5DDFE888-D025-4578-AAE0-8B11B4B6A3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518E0AA-9952-4D3A-B0F6-871DF8684105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094121A-270F-4DED-8432-73999085E3F5}"/>
              </a:ext>
            </a:extLst>
          </p:cNvPr>
          <p:cNvSpPr/>
          <p:nvPr/>
        </p:nvSpPr>
        <p:spPr>
          <a:xfrm>
            <a:off x="2092210" y="2812858"/>
            <a:ext cx="2329559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  <a:r>
              <a:rPr lang="id-ID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94C11D58-FC09-4724-B2A1-465431A0ECDF}"/>
              </a:ext>
            </a:extLst>
          </p:cNvPr>
          <p:cNvSpPr/>
          <p:nvPr/>
        </p:nvSpPr>
        <p:spPr>
          <a:xfrm>
            <a:off x="4834499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A7C29C5-20E7-4EEE-8C39-D94CDE3FE222}"/>
              </a:ext>
            </a:extLst>
          </p:cNvPr>
          <p:cNvGrpSpPr/>
          <p:nvPr/>
        </p:nvGrpSpPr>
        <p:grpSpPr>
          <a:xfrm>
            <a:off x="5169661" y="1995526"/>
            <a:ext cx="1852681" cy="760240"/>
            <a:chOff x="5169661" y="1995526"/>
            <a:chExt cx="1852681" cy="76024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623488E3-53EF-402E-8EB7-3C7D3F03107C}"/>
                </a:ext>
              </a:extLst>
            </p:cNvPr>
            <p:cNvSpPr/>
            <p:nvPr/>
          </p:nvSpPr>
          <p:spPr>
            <a:xfrm>
              <a:off x="533323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rgbClr val="D09B45"/>
                </a:gs>
                <a:gs pos="0">
                  <a:srgbClr val="996E4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Text Placeholder 2">
              <a:extLst>
                <a:ext uri="{FF2B5EF4-FFF2-40B4-BE49-F238E27FC236}">
                  <a16:creationId xmlns:a16="http://schemas.microsoft.com/office/drawing/2014/main" xmlns="" id="{D2AB5EBF-685F-4A15-8764-73EDBC80C93B}"/>
                </a:ext>
              </a:extLst>
            </p:cNvPr>
            <p:cNvSpPr txBox="1">
              <a:spLocks/>
            </p:cNvSpPr>
            <p:nvPr/>
          </p:nvSpPr>
          <p:spPr>
            <a:xfrm>
              <a:off x="5169661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Premium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4DDF2E45-CCF4-44BB-9169-A4D8A0768325}"/>
              </a:ext>
            </a:extLst>
          </p:cNvPr>
          <p:cNvSpPr/>
          <p:nvPr/>
        </p:nvSpPr>
        <p:spPr>
          <a:xfrm>
            <a:off x="5465144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PURCHASE</a:t>
            </a:r>
            <a:endParaRPr lang="id-ID" sz="12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5934E53F-B9A2-4EB4-9EA2-94F29334410D}"/>
              </a:ext>
            </a:extLst>
          </p:cNvPr>
          <p:cNvGrpSpPr/>
          <p:nvPr/>
        </p:nvGrpSpPr>
        <p:grpSpPr>
          <a:xfrm>
            <a:off x="5021992" y="3831606"/>
            <a:ext cx="2148018" cy="593458"/>
            <a:chOff x="1851134" y="3705876"/>
            <a:chExt cx="2148018" cy="59345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3B93B9CE-5C77-4703-9146-7BD945CD84B4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xmlns="" id="{645EA497-C599-4DA3-908E-AF2C21545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44D8FCB2-7F07-4590-9868-19DEBFE34C75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7DA0E4A5-A4D5-4BA2-86CE-FC1E8CA2822A}"/>
              </a:ext>
            </a:extLst>
          </p:cNvPr>
          <p:cNvGrpSpPr/>
          <p:nvPr/>
        </p:nvGrpSpPr>
        <p:grpSpPr>
          <a:xfrm>
            <a:off x="5021992" y="4538949"/>
            <a:ext cx="2148018" cy="593458"/>
            <a:chOff x="1851134" y="4413219"/>
            <a:chExt cx="2148018" cy="59345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326370CC-DAAD-4A0C-ADFA-B055CA503C25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xmlns="" id="{67CD559C-5F81-4A5E-8AC2-4B59ED8FA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73901775-ADB5-48D1-9BBA-439E38E33AA0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89FCFFC-DF4B-4026-8693-11CFD8E79060}"/>
              </a:ext>
            </a:extLst>
          </p:cNvPr>
          <p:cNvSpPr/>
          <p:nvPr/>
        </p:nvSpPr>
        <p:spPr>
          <a:xfrm>
            <a:off x="4931221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3E3BCC5-AB46-433F-8464-224F1478AFFA}"/>
              </a:ext>
            </a:extLst>
          </p:cNvPr>
          <p:cNvGrpSpPr/>
          <p:nvPr/>
        </p:nvGrpSpPr>
        <p:grpSpPr>
          <a:xfrm>
            <a:off x="8008672" y="1995526"/>
            <a:ext cx="1852681" cy="760240"/>
            <a:chOff x="8008672" y="1995526"/>
            <a:chExt cx="1852681" cy="76024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5FF87597-A973-435E-B0E0-441BD250E2B1}"/>
                </a:ext>
              </a:extLst>
            </p:cNvPr>
            <p:cNvSpPr/>
            <p:nvPr/>
          </p:nvSpPr>
          <p:spPr>
            <a:xfrm>
              <a:off x="817224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xmlns="" id="{0817A42B-CE51-4B92-879C-F941DD22CB96}"/>
                </a:ext>
              </a:extLst>
            </p:cNvPr>
            <p:cNvSpPr txBox="1">
              <a:spLocks/>
            </p:cNvSpPr>
            <p:nvPr/>
          </p:nvSpPr>
          <p:spPr>
            <a:xfrm>
              <a:off x="8008672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Pro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xmlns="" id="{98FCF138-BD7C-4C3E-9CC0-71B49B3B1FF2}"/>
              </a:ext>
            </a:extLst>
          </p:cNvPr>
          <p:cNvSpPr/>
          <p:nvPr/>
        </p:nvSpPr>
        <p:spPr>
          <a:xfrm>
            <a:off x="8304155" y="5322330"/>
            <a:ext cx="1261714" cy="382372"/>
          </a:xfrm>
          <a:prstGeom prst="roundRect">
            <a:avLst>
              <a:gd name="adj" fmla="val 50000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8749F6AC-DAB4-478D-9014-D04D0D1A1329}"/>
              </a:ext>
            </a:extLst>
          </p:cNvPr>
          <p:cNvGrpSpPr/>
          <p:nvPr/>
        </p:nvGrpSpPr>
        <p:grpSpPr>
          <a:xfrm>
            <a:off x="7861003" y="3831606"/>
            <a:ext cx="2148018" cy="593458"/>
            <a:chOff x="1851134" y="3705876"/>
            <a:chExt cx="2148018" cy="593458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xmlns="" id="{258F9D4B-47C4-4213-A6C6-C604613B71FE}"/>
                </a:ext>
              </a:extLst>
            </p:cNvPr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xmlns="" id="{3A51811C-CE66-4B37-AE89-11EEF872D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16BDB91B-82B2-4423-A833-EC0C164943B3}"/>
                </a:ext>
              </a:extLst>
            </p:cNvPr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2BDD4B0D-A354-4CDC-BBEE-4610B35FE7D2}"/>
              </a:ext>
            </a:extLst>
          </p:cNvPr>
          <p:cNvGrpSpPr/>
          <p:nvPr/>
        </p:nvGrpSpPr>
        <p:grpSpPr>
          <a:xfrm>
            <a:off x="7861003" y="4538949"/>
            <a:ext cx="2148018" cy="593458"/>
            <a:chOff x="1851134" y="4413219"/>
            <a:chExt cx="2148018" cy="593458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xmlns="" id="{FE0B2BD9-78FA-4E0E-9BAD-68940478E7EC}"/>
                </a:ext>
              </a:extLst>
            </p:cNvPr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xmlns="" id="{CE391367-4B23-4E9D-9FC2-AB99ECDC60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D887E9A5-8F28-43FD-972C-B2CC24AC4B6F}"/>
                </a:ext>
              </a:extLst>
            </p:cNvPr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3690606E-C244-4EAF-B95C-96BF2AAA5542}"/>
              </a:ext>
            </a:extLst>
          </p:cNvPr>
          <p:cNvSpPr/>
          <p:nvPr/>
        </p:nvSpPr>
        <p:spPr>
          <a:xfrm>
            <a:off x="7770232" y="2812858"/>
            <a:ext cx="2329559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r>
              <a:rPr lang="id-ID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ACA3A10D-5B20-4D80-AE4B-8F8263B94439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57" name="Text Placeholder 2">
              <a:extLst>
                <a:ext uri="{FF2B5EF4-FFF2-40B4-BE49-F238E27FC236}">
                  <a16:creationId xmlns:a16="http://schemas.microsoft.com/office/drawing/2014/main" xmlns="" id="{936B0A84-C50D-4B9A-9208-5C46AF8400FC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Pricing Plan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58" name="Text Placeholder 2">
              <a:extLst>
                <a:ext uri="{FF2B5EF4-FFF2-40B4-BE49-F238E27FC236}">
                  <a16:creationId xmlns:a16="http://schemas.microsoft.com/office/drawing/2014/main" xmlns="" id="{DC8F9C9A-CE6D-40BA-ACED-DE9A118D588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4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CE3C492E-9883-43DC-AAE0-D3A0C5C9C6B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67B5DBA0-8214-43CD-9E63-AD30707459B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B4815DB-0440-4B11-ACC3-7FFDE0740FC7}"/>
              </a:ext>
            </a:extLst>
          </p:cNvPr>
          <p:cNvGrpSpPr/>
          <p:nvPr/>
        </p:nvGrpSpPr>
        <p:grpSpPr>
          <a:xfrm>
            <a:off x="4989994" y="2446020"/>
            <a:ext cx="2212012" cy="2400300"/>
            <a:chOff x="5882640" y="3078480"/>
            <a:chExt cx="2212012" cy="2400300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33276E8D-6818-42D0-8E73-935C9CCB7DD4}"/>
                </a:ext>
              </a:extLst>
            </p:cNvPr>
            <p:cNvSpPr/>
            <p:nvPr/>
          </p:nvSpPr>
          <p:spPr>
            <a:xfrm>
              <a:off x="5882640" y="3078480"/>
              <a:ext cx="2212012" cy="2400300"/>
            </a:xfrm>
            <a:prstGeom prst="roundRect">
              <a:avLst>
                <a:gd name="adj" fmla="val 4365"/>
              </a:avLst>
            </a:prstGeom>
            <a:solidFill>
              <a:srgbClr val="D09B45"/>
            </a:soli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F853C367-CE7A-4309-BE89-E35850C4C40C}"/>
                </a:ext>
              </a:extLst>
            </p:cNvPr>
            <p:cNvGrpSpPr/>
            <p:nvPr/>
          </p:nvGrpSpPr>
          <p:grpSpPr>
            <a:xfrm>
              <a:off x="6187683" y="3223905"/>
              <a:ext cx="1601927" cy="1843963"/>
              <a:chOff x="5413828" y="1753175"/>
              <a:chExt cx="1601927" cy="1843963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xmlns="" id="{92EDD377-18F9-405C-9AF3-22573964BD1A}"/>
                  </a:ext>
                </a:extLst>
              </p:cNvPr>
              <p:cNvGrpSpPr/>
              <p:nvPr/>
            </p:nvGrpSpPr>
            <p:grpSpPr>
              <a:xfrm>
                <a:off x="5413828" y="2283659"/>
                <a:ext cx="1503955" cy="1313479"/>
                <a:chOff x="2178133" y="4643070"/>
                <a:chExt cx="3241324" cy="2830810"/>
              </a:xfrm>
            </p:grpSpPr>
            <p:sp>
              <p:nvSpPr>
                <p:cNvPr id="10" name="Arc 9">
                  <a:extLst>
                    <a:ext uri="{FF2B5EF4-FFF2-40B4-BE49-F238E27FC236}">
                      <a16:creationId xmlns:a16="http://schemas.microsoft.com/office/drawing/2014/main" xmlns="" id="{EB152884-7E89-4F61-9086-C03A87846250}"/>
                    </a:ext>
                  </a:extLst>
                </p:cNvPr>
                <p:cNvSpPr/>
                <p:nvPr/>
              </p:nvSpPr>
              <p:spPr>
                <a:xfrm>
                  <a:off x="2588647" y="4643070"/>
                  <a:ext cx="2830810" cy="2830810"/>
                </a:xfrm>
                <a:prstGeom prst="arc">
                  <a:avLst>
                    <a:gd name="adj1" fmla="val 16200000"/>
                    <a:gd name="adj2" fmla="val 11143987"/>
                  </a:avLst>
                </a:prstGeom>
                <a:ln w="203200">
                  <a:solidFill>
                    <a:srgbClr val="996E4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d-ID" sz="875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xmlns="" id="{0F2605CC-14F5-43E2-AAF7-8BFE12F7A8C8}"/>
                    </a:ext>
                  </a:extLst>
                </p:cNvPr>
                <p:cNvGrpSpPr/>
                <p:nvPr/>
              </p:nvGrpSpPr>
              <p:grpSpPr>
                <a:xfrm>
                  <a:off x="2178133" y="5504387"/>
                  <a:ext cx="859498" cy="662827"/>
                  <a:chOff x="860941" y="3084116"/>
                  <a:chExt cx="569995" cy="439570"/>
                </a:xfrm>
              </p:grpSpPr>
              <p:sp>
                <p:nvSpPr>
                  <p:cNvPr id="12" name="Oval 11">
                    <a:extLst>
                      <a:ext uri="{FF2B5EF4-FFF2-40B4-BE49-F238E27FC236}">
                        <a16:creationId xmlns:a16="http://schemas.microsoft.com/office/drawing/2014/main" xmlns="" id="{3401F6E6-A63E-4B83-BB61-8BF232F612B6}"/>
                      </a:ext>
                    </a:extLst>
                  </p:cNvPr>
                  <p:cNvSpPr/>
                  <p:nvPr/>
                </p:nvSpPr>
                <p:spPr>
                  <a:xfrm>
                    <a:off x="926153" y="3084116"/>
                    <a:ext cx="439571" cy="439570"/>
                  </a:xfrm>
                  <a:prstGeom prst="ellipse">
                    <a:avLst/>
                  </a:prstGeom>
                  <a:solidFill>
                    <a:srgbClr val="996E48"/>
                  </a:solidFill>
                  <a:ln>
                    <a:noFill/>
                  </a:ln>
                  <a:effectLst>
                    <a:outerShdw blurRad="127000" dist="127000" dir="2700000" sx="90000" sy="9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500" b="1"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3D380B7E-5650-4DC8-B7AD-6FB2100028AF}"/>
                      </a:ext>
                    </a:extLst>
                  </p:cNvPr>
                  <p:cNvSpPr txBox="1"/>
                  <p:nvPr/>
                </p:nvSpPr>
                <p:spPr>
                  <a:xfrm>
                    <a:off x="860941" y="3149935"/>
                    <a:ext cx="569995" cy="307928"/>
                  </a:xfrm>
                  <a:prstGeom prst="rect">
                    <a:avLst/>
                  </a:prstGeom>
                  <a:noFill/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75%</a:t>
                    </a:r>
                  </a:p>
                </p:txBody>
              </p:sp>
            </p:grpSp>
          </p:grp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C2CBD8B8-6707-489D-A936-D2672899B5E7}"/>
                  </a:ext>
                </a:extLst>
              </p:cNvPr>
              <p:cNvSpPr/>
              <p:nvPr/>
            </p:nvSpPr>
            <p:spPr>
              <a:xfrm>
                <a:off x="5792093" y="2471449"/>
                <a:ext cx="937901" cy="9378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4572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00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9FCD739C-7D15-4ACC-BEC4-CF4B997A968F}"/>
                  </a:ext>
                </a:extLst>
              </p:cNvPr>
              <p:cNvSpPr/>
              <p:nvPr/>
            </p:nvSpPr>
            <p:spPr>
              <a:xfrm>
                <a:off x="5493739" y="1753175"/>
                <a:ext cx="152201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xmlns="" id="{3DFAC31D-6631-4207-8748-FCE42EB5C306}"/>
                  </a:ext>
                </a:extLst>
              </p:cNvPr>
              <p:cNvGrpSpPr/>
              <p:nvPr/>
            </p:nvGrpSpPr>
            <p:grpSpPr>
              <a:xfrm>
                <a:off x="6097118" y="2776473"/>
                <a:ext cx="327850" cy="327850"/>
                <a:chOff x="8216107" y="2577307"/>
                <a:chExt cx="464344" cy="464344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" name="AutoShape 52">
                  <a:extLst>
                    <a:ext uri="{FF2B5EF4-FFF2-40B4-BE49-F238E27FC236}">
                      <a16:creationId xmlns:a16="http://schemas.microsoft.com/office/drawing/2014/main" xmlns="" id="{7B685414-E2EC-4572-87ED-987BFA5C76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1" name="AutoShape 53">
                  <a:extLst>
                    <a:ext uri="{FF2B5EF4-FFF2-40B4-BE49-F238E27FC236}">
                      <a16:creationId xmlns:a16="http://schemas.microsoft.com/office/drawing/2014/main" xmlns="" id="{8BDCA25C-5F27-4C15-AAA9-69B9C75D0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2" name="AutoShape 54">
                  <a:extLst>
                    <a:ext uri="{FF2B5EF4-FFF2-40B4-BE49-F238E27FC236}">
                      <a16:creationId xmlns:a16="http://schemas.microsoft.com/office/drawing/2014/main" xmlns="" id="{58370F59-F691-4608-AF80-6C91A033A0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3" name="AutoShape 55">
                  <a:extLst>
                    <a:ext uri="{FF2B5EF4-FFF2-40B4-BE49-F238E27FC236}">
                      <a16:creationId xmlns:a16="http://schemas.microsoft.com/office/drawing/2014/main" xmlns="" id="{1999ADC8-13C6-4A97-8A8B-AAB1BB4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6770F17-92AF-4DFC-9361-A4B79D32956A}"/>
              </a:ext>
            </a:extLst>
          </p:cNvPr>
          <p:cNvSpPr/>
          <p:nvPr/>
        </p:nvSpPr>
        <p:spPr>
          <a:xfrm>
            <a:off x="8063977" y="4350229"/>
            <a:ext cx="2911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FDEC7592-5D61-48B0-8AE6-CD707B6B27F3}"/>
              </a:ext>
            </a:extLst>
          </p:cNvPr>
          <p:cNvGrpSpPr/>
          <p:nvPr/>
        </p:nvGrpSpPr>
        <p:grpSpPr>
          <a:xfrm>
            <a:off x="1216940" y="4059437"/>
            <a:ext cx="3420981" cy="1560313"/>
            <a:chOff x="1459982" y="4173737"/>
            <a:chExt cx="3420981" cy="1560313"/>
          </a:xfrm>
        </p:grpSpPr>
        <p:sp>
          <p:nvSpPr>
            <p:cNvPr id="32" name="Text Placeholder 2">
              <a:extLst>
                <a:ext uri="{FF2B5EF4-FFF2-40B4-BE49-F238E27FC236}">
                  <a16:creationId xmlns:a16="http://schemas.microsoft.com/office/drawing/2014/main" xmlns="" id="{0B72952B-6C50-4E92-8A1E-0E12245B2AC3}"/>
                </a:ext>
              </a:extLst>
            </p:cNvPr>
            <p:cNvSpPr txBox="1">
              <a:spLocks/>
            </p:cNvSpPr>
            <p:nvPr/>
          </p:nvSpPr>
          <p:spPr>
            <a:xfrm>
              <a:off x="1459982" y="4494559"/>
              <a:ext cx="3420981" cy="123949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Placeholder Slide</a:t>
              </a:r>
              <a:endParaRPr lang="id-ID" dirty="0">
                <a:solidFill>
                  <a:srgbClr val="D09B45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xmlns="" id="{05021B7C-2446-419F-874D-0795843C84C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459982" y="417373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D09B45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D09B45"/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1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3">
            <a:extLst>
              <a:ext uri="{FF2B5EF4-FFF2-40B4-BE49-F238E27FC236}">
                <a16:creationId xmlns:a16="http://schemas.microsoft.com/office/drawing/2014/main" xmlns="" id="{963A330F-86E1-41E5-84E8-9A67F25EC4BE}"/>
              </a:ext>
            </a:extLst>
          </p:cNvPr>
          <p:cNvSpPr/>
          <p:nvPr/>
        </p:nvSpPr>
        <p:spPr>
          <a:xfrm>
            <a:off x="4343400" y="4564381"/>
            <a:ext cx="4836695" cy="10185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23" name="Rectangle: Rounded Corners 3">
            <a:extLst>
              <a:ext uri="{FF2B5EF4-FFF2-40B4-BE49-F238E27FC236}">
                <a16:creationId xmlns:a16="http://schemas.microsoft.com/office/drawing/2014/main" xmlns="" id="{836E342B-CDDF-4C36-A9BC-77F278899EB1}"/>
              </a:ext>
            </a:extLst>
          </p:cNvPr>
          <p:cNvSpPr/>
          <p:nvPr/>
        </p:nvSpPr>
        <p:spPr>
          <a:xfrm>
            <a:off x="4343400" y="1272429"/>
            <a:ext cx="4836695" cy="10185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92AF0842-4AAA-4569-8265-EE50ACB1ACC9}"/>
              </a:ext>
            </a:extLst>
          </p:cNvPr>
          <p:cNvSpPr/>
          <p:nvPr/>
        </p:nvSpPr>
        <p:spPr>
          <a:xfrm>
            <a:off x="4973743" y="2500035"/>
            <a:ext cx="6232952" cy="17116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373BA4D-6378-4751-81C3-63C1AAD48F0D}"/>
              </a:ext>
            </a:extLst>
          </p:cNvPr>
          <p:cNvGrpSpPr/>
          <p:nvPr/>
        </p:nvGrpSpPr>
        <p:grpSpPr>
          <a:xfrm>
            <a:off x="1121673" y="2636015"/>
            <a:ext cx="3420981" cy="1585971"/>
            <a:chOff x="551160" y="3510223"/>
            <a:chExt cx="3420981" cy="1585971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xmlns="" id="{EA846A51-FDFC-4E7D-A790-77B36FF3FBB1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265149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chemeClr val="tx1"/>
                  </a:solidFill>
                  <a:latin typeface="Nexa Bold" panose="02000000000000000000" pitchFamily="50" charset="0"/>
                </a:rPr>
                <a:t>Testimonials Massage</a:t>
              </a:r>
              <a:endParaRPr lang="id-ID" sz="3600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xmlns="" id="{38542F07-BABE-448A-8DF4-8969AD708C2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F1C5CB5-3248-441C-80E5-A7CF48E8F2E5}"/>
              </a:ext>
            </a:extLst>
          </p:cNvPr>
          <p:cNvSpPr/>
          <p:nvPr/>
        </p:nvSpPr>
        <p:spPr>
          <a:xfrm>
            <a:off x="5619078" y="2740028"/>
            <a:ext cx="38098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“A wonderful serenity has taken possession of my entire soul, like these sweet mornings of spring which I enjoy with my whole heart. </a:t>
            </a:r>
            <a:endParaRPr lang="id-ID" sz="1400" i="1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7711C8D-F325-49D1-9582-E59186A62A0E}"/>
              </a:ext>
            </a:extLst>
          </p:cNvPr>
          <p:cNvSpPr/>
          <p:nvPr/>
        </p:nvSpPr>
        <p:spPr>
          <a:xfrm>
            <a:off x="5656762" y="3663941"/>
            <a:ext cx="21918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Jonathan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67508A0-A4C7-4043-85EC-E0E228B6A5C8}"/>
              </a:ext>
            </a:extLst>
          </p:cNvPr>
          <p:cNvSpPr/>
          <p:nvPr/>
        </p:nvSpPr>
        <p:spPr>
          <a:xfrm>
            <a:off x="5371541" y="1260200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0CA22EFB-1A16-4782-BA95-2442A9575357}"/>
              </a:ext>
            </a:extLst>
          </p:cNvPr>
          <p:cNvSpPr/>
          <p:nvPr/>
        </p:nvSpPr>
        <p:spPr>
          <a:xfrm>
            <a:off x="5371541" y="2014022"/>
            <a:ext cx="2191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Evelin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ED20EE00-B887-40DC-97FA-3A822DF77630}"/>
              </a:ext>
            </a:extLst>
          </p:cNvPr>
          <p:cNvSpPr/>
          <p:nvPr/>
        </p:nvSpPr>
        <p:spPr>
          <a:xfrm>
            <a:off x="5371541" y="4566980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8693291-268E-472B-A6D9-BE013E024F37}"/>
              </a:ext>
            </a:extLst>
          </p:cNvPr>
          <p:cNvSpPr/>
          <p:nvPr/>
        </p:nvSpPr>
        <p:spPr>
          <a:xfrm>
            <a:off x="5371541" y="5320802"/>
            <a:ext cx="2191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Lionel Wiz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9E637F28-6CA8-4D27-AA93-FC1988375D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75637" y="1220163"/>
            <a:ext cx="1112614" cy="1110894"/>
          </a:xfrm>
          <a:ln>
            <a:solidFill>
              <a:srgbClr val="D09B4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313A6A8E-5FC2-4692-8EAC-177AE38D6E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D09B45"/>
            </a:solidFill>
          </a:ln>
        </p:spPr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2240DBE4-F8FE-4D9D-9013-85A5661129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solidFill>
              <a:srgbClr val="D09B4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28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3" grpId="0" animBg="1"/>
          <p:bldP spid="4" grpId="0" animBg="1"/>
          <p:bldP spid="17" grpId="0"/>
          <p:bldP spid="21" grpId="0"/>
          <p:bldP spid="18" grpId="0"/>
          <p:bldP spid="24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3" grpId="0" animBg="1"/>
          <p:bldP spid="4" grpId="0" animBg="1"/>
          <p:bldP spid="17" grpId="0"/>
          <p:bldP spid="21" grpId="0"/>
          <p:bldP spid="18" grpId="0"/>
          <p:bldP spid="24" grpId="0"/>
          <p:bldP spid="27" grpId="0"/>
          <p:bldP spid="2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>
            <a:extLst>
              <a:ext uri="{FF2B5EF4-FFF2-40B4-BE49-F238E27FC236}">
                <a16:creationId xmlns:a16="http://schemas.microsoft.com/office/drawing/2014/main" xmlns="" id="{247480A8-FB59-438B-B87C-7F6589B1E858}"/>
              </a:ext>
            </a:extLst>
          </p:cNvPr>
          <p:cNvSpPr/>
          <p:nvPr/>
        </p:nvSpPr>
        <p:spPr>
          <a:xfrm>
            <a:off x="1933575" y="4389545"/>
            <a:ext cx="1199022" cy="119902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1915B0AF-0741-4315-8EAE-47A08CBE72A0}"/>
              </a:ext>
            </a:extLst>
          </p:cNvPr>
          <p:cNvSpPr/>
          <p:nvPr/>
        </p:nvSpPr>
        <p:spPr>
          <a:xfrm>
            <a:off x="10661408" y="1624511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58E88572-F5F8-4918-AD9F-B2FEBCF7B318}"/>
              </a:ext>
            </a:extLst>
          </p:cNvPr>
          <p:cNvSpPr/>
          <p:nvPr/>
        </p:nvSpPr>
        <p:spPr>
          <a:xfrm>
            <a:off x="1417903" y="3169223"/>
            <a:ext cx="326452" cy="32645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2F351644-BEE8-47F7-A94C-EF0888460D3A}"/>
              </a:ext>
            </a:extLst>
          </p:cNvPr>
          <p:cNvGrpSpPr/>
          <p:nvPr/>
        </p:nvGrpSpPr>
        <p:grpSpPr>
          <a:xfrm>
            <a:off x="3672114" y="733488"/>
            <a:ext cx="4847772" cy="1004053"/>
            <a:chOff x="3672114" y="1550461"/>
            <a:chExt cx="4847772" cy="1004053"/>
          </a:xfrm>
        </p:grpSpPr>
        <p:sp>
          <p:nvSpPr>
            <p:cNvPr id="12" name="Text Placeholder 2">
              <a:extLst>
                <a:ext uri="{FF2B5EF4-FFF2-40B4-BE49-F238E27FC236}">
                  <a16:creationId xmlns:a16="http://schemas.microsoft.com/office/drawing/2014/main" xmlns="" id="{80BDB02A-39EE-4B0E-BF5F-967AB5EF46CF}"/>
                </a:ext>
              </a:extLst>
            </p:cNvPr>
            <p:cNvSpPr txBox="1">
              <a:spLocks/>
            </p:cNvSpPr>
            <p:nvPr/>
          </p:nvSpPr>
          <p:spPr>
            <a:xfrm>
              <a:off x="3672114" y="1831876"/>
              <a:ext cx="4847772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Web View Mockup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179F6C96-E38C-43F3-830D-B6ED238776A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6226047-4FFE-4EAB-8CD3-0A347C604F79}"/>
              </a:ext>
            </a:extLst>
          </p:cNvPr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7166B7C0-62ED-45E8-B0B9-15A8DCBAB5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850E4C63-81AA-4945-9845-0C635A751035}"/>
              </a:ext>
            </a:extLst>
          </p:cNvPr>
          <p:cNvSpPr/>
          <p:nvPr/>
        </p:nvSpPr>
        <p:spPr>
          <a:xfrm>
            <a:off x="9637650" y="4979762"/>
            <a:ext cx="368242" cy="36824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69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23" grpId="0" animBg="1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049684" y="1513703"/>
            <a:ext cx="2410125" cy="3830595"/>
          </a:xfrm>
          <a:prstGeom prst="roundRect">
            <a:avLst>
              <a:gd name="adj" fmla="val 1071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/>
          </a:p>
        </p:txBody>
      </p:sp>
      <p:sp>
        <p:nvSpPr>
          <p:cNvPr id="34" name="Rectangle 33"/>
          <p:cNvSpPr/>
          <p:nvPr/>
        </p:nvSpPr>
        <p:spPr>
          <a:xfrm>
            <a:off x="5493739" y="1753175"/>
            <a:ext cx="152201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Option One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5325865" y="3838412"/>
            <a:ext cx="1857764" cy="1301038"/>
            <a:chOff x="8430103" y="6141461"/>
            <a:chExt cx="2972422" cy="2081661"/>
          </a:xfrm>
        </p:grpSpPr>
        <p:sp>
          <p:nvSpPr>
            <p:cNvPr id="33" name="Rectangle 32"/>
            <p:cNvSpPr/>
            <p:nvPr/>
          </p:nvSpPr>
          <p:spPr>
            <a:xfrm>
              <a:off x="8430103" y="6598061"/>
              <a:ext cx="2972422" cy="1625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0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430103" y="6141461"/>
              <a:ext cx="2435225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5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299,000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FD1CD54-CFA0-4F63-8738-B77FADD90D14}"/>
              </a:ext>
            </a:extLst>
          </p:cNvPr>
          <p:cNvGrpSpPr/>
          <p:nvPr/>
        </p:nvGrpSpPr>
        <p:grpSpPr>
          <a:xfrm>
            <a:off x="5413828" y="2283659"/>
            <a:ext cx="1503955" cy="1313479"/>
            <a:chOff x="5413828" y="2283659"/>
            <a:chExt cx="1503955" cy="1313479"/>
          </a:xfrm>
        </p:grpSpPr>
        <p:grpSp>
          <p:nvGrpSpPr>
            <p:cNvPr id="16" name="Group 15"/>
            <p:cNvGrpSpPr/>
            <p:nvPr/>
          </p:nvGrpSpPr>
          <p:grpSpPr>
            <a:xfrm>
              <a:off x="5413828" y="2283659"/>
              <a:ext cx="1503955" cy="1313479"/>
              <a:chOff x="2178133" y="4643070"/>
              <a:chExt cx="3241324" cy="2830810"/>
            </a:xfrm>
          </p:grpSpPr>
          <p:sp>
            <p:nvSpPr>
              <p:cNvPr id="17" name="Arc 16"/>
              <p:cNvSpPr/>
              <p:nvPr/>
            </p:nvSpPr>
            <p:spPr>
              <a:xfrm>
                <a:off x="2588647" y="4643070"/>
                <a:ext cx="2830810" cy="2830810"/>
              </a:xfrm>
              <a:prstGeom prst="arc">
                <a:avLst>
                  <a:gd name="adj1" fmla="val 16200000"/>
                  <a:gd name="adj2" fmla="val 11143987"/>
                </a:avLst>
              </a:prstGeom>
              <a:ln w="203200">
                <a:solidFill>
                  <a:srgbClr val="996E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875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178133" y="5504387"/>
                <a:ext cx="859498" cy="662827"/>
                <a:chOff x="860941" y="3084116"/>
                <a:chExt cx="569995" cy="439570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926153" y="3084116"/>
                  <a:ext cx="439571" cy="439570"/>
                </a:xfrm>
                <a:prstGeom prst="ellipse">
                  <a:avLst/>
                </a:prstGeom>
                <a:solidFill>
                  <a:srgbClr val="996E48"/>
                </a:solidFill>
                <a:ln>
                  <a:noFill/>
                </a:ln>
                <a:effectLst>
                  <a:outerShdw blurRad="127000" dist="127000" dir="2700000" sx="90000" sy="9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00" b="1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860941" y="3149935"/>
                  <a:ext cx="569995" cy="307928"/>
                </a:xfrm>
                <a:prstGeom prst="rect">
                  <a:avLst/>
                </a:prstGeom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75%</a:t>
                  </a:r>
                </a:p>
              </p:txBody>
            </p:sp>
          </p:grpSp>
        </p:grpSp>
        <p:sp>
          <p:nvSpPr>
            <p:cNvPr id="22" name="Oval 21"/>
            <p:cNvSpPr/>
            <p:nvPr/>
          </p:nvSpPr>
          <p:spPr>
            <a:xfrm>
              <a:off x="5792093" y="2471449"/>
              <a:ext cx="937901" cy="9378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00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A6C35E79-CD02-4757-8B0B-F3257B7061A3}"/>
                </a:ext>
              </a:extLst>
            </p:cNvPr>
            <p:cNvGrpSpPr/>
            <p:nvPr/>
          </p:nvGrpSpPr>
          <p:grpSpPr>
            <a:xfrm>
              <a:off x="6097118" y="2776473"/>
              <a:ext cx="327850" cy="327850"/>
              <a:chOff x="8216107" y="2577307"/>
              <a:chExt cx="464344" cy="4643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AutoShape 52">
                <a:extLst>
                  <a:ext uri="{FF2B5EF4-FFF2-40B4-BE49-F238E27FC236}">
                    <a16:creationId xmlns:a16="http://schemas.microsoft.com/office/drawing/2014/main" xmlns="" id="{B7031DF8-B842-4446-81C5-E8765F899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53">
                <a:extLst>
                  <a:ext uri="{FF2B5EF4-FFF2-40B4-BE49-F238E27FC236}">
                    <a16:creationId xmlns:a16="http://schemas.microsoft.com/office/drawing/2014/main" xmlns="" id="{A201EAD6-F8E7-42D0-9F3D-5AAC71F70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54">
                <a:extLst>
                  <a:ext uri="{FF2B5EF4-FFF2-40B4-BE49-F238E27FC236}">
                    <a16:creationId xmlns:a16="http://schemas.microsoft.com/office/drawing/2014/main" xmlns="" id="{0E2E1C20-BA31-4623-BF3C-23D5E3968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55">
                <a:extLst>
                  <a:ext uri="{FF2B5EF4-FFF2-40B4-BE49-F238E27FC236}">
                    <a16:creationId xmlns:a16="http://schemas.microsoft.com/office/drawing/2014/main" xmlns="" id="{6436B2B0-80F8-4951-9942-9AC64E8CA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9" name="Rectangle 8"/>
          <p:cNvSpPr/>
          <p:nvPr/>
        </p:nvSpPr>
        <p:spPr>
          <a:xfrm>
            <a:off x="1121673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2FB2DC70-0F43-4BE2-9054-48A6B7171065}"/>
              </a:ext>
            </a:extLst>
          </p:cNvPr>
          <p:cNvGrpSpPr/>
          <p:nvPr/>
        </p:nvGrpSpPr>
        <p:grpSpPr>
          <a:xfrm>
            <a:off x="1121673" y="1623228"/>
            <a:ext cx="3420981" cy="1661738"/>
            <a:chOff x="551160" y="3510223"/>
            <a:chExt cx="3420981" cy="1661738"/>
          </a:xfrm>
        </p:grpSpPr>
        <p:sp>
          <p:nvSpPr>
            <p:cNvPr id="42" name="Text Placeholder 2">
              <a:extLst>
                <a:ext uri="{FF2B5EF4-FFF2-40B4-BE49-F238E27FC236}">
                  <a16:creationId xmlns:a16="http://schemas.microsoft.com/office/drawing/2014/main" xmlns="" id="{99D1CCE5-1FFC-4758-8A75-7028956BACCE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Image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xmlns="" id="{55EBBE72-7815-41E7-8684-1CA6AFEA851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A598B238-396E-4F54-843B-7E4CBD266DE6}"/>
              </a:ext>
            </a:extLst>
          </p:cNvPr>
          <p:cNvSpPr/>
          <p:nvPr/>
        </p:nvSpPr>
        <p:spPr>
          <a:xfrm rot="16200000">
            <a:off x="7751932" y="3372751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D0443CF3-B0DE-4BB2-9AE6-B2D94850E868}"/>
              </a:ext>
            </a:extLst>
          </p:cNvPr>
          <p:cNvSpPr/>
          <p:nvPr/>
        </p:nvSpPr>
        <p:spPr>
          <a:xfrm rot="16200000">
            <a:off x="7765918" y="360615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1C4181A4-3674-4A10-858E-DE1915670CBF}"/>
              </a:ext>
            </a:extLst>
          </p:cNvPr>
          <p:cNvSpPr/>
          <p:nvPr/>
        </p:nvSpPr>
        <p:spPr>
          <a:xfrm rot="16200000">
            <a:off x="7765918" y="3167319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087211E6-774D-4CE3-880F-17C5E183B38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753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0B9B613-2548-42BE-8F79-0B02889C7E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720" y="110043"/>
            <a:ext cx="4736602" cy="521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6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F182238-DA3C-4294-B99C-352DC14FF1D4}"/>
              </a:ext>
            </a:extLst>
          </p:cNvPr>
          <p:cNvGrpSpPr/>
          <p:nvPr/>
        </p:nvGrpSpPr>
        <p:grpSpPr>
          <a:xfrm>
            <a:off x="1001486" y="3244573"/>
            <a:ext cx="2100031" cy="2100029"/>
            <a:chOff x="2123520" y="4506831"/>
            <a:chExt cx="3139010" cy="313900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FA0AB730-CE6B-43E0-9ECC-8C22B9E0E73E}"/>
                </a:ext>
              </a:extLst>
            </p:cNvPr>
            <p:cNvSpPr/>
            <p:nvPr/>
          </p:nvSpPr>
          <p:spPr>
            <a:xfrm>
              <a:off x="2123520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12C63D41-80CC-48F0-9258-935E5EC97668}"/>
                </a:ext>
              </a:extLst>
            </p:cNvPr>
            <p:cNvGrpSpPr/>
            <p:nvPr/>
          </p:nvGrpSpPr>
          <p:grpSpPr>
            <a:xfrm>
              <a:off x="2584241" y="5465206"/>
              <a:ext cx="1862779" cy="1361832"/>
              <a:chOff x="2584242" y="5365254"/>
              <a:chExt cx="1862779" cy="136183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0C7C8D66-4362-428D-90F8-4D4FE81946F1}"/>
                  </a:ext>
                </a:extLst>
              </p:cNvPr>
              <p:cNvSpPr/>
              <p:nvPr/>
            </p:nvSpPr>
            <p:spPr>
              <a:xfrm>
                <a:off x="2584242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9C580087-06CD-4AD0-A7A1-83D0DE11DC77}"/>
                  </a:ext>
                </a:extLst>
              </p:cNvPr>
              <p:cNvSpPr/>
              <p:nvPr/>
            </p:nvSpPr>
            <p:spPr>
              <a:xfrm>
                <a:off x="2584242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13A8E66B-CD46-4FCB-98B6-3BCAD15E1439}"/>
              </a:ext>
            </a:extLst>
          </p:cNvPr>
          <p:cNvGrpSpPr/>
          <p:nvPr/>
        </p:nvGrpSpPr>
        <p:grpSpPr>
          <a:xfrm>
            <a:off x="2619286" y="3244573"/>
            <a:ext cx="2100031" cy="2100029"/>
            <a:chOff x="4541718" y="4506831"/>
            <a:chExt cx="3139010" cy="313900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7CFDAE7A-EEAA-467D-B0D1-715D67B5E65C}"/>
                </a:ext>
              </a:extLst>
            </p:cNvPr>
            <p:cNvSpPr/>
            <p:nvPr/>
          </p:nvSpPr>
          <p:spPr>
            <a:xfrm>
              <a:off x="4541718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95E44AAB-86AC-43FC-B58F-5AD75480DF8D}"/>
                </a:ext>
              </a:extLst>
            </p:cNvPr>
            <p:cNvGrpSpPr/>
            <p:nvPr/>
          </p:nvGrpSpPr>
          <p:grpSpPr>
            <a:xfrm>
              <a:off x="4997063" y="5465206"/>
              <a:ext cx="1862779" cy="1361832"/>
              <a:chOff x="4982565" y="5365254"/>
              <a:chExt cx="1862779" cy="136183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9D192D8-B1B3-4007-9E38-45BCC279AEEB}"/>
                  </a:ext>
                </a:extLst>
              </p:cNvPr>
              <p:cNvSpPr/>
              <p:nvPr/>
            </p:nvSpPr>
            <p:spPr>
              <a:xfrm>
                <a:off x="4982565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F7F82801-15AF-4BA8-B3DC-4F12C2EF28D0}"/>
                  </a:ext>
                </a:extLst>
              </p:cNvPr>
              <p:cNvSpPr/>
              <p:nvPr/>
            </p:nvSpPr>
            <p:spPr>
              <a:xfrm>
                <a:off x="4982565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Two</a:t>
                </a: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6AC3DBBF-4E58-4D81-9B1D-3D8C5E3DFFD3}"/>
              </a:ext>
            </a:extLst>
          </p:cNvPr>
          <p:cNvGrpSpPr/>
          <p:nvPr/>
        </p:nvGrpSpPr>
        <p:grpSpPr>
          <a:xfrm>
            <a:off x="4237085" y="3244573"/>
            <a:ext cx="2100031" cy="2100029"/>
            <a:chOff x="6959915" y="4506831"/>
            <a:chExt cx="3139010" cy="313900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0C58BDAB-A98F-4CD4-AD05-91B084E350B9}"/>
                </a:ext>
              </a:extLst>
            </p:cNvPr>
            <p:cNvSpPr/>
            <p:nvPr/>
          </p:nvSpPr>
          <p:spPr>
            <a:xfrm>
              <a:off x="6959915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891342C7-7514-46FC-9912-25F1841A5AAC}"/>
                </a:ext>
              </a:extLst>
            </p:cNvPr>
            <p:cNvGrpSpPr/>
            <p:nvPr/>
          </p:nvGrpSpPr>
          <p:grpSpPr>
            <a:xfrm>
              <a:off x="7409885" y="5465206"/>
              <a:ext cx="1862781" cy="1361832"/>
              <a:chOff x="7324151" y="5365254"/>
              <a:chExt cx="1862781" cy="1361832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AF221463-E02B-4BED-AF43-F25B9F6744A3}"/>
                  </a:ext>
                </a:extLst>
              </p:cNvPr>
              <p:cNvSpPr/>
              <p:nvPr/>
            </p:nvSpPr>
            <p:spPr>
              <a:xfrm>
                <a:off x="7324152" y="5719582"/>
                <a:ext cx="1862780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CA69E3A4-5C2B-40A5-B2B9-B9DF9955339D}"/>
                  </a:ext>
                </a:extLst>
              </p:cNvPr>
              <p:cNvSpPr/>
              <p:nvPr/>
            </p:nvSpPr>
            <p:spPr>
              <a:xfrm>
                <a:off x="7324151" y="5365254"/>
                <a:ext cx="1776345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Three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4E2313AA-A512-4B28-B9CE-E05339D43FB6}"/>
              </a:ext>
            </a:extLst>
          </p:cNvPr>
          <p:cNvGrpSpPr/>
          <p:nvPr/>
        </p:nvGrpSpPr>
        <p:grpSpPr>
          <a:xfrm>
            <a:off x="5854885" y="3244573"/>
            <a:ext cx="2100031" cy="2100029"/>
            <a:chOff x="9378113" y="4506831"/>
            <a:chExt cx="3139010" cy="313900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CE812BD1-E4BB-4FF8-8FD1-28E05CD38D2D}"/>
                </a:ext>
              </a:extLst>
            </p:cNvPr>
            <p:cNvSpPr/>
            <p:nvPr/>
          </p:nvSpPr>
          <p:spPr>
            <a:xfrm>
              <a:off x="9378113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11CFCA9E-476A-4976-9522-A6143EF626A5}"/>
                </a:ext>
              </a:extLst>
            </p:cNvPr>
            <p:cNvGrpSpPr/>
            <p:nvPr/>
          </p:nvGrpSpPr>
          <p:grpSpPr>
            <a:xfrm>
              <a:off x="9822707" y="5465206"/>
              <a:ext cx="1862779" cy="1361832"/>
              <a:chOff x="9700801" y="5365254"/>
              <a:chExt cx="1862779" cy="136183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xmlns="" id="{F8E91561-5BEA-41F4-9BF8-003E2EBABEF9}"/>
                  </a:ext>
                </a:extLst>
              </p:cNvPr>
              <p:cNvSpPr/>
              <p:nvPr/>
            </p:nvSpPr>
            <p:spPr>
              <a:xfrm>
                <a:off x="9700801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5270C655-953C-491D-9F47-A349AC160D1A}"/>
                  </a:ext>
                </a:extLst>
              </p:cNvPr>
              <p:cNvSpPr/>
              <p:nvPr/>
            </p:nvSpPr>
            <p:spPr>
              <a:xfrm>
                <a:off x="9700801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Four</a:t>
                </a: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D574D757-A286-4BF1-A764-541D8EF68185}"/>
              </a:ext>
            </a:extLst>
          </p:cNvPr>
          <p:cNvGrpSpPr/>
          <p:nvPr/>
        </p:nvGrpSpPr>
        <p:grpSpPr>
          <a:xfrm>
            <a:off x="7472684" y="3244573"/>
            <a:ext cx="2100031" cy="2100029"/>
            <a:chOff x="11796311" y="4506831"/>
            <a:chExt cx="3139010" cy="3139008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E1D64745-F1E9-4186-B67A-79186DEC72D2}"/>
                </a:ext>
              </a:extLst>
            </p:cNvPr>
            <p:cNvSpPr/>
            <p:nvPr/>
          </p:nvSpPr>
          <p:spPr>
            <a:xfrm>
              <a:off x="11796311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C495AE1E-0644-4AC4-911D-05D5A5DB6D6C}"/>
                </a:ext>
              </a:extLst>
            </p:cNvPr>
            <p:cNvGrpSpPr/>
            <p:nvPr/>
          </p:nvGrpSpPr>
          <p:grpSpPr>
            <a:xfrm>
              <a:off x="12235529" y="5465206"/>
              <a:ext cx="1862779" cy="1361832"/>
              <a:chOff x="12230346" y="5365254"/>
              <a:chExt cx="1862779" cy="1361832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xmlns="" id="{74A3B9B4-38AA-4037-8144-90F7AA62E2C6}"/>
                  </a:ext>
                </a:extLst>
              </p:cNvPr>
              <p:cNvSpPr/>
              <p:nvPr/>
            </p:nvSpPr>
            <p:spPr>
              <a:xfrm>
                <a:off x="12230346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28BFAAA1-DD31-49C5-BAD7-5CBB1D02AC04}"/>
                  </a:ext>
                </a:extLst>
              </p:cNvPr>
              <p:cNvSpPr/>
              <p:nvPr/>
            </p:nvSpPr>
            <p:spPr>
              <a:xfrm>
                <a:off x="12230346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Five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29110BB-18D2-4953-9385-B0F1F6C85CF3}"/>
              </a:ext>
            </a:extLst>
          </p:cNvPr>
          <p:cNvGrpSpPr/>
          <p:nvPr/>
        </p:nvGrpSpPr>
        <p:grpSpPr>
          <a:xfrm>
            <a:off x="9090483" y="3244573"/>
            <a:ext cx="2100031" cy="2100029"/>
            <a:chOff x="14214508" y="4506831"/>
            <a:chExt cx="3139010" cy="313900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1ED8BDF1-9783-419F-8DA3-D5A206F42D59}"/>
                </a:ext>
              </a:extLst>
            </p:cNvPr>
            <p:cNvSpPr/>
            <p:nvPr/>
          </p:nvSpPr>
          <p:spPr>
            <a:xfrm>
              <a:off x="14214508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 dirty="0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C28F2A93-4F69-4A70-BBAC-F98C9875BAD5}"/>
                </a:ext>
              </a:extLst>
            </p:cNvPr>
            <p:cNvGrpSpPr/>
            <p:nvPr/>
          </p:nvGrpSpPr>
          <p:grpSpPr>
            <a:xfrm>
              <a:off x="14648352" y="5465206"/>
              <a:ext cx="1862779" cy="1361832"/>
              <a:chOff x="14648353" y="5365254"/>
              <a:chExt cx="1862779" cy="1361832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xmlns="" id="{F023702C-105F-42C3-9A74-283A2F224B89}"/>
                  </a:ext>
                </a:extLst>
              </p:cNvPr>
              <p:cNvSpPr/>
              <p:nvPr/>
            </p:nvSpPr>
            <p:spPr>
              <a:xfrm>
                <a:off x="14648353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1D59A6FC-5AD9-4C41-921A-68C470FEB691}"/>
                  </a:ext>
                </a:extLst>
              </p:cNvPr>
              <p:cNvSpPr/>
              <p:nvPr/>
            </p:nvSpPr>
            <p:spPr>
              <a:xfrm>
                <a:off x="14648353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Six</a:t>
                </a:r>
              </a:p>
            </p:txBody>
          </p:sp>
        </p:grp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36FF94B-74E3-419A-8298-124E48C783B2}"/>
              </a:ext>
            </a:extLst>
          </p:cNvPr>
          <p:cNvSpPr/>
          <p:nvPr/>
        </p:nvSpPr>
        <p:spPr>
          <a:xfrm>
            <a:off x="1071310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1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D3D4457B-994A-47E8-AA07-AF2338BBB5CD}"/>
              </a:ext>
            </a:extLst>
          </p:cNvPr>
          <p:cNvSpPr/>
          <p:nvPr/>
        </p:nvSpPr>
        <p:spPr>
          <a:xfrm>
            <a:off x="2767524" y="4718191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FDD430C2-9684-47B5-845B-DB8EBC741C65}"/>
              </a:ext>
            </a:extLst>
          </p:cNvPr>
          <p:cNvSpPr/>
          <p:nvPr/>
        </p:nvSpPr>
        <p:spPr>
          <a:xfrm>
            <a:off x="4463738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F6612872-1EBB-4DF1-8282-5448B7DC1F15}"/>
              </a:ext>
            </a:extLst>
          </p:cNvPr>
          <p:cNvSpPr/>
          <p:nvPr/>
        </p:nvSpPr>
        <p:spPr>
          <a:xfrm>
            <a:off x="6159951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4</a:t>
            </a:r>
            <a:endParaRPr lang="en-US" sz="6600" b="1" i="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4735564A-841D-4928-98BF-F1388A46DECA}"/>
              </a:ext>
            </a:extLst>
          </p:cNvPr>
          <p:cNvSpPr/>
          <p:nvPr/>
        </p:nvSpPr>
        <p:spPr>
          <a:xfrm>
            <a:off x="7856165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5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C8C83B57-71E0-46DB-B69B-24D72FC08EED}"/>
              </a:ext>
            </a:extLst>
          </p:cNvPr>
          <p:cNvSpPr/>
          <p:nvPr/>
        </p:nvSpPr>
        <p:spPr>
          <a:xfrm>
            <a:off x="9552377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6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D3B1196C-F956-4739-A432-4A1136EC9F38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4" name="Text Placeholder 2">
              <a:extLst>
                <a:ext uri="{FF2B5EF4-FFF2-40B4-BE49-F238E27FC236}">
                  <a16:creationId xmlns:a16="http://schemas.microsoft.com/office/drawing/2014/main" xmlns="" id="{9F221486-5554-4430-BCDB-1A8F7AAEB638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Step Infographic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5" name="Text Placeholder 2">
              <a:extLst>
                <a:ext uri="{FF2B5EF4-FFF2-40B4-BE49-F238E27FC236}">
                  <a16:creationId xmlns:a16="http://schemas.microsoft.com/office/drawing/2014/main" xmlns="" id="{7B5CCF75-976F-433F-8CA3-3BD1AE9B19D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D9FD9440-BF54-42F2-8D4D-72D3F1924461}"/>
              </a:ext>
            </a:extLst>
          </p:cNvPr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408242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5654002-3257-448A-972B-DDE703BA5E56}"/>
              </a:ext>
            </a:extLst>
          </p:cNvPr>
          <p:cNvGrpSpPr/>
          <p:nvPr/>
        </p:nvGrpSpPr>
        <p:grpSpPr>
          <a:xfrm>
            <a:off x="1209330" y="3100995"/>
            <a:ext cx="9773341" cy="2501549"/>
            <a:chOff x="1209330" y="3100995"/>
            <a:chExt cx="9773341" cy="250154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4A85D827-0D55-49CE-BE21-92FFD078B8D5}"/>
                </a:ext>
              </a:extLst>
            </p:cNvPr>
            <p:cNvCxnSpPr>
              <a:cxnSpLocks/>
            </p:cNvCxnSpPr>
            <p:nvPr/>
          </p:nvCxnSpPr>
          <p:spPr>
            <a:xfrm>
              <a:off x="1209330" y="3100995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B74BB153-487C-4CF6-BA62-C3D060D4CF5B}"/>
                </a:ext>
              </a:extLst>
            </p:cNvPr>
            <p:cNvCxnSpPr>
              <a:cxnSpLocks/>
            </p:cNvCxnSpPr>
            <p:nvPr/>
          </p:nvCxnSpPr>
          <p:spPr>
            <a:xfrm>
              <a:off x="1209330" y="3726382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F317F828-A760-4963-8F95-4AE9737481F6}"/>
                </a:ext>
              </a:extLst>
            </p:cNvPr>
            <p:cNvCxnSpPr>
              <a:cxnSpLocks/>
            </p:cNvCxnSpPr>
            <p:nvPr/>
          </p:nvCxnSpPr>
          <p:spPr>
            <a:xfrm>
              <a:off x="1209330" y="4351769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AD586E13-F645-495A-BFE0-E31CC0038C5C}"/>
                </a:ext>
              </a:extLst>
            </p:cNvPr>
            <p:cNvCxnSpPr>
              <a:cxnSpLocks/>
            </p:cNvCxnSpPr>
            <p:nvPr/>
          </p:nvCxnSpPr>
          <p:spPr>
            <a:xfrm>
              <a:off x="1209330" y="4977156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50ED5A47-9654-40CB-AC08-A6461D815C03}"/>
                </a:ext>
              </a:extLst>
            </p:cNvPr>
            <p:cNvCxnSpPr>
              <a:cxnSpLocks/>
            </p:cNvCxnSpPr>
            <p:nvPr/>
          </p:nvCxnSpPr>
          <p:spPr>
            <a:xfrm>
              <a:off x="1209330" y="5602544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27181ABB-4A4D-4042-86B1-BF8463A9472D}"/>
              </a:ext>
            </a:extLst>
          </p:cNvPr>
          <p:cNvSpPr/>
          <p:nvPr/>
        </p:nvSpPr>
        <p:spPr>
          <a:xfrm>
            <a:off x="1209331" y="2983556"/>
            <a:ext cx="9773340" cy="2227101"/>
          </a:xfrm>
          <a:custGeom>
            <a:avLst/>
            <a:gdLst>
              <a:gd name="connsiteX0" fmla="*/ 0 w 10421257"/>
              <a:gd name="connsiteY0" fmla="*/ 720404 h 2781462"/>
              <a:gd name="connsiteX1" fmla="*/ 1306285 w 10421257"/>
              <a:gd name="connsiteY1" fmla="*/ 255947 h 2781462"/>
              <a:gd name="connsiteX2" fmla="*/ 1814285 w 10421257"/>
              <a:gd name="connsiteY2" fmla="*/ 662347 h 2781462"/>
              <a:gd name="connsiteX3" fmla="*/ 2481942 w 10421257"/>
              <a:gd name="connsiteY3" fmla="*/ 502689 h 2781462"/>
              <a:gd name="connsiteX4" fmla="*/ 3280228 w 10421257"/>
              <a:gd name="connsiteY4" fmla="*/ 1707375 h 2781462"/>
              <a:gd name="connsiteX5" fmla="*/ 3802742 w 10421257"/>
              <a:gd name="connsiteY5" fmla="*/ 1692861 h 2781462"/>
              <a:gd name="connsiteX6" fmla="*/ 4136571 w 10421257"/>
              <a:gd name="connsiteY6" fmla="*/ 2229889 h 2781462"/>
              <a:gd name="connsiteX7" fmla="*/ 4310742 w 10421257"/>
              <a:gd name="connsiteY7" fmla="*/ 2563718 h 2781462"/>
              <a:gd name="connsiteX8" fmla="*/ 4542971 w 10421257"/>
              <a:gd name="connsiteY8" fmla="*/ 2592747 h 2781462"/>
              <a:gd name="connsiteX9" fmla="*/ 4862285 w 10421257"/>
              <a:gd name="connsiteY9" fmla="*/ 2607261 h 2781462"/>
              <a:gd name="connsiteX10" fmla="*/ 5210628 w 10421257"/>
              <a:gd name="connsiteY10" fmla="*/ 212404 h 2781462"/>
              <a:gd name="connsiteX11" fmla="*/ 5733142 w 10421257"/>
              <a:gd name="connsiteY11" fmla="*/ 197889 h 2781462"/>
              <a:gd name="connsiteX12" fmla="*/ 6183085 w 10421257"/>
              <a:gd name="connsiteY12" fmla="*/ 110804 h 2781462"/>
              <a:gd name="connsiteX13" fmla="*/ 6908800 w 10421257"/>
              <a:gd name="connsiteY13" fmla="*/ 1954118 h 2781462"/>
              <a:gd name="connsiteX14" fmla="*/ 7518400 w 10421257"/>
              <a:gd name="connsiteY14" fmla="*/ 1794461 h 2781462"/>
              <a:gd name="connsiteX15" fmla="*/ 7750628 w 10421257"/>
              <a:gd name="connsiteY15" fmla="*/ 2128289 h 2781462"/>
              <a:gd name="connsiteX16" fmla="*/ 8287657 w 10421257"/>
              <a:gd name="connsiteY16" fmla="*/ 2404061 h 2781462"/>
              <a:gd name="connsiteX17" fmla="*/ 9056914 w 10421257"/>
              <a:gd name="connsiteY17" fmla="*/ 938118 h 2781462"/>
              <a:gd name="connsiteX18" fmla="*/ 9710057 w 10421257"/>
              <a:gd name="connsiteY18" fmla="*/ 2055718 h 2781462"/>
              <a:gd name="connsiteX19" fmla="*/ 10189028 w 10421257"/>
              <a:gd name="connsiteY19" fmla="*/ 1867032 h 2781462"/>
              <a:gd name="connsiteX20" fmla="*/ 10421257 w 10421257"/>
              <a:gd name="connsiteY20" fmla="*/ 2084747 h 278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421257" h="2781462">
                <a:moveTo>
                  <a:pt x="0" y="720404"/>
                </a:moveTo>
                <a:cubicBezTo>
                  <a:pt x="501952" y="493013"/>
                  <a:pt x="1003904" y="265623"/>
                  <a:pt x="1306285" y="255947"/>
                </a:cubicBezTo>
                <a:cubicBezTo>
                  <a:pt x="1608666" y="246271"/>
                  <a:pt x="1618342" y="621223"/>
                  <a:pt x="1814285" y="662347"/>
                </a:cubicBezTo>
                <a:cubicBezTo>
                  <a:pt x="2010228" y="703471"/>
                  <a:pt x="2237618" y="328518"/>
                  <a:pt x="2481942" y="502689"/>
                </a:cubicBezTo>
                <a:cubicBezTo>
                  <a:pt x="2726266" y="676860"/>
                  <a:pt x="3060095" y="1509013"/>
                  <a:pt x="3280228" y="1707375"/>
                </a:cubicBezTo>
                <a:cubicBezTo>
                  <a:pt x="3500361" y="1905737"/>
                  <a:pt x="3660018" y="1605775"/>
                  <a:pt x="3802742" y="1692861"/>
                </a:cubicBezTo>
                <a:cubicBezTo>
                  <a:pt x="3945466" y="1779947"/>
                  <a:pt x="4051904" y="2084746"/>
                  <a:pt x="4136571" y="2229889"/>
                </a:cubicBezTo>
                <a:cubicBezTo>
                  <a:pt x="4221238" y="2375032"/>
                  <a:pt x="4243009" y="2503242"/>
                  <a:pt x="4310742" y="2563718"/>
                </a:cubicBezTo>
                <a:cubicBezTo>
                  <a:pt x="4378475" y="2624194"/>
                  <a:pt x="4451047" y="2585490"/>
                  <a:pt x="4542971" y="2592747"/>
                </a:cubicBezTo>
                <a:cubicBezTo>
                  <a:pt x="4634895" y="2600004"/>
                  <a:pt x="4751009" y="3003985"/>
                  <a:pt x="4862285" y="2607261"/>
                </a:cubicBezTo>
                <a:cubicBezTo>
                  <a:pt x="4973561" y="2210537"/>
                  <a:pt x="5065485" y="613966"/>
                  <a:pt x="5210628" y="212404"/>
                </a:cubicBezTo>
                <a:cubicBezTo>
                  <a:pt x="5355771" y="-189158"/>
                  <a:pt x="5571066" y="214822"/>
                  <a:pt x="5733142" y="197889"/>
                </a:cubicBezTo>
                <a:cubicBezTo>
                  <a:pt x="5733142" y="197889"/>
                  <a:pt x="5987142" y="-181901"/>
                  <a:pt x="6183085" y="110804"/>
                </a:cubicBezTo>
                <a:cubicBezTo>
                  <a:pt x="6379028" y="403509"/>
                  <a:pt x="6686248" y="1673509"/>
                  <a:pt x="6908800" y="1954118"/>
                </a:cubicBezTo>
                <a:cubicBezTo>
                  <a:pt x="7131353" y="2234728"/>
                  <a:pt x="7378095" y="1765433"/>
                  <a:pt x="7518400" y="1794461"/>
                </a:cubicBezTo>
                <a:cubicBezTo>
                  <a:pt x="7658705" y="1823489"/>
                  <a:pt x="7622419" y="2026689"/>
                  <a:pt x="7750628" y="2128289"/>
                </a:cubicBezTo>
                <a:cubicBezTo>
                  <a:pt x="7878837" y="2229889"/>
                  <a:pt x="8069943" y="2602423"/>
                  <a:pt x="8287657" y="2404061"/>
                </a:cubicBezTo>
                <a:cubicBezTo>
                  <a:pt x="8505371" y="2205699"/>
                  <a:pt x="8819847" y="996175"/>
                  <a:pt x="9056914" y="938118"/>
                </a:cubicBezTo>
                <a:cubicBezTo>
                  <a:pt x="9293981" y="880061"/>
                  <a:pt x="9521372" y="1900899"/>
                  <a:pt x="9710057" y="2055718"/>
                </a:cubicBezTo>
                <a:cubicBezTo>
                  <a:pt x="9898742" y="2210537"/>
                  <a:pt x="10070495" y="1862194"/>
                  <a:pt x="10189028" y="1867032"/>
                </a:cubicBezTo>
                <a:cubicBezTo>
                  <a:pt x="10307561" y="1871870"/>
                  <a:pt x="10364409" y="1978308"/>
                  <a:pt x="10421257" y="2084747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1"/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BBB69326-7CF3-4FA2-B550-88EBB182F707}"/>
              </a:ext>
            </a:extLst>
          </p:cNvPr>
          <p:cNvGrpSpPr/>
          <p:nvPr/>
        </p:nvGrpSpPr>
        <p:grpSpPr>
          <a:xfrm>
            <a:off x="4707891" y="4271964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5D5687F5-D842-4916-8223-8381ABC80F69}"/>
                </a:ext>
              </a:extLst>
            </p:cNvPr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97ACDC4E-CA56-41CC-BFA9-51C263B2931D}"/>
                </a:ext>
              </a:extLst>
            </p:cNvPr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0EDB9204-6F6F-4192-BCBA-22E0986A5810}"/>
              </a:ext>
            </a:extLst>
          </p:cNvPr>
          <p:cNvGrpSpPr/>
          <p:nvPr/>
        </p:nvGrpSpPr>
        <p:grpSpPr>
          <a:xfrm>
            <a:off x="7004417" y="2777627"/>
            <a:ext cx="3285921" cy="2003586"/>
            <a:chOff x="6883399" y="2591669"/>
            <a:chExt cx="3285921" cy="2003586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0A30B68C-A452-462D-8AB2-9B09ED77364D}"/>
                </a:ext>
              </a:extLst>
            </p:cNvPr>
            <p:cNvSpPr/>
            <p:nvPr/>
          </p:nvSpPr>
          <p:spPr>
            <a:xfrm>
              <a:off x="6883399" y="2591669"/>
              <a:ext cx="3285921" cy="2003586"/>
            </a:xfrm>
            <a:prstGeom prst="roundRect">
              <a:avLst>
                <a:gd name="adj" fmla="val 298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2827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128BD67D-D261-4A5E-AEB5-7800D7DB0A8C}"/>
                </a:ext>
              </a:extLst>
            </p:cNvPr>
            <p:cNvGrpSpPr/>
            <p:nvPr/>
          </p:nvGrpSpPr>
          <p:grpSpPr>
            <a:xfrm>
              <a:off x="7020307" y="2721687"/>
              <a:ext cx="3012105" cy="1743551"/>
              <a:chOff x="6979621" y="2650723"/>
              <a:chExt cx="3012105" cy="1743551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xmlns="" id="{941AA1A5-5941-4F4E-9A84-F6EA9116FAF7}"/>
                  </a:ext>
                </a:extLst>
              </p:cNvPr>
              <p:cNvGrpSpPr/>
              <p:nvPr/>
            </p:nvGrpSpPr>
            <p:grpSpPr>
              <a:xfrm>
                <a:off x="6979621" y="2650723"/>
                <a:ext cx="2760542" cy="931320"/>
                <a:chOff x="8130685" y="4252370"/>
                <a:chExt cx="7169803" cy="2418865"/>
              </a:xfrm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xmlns="" id="{2FB26EA1-AC04-41FE-AFD8-A71F5581F3E6}"/>
                    </a:ext>
                  </a:extLst>
                </p:cNvPr>
                <p:cNvSpPr/>
                <p:nvPr/>
              </p:nvSpPr>
              <p:spPr>
                <a:xfrm>
                  <a:off x="8327832" y="4942366"/>
                  <a:ext cx="5472608" cy="375274"/>
                </a:xfrm>
                <a:custGeom>
                  <a:avLst/>
                  <a:gdLst>
                    <a:gd name="connsiteX0" fmla="*/ 0 w 3104325"/>
                    <a:gd name="connsiteY0" fmla="*/ 0 h 235497"/>
                    <a:gd name="connsiteX1" fmla="*/ 3065075 w 3104325"/>
                    <a:gd name="connsiteY1" fmla="*/ 0 h 235497"/>
                    <a:gd name="connsiteX2" fmla="*/ 3104325 w 3104325"/>
                    <a:gd name="connsiteY2" fmla="*/ 39250 h 235497"/>
                    <a:gd name="connsiteX3" fmla="*/ 3104325 w 3104325"/>
                    <a:gd name="connsiteY3" fmla="*/ 196247 h 235497"/>
                    <a:gd name="connsiteX4" fmla="*/ 3065075 w 3104325"/>
                    <a:gd name="connsiteY4" fmla="*/ 235497 h 235497"/>
                    <a:gd name="connsiteX5" fmla="*/ 0 w 3104325"/>
                    <a:gd name="connsiteY5" fmla="*/ 235497 h 235497"/>
                    <a:gd name="connsiteX6" fmla="*/ 0 w 3104325"/>
                    <a:gd name="connsiteY6" fmla="*/ 0 h 23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4325" h="235497">
                      <a:moveTo>
                        <a:pt x="0" y="0"/>
                      </a:moveTo>
                      <a:lnTo>
                        <a:pt x="3065075" y="0"/>
                      </a:lnTo>
                      <a:cubicBezTo>
                        <a:pt x="3086752" y="0"/>
                        <a:pt x="3104325" y="17573"/>
                        <a:pt x="3104325" y="39250"/>
                      </a:cubicBezTo>
                      <a:lnTo>
                        <a:pt x="3104325" y="196247"/>
                      </a:lnTo>
                      <a:cubicBezTo>
                        <a:pt x="3104325" y="217924"/>
                        <a:pt x="3086752" y="235497"/>
                        <a:pt x="3065075" y="235497"/>
                      </a:cubicBezTo>
                      <a:lnTo>
                        <a:pt x="0" y="2354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9B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000" dirty="0">
                      <a:latin typeface="Nexa Light" panose="02000000000000000000" pitchFamily="50" charset="0"/>
                    </a:rPr>
                    <a:t>60%</a:t>
                  </a:r>
                  <a:endParaRPr lang="id-ID" sz="1000" dirty="0">
                    <a:latin typeface="Nexa Light" panose="02000000000000000000" pitchFamily="50" charset="0"/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xmlns="" id="{CFABAB77-CB0A-4D21-BD7C-5667B8E850DE}"/>
                    </a:ext>
                  </a:extLst>
                </p:cNvPr>
                <p:cNvSpPr/>
                <p:nvPr/>
              </p:nvSpPr>
              <p:spPr>
                <a:xfrm>
                  <a:off x="8327829" y="6295962"/>
                  <a:ext cx="6972659" cy="375273"/>
                </a:xfrm>
                <a:custGeom>
                  <a:avLst/>
                  <a:gdLst>
                    <a:gd name="connsiteX0" fmla="*/ 0 w 3955225"/>
                    <a:gd name="connsiteY0" fmla="*/ 0 h 235497"/>
                    <a:gd name="connsiteX1" fmla="*/ 3915975 w 3955225"/>
                    <a:gd name="connsiteY1" fmla="*/ 0 h 235497"/>
                    <a:gd name="connsiteX2" fmla="*/ 3955225 w 3955225"/>
                    <a:gd name="connsiteY2" fmla="*/ 39250 h 235497"/>
                    <a:gd name="connsiteX3" fmla="*/ 3955225 w 3955225"/>
                    <a:gd name="connsiteY3" fmla="*/ 196247 h 235497"/>
                    <a:gd name="connsiteX4" fmla="*/ 3915975 w 3955225"/>
                    <a:gd name="connsiteY4" fmla="*/ 235497 h 235497"/>
                    <a:gd name="connsiteX5" fmla="*/ 0 w 3955225"/>
                    <a:gd name="connsiteY5" fmla="*/ 235497 h 235497"/>
                    <a:gd name="connsiteX6" fmla="*/ 0 w 3955225"/>
                    <a:gd name="connsiteY6" fmla="*/ 0 h 23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55225" h="235497">
                      <a:moveTo>
                        <a:pt x="0" y="0"/>
                      </a:moveTo>
                      <a:lnTo>
                        <a:pt x="3915975" y="0"/>
                      </a:lnTo>
                      <a:cubicBezTo>
                        <a:pt x="3937653" y="0"/>
                        <a:pt x="3955225" y="17573"/>
                        <a:pt x="3955225" y="39250"/>
                      </a:cubicBezTo>
                      <a:lnTo>
                        <a:pt x="3955225" y="196247"/>
                      </a:lnTo>
                      <a:cubicBezTo>
                        <a:pt x="3955225" y="217924"/>
                        <a:pt x="3937653" y="235497"/>
                        <a:pt x="3915975" y="235497"/>
                      </a:cubicBezTo>
                      <a:lnTo>
                        <a:pt x="0" y="2354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6E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000" dirty="0">
                      <a:latin typeface="Nexa Light" panose="02000000000000000000" pitchFamily="50" charset="0"/>
                    </a:rPr>
                    <a:t>80%</a:t>
                  </a:r>
                  <a:endParaRPr lang="id-ID" sz="1000" dirty="0">
                    <a:latin typeface="Nexa Light" panose="02000000000000000000" pitchFamily="50" charset="0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xmlns="" id="{05D01706-BB56-4CF0-9C3E-6F51CE35B933}"/>
                    </a:ext>
                  </a:extLst>
                </p:cNvPr>
                <p:cNvSpPr txBox="1"/>
                <p:nvPr/>
              </p:nvSpPr>
              <p:spPr>
                <a:xfrm>
                  <a:off x="8130685" y="4252370"/>
                  <a:ext cx="5511423" cy="7194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exa Bold" panose="02000000000000000000" pitchFamily="50" charset="0"/>
                      <a:ea typeface="Roboto Medium" panose="02000000000000000000" pitchFamily="2" charset="0"/>
                      <a:cs typeface="Segoe UI" panose="020B0502040204020203" pitchFamily="34" charset="0"/>
                    </a:rPr>
                    <a:t>FINANCIAL ANALYTICS</a:t>
                  </a:r>
                  <a:endPara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exa Bold" panose="02000000000000000000" pitchFamily="50" charset="0"/>
                    <a:ea typeface="Roboto Medium" panose="02000000000000000000" pitchFamily="2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FD3A64E5-37C0-40F8-B08A-A1D6D6273209}"/>
                    </a:ext>
                  </a:extLst>
                </p:cNvPr>
                <p:cNvSpPr txBox="1"/>
                <p:nvPr/>
              </p:nvSpPr>
              <p:spPr>
                <a:xfrm>
                  <a:off x="8130685" y="5622790"/>
                  <a:ext cx="5511423" cy="7194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exa Bold" panose="02000000000000000000" pitchFamily="50" charset="0"/>
                      <a:ea typeface="Roboto Medium" panose="02000000000000000000" pitchFamily="2" charset="0"/>
                      <a:cs typeface="Segoe UI" panose="020B0502040204020203" pitchFamily="34" charset="0"/>
                    </a:rPr>
                    <a:t>INVESTMENT</a:t>
                  </a:r>
                  <a:endPara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exa Bold" panose="02000000000000000000" pitchFamily="50" charset="0"/>
                    <a:ea typeface="Roboto Medium" panose="02000000000000000000" pitchFamily="2" charset="0"/>
                    <a:cs typeface="Segoe UI" panose="020B0502040204020203" pitchFamily="34" charset="0"/>
                  </a:endParaRPr>
                </a:p>
              </p:txBody>
            </p:sp>
          </p:grp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D4E4CD3C-7260-4D76-BD0A-427CF1EB77EB}"/>
                  </a:ext>
                </a:extLst>
              </p:cNvPr>
              <p:cNvSpPr/>
              <p:nvPr/>
            </p:nvSpPr>
            <p:spPr>
              <a:xfrm>
                <a:off x="6979622" y="3720243"/>
                <a:ext cx="3012104" cy="674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 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40416E1-ADF0-4A5B-B6EC-24A9A90B56EF}"/>
              </a:ext>
            </a:extLst>
          </p:cNvPr>
          <p:cNvGrpSpPr/>
          <p:nvPr/>
        </p:nvGrpSpPr>
        <p:grpSpPr>
          <a:xfrm>
            <a:off x="3983909" y="3510511"/>
            <a:ext cx="1607574" cy="638673"/>
            <a:chOff x="3983909" y="3510511"/>
            <a:chExt cx="1607574" cy="63867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DB6114BB-79DE-4047-9272-1A80E1BD2AE5}"/>
                </a:ext>
              </a:extLst>
            </p:cNvPr>
            <p:cNvGrpSpPr/>
            <p:nvPr/>
          </p:nvGrpSpPr>
          <p:grpSpPr>
            <a:xfrm>
              <a:off x="3983909" y="3510511"/>
              <a:ext cx="1607574" cy="638673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5EF8E427-2AFA-4FB1-91B4-531F554BB31D}"/>
                  </a:ext>
                </a:extLst>
              </p:cNvPr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Isosceles Triangle 17">
                <a:extLst>
                  <a:ext uri="{FF2B5EF4-FFF2-40B4-BE49-F238E27FC236}">
                    <a16:creationId xmlns:a16="http://schemas.microsoft.com/office/drawing/2014/main" xmlns="" id="{AB116E8E-7384-4EED-A91B-3F706D3048F1}"/>
                  </a:ext>
                </a:extLst>
              </p:cNvPr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C2BA351C-2758-44DF-A2B7-5FD08A0BB53A}"/>
                </a:ext>
              </a:extLst>
            </p:cNvPr>
            <p:cNvSpPr txBox="1"/>
            <p:nvPr/>
          </p:nvSpPr>
          <p:spPr>
            <a:xfrm>
              <a:off x="4153813" y="3640040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765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43B1CD8B-6CA8-46FC-80C7-99D7578890F9}"/>
              </a:ext>
            </a:extLst>
          </p:cNvPr>
          <p:cNvGrpSpPr/>
          <p:nvPr/>
        </p:nvGrpSpPr>
        <p:grpSpPr>
          <a:xfrm>
            <a:off x="859291" y="5759073"/>
            <a:ext cx="10473418" cy="281674"/>
            <a:chOff x="865576" y="5774313"/>
            <a:chExt cx="10473418" cy="28167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EF167560-B88A-401E-B002-DEE7C42BD8A5}"/>
                </a:ext>
              </a:extLst>
            </p:cNvPr>
            <p:cNvSpPr txBox="1"/>
            <p:nvPr/>
          </p:nvSpPr>
          <p:spPr>
            <a:xfrm>
              <a:off x="865576" y="5774313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Jan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0420C57B-5249-41C2-992F-A16E81C61938}"/>
                </a:ext>
              </a:extLst>
            </p:cNvPr>
            <p:cNvSpPr txBox="1"/>
            <p:nvPr/>
          </p:nvSpPr>
          <p:spPr>
            <a:xfrm>
              <a:off x="1730976" y="5774314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Feb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E29DF829-77A3-49E5-BE2B-50A86230D863}"/>
                </a:ext>
              </a:extLst>
            </p:cNvPr>
            <p:cNvSpPr txBox="1"/>
            <p:nvPr/>
          </p:nvSpPr>
          <p:spPr>
            <a:xfrm>
              <a:off x="2596376" y="5777402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Mar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11512377-07EA-4EAC-A290-4D13A003FB56}"/>
                </a:ext>
              </a:extLst>
            </p:cNvPr>
            <p:cNvSpPr txBox="1"/>
            <p:nvPr/>
          </p:nvSpPr>
          <p:spPr>
            <a:xfrm>
              <a:off x="3461776" y="5777402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Apr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DA9730DA-17E1-46F3-82CA-A20040243ACE}"/>
                </a:ext>
              </a:extLst>
            </p:cNvPr>
            <p:cNvSpPr txBox="1"/>
            <p:nvPr/>
          </p:nvSpPr>
          <p:spPr>
            <a:xfrm>
              <a:off x="4327176" y="5775899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May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2C509F5E-0332-4C94-BAA2-C55F88A6ED44}"/>
                </a:ext>
              </a:extLst>
            </p:cNvPr>
            <p:cNvSpPr txBox="1"/>
            <p:nvPr/>
          </p:nvSpPr>
          <p:spPr>
            <a:xfrm>
              <a:off x="5192576" y="5775899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Jun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EEA0C87F-4D2A-45AE-B5D7-A57791A2BD89}"/>
                </a:ext>
              </a:extLst>
            </p:cNvPr>
            <p:cNvSpPr txBox="1"/>
            <p:nvPr/>
          </p:nvSpPr>
          <p:spPr>
            <a:xfrm>
              <a:off x="60579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Jul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7FCAD349-2F8C-42C0-A555-BAF294AADFC7}"/>
                </a:ext>
              </a:extLst>
            </p:cNvPr>
            <p:cNvSpPr txBox="1"/>
            <p:nvPr/>
          </p:nvSpPr>
          <p:spPr>
            <a:xfrm>
              <a:off x="69233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Aug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B1FAB4A5-81F0-4525-BC57-AF4D6F26540B}"/>
                </a:ext>
              </a:extLst>
            </p:cNvPr>
            <p:cNvSpPr txBox="1"/>
            <p:nvPr/>
          </p:nvSpPr>
          <p:spPr>
            <a:xfrm>
              <a:off x="77887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Sep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CF3CD6F1-6D41-4A21-B095-95B73A89A076}"/>
                </a:ext>
              </a:extLst>
            </p:cNvPr>
            <p:cNvSpPr txBox="1"/>
            <p:nvPr/>
          </p:nvSpPr>
          <p:spPr>
            <a:xfrm>
              <a:off x="86541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Oct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436A23A8-F9C4-4D99-A8C7-2B333B367FB8}"/>
                </a:ext>
              </a:extLst>
            </p:cNvPr>
            <p:cNvSpPr txBox="1"/>
            <p:nvPr/>
          </p:nvSpPr>
          <p:spPr>
            <a:xfrm>
              <a:off x="95195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Nov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055A8105-886E-4ACF-972E-5556D55EAF1A}"/>
                </a:ext>
              </a:extLst>
            </p:cNvPr>
            <p:cNvSpPr txBox="1"/>
            <p:nvPr/>
          </p:nvSpPr>
          <p:spPr>
            <a:xfrm>
              <a:off x="10384980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Dec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58BDD62E-F750-423E-9E41-82946C4B7E97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9" name="Text Placeholder 2">
              <a:extLst>
                <a:ext uri="{FF2B5EF4-FFF2-40B4-BE49-F238E27FC236}">
                  <a16:creationId xmlns:a16="http://schemas.microsoft.com/office/drawing/2014/main" xmlns="" id="{75D81AF7-9658-41A4-BF91-8EDCD60213DC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Special Feature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xmlns="" id="{3E21EE74-6104-4682-BBD0-EE77B95951F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F8F8F8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F3B2B9D7-B5A4-401E-9454-F0258E49DBE2}"/>
              </a:ext>
            </a:extLst>
          </p:cNvPr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</p:spTree>
    <p:extLst>
      <p:ext uri="{BB962C8B-B14F-4D97-AF65-F5344CB8AC3E}">
        <p14:creationId xmlns:p14="http://schemas.microsoft.com/office/powerpoint/2010/main" val="309769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CD22DD1-D0E8-41B5-A4A1-14516C2D9060}"/>
              </a:ext>
            </a:extLst>
          </p:cNvPr>
          <p:cNvGrpSpPr/>
          <p:nvPr/>
        </p:nvGrpSpPr>
        <p:grpSpPr>
          <a:xfrm>
            <a:off x="3443212" y="2965059"/>
            <a:ext cx="1606868" cy="1606867"/>
            <a:chOff x="3443212" y="2965059"/>
            <a:chExt cx="1606868" cy="1606867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F4363CEE-F1C5-4174-8B72-4800709639C4}"/>
                </a:ext>
              </a:extLst>
            </p:cNvPr>
            <p:cNvSpPr/>
            <p:nvPr/>
          </p:nvSpPr>
          <p:spPr>
            <a:xfrm flipH="1" flipV="1">
              <a:off x="4070939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Partial Circle 29">
              <a:extLst>
                <a:ext uri="{FF2B5EF4-FFF2-40B4-BE49-F238E27FC236}">
                  <a16:creationId xmlns:a16="http://schemas.microsoft.com/office/drawing/2014/main" xmlns="" id="{2C8A2692-43FA-4737-9FDD-E070FEA18940}"/>
                </a:ext>
              </a:extLst>
            </p:cNvPr>
            <p:cNvSpPr/>
            <p:nvPr/>
          </p:nvSpPr>
          <p:spPr>
            <a:xfrm flipH="1" flipV="1">
              <a:off x="3443212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xmlns="" id="{E40FE7FF-502A-4144-9863-7105BB46DA2B}"/>
                </a:ext>
              </a:extLst>
            </p:cNvPr>
            <p:cNvSpPr/>
            <p:nvPr/>
          </p:nvSpPr>
          <p:spPr>
            <a:xfrm rot="2700000" flipH="1" flipV="1">
              <a:off x="3634039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2" name="Freeform 63">
              <a:extLst>
                <a:ext uri="{FF2B5EF4-FFF2-40B4-BE49-F238E27FC236}">
                  <a16:creationId xmlns:a16="http://schemas.microsoft.com/office/drawing/2014/main" xmlns="" id="{77687AE0-3D14-4467-AC4C-1C03370E2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251" y="3590783"/>
              <a:ext cx="348793" cy="355416"/>
            </a:xfrm>
            <a:custGeom>
              <a:avLst/>
              <a:gdLst>
                <a:gd name="T0" fmla="*/ 241031 w 461"/>
                <a:gd name="T1" fmla="*/ 154113 h 471"/>
                <a:gd name="T2" fmla="*/ 241031 w 461"/>
                <a:gd name="T3" fmla="*/ 154113 h 471"/>
                <a:gd name="T4" fmla="*/ 245928 w 461"/>
                <a:gd name="T5" fmla="*/ 130236 h 471"/>
                <a:gd name="T6" fmla="*/ 125685 w 461"/>
                <a:gd name="T7" fmla="*/ 4884 h 471"/>
                <a:gd name="T8" fmla="*/ 105553 w 461"/>
                <a:gd name="T9" fmla="*/ 9768 h 471"/>
                <a:gd name="T10" fmla="*/ 67467 w 461"/>
                <a:gd name="T11" fmla="*/ 0 h 471"/>
                <a:gd name="T12" fmla="*/ 0 w 461"/>
                <a:gd name="T13" fmla="*/ 67289 h 471"/>
                <a:gd name="T14" fmla="*/ 9794 w 461"/>
                <a:gd name="T15" fmla="*/ 106359 h 471"/>
                <a:gd name="T16" fmla="*/ 9794 w 461"/>
                <a:gd name="T17" fmla="*/ 130236 h 471"/>
                <a:gd name="T18" fmla="*/ 125685 w 461"/>
                <a:gd name="T19" fmla="*/ 250162 h 471"/>
                <a:gd name="T20" fmla="*/ 149624 w 461"/>
                <a:gd name="T21" fmla="*/ 250162 h 471"/>
                <a:gd name="T22" fmla="*/ 178461 w 461"/>
                <a:gd name="T23" fmla="*/ 255045 h 471"/>
                <a:gd name="T24" fmla="*/ 250281 w 461"/>
                <a:gd name="T25" fmla="*/ 187757 h 471"/>
                <a:gd name="T26" fmla="*/ 241031 w 461"/>
                <a:gd name="T27" fmla="*/ 154113 h 471"/>
                <a:gd name="T28" fmla="*/ 188255 w 461"/>
                <a:gd name="T29" fmla="*/ 187757 h 471"/>
                <a:gd name="T30" fmla="*/ 188255 w 461"/>
                <a:gd name="T31" fmla="*/ 187757 h 471"/>
                <a:gd name="T32" fmla="*/ 163771 w 461"/>
                <a:gd name="T33" fmla="*/ 206750 h 471"/>
                <a:gd name="T34" fmla="*/ 125685 w 461"/>
                <a:gd name="T35" fmla="*/ 211633 h 471"/>
                <a:gd name="T36" fmla="*/ 81613 w 461"/>
                <a:gd name="T37" fmla="*/ 201866 h 471"/>
                <a:gd name="T38" fmla="*/ 62570 w 461"/>
                <a:gd name="T39" fmla="*/ 182873 h 471"/>
                <a:gd name="T40" fmla="*/ 57673 w 461"/>
                <a:gd name="T41" fmla="*/ 163880 h 471"/>
                <a:gd name="T42" fmla="*/ 62570 w 461"/>
                <a:gd name="T43" fmla="*/ 154113 h 471"/>
                <a:gd name="T44" fmla="*/ 72364 w 461"/>
                <a:gd name="T45" fmla="*/ 149229 h 471"/>
                <a:gd name="T46" fmla="*/ 81613 w 461"/>
                <a:gd name="T47" fmla="*/ 149229 h 471"/>
                <a:gd name="T48" fmla="*/ 91407 w 461"/>
                <a:gd name="T49" fmla="*/ 158996 h 471"/>
                <a:gd name="T50" fmla="*/ 96304 w 461"/>
                <a:gd name="T51" fmla="*/ 173105 h 471"/>
                <a:gd name="T52" fmla="*/ 105553 w 461"/>
                <a:gd name="T53" fmla="*/ 182873 h 471"/>
                <a:gd name="T54" fmla="*/ 125685 w 461"/>
                <a:gd name="T55" fmla="*/ 182873 h 471"/>
                <a:gd name="T56" fmla="*/ 149624 w 461"/>
                <a:gd name="T57" fmla="*/ 177989 h 471"/>
                <a:gd name="T58" fmla="*/ 158874 w 461"/>
                <a:gd name="T59" fmla="*/ 163880 h 471"/>
                <a:gd name="T60" fmla="*/ 154521 w 461"/>
                <a:gd name="T61" fmla="*/ 149229 h 471"/>
                <a:gd name="T62" fmla="*/ 139287 w 461"/>
                <a:gd name="T63" fmla="*/ 144345 h 471"/>
                <a:gd name="T64" fmla="*/ 120244 w 461"/>
                <a:gd name="T65" fmla="*/ 139461 h 471"/>
                <a:gd name="T66" fmla="*/ 86510 w 461"/>
                <a:gd name="T67" fmla="*/ 130236 h 471"/>
                <a:gd name="T68" fmla="*/ 67467 w 461"/>
                <a:gd name="T69" fmla="*/ 115584 h 471"/>
                <a:gd name="T70" fmla="*/ 57673 w 461"/>
                <a:gd name="T71" fmla="*/ 91165 h 471"/>
                <a:gd name="T72" fmla="*/ 67467 w 461"/>
                <a:gd name="T73" fmla="*/ 62405 h 471"/>
                <a:gd name="T74" fmla="*/ 91407 w 461"/>
                <a:gd name="T75" fmla="*/ 48296 h 471"/>
                <a:gd name="T76" fmla="*/ 125685 w 461"/>
                <a:gd name="T77" fmla="*/ 43412 h 471"/>
                <a:gd name="T78" fmla="*/ 154521 w 461"/>
                <a:gd name="T79" fmla="*/ 48296 h 471"/>
                <a:gd name="T80" fmla="*/ 173564 w 461"/>
                <a:gd name="T81" fmla="*/ 58064 h 471"/>
                <a:gd name="T82" fmla="*/ 183358 w 461"/>
                <a:gd name="T83" fmla="*/ 72172 h 471"/>
                <a:gd name="T84" fmla="*/ 188255 w 461"/>
                <a:gd name="T85" fmla="*/ 81940 h 471"/>
                <a:gd name="T86" fmla="*/ 183358 w 461"/>
                <a:gd name="T87" fmla="*/ 96049 h 471"/>
                <a:gd name="T88" fmla="*/ 168668 w 461"/>
                <a:gd name="T89" fmla="*/ 100933 h 471"/>
                <a:gd name="T90" fmla="*/ 158874 w 461"/>
                <a:gd name="T91" fmla="*/ 96049 h 471"/>
                <a:gd name="T92" fmla="*/ 154521 w 461"/>
                <a:gd name="T93" fmla="*/ 86824 h 471"/>
                <a:gd name="T94" fmla="*/ 144184 w 461"/>
                <a:gd name="T95" fmla="*/ 72172 h 471"/>
                <a:gd name="T96" fmla="*/ 125685 w 461"/>
                <a:gd name="T97" fmla="*/ 67289 h 471"/>
                <a:gd name="T98" fmla="*/ 101201 w 461"/>
                <a:gd name="T99" fmla="*/ 77056 h 471"/>
                <a:gd name="T100" fmla="*/ 96304 w 461"/>
                <a:gd name="T101" fmla="*/ 86824 h 471"/>
                <a:gd name="T102" fmla="*/ 96304 w 461"/>
                <a:gd name="T103" fmla="*/ 91165 h 471"/>
                <a:gd name="T104" fmla="*/ 105553 w 461"/>
                <a:gd name="T105" fmla="*/ 100933 h 471"/>
                <a:gd name="T106" fmla="*/ 115347 w 461"/>
                <a:gd name="T107" fmla="*/ 100933 h 471"/>
                <a:gd name="T108" fmla="*/ 130037 w 461"/>
                <a:gd name="T109" fmla="*/ 106359 h 471"/>
                <a:gd name="T110" fmla="*/ 158874 w 461"/>
                <a:gd name="T111" fmla="*/ 115584 h 471"/>
                <a:gd name="T112" fmla="*/ 178461 w 461"/>
                <a:gd name="T113" fmla="*/ 125352 h 471"/>
                <a:gd name="T114" fmla="*/ 192607 w 461"/>
                <a:gd name="T115" fmla="*/ 139461 h 471"/>
                <a:gd name="T116" fmla="*/ 197504 w 461"/>
                <a:gd name="T117" fmla="*/ 158996 h 471"/>
                <a:gd name="T118" fmla="*/ 188255 w 461"/>
                <a:gd name="T119" fmla="*/ 187757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61" h="471">
                  <a:moveTo>
                    <a:pt x="443" y="284"/>
                  </a:moveTo>
                  <a:lnTo>
                    <a:pt x="443" y="284"/>
                  </a:lnTo>
                  <a:cubicBezTo>
                    <a:pt x="452" y="266"/>
                    <a:pt x="452" y="257"/>
                    <a:pt x="452" y="240"/>
                  </a:cubicBezTo>
                  <a:cubicBezTo>
                    <a:pt x="452" y="115"/>
                    <a:pt x="354" y="9"/>
                    <a:pt x="231" y="9"/>
                  </a:cubicBezTo>
                  <a:cubicBezTo>
                    <a:pt x="221" y="9"/>
                    <a:pt x="203" y="18"/>
                    <a:pt x="194" y="18"/>
                  </a:cubicBezTo>
                  <a:cubicBezTo>
                    <a:pt x="177" y="0"/>
                    <a:pt x="150" y="0"/>
                    <a:pt x="124" y="0"/>
                  </a:cubicBezTo>
                  <a:cubicBezTo>
                    <a:pt x="62" y="0"/>
                    <a:pt x="0" y="54"/>
                    <a:pt x="0" y="124"/>
                  </a:cubicBezTo>
                  <a:cubicBezTo>
                    <a:pt x="0" y="151"/>
                    <a:pt x="9" y="168"/>
                    <a:pt x="18" y="196"/>
                  </a:cubicBezTo>
                  <a:cubicBezTo>
                    <a:pt x="18" y="204"/>
                    <a:pt x="18" y="221"/>
                    <a:pt x="18" y="240"/>
                  </a:cubicBezTo>
                  <a:cubicBezTo>
                    <a:pt x="18" y="364"/>
                    <a:pt x="115" y="461"/>
                    <a:pt x="231" y="461"/>
                  </a:cubicBezTo>
                  <a:cubicBezTo>
                    <a:pt x="248" y="461"/>
                    <a:pt x="256" y="461"/>
                    <a:pt x="275" y="461"/>
                  </a:cubicBezTo>
                  <a:cubicBezTo>
                    <a:pt x="292" y="470"/>
                    <a:pt x="310" y="470"/>
                    <a:pt x="328" y="470"/>
                  </a:cubicBezTo>
                  <a:cubicBezTo>
                    <a:pt x="399" y="470"/>
                    <a:pt x="460" y="417"/>
                    <a:pt x="460" y="346"/>
                  </a:cubicBezTo>
                  <a:cubicBezTo>
                    <a:pt x="460" y="319"/>
                    <a:pt x="452" y="302"/>
                    <a:pt x="443" y="284"/>
                  </a:cubicBezTo>
                  <a:close/>
                  <a:moveTo>
                    <a:pt x="346" y="346"/>
                  </a:moveTo>
                  <a:lnTo>
                    <a:pt x="346" y="346"/>
                  </a:lnTo>
                  <a:cubicBezTo>
                    <a:pt x="337" y="355"/>
                    <a:pt x="319" y="372"/>
                    <a:pt x="301" y="381"/>
                  </a:cubicBezTo>
                  <a:cubicBezTo>
                    <a:pt x="284" y="390"/>
                    <a:pt x="256" y="390"/>
                    <a:pt x="231" y="390"/>
                  </a:cubicBezTo>
                  <a:cubicBezTo>
                    <a:pt x="203" y="390"/>
                    <a:pt x="177" y="381"/>
                    <a:pt x="150" y="372"/>
                  </a:cubicBezTo>
                  <a:cubicBezTo>
                    <a:pt x="141" y="364"/>
                    <a:pt x="124" y="355"/>
                    <a:pt x="115" y="337"/>
                  </a:cubicBezTo>
                  <a:cubicBezTo>
                    <a:pt x="106" y="328"/>
                    <a:pt x="106" y="311"/>
                    <a:pt x="106" y="302"/>
                  </a:cubicBezTo>
                  <a:cubicBezTo>
                    <a:pt x="106" y="293"/>
                    <a:pt x="106" y="284"/>
                    <a:pt x="115" y="284"/>
                  </a:cubicBezTo>
                  <a:cubicBezTo>
                    <a:pt x="115" y="275"/>
                    <a:pt x="124" y="275"/>
                    <a:pt x="133" y="275"/>
                  </a:cubicBezTo>
                  <a:cubicBezTo>
                    <a:pt x="141" y="275"/>
                    <a:pt x="150" y="275"/>
                    <a:pt x="150" y="275"/>
                  </a:cubicBezTo>
                  <a:cubicBezTo>
                    <a:pt x="159" y="284"/>
                    <a:pt x="168" y="293"/>
                    <a:pt x="168" y="293"/>
                  </a:cubicBezTo>
                  <a:cubicBezTo>
                    <a:pt x="168" y="311"/>
                    <a:pt x="177" y="311"/>
                    <a:pt x="177" y="319"/>
                  </a:cubicBezTo>
                  <a:cubicBezTo>
                    <a:pt x="186" y="328"/>
                    <a:pt x="194" y="328"/>
                    <a:pt x="194" y="337"/>
                  </a:cubicBezTo>
                  <a:cubicBezTo>
                    <a:pt x="203" y="337"/>
                    <a:pt x="212" y="337"/>
                    <a:pt x="231" y="337"/>
                  </a:cubicBezTo>
                  <a:cubicBezTo>
                    <a:pt x="248" y="337"/>
                    <a:pt x="265" y="337"/>
                    <a:pt x="275" y="328"/>
                  </a:cubicBezTo>
                  <a:cubicBezTo>
                    <a:pt x="284" y="319"/>
                    <a:pt x="292" y="311"/>
                    <a:pt x="292" y="302"/>
                  </a:cubicBezTo>
                  <a:cubicBezTo>
                    <a:pt x="292" y="293"/>
                    <a:pt x="284" y="284"/>
                    <a:pt x="284" y="275"/>
                  </a:cubicBezTo>
                  <a:cubicBezTo>
                    <a:pt x="275" y="275"/>
                    <a:pt x="265" y="266"/>
                    <a:pt x="256" y="266"/>
                  </a:cubicBezTo>
                  <a:cubicBezTo>
                    <a:pt x="248" y="266"/>
                    <a:pt x="239" y="257"/>
                    <a:pt x="221" y="257"/>
                  </a:cubicBezTo>
                  <a:cubicBezTo>
                    <a:pt x="194" y="249"/>
                    <a:pt x="177" y="249"/>
                    <a:pt x="159" y="240"/>
                  </a:cubicBezTo>
                  <a:cubicBezTo>
                    <a:pt x="141" y="231"/>
                    <a:pt x="133" y="221"/>
                    <a:pt x="124" y="213"/>
                  </a:cubicBezTo>
                  <a:cubicBezTo>
                    <a:pt x="115" y="196"/>
                    <a:pt x="106" y="186"/>
                    <a:pt x="106" y="168"/>
                  </a:cubicBezTo>
                  <a:cubicBezTo>
                    <a:pt x="106" y="151"/>
                    <a:pt x="115" y="133"/>
                    <a:pt x="124" y="115"/>
                  </a:cubicBezTo>
                  <a:cubicBezTo>
                    <a:pt x="133" y="107"/>
                    <a:pt x="150" y="98"/>
                    <a:pt x="168" y="89"/>
                  </a:cubicBezTo>
                  <a:cubicBezTo>
                    <a:pt x="186" y="80"/>
                    <a:pt x="203" y="80"/>
                    <a:pt x="231" y="80"/>
                  </a:cubicBezTo>
                  <a:cubicBezTo>
                    <a:pt x="248" y="80"/>
                    <a:pt x="265" y="80"/>
                    <a:pt x="284" y="89"/>
                  </a:cubicBezTo>
                  <a:cubicBezTo>
                    <a:pt x="292" y="89"/>
                    <a:pt x="310" y="98"/>
                    <a:pt x="319" y="107"/>
                  </a:cubicBezTo>
                  <a:cubicBezTo>
                    <a:pt x="328" y="115"/>
                    <a:pt x="337" y="124"/>
                    <a:pt x="337" y="133"/>
                  </a:cubicBezTo>
                  <a:cubicBezTo>
                    <a:pt x="346" y="142"/>
                    <a:pt x="346" y="142"/>
                    <a:pt x="346" y="151"/>
                  </a:cubicBezTo>
                  <a:cubicBezTo>
                    <a:pt x="346" y="160"/>
                    <a:pt x="346" y="168"/>
                    <a:pt x="337" y="177"/>
                  </a:cubicBezTo>
                  <a:cubicBezTo>
                    <a:pt x="328" y="186"/>
                    <a:pt x="319" y="186"/>
                    <a:pt x="310" y="186"/>
                  </a:cubicBezTo>
                  <a:cubicBezTo>
                    <a:pt x="310" y="186"/>
                    <a:pt x="301" y="186"/>
                    <a:pt x="292" y="177"/>
                  </a:cubicBezTo>
                  <a:cubicBezTo>
                    <a:pt x="292" y="177"/>
                    <a:pt x="284" y="168"/>
                    <a:pt x="284" y="160"/>
                  </a:cubicBezTo>
                  <a:cubicBezTo>
                    <a:pt x="275" y="151"/>
                    <a:pt x="275" y="142"/>
                    <a:pt x="265" y="133"/>
                  </a:cubicBezTo>
                  <a:cubicBezTo>
                    <a:pt x="256" y="133"/>
                    <a:pt x="239" y="124"/>
                    <a:pt x="231" y="124"/>
                  </a:cubicBezTo>
                  <a:cubicBezTo>
                    <a:pt x="212" y="124"/>
                    <a:pt x="194" y="133"/>
                    <a:pt x="186" y="142"/>
                  </a:cubicBezTo>
                  <a:cubicBezTo>
                    <a:pt x="177" y="142"/>
                    <a:pt x="177" y="151"/>
                    <a:pt x="177" y="160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86" y="177"/>
                    <a:pt x="186" y="177"/>
                    <a:pt x="194" y="186"/>
                  </a:cubicBezTo>
                  <a:cubicBezTo>
                    <a:pt x="194" y="186"/>
                    <a:pt x="203" y="186"/>
                    <a:pt x="212" y="186"/>
                  </a:cubicBezTo>
                  <a:cubicBezTo>
                    <a:pt x="212" y="196"/>
                    <a:pt x="231" y="196"/>
                    <a:pt x="239" y="196"/>
                  </a:cubicBezTo>
                  <a:cubicBezTo>
                    <a:pt x="256" y="204"/>
                    <a:pt x="275" y="204"/>
                    <a:pt x="292" y="213"/>
                  </a:cubicBezTo>
                  <a:cubicBezTo>
                    <a:pt x="301" y="213"/>
                    <a:pt x="319" y="221"/>
                    <a:pt x="328" y="231"/>
                  </a:cubicBezTo>
                  <a:cubicBezTo>
                    <a:pt x="337" y="231"/>
                    <a:pt x="346" y="240"/>
                    <a:pt x="354" y="257"/>
                  </a:cubicBezTo>
                  <a:cubicBezTo>
                    <a:pt x="354" y="266"/>
                    <a:pt x="363" y="275"/>
                    <a:pt x="363" y="293"/>
                  </a:cubicBezTo>
                  <a:cubicBezTo>
                    <a:pt x="363" y="311"/>
                    <a:pt x="354" y="328"/>
                    <a:pt x="346" y="34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75AB5969-F345-429E-B281-57E417AA0E3C}"/>
              </a:ext>
            </a:extLst>
          </p:cNvPr>
          <p:cNvGrpSpPr/>
          <p:nvPr/>
        </p:nvGrpSpPr>
        <p:grpSpPr>
          <a:xfrm>
            <a:off x="8991273" y="2286074"/>
            <a:ext cx="1606868" cy="1606867"/>
            <a:chOff x="8991273" y="2286074"/>
            <a:chExt cx="1606868" cy="1606867"/>
          </a:xfrm>
        </p:grpSpPr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B4543302-20E2-4760-88C1-141D66EDA0A5}"/>
                </a:ext>
              </a:extLst>
            </p:cNvPr>
            <p:cNvSpPr/>
            <p:nvPr/>
          </p:nvSpPr>
          <p:spPr>
            <a:xfrm>
              <a:off x="9619001" y="2286074"/>
              <a:ext cx="351414" cy="26191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Partial Circle 3">
              <a:extLst>
                <a:ext uri="{FF2B5EF4-FFF2-40B4-BE49-F238E27FC236}">
                  <a16:creationId xmlns:a16="http://schemas.microsoft.com/office/drawing/2014/main" xmlns="" id="{075C4943-53C5-433F-A686-7EF8A703F4C2}"/>
                </a:ext>
              </a:extLst>
            </p:cNvPr>
            <p:cNvSpPr/>
            <p:nvPr/>
          </p:nvSpPr>
          <p:spPr>
            <a:xfrm>
              <a:off x="8991273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9577F78B-8708-49F2-A7A6-DD41EDC90C42}"/>
                </a:ext>
              </a:extLst>
            </p:cNvPr>
            <p:cNvSpPr/>
            <p:nvPr/>
          </p:nvSpPr>
          <p:spPr>
            <a:xfrm rot="2700000">
              <a:off x="9182098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xmlns="" id="{4CCA8670-7211-467A-8CF2-E47A59437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6933" y="2923943"/>
              <a:ext cx="335547" cy="331132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4347566-136D-4A92-872F-5292FCA32D95}"/>
              </a:ext>
            </a:extLst>
          </p:cNvPr>
          <p:cNvGrpSpPr/>
          <p:nvPr/>
        </p:nvGrpSpPr>
        <p:grpSpPr>
          <a:xfrm>
            <a:off x="7141920" y="2965059"/>
            <a:ext cx="1606868" cy="1606867"/>
            <a:chOff x="7141920" y="2965059"/>
            <a:chExt cx="1606868" cy="1606867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F35C7450-8020-424C-AC01-0D8E67B84360}"/>
                </a:ext>
              </a:extLst>
            </p:cNvPr>
            <p:cNvSpPr/>
            <p:nvPr/>
          </p:nvSpPr>
          <p:spPr>
            <a:xfrm flipH="1" flipV="1">
              <a:off x="7769647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Partial Circle 12">
              <a:extLst>
                <a:ext uri="{FF2B5EF4-FFF2-40B4-BE49-F238E27FC236}">
                  <a16:creationId xmlns:a16="http://schemas.microsoft.com/office/drawing/2014/main" xmlns="" id="{4ADB46B5-4924-4648-AB39-500C8207ED92}"/>
                </a:ext>
              </a:extLst>
            </p:cNvPr>
            <p:cNvSpPr/>
            <p:nvPr/>
          </p:nvSpPr>
          <p:spPr>
            <a:xfrm flipH="1" flipV="1">
              <a:off x="7141920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516D40D7-BE94-46A0-92D2-3247453F4BCE}"/>
                </a:ext>
              </a:extLst>
            </p:cNvPr>
            <p:cNvSpPr/>
            <p:nvPr/>
          </p:nvSpPr>
          <p:spPr>
            <a:xfrm rot="2700000" flipH="1" flipV="1">
              <a:off x="7332747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Freeform 75">
              <a:extLst>
                <a:ext uri="{FF2B5EF4-FFF2-40B4-BE49-F238E27FC236}">
                  <a16:creationId xmlns:a16="http://schemas.microsoft.com/office/drawing/2014/main" xmlns="" id="{3DD79145-4569-4842-AB15-B677F70D9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2638" y="3596302"/>
              <a:ext cx="185434" cy="344378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8D2C2033-D6CD-4217-B489-E2593E62251C}"/>
              </a:ext>
            </a:extLst>
          </p:cNvPr>
          <p:cNvGrpSpPr/>
          <p:nvPr/>
        </p:nvGrpSpPr>
        <p:grpSpPr>
          <a:xfrm>
            <a:off x="5292566" y="2286074"/>
            <a:ext cx="1606868" cy="1606867"/>
            <a:chOff x="5292566" y="2286074"/>
            <a:chExt cx="1606868" cy="1606867"/>
          </a:xfrm>
        </p:grpSpPr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xmlns="" id="{4FEC4DF1-06C0-4667-AEF0-074ADE04E309}"/>
                </a:ext>
              </a:extLst>
            </p:cNvPr>
            <p:cNvSpPr/>
            <p:nvPr/>
          </p:nvSpPr>
          <p:spPr>
            <a:xfrm>
              <a:off x="5920294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Partial Circle 21">
              <a:extLst>
                <a:ext uri="{FF2B5EF4-FFF2-40B4-BE49-F238E27FC236}">
                  <a16:creationId xmlns:a16="http://schemas.microsoft.com/office/drawing/2014/main" xmlns="" id="{743088C0-1FD6-42AE-A19A-0328B4C98159}"/>
                </a:ext>
              </a:extLst>
            </p:cNvPr>
            <p:cNvSpPr/>
            <p:nvPr/>
          </p:nvSpPr>
          <p:spPr>
            <a:xfrm>
              <a:off x="5292566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13544CF7-0B5C-4DDE-837D-8E79B2FC8014}"/>
                </a:ext>
              </a:extLst>
            </p:cNvPr>
            <p:cNvSpPr/>
            <p:nvPr/>
          </p:nvSpPr>
          <p:spPr>
            <a:xfrm rot="2700000">
              <a:off x="5483391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6" name="Freeform 85">
              <a:extLst>
                <a:ext uri="{FF2B5EF4-FFF2-40B4-BE49-F238E27FC236}">
                  <a16:creationId xmlns:a16="http://schemas.microsoft.com/office/drawing/2014/main" xmlns="" id="{4F4BDF4A-8798-4990-88A8-19191B2C9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1603" y="2949330"/>
              <a:ext cx="348793" cy="280359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A41866D-F1E1-4E41-A532-AB602BC6A71D}"/>
              </a:ext>
            </a:extLst>
          </p:cNvPr>
          <p:cNvGrpSpPr/>
          <p:nvPr/>
        </p:nvGrpSpPr>
        <p:grpSpPr>
          <a:xfrm>
            <a:off x="1593859" y="2286074"/>
            <a:ext cx="1606868" cy="1606867"/>
            <a:chOff x="1593859" y="2286074"/>
            <a:chExt cx="1606868" cy="1606867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xmlns="" id="{277646AD-7353-46DE-AADF-778E44E6EB21}"/>
                </a:ext>
              </a:extLst>
            </p:cNvPr>
            <p:cNvSpPr/>
            <p:nvPr/>
          </p:nvSpPr>
          <p:spPr>
            <a:xfrm>
              <a:off x="2221587" y="2286074"/>
              <a:ext cx="351414" cy="26191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Partial Circle 34">
              <a:extLst>
                <a:ext uri="{FF2B5EF4-FFF2-40B4-BE49-F238E27FC236}">
                  <a16:creationId xmlns:a16="http://schemas.microsoft.com/office/drawing/2014/main" xmlns="" id="{26CAF2BB-E4BB-4E08-85C7-4B48370FB6E9}"/>
                </a:ext>
              </a:extLst>
            </p:cNvPr>
            <p:cNvSpPr/>
            <p:nvPr/>
          </p:nvSpPr>
          <p:spPr>
            <a:xfrm>
              <a:off x="1593859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solidFill>
              <a:srgbClr val="D09B45"/>
            </a:solidFill>
            <a:ln>
              <a:solidFill>
                <a:srgbClr val="D09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22D90BD8-C6D3-4059-BCEF-1FF52A9EA055}"/>
                </a:ext>
              </a:extLst>
            </p:cNvPr>
            <p:cNvSpPr/>
            <p:nvPr/>
          </p:nvSpPr>
          <p:spPr>
            <a:xfrm rot="2700000">
              <a:off x="1784684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7" name="Freeform 87">
              <a:extLst>
                <a:ext uri="{FF2B5EF4-FFF2-40B4-BE49-F238E27FC236}">
                  <a16:creationId xmlns:a16="http://schemas.microsoft.com/office/drawing/2014/main" xmlns="" id="{8EDC5ADC-0E4B-4BD6-875D-EC7FF4AA4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6141" y="2925047"/>
              <a:ext cx="322302" cy="328925"/>
            </a:xfrm>
            <a:custGeom>
              <a:avLst/>
              <a:gdLst>
                <a:gd name="T0" fmla="*/ 187705 w 426"/>
                <a:gd name="T1" fmla="*/ 115822 h 435"/>
                <a:gd name="T2" fmla="*/ 187705 w 426"/>
                <a:gd name="T3" fmla="*/ 115822 h 435"/>
                <a:gd name="T4" fmla="*/ 115888 w 426"/>
                <a:gd name="T5" fmla="*/ 188143 h 435"/>
                <a:gd name="T6" fmla="*/ 42982 w 426"/>
                <a:gd name="T7" fmla="*/ 115822 h 435"/>
                <a:gd name="T8" fmla="*/ 47878 w 426"/>
                <a:gd name="T9" fmla="*/ 106034 h 435"/>
                <a:gd name="T10" fmla="*/ 0 w 426"/>
                <a:gd name="T11" fmla="*/ 106034 h 435"/>
                <a:gd name="T12" fmla="*/ 0 w 426"/>
                <a:gd name="T13" fmla="*/ 197387 h 435"/>
                <a:gd name="T14" fmla="*/ 33733 w 426"/>
                <a:gd name="T15" fmla="*/ 235994 h 435"/>
                <a:gd name="T16" fmla="*/ 197498 w 426"/>
                <a:gd name="T17" fmla="*/ 235994 h 435"/>
                <a:gd name="T18" fmla="*/ 231231 w 426"/>
                <a:gd name="T19" fmla="*/ 197387 h 435"/>
                <a:gd name="T20" fmla="*/ 231231 w 426"/>
                <a:gd name="T21" fmla="*/ 106034 h 435"/>
                <a:gd name="T22" fmla="*/ 183353 w 426"/>
                <a:gd name="T23" fmla="*/ 106034 h 435"/>
                <a:gd name="T24" fmla="*/ 187705 w 426"/>
                <a:gd name="T25" fmla="*/ 115822 h 435"/>
                <a:gd name="T26" fmla="*/ 197498 w 426"/>
                <a:gd name="T27" fmla="*/ 0 h 435"/>
                <a:gd name="T28" fmla="*/ 197498 w 426"/>
                <a:gd name="T29" fmla="*/ 0 h 435"/>
                <a:gd name="T30" fmla="*/ 33733 w 426"/>
                <a:gd name="T31" fmla="*/ 0 h 435"/>
                <a:gd name="T32" fmla="*/ 0 w 426"/>
                <a:gd name="T33" fmla="*/ 38607 h 435"/>
                <a:gd name="T34" fmla="*/ 0 w 426"/>
                <a:gd name="T35" fmla="*/ 77215 h 435"/>
                <a:gd name="T36" fmla="*/ 57672 w 426"/>
                <a:gd name="T37" fmla="*/ 77215 h 435"/>
                <a:gd name="T38" fmla="*/ 115888 w 426"/>
                <a:gd name="T39" fmla="*/ 48395 h 435"/>
                <a:gd name="T40" fmla="*/ 173559 w 426"/>
                <a:gd name="T41" fmla="*/ 77215 h 435"/>
                <a:gd name="T42" fmla="*/ 231231 w 426"/>
                <a:gd name="T43" fmla="*/ 77215 h 435"/>
                <a:gd name="T44" fmla="*/ 231231 w 426"/>
                <a:gd name="T45" fmla="*/ 38607 h 435"/>
                <a:gd name="T46" fmla="*/ 197498 w 426"/>
                <a:gd name="T47" fmla="*/ 0 h 435"/>
                <a:gd name="T48" fmla="*/ 212188 w 426"/>
                <a:gd name="T49" fmla="*/ 48395 h 435"/>
                <a:gd name="T50" fmla="*/ 212188 w 426"/>
                <a:gd name="T51" fmla="*/ 48395 h 435"/>
                <a:gd name="T52" fmla="*/ 207292 w 426"/>
                <a:gd name="T53" fmla="*/ 52745 h 435"/>
                <a:gd name="T54" fmla="*/ 187705 w 426"/>
                <a:gd name="T55" fmla="*/ 52745 h 435"/>
                <a:gd name="T56" fmla="*/ 178456 w 426"/>
                <a:gd name="T57" fmla="*/ 48395 h 435"/>
                <a:gd name="T58" fmla="*/ 178456 w 426"/>
                <a:gd name="T59" fmla="*/ 28820 h 435"/>
                <a:gd name="T60" fmla="*/ 187705 w 426"/>
                <a:gd name="T61" fmla="*/ 19576 h 435"/>
                <a:gd name="T62" fmla="*/ 207292 w 426"/>
                <a:gd name="T63" fmla="*/ 19576 h 435"/>
                <a:gd name="T64" fmla="*/ 212188 w 426"/>
                <a:gd name="T65" fmla="*/ 28820 h 435"/>
                <a:gd name="T66" fmla="*/ 212188 w 426"/>
                <a:gd name="T67" fmla="*/ 48395 h 435"/>
                <a:gd name="T68" fmla="*/ 158869 w 426"/>
                <a:gd name="T69" fmla="*/ 115822 h 435"/>
                <a:gd name="T70" fmla="*/ 158869 w 426"/>
                <a:gd name="T71" fmla="*/ 115822 h 435"/>
                <a:gd name="T72" fmla="*/ 115888 w 426"/>
                <a:gd name="T73" fmla="*/ 72321 h 435"/>
                <a:gd name="T74" fmla="*/ 71818 w 426"/>
                <a:gd name="T75" fmla="*/ 115822 h 435"/>
                <a:gd name="T76" fmla="*/ 115888 w 426"/>
                <a:gd name="T77" fmla="*/ 159323 h 435"/>
                <a:gd name="T78" fmla="*/ 158869 w 426"/>
                <a:gd name="T79" fmla="*/ 115822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26" h="435">
                  <a:moveTo>
                    <a:pt x="345" y="213"/>
                  </a:moveTo>
                  <a:lnTo>
                    <a:pt x="345" y="213"/>
                  </a:lnTo>
                  <a:cubicBezTo>
                    <a:pt x="345" y="284"/>
                    <a:pt x="284" y="346"/>
                    <a:pt x="213" y="346"/>
                  </a:cubicBezTo>
                  <a:cubicBezTo>
                    <a:pt x="142" y="346"/>
                    <a:pt x="79" y="284"/>
                    <a:pt x="79" y="213"/>
                  </a:cubicBezTo>
                  <a:cubicBezTo>
                    <a:pt x="79" y="203"/>
                    <a:pt x="88" y="203"/>
                    <a:pt x="8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26" y="434"/>
                    <a:pt x="62" y="434"/>
                  </a:cubicBezTo>
                  <a:cubicBezTo>
                    <a:pt x="363" y="434"/>
                    <a:pt x="363" y="434"/>
                    <a:pt x="363" y="434"/>
                  </a:cubicBezTo>
                  <a:cubicBezTo>
                    <a:pt x="398" y="434"/>
                    <a:pt x="425" y="399"/>
                    <a:pt x="425" y="363"/>
                  </a:cubicBezTo>
                  <a:cubicBezTo>
                    <a:pt x="425" y="195"/>
                    <a:pt x="425" y="195"/>
                    <a:pt x="425" y="195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203"/>
                    <a:pt x="345" y="203"/>
                    <a:pt x="345" y="213"/>
                  </a:cubicBezTo>
                  <a:close/>
                  <a:moveTo>
                    <a:pt x="363" y="0"/>
                  </a:moveTo>
                  <a:lnTo>
                    <a:pt x="36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26" y="0"/>
                    <a:pt x="0" y="36"/>
                    <a:pt x="0" y="7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32" y="106"/>
                    <a:pt x="168" y="89"/>
                    <a:pt x="213" y="89"/>
                  </a:cubicBezTo>
                  <a:cubicBezTo>
                    <a:pt x="257" y="89"/>
                    <a:pt x="292" y="106"/>
                    <a:pt x="319" y="142"/>
                  </a:cubicBezTo>
                  <a:cubicBezTo>
                    <a:pt x="425" y="142"/>
                    <a:pt x="425" y="142"/>
                    <a:pt x="425" y="142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5" y="36"/>
                    <a:pt x="398" y="0"/>
                    <a:pt x="363" y="0"/>
                  </a:cubicBezTo>
                  <a:close/>
                  <a:moveTo>
                    <a:pt x="390" y="89"/>
                  </a:moveTo>
                  <a:lnTo>
                    <a:pt x="390" y="89"/>
                  </a:lnTo>
                  <a:cubicBezTo>
                    <a:pt x="390" y="89"/>
                    <a:pt x="390" y="97"/>
                    <a:pt x="381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37" y="97"/>
                    <a:pt x="328" y="89"/>
                    <a:pt x="328" y="89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44"/>
                    <a:pt x="337" y="36"/>
                    <a:pt x="345" y="36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90" y="36"/>
                    <a:pt x="390" y="44"/>
                    <a:pt x="390" y="53"/>
                  </a:cubicBezTo>
                  <a:lnTo>
                    <a:pt x="390" y="89"/>
                  </a:lnTo>
                  <a:close/>
                  <a:moveTo>
                    <a:pt x="292" y="213"/>
                  </a:moveTo>
                  <a:lnTo>
                    <a:pt x="292" y="213"/>
                  </a:lnTo>
                  <a:cubicBezTo>
                    <a:pt x="292" y="168"/>
                    <a:pt x="257" y="133"/>
                    <a:pt x="213" y="133"/>
                  </a:cubicBezTo>
                  <a:cubicBezTo>
                    <a:pt x="168" y="133"/>
                    <a:pt x="132" y="168"/>
                    <a:pt x="132" y="213"/>
                  </a:cubicBezTo>
                  <a:cubicBezTo>
                    <a:pt x="132" y="257"/>
                    <a:pt x="168" y="293"/>
                    <a:pt x="213" y="293"/>
                  </a:cubicBezTo>
                  <a:cubicBezTo>
                    <a:pt x="257" y="293"/>
                    <a:pt x="292" y="257"/>
                    <a:pt x="292" y="213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7ED7CE3A-AFC8-42E4-A035-DA7419F9159F}"/>
              </a:ext>
            </a:extLst>
          </p:cNvPr>
          <p:cNvGrpSpPr/>
          <p:nvPr/>
        </p:nvGrpSpPr>
        <p:grpSpPr>
          <a:xfrm flipH="1">
            <a:off x="1071080" y="1089358"/>
            <a:ext cx="2652424" cy="1070863"/>
            <a:chOff x="6884392" y="1855993"/>
            <a:chExt cx="2652424" cy="107086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AFE0ED3E-0918-4C56-8AAA-494F547076CF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xmlns="" id="{C7D3CD9D-9B82-4799-ACB3-A7DA2814B147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Instagram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8A679DC7-D6AE-471A-AF75-DA439E4738ED}"/>
              </a:ext>
            </a:extLst>
          </p:cNvPr>
          <p:cNvGrpSpPr/>
          <p:nvPr/>
        </p:nvGrpSpPr>
        <p:grpSpPr>
          <a:xfrm flipH="1">
            <a:off x="4769787" y="1089358"/>
            <a:ext cx="2652424" cy="1070863"/>
            <a:chOff x="6884392" y="1855993"/>
            <a:chExt cx="2652424" cy="1070863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xmlns="" id="{0E44CFB5-D5F9-42A6-9070-6A68A2F3BDE6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3" name="Text Placeholder 2">
              <a:extLst>
                <a:ext uri="{FF2B5EF4-FFF2-40B4-BE49-F238E27FC236}">
                  <a16:creationId xmlns:a16="http://schemas.microsoft.com/office/drawing/2014/main" xmlns="" id="{1E1D24C1-1BE9-48DF-9DC1-6E51A315DEFF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Twitter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2ADD71DC-B2F5-49DF-AF14-265651342291}"/>
              </a:ext>
            </a:extLst>
          </p:cNvPr>
          <p:cNvGrpSpPr/>
          <p:nvPr/>
        </p:nvGrpSpPr>
        <p:grpSpPr>
          <a:xfrm flipH="1">
            <a:off x="8468494" y="1089358"/>
            <a:ext cx="2652424" cy="1070863"/>
            <a:chOff x="6884392" y="1855993"/>
            <a:chExt cx="2652424" cy="1070863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D319E145-8DA3-4FEA-AA70-137AD6FBD306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6" name="Text Placeholder 2">
              <a:extLst>
                <a:ext uri="{FF2B5EF4-FFF2-40B4-BE49-F238E27FC236}">
                  <a16:creationId xmlns:a16="http://schemas.microsoft.com/office/drawing/2014/main" xmlns="" id="{C0AC1F68-06B1-4BA2-8F85-9305DC201B56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Google +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D2FACCCE-B66F-4CFF-A37D-567B90451BD8}"/>
              </a:ext>
            </a:extLst>
          </p:cNvPr>
          <p:cNvGrpSpPr/>
          <p:nvPr/>
        </p:nvGrpSpPr>
        <p:grpSpPr>
          <a:xfrm flipH="1">
            <a:off x="2920434" y="4803229"/>
            <a:ext cx="2652424" cy="1070863"/>
            <a:chOff x="6884392" y="1855993"/>
            <a:chExt cx="2652424" cy="107086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B83EE739-81C8-4DA2-93CA-697D16FADAA3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59" name="Text Placeholder 2">
              <a:extLst>
                <a:ext uri="{FF2B5EF4-FFF2-40B4-BE49-F238E27FC236}">
                  <a16:creationId xmlns:a16="http://schemas.microsoft.com/office/drawing/2014/main" xmlns="" id="{3A8C6C68-8A71-41ED-8CFA-36CF24D42413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Skype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8610A515-9A95-4BBB-AF78-5B1957BD542A}"/>
              </a:ext>
            </a:extLst>
          </p:cNvPr>
          <p:cNvGrpSpPr/>
          <p:nvPr/>
        </p:nvGrpSpPr>
        <p:grpSpPr>
          <a:xfrm flipH="1">
            <a:off x="6619142" y="4803229"/>
            <a:ext cx="2652424" cy="1070863"/>
            <a:chOff x="6884392" y="1855993"/>
            <a:chExt cx="2652424" cy="1070863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2023320A-E1FF-4C71-94C3-86163352D869}"/>
                </a:ext>
              </a:extLst>
            </p:cNvPr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  <p:sp>
          <p:nvSpPr>
            <p:cNvPr id="62" name="Text Placeholder 2">
              <a:extLst>
                <a:ext uri="{FF2B5EF4-FFF2-40B4-BE49-F238E27FC236}">
                  <a16:creationId xmlns:a16="http://schemas.microsoft.com/office/drawing/2014/main" xmlns="" id="{FE98BD2E-5CE2-4EFE-9264-048BDB072D5C}"/>
                </a:ext>
              </a:extLst>
            </p:cNvPr>
            <p:cNvSpPr txBox="1">
              <a:spLocks/>
            </p:cNvSpPr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Facebook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81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F686C238-D225-4864-ACCA-0E8FAD068ACB}"/>
              </a:ext>
            </a:extLst>
          </p:cNvPr>
          <p:cNvGrpSpPr/>
          <p:nvPr/>
        </p:nvGrpSpPr>
        <p:grpSpPr>
          <a:xfrm>
            <a:off x="4871821" y="1906058"/>
            <a:ext cx="4394574" cy="3349230"/>
            <a:chOff x="6096000" y="1777939"/>
            <a:chExt cx="4057650" cy="3092451"/>
          </a:xfrm>
          <a:solidFill>
            <a:schemeClr val="bg1">
              <a:lumMod val="85000"/>
            </a:schemeClr>
          </a:solidFill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xmlns="" id="{81DCCEFB-5AA8-4A74-B19B-B1F4B8B3D0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6000" y="1916052"/>
              <a:ext cx="3878263" cy="2941638"/>
            </a:xfrm>
            <a:custGeom>
              <a:avLst/>
              <a:gdLst>
                <a:gd name="T0" fmla="*/ 2014 w 2073"/>
                <a:gd name="T1" fmla="*/ 23 h 1572"/>
                <a:gd name="T2" fmla="*/ 1957 w 2073"/>
                <a:gd name="T3" fmla="*/ 30 h 1572"/>
                <a:gd name="T4" fmla="*/ 1892 w 2073"/>
                <a:gd name="T5" fmla="*/ 75 h 1572"/>
                <a:gd name="T6" fmla="*/ 1822 w 2073"/>
                <a:gd name="T7" fmla="*/ 153 h 1572"/>
                <a:gd name="T8" fmla="*/ 1798 w 2073"/>
                <a:gd name="T9" fmla="*/ 177 h 1572"/>
                <a:gd name="T10" fmla="*/ 1755 w 2073"/>
                <a:gd name="T11" fmla="*/ 243 h 1572"/>
                <a:gd name="T12" fmla="*/ 1746 w 2073"/>
                <a:gd name="T13" fmla="*/ 300 h 1572"/>
                <a:gd name="T14" fmla="*/ 1720 w 2073"/>
                <a:gd name="T15" fmla="*/ 391 h 1572"/>
                <a:gd name="T16" fmla="*/ 1698 w 2073"/>
                <a:gd name="T17" fmla="*/ 444 h 1572"/>
                <a:gd name="T18" fmla="*/ 1694 w 2073"/>
                <a:gd name="T19" fmla="*/ 523 h 1572"/>
                <a:gd name="T20" fmla="*/ 1695 w 2073"/>
                <a:gd name="T21" fmla="*/ 629 h 1572"/>
                <a:gd name="T22" fmla="*/ 1688 w 2073"/>
                <a:gd name="T23" fmla="*/ 662 h 1572"/>
                <a:gd name="T24" fmla="*/ 1685 w 2073"/>
                <a:gd name="T25" fmla="*/ 741 h 1572"/>
                <a:gd name="T26" fmla="*/ 1700 w 2073"/>
                <a:gd name="T27" fmla="*/ 796 h 1572"/>
                <a:gd name="T28" fmla="*/ 1690 w 2073"/>
                <a:gd name="T29" fmla="*/ 845 h 1572"/>
                <a:gd name="T30" fmla="*/ 1683 w 2073"/>
                <a:gd name="T31" fmla="*/ 788 h 1572"/>
                <a:gd name="T32" fmla="*/ 1644 w 2073"/>
                <a:gd name="T33" fmla="*/ 720 h 1572"/>
                <a:gd name="T34" fmla="*/ 1580 w 2073"/>
                <a:gd name="T35" fmla="*/ 636 h 1572"/>
                <a:gd name="T36" fmla="*/ 1562 w 2073"/>
                <a:gd name="T37" fmla="*/ 607 h 1572"/>
                <a:gd name="T38" fmla="*/ 1504 w 2073"/>
                <a:gd name="T39" fmla="*/ 553 h 1572"/>
                <a:gd name="T40" fmla="*/ 1449 w 2073"/>
                <a:gd name="T41" fmla="*/ 538 h 1572"/>
                <a:gd name="T42" fmla="*/ 1358 w 2073"/>
                <a:gd name="T43" fmla="*/ 516 h 1572"/>
                <a:gd name="T44" fmla="*/ 1302 w 2073"/>
                <a:gd name="T45" fmla="*/ 505 h 1572"/>
                <a:gd name="T46" fmla="*/ 1226 w 2073"/>
                <a:gd name="T47" fmla="*/ 525 h 1572"/>
                <a:gd name="T48" fmla="*/ 1173 w 2073"/>
                <a:gd name="T49" fmla="*/ 543 h 1572"/>
                <a:gd name="T50" fmla="*/ 1082 w 2073"/>
                <a:gd name="T51" fmla="*/ 596 h 1572"/>
                <a:gd name="T52" fmla="*/ 1052 w 2073"/>
                <a:gd name="T53" fmla="*/ 611 h 1572"/>
                <a:gd name="T54" fmla="*/ 993 w 2073"/>
                <a:gd name="T55" fmla="*/ 663 h 1572"/>
                <a:gd name="T56" fmla="*/ 973 w 2073"/>
                <a:gd name="T57" fmla="*/ 717 h 1572"/>
                <a:gd name="T58" fmla="*/ 941 w 2073"/>
                <a:gd name="T59" fmla="*/ 805 h 1572"/>
                <a:gd name="T60" fmla="*/ 921 w 2073"/>
                <a:gd name="T61" fmla="*/ 859 h 1572"/>
                <a:gd name="T62" fmla="*/ 927 w 2073"/>
                <a:gd name="T63" fmla="*/ 937 h 1572"/>
                <a:gd name="T64" fmla="*/ 950 w 2073"/>
                <a:gd name="T65" fmla="*/ 1040 h 1572"/>
                <a:gd name="T66" fmla="*/ 952 w 2073"/>
                <a:gd name="T67" fmla="*/ 1075 h 1572"/>
                <a:gd name="T68" fmla="*/ 971 w 2073"/>
                <a:gd name="T69" fmla="*/ 1151 h 1572"/>
                <a:gd name="T70" fmla="*/ 1004 w 2073"/>
                <a:gd name="T71" fmla="*/ 1198 h 1572"/>
                <a:gd name="T72" fmla="*/ 978 w 2073"/>
                <a:gd name="T73" fmla="*/ 1156 h 1572"/>
                <a:gd name="T74" fmla="*/ 954 w 2073"/>
                <a:gd name="T75" fmla="*/ 1104 h 1572"/>
                <a:gd name="T76" fmla="*/ 892 w 2073"/>
                <a:gd name="T77" fmla="*/ 1056 h 1572"/>
                <a:gd name="T78" fmla="*/ 796 w 2073"/>
                <a:gd name="T79" fmla="*/ 1012 h 1572"/>
                <a:gd name="T80" fmla="*/ 766 w 2073"/>
                <a:gd name="T81" fmla="*/ 995 h 1572"/>
                <a:gd name="T82" fmla="*/ 691 w 2073"/>
                <a:gd name="T83" fmla="*/ 974 h 1572"/>
                <a:gd name="T84" fmla="*/ 635 w 2073"/>
                <a:gd name="T85" fmla="*/ 985 h 1572"/>
                <a:gd name="T86" fmla="*/ 543 w 2073"/>
                <a:gd name="T87" fmla="*/ 1007 h 1572"/>
                <a:gd name="T88" fmla="*/ 487 w 2073"/>
                <a:gd name="T89" fmla="*/ 1017 h 1572"/>
                <a:gd name="T90" fmla="*/ 422 w 2073"/>
                <a:gd name="T91" fmla="*/ 1062 h 1572"/>
                <a:gd name="T92" fmla="*/ 352 w 2073"/>
                <a:gd name="T93" fmla="*/ 1140 h 1572"/>
                <a:gd name="T94" fmla="*/ 328 w 2073"/>
                <a:gd name="T95" fmla="*/ 1164 h 1572"/>
                <a:gd name="T96" fmla="*/ 289 w 2073"/>
                <a:gd name="T97" fmla="*/ 1232 h 1572"/>
                <a:gd name="T98" fmla="*/ 284 w 2073"/>
                <a:gd name="T99" fmla="*/ 1289 h 1572"/>
                <a:gd name="T100" fmla="*/ 273 w 2073"/>
                <a:gd name="T101" fmla="*/ 1383 h 1572"/>
                <a:gd name="T102" fmla="*/ 261 w 2073"/>
                <a:gd name="T103" fmla="*/ 1439 h 1572"/>
                <a:gd name="T104" fmla="*/ 276 w 2073"/>
                <a:gd name="T105" fmla="*/ 1517 h 1572"/>
                <a:gd name="T106" fmla="*/ 271 w 2073"/>
                <a:gd name="T107" fmla="*/ 1533 h 1572"/>
                <a:gd name="T108" fmla="*/ 267 w 2073"/>
                <a:gd name="T109" fmla="*/ 1498 h 1572"/>
                <a:gd name="T110" fmla="*/ 241 w 2073"/>
                <a:gd name="T111" fmla="*/ 1424 h 1572"/>
                <a:gd name="T112" fmla="*/ 201 w 2073"/>
                <a:gd name="T113" fmla="*/ 1384 h 1572"/>
                <a:gd name="T114" fmla="*/ 129 w 2073"/>
                <a:gd name="T115" fmla="*/ 1326 h 1572"/>
                <a:gd name="T116" fmla="*/ 83 w 2073"/>
                <a:gd name="T117" fmla="*/ 1308 h 1572"/>
                <a:gd name="T118" fmla="*/ 9 w 2073"/>
                <a:gd name="T119" fmla="*/ 1323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3" h="1572">
                  <a:moveTo>
                    <a:pt x="2052" y="15"/>
                  </a:moveTo>
                  <a:cubicBezTo>
                    <a:pt x="2057" y="14"/>
                    <a:pt x="2063" y="13"/>
                    <a:pt x="2068" y="13"/>
                  </a:cubicBezTo>
                  <a:cubicBezTo>
                    <a:pt x="2071" y="12"/>
                    <a:pt x="2073" y="9"/>
                    <a:pt x="2073" y="6"/>
                  </a:cubicBezTo>
                  <a:cubicBezTo>
                    <a:pt x="2073" y="3"/>
                    <a:pt x="2070" y="0"/>
                    <a:pt x="2066" y="1"/>
                  </a:cubicBezTo>
                  <a:cubicBezTo>
                    <a:pt x="2061" y="2"/>
                    <a:pt x="2056" y="2"/>
                    <a:pt x="2050" y="3"/>
                  </a:cubicBezTo>
                  <a:cubicBezTo>
                    <a:pt x="2047" y="4"/>
                    <a:pt x="2045" y="7"/>
                    <a:pt x="2045" y="10"/>
                  </a:cubicBezTo>
                  <a:cubicBezTo>
                    <a:pt x="2046" y="13"/>
                    <a:pt x="2049" y="16"/>
                    <a:pt x="2052" y="15"/>
                  </a:cubicBezTo>
                  <a:close/>
                  <a:moveTo>
                    <a:pt x="1999" y="28"/>
                  </a:moveTo>
                  <a:cubicBezTo>
                    <a:pt x="2004" y="26"/>
                    <a:pt x="2009" y="25"/>
                    <a:pt x="2014" y="23"/>
                  </a:cubicBezTo>
                  <a:cubicBezTo>
                    <a:pt x="2017" y="22"/>
                    <a:pt x="2019" y="19"/>
                    <a:pt x="2018" y="16"/>
                  </a:cubicBezTo>
                  <a:cubicBezTo>
                    <a:pt x="2017" y="13"/>
                    <a:pt x="2014" y="11"/>
                    <a:pt x="2011" y="12"/>
                  </a:cubicBezTo>
                  <a:cubicBezTo>
                    <a:pt x="2005" y="13"/>
                    <a:pt x="2000" y="15"/>
                    <a:pt x="1995" y="16"/>
                  </a:cubicBezTo>
                  <a:cubicBezTo>
                    <a:pt x="1992" y="17"/>
                    <a:pt x="1990" y="21"/>
                    <a:pt x="1991" y="24"/>
                  </a:cubicBezTo>
                  <a:cubicBezTo>
                    <a:pt x="1992" y="27"/>
                    <a:pt x="1996" y="29"/>
                    <a:pt x="1999" y="28"/>
                  </a:cubicBezTo>
                  <a:close/>
                  <a:moveTo>
                    <a:pt x="1948" y="48"/>
                  </a:moveTo>
                  <a:cubicBezTo>
                    <a:pt x="1952" y="46"/>
                    <a:pt x="1957" y="43"/>
                    <a:pt x="1962" y="41"/>
                  </a:cubicBezTo>
                  <a:cubicBezTo>
                    <a:pt x="1965" y="40"/>
                    <a:pt x="1966" y="36"/>
                    <a:pt x="1965" y="33"/>
                  </a:cubicBezTo>
                  <a:cubicBezTo>
                    <a:pt x="1964" y="30"/>
                    <a:pt x="1960" y="29"/>
                    <a:pt x="1957" y="30"/>
                  </a:cubicBezTo>
                  <a:cubicBezTo>
                    <a:pt x="1952" y="33"/>
                    <a:pt x="1947" y="35"/>
                    <a:pt x="1942" y="37"/>
                  </a:cubicBezTo>
                  <a:cubicBezTo>
                    <a:pt x="1939" y="39"/>
                    <a:pt x="1938" y="42"/>
                    <a:pt x="1940" y="45"/>
                  </a:cubicBezTo>
                  <a:cubicBezTo>
                    <a:pt x="1941" y="48"/>
                    <a:pt x="1945" y="49"/>
                    <a:pt x="1948" y="48"/>
                  </a:cubicBezTo>
                  <a:close/>
                  <a:moveTo>
                    <a:pt x="1901" y="76"/>
                  </a:moveTo>
                  <a:cubicBezTo>
                    <a:pt x="1905" y="73"/>
                    <a:pt x="1909" y="70"/>
                    <a:pt x="1914" y="67"/>
                  </a:cubicBezTo>
                  <a:cubicBezTo>
                    <a:pt x="1916" y="66"/>
                    <a:pt x="1917" y="62"/>
                    <a:pt x="1915" y="59"/>
                  </a:cubicBezTo>
                  <a:cubicBezTo>
                    <a:pt x="1914" y="56"/>
                    <a:pt x="1910" y="55"/>
                    <a:pt x="1907" y="57"/>
                  </a:cubicBezTo>
                  <a:cubicBezTo>
                    <a:pt x="1903" y="60"/>
                    <a:pt x="1898" y="63"/>
                    <a:pt x="1894" y="66"/>
                  </a:cubicBezTo>
                  <a:cubicBezTo>
                    <a:pt x="1891" y="68"/>
                    <a:pt x="1890" y="72"/>
                    <a:pt x="1892" y="75"/>
                  </a:cubicBezTo>
                  <a:cubicBezTo>
                    <a:pt x="1894" y="77"/>
                    <a:pt x="1898" y="78"/>
                    <a:pt x="1901" y="76"/>
                  </a:cubicBezTo>
                  <a:close/>
                  <a:moveTo>
                    <a:pt x="1859" y="111"/>
                  </a:moveTo>
                  <a:cubicBezTo>
                    <a:pt x="1862" y="108"/>
                    <a:pt x="1866" y="104"/>
                    <a:pt x="1870" y="101"/>
                  </a:cubicBezTo>
                  <a:cubicBezTo>
                    <a:pt x="1873" y="98"/>
                    <a:pt x="1873" y="95"/>
                    <a:pt x="1870" y="92"/>
                  </a:cubicBezTo>
                  <a:cubicBezTo>
                    <a:pt x="1868" y="90"/>
                    <a:pt x="1864" y="90"/>
                    <a:pt x="1862" y="92"/>
                  </a:cubicBezTo>
                  <a:cubicBezTo>
                    <a:pt x="1858" y="95"/>
                    <a:pt x="1854" y="99"/>
                    <a:pt x="1850" y="103"/>
                  </a:cubicBezTo>
                  <a:cubicBezTo>
                    <a:pt x="1848" y="105"/>
                    <a:pt x="1848" y="109"/>
                    <a:pt x="1850" y="111"/>
                  </a:cubicBezTo>
                  <a:cubicBezTo>
                    <a:pt x="1852" y="114"/>
                    <a:pt x="1856" y="114"/>
                    <a:pt x="1859" y="111"/>
                  </a:cubicBezTo>
                  <a:close/>
                  <a:moveTo>
                    <a:pt x="1822" y="153"/>
                  </a:moveTo>
                  <a:cubicBezTo>
                    <a:pt x="1825" y="149"/>
                    <a:pt x="1829" y="144"/>
                    <a:pt x="1832" y="140"/>
                  </a:cubicBezTo>
                  <a:cubicBezTo>
                    <a:pt x="1834" y="138"/>
                    <a:pt x="1834" y="134"/>
                    <a:pt x="1831" y="132"/>
                  </a:cubicBezTo>
                  <a:cubicBezTo>
                    <a:pt x="1829" y="130"/>
                    <a:pt x="1825" y="130"/>
                    <a:pt x="1823" y="133"/>
                  </a:cubicBezTo>
                  <a:cubicBezTo>
                    <a:pt x="1819" y="137"/>
                    <a:pt x="1816" y="141"/>
                    <a:pt x="1813" y="145"/>
                  </a:cubicBezTo>
                  <a:cubicBezTo>
                    <a:pt x="1811" y="148"/>
                    <a:pt x="1811" y="152"/>
                    <a:pt x="1814" y="154"/>
                  </a:cubicBezTo>
                  <a:cubicBezTo>
                    <a:pt x="1816" y="156"/>
                    <a:pt x="1820" y="155"/>
                    <a:pt x="1822" y="153"/>
                  </a:cubicBezTo>
                  <a:close/>
                  <a:moveTo>
                    <a:pt x="1792" y="199"/>
                  </a:moveTo>
                  <a:cubicBezTo>
                    <a:pt x="1794" y="194"/>
                    <a:pt x="1797" y="190"/>
                    <a:pt x="1800" y="185"/>
                  </a:cubicBezTo>
                  <a:cubicBezTo>
                    <a:pt x="1802" y="182"/>
                    <a:pt x="1801" y="179"/>
                    <a:pt x="1798" y="177"/>
                  </a:cubicBezTo>
                  <a:cubicBezTo>
                    <a:pt x="1795" y="175"/>
                    <a:pt x="1791" y="176"/>
                    <a:pt x="1790" y="179"/>
                  </a:cubicBezTo>
                  <a:cubicBezTo>
                    <a:pt x="1787" y="183"/>
                    <a:pt x="1784" y="188"/>
                    <a:pt x="1781" y="193"/>
                  </a:cubicBezTo>
                  <a:cubicBezTo>
                    <a:pt x="1780" y="196"/>
                    <a:pt x="1781" y="199"/>
                    <a:pt x="1783" y="201"/>
                  </a:cubicBezTo>
                  <a:cubicBezTo>
                    <a:pt x="1786" y="203"/>
                    <a:pt x="1790" y="202"/>
                    <a:pt x="1792" y="199"/>
                  </a:cubicBezTo>
                  <a:close/>
                  <a:moveTo>
                    <a:pt x="1766" y="248"/>
                  </a:moveTo>
                  <a:cubicBezTo>
                    <a:pt x="1768" y="243"/>
                    <a:pt x="1771" y="238"/>
                    <a:pt x="1773" y="234"/>
                  </a:cubicBezTo>
                  <a:cubicBezTo>
                    <a:pt x="1774" y="231"/>
                    <a:pt x="1773" y="227"/>
                    <a:pt x="1770" y="226"/>
                  </a:cubicBezTo>
                  <a:cubicBezTo>
                    <a:pt x="1767" y="224"/>
                    <a:pt x="1764" y="225"/>
                    <a:pt x="1762" y="228"/>
                  </a:cubicBezTo>
                  <a:cubicBezTo>
                    <a:pt x="1760" y="233"/>
                    <a:pt x="1758" y="238"/>
                    <a:pt x="1755" y="243"/>
                  </a:cubicBezTo>
                  <a:cubicBezTo>
                    <a:pt x="1754" y="246"/>
                    <a:pt x="1755" y="250"/>
                    <a:pt x="1758" y="251"/>
                  </a:cubicBezTo>
                  <a:cubicBezTo>
                    <a:pt x="1761" y="252"/>
                    <a:pt x="1765" y="251"/>
                    <a:pt x="1766" y="248"/>
                  </a:cubicBezTo>
                  <a:close/>
                  <a:moveTo>
                    <a:pt x="1746" y="300"/>
                  </a:moveTo>
                  <a:cubicBezTo>
                    <a:pt x="1748" y="295"/>
                    <a:pt x="1749" y="290"/>
                    <a:pt x="1751" y="285"/>
                  </a:cubicBezTo>
                  <a:cubicBezTo>
                    <a:pt x="1752" y="281"/>
                    <a:pt x="1751" y="278"/>
                    <a:pt x="1748" y="277"/>
                  </a:cubicBezTo>
                  <a:cubicBezTo>
                    <a:pt x="1745" y="276"/>
                    <a:pt x="1741" y="277"/>
                    <a:pt x="1740" y="280"/>
                  </a:cubicBezTo>
                  <a:cubicBezTo>
                    <a:pt x="1738" y="285"/>
                    <a:pt x="1736" y="290"/>
                    <a:pt x="1735" y="296"/>
                  </a:cubicBezTo>
                  <a:cubicBezTo>
                    <a:pt x="1733" y="299"/>
                    <a:pt x="1735" y="302"/>
                    <a:pt x="1738" y="303"/>
                  </a:cubicBezTo>
                  <a:cubicBezTo>
                    <a:pt x="1741" y="304"/>
                    <a:pt x="1745" y="303"/>
                    <a:pt x="1746" y="300"/>
                  </a:cubicBezTo>
                  <a:close/>
                  <a:moveTo>
                    <a:pt x="1730" y="353"/>
                  </a:moveTo>
                  <a:cubicBezTo>
                    <a:pt x="1731" y="348"/>
                    <a:pt x="1732" y="342"/>
                    <a:pt x="1734" y="337"/>
                  </a:cubicBezTo>
                  <a:cubicBezTo>
                    <a:pt x="1735" y="334"/>
                    <a:pt x="1733" y="331"/>
                    <a:pt x="1730" y="330"/>
                  </a:cubicBezTo>
                  <a:cubicBezTo>
                    <a:pt x="1727" y="329"/>
                    <a:pt x="1723" y="331"/>
                    <a:pt x="1722" y="334"/>
                  </a:cubicBezTo>
                  <a:cubicBezTo>
                    <a:pt x="1721" y="339"/>
                    <a:pt x="1719" y="344"/>
                    <a:pt x="1718" y="350"/>
                  </a:cubicBezTo>
                  <a:cubicBezTo>
                    <a:pt x="1717" y="353"/>
                    <a:pt x="1719" y="356"/>
                    <a:pt x="1722" y="357"/>
                  </a:cubicBezTo>
                  <a:cubicBezTo>
                    <a:pt x="1725" y="358"/>
                    <a:pt x="1729" y="356"/>
                    <a:pt x="1730" y="353"/>
                  </a:cubicBezTo>
                  <a:close/>
                  <a:moveTo>
                    <a:pt x="1717" y="407"/>
                  </a:moveTo>
                  <a:cubicBezTo>
                    <a:pt x="1718" y="402"/>
                    <a:pt x="1719" y="397"/>
                    <a:pt x="1720" y="391"/>
                  </a:cubicBezTo>
                  <a:cubicBezTo>
                    <a:pt x="1721" y="388"/>
                    <a:pt x="1719" y="385"/>
                    <a:pt x="1716" y="384"/>
                  </a:cubicBezTo>
                  <a:cubicBezTo>
                    <a:pt x="1712" y="384"/>
                    <a:pt x="1709" y="386"/>
                    <a:pt x="1708" y="389"/>
                  </a:cubicBezTo>
                  <a:cubicBezTo>
                    <a:pt x="1707" y="394"/>
                    <a:pt x="1706" y="399"/>
                    <a:pt x="1705" y="405"/>
                  </a:cubicBezTo>
                  <a:cubicBezTo>
                    <a:pt x="1704" y="408"/>
                    <a:pt x="1707" y="411"/>
                    <a:pt x="1710" y="412"/>
                  </a:cubicBezTo>
                  <a:cubicBezTo>
                    <a:pt x="1713" y="412"/>
                    <a:pt x="1716" y="410"/>
                    <a:pt x="1717" y="407"/>
                  </a:cubicBezTo>
                  <a:close/>
                  <a:moveTo>
                    <a:pt x="1707" y="462"/>
                  </a:moveTo>
                  <a:cubicBezTo>
                    <a:pt x="1708" y="457"/>
                    <a:pt x="1709" y="451"/>
                    <a:pt x="1710" y="446"/>
                  </a:cubicBezTo>
                  <a:cubicBezTo>
                    <a:pt x="1710" y="443"/>
                    <a:pt x="1708" y="440"/>
                    <a:pt x="1705" y="439"/>
                  </a:cubicBezTo>
                  <a:cubicBezTo>
                    <a:pt x="1702" y="439"/>
                    <a:pt x="1699" y="441"/>
                    <a:pt x="1698" y="444"/>
                  </a:cubicBezTo>
                  <a:cubicBezTo>
                    <a:pt x="1697" y="449"/>
                    <a:pt x="1696" y="455"/>
                    <a:pt x="1696" y="460"/>
                  </a:cubicBezTo>
                  <a:cubicBezTo>
                    <a:pt x="1695" y="463"/>
                    <a:pt x="1697" y="466"/>
                    <a:pt x="1701" y="467"/>
                  </a:cubicBezTo>
                  <a:cubicBezTo>
                    <a:pt x="1704" y="467"/>
                    <a:pt x="1707" y="465"/>
                    <a:pt x="1707" y="462"/>
                  </a:cubicBezTo>
                  <a:close/>
                  <a:moveTo>
                    <a:pt x="1701" y="517"/>
                  </a:moveTo>
                  <a:cubicBezTo>
                    <a:pt x="1701" y="512"/>
                    <a:pt x="1702" y="507"/>
                    <a:pt x="1702" y="501"/>
                  </a:cubicBezTo>
                  <a:cubicBezTo>
                    <a:pt x="1703" y="498"/>
                    <a:pt x="1700" y="495"/>
                    <a:pt x="1697" y="495"/>
                  </a:cubicBezTo>
                  <a:cubicBezTo>
                    <a:pt x="1694" y="494"/>
                    <a:pt x="1691" y="497"/>
                    <a:pt x="1691" y="500"/>
                  </a:cubicBezTo>
                  <a:cubicBezTo>
                    <a:pt x="1690" y="505"/>
                    <a:pt x="1689" y="511"/>
                    <a:pt x="1689" y="516"/>
                  </a:cubicBezTo>
                  <a:cubicBezTo>
                    <a:pt x="1689" y="519"/>
                    <a:pt x="1691" y="522"/>
                    <a:pt x="1694" y="523"/>
                  </a:cubicBezTo>
                  <a:cubicBezTo>
                    <a:pt x="1698" y="523"/>
                    <a:pt x="1700" y="520"/>
                    <a:pt x="1701" y="517"/>
                  </a:cubicBezTo>
                  <a:close/>
                  <a:moveTo>
                    <a:pt x="1697" y="573"/>
                  </a:moveTo>
                  <a:cubicBezTo>
                    <a:pt x="1697" y="567"/>
                    <a:pt x="1697" y="562"/>
                    <a:pt x="1698" y="557"/>
                  </a:cubicBezTo>
                  <a:cubicBezTo>
                    <a:pt x="1698" y="554"/>
                    <a:pt x="1695" y="551"/>
                    <a:pt x="1692" y="550"/>
                  </a:cubicBezTo>
                  <a:cubicBezTo>
                    <a:pt x="1689" y="550"/>
                    <a:pt x="1686" y="553"/>
                    <a:pt x="1686" y="556"/>
                  </a:cubicBezTo>
                  <a:cubicBezTo>
                    <a:pt x="1685" y="561"/>
                    <a:pt x="1685" y="567"/>
                    <a:pt x="1685" y="572"/>
                  </a:cubicBezTo>
                  <a:cubicBezTo>
                    <a:pt x="1684" y="575"/>
                    <a:pt x="1687" y="578"/>
                    <a:pt x="1690" y="578"/>
                  </a:cubicBezTo>
                  <a:cubicBezTo>
                    <a:pt x="1694" y="579"/>
                    <a:pt x="1696" y="576"/>
                    <a:pt x="1697" y="573"/>
                  </a:cubicBezTo>
                  <a:close/>
                  <a:moveTo>
                    <a:pt x="1695" y="629"/>
                  </a:moveTo>
                  <a:cubicBezTo>
                    <a:pt x="1695" y="623"/>
                    <a:pt x="1695" y="618"/>
                    <a:pt x="1695" y="613"/>
                  </a:cubicBezTo>
                  <a:cubicBezTo>
                    <a:pt x="1695" y="609"/>
                    <a:pt x="1692" y="607"/>
                    <a:pt x="1689" y="606"/>
                  </a:cubicBezTo>
                  <a:cubicBezTo>
                    <a:pt x="1686" y="606"/>
                    <a:pt x="1683" y="609"/>
                    <a:pt x="1683" y="612"/>
                  </a:cubicBezTo>
                  <a:cubicBezTo>
                    <a:pt x="1683" y="618"/>
                    <a:pt x="1683" y="623"/>
                    <a:pt x="1683" y="628"/>
                  </a:cubicBezTo>
                  <a:cubicBezTo>
                    <a:pt x="1683" y="632"/>
                    <a:pt x="1685" y="634"/>
                    <a:pt x="1688" y="634"/>
                  </a:cubicBezTo>
                  <a:cubicBezTo>
                    <a:pt x="1692" y="635"/>
                    <a:pt x="1695" y="632"/>
                    <a:pt x="1695" y="629"/>
                  </a:cubicBezTo>
                  <a:close/>
                  <a:moveTo>
                    <a:pt x="1695" y="684"/>
                  </a:moveTo>
                  <a:cubicBezTo>
                    <a:pt x="1695" y="679"/>
                    <a:pt x="1694" y="674"/>
                    <a:pt x="1694" y="668"/>
                  </a:cubicBezTo>
                  <a:cubicBezTo>
                    <a:pt x="1694" y="665"/>
                    <a:pt x="1692" y="662"/>
                    <a:pt x="1688" y="662"/>
                  </a:cubicBezTo>
                  <a:cubicBezTo>
                    <a:pt x="1685" y="663"/>
                    <a:pt x="1682" y="665"/>
                    <a:pt x="1682" y="669"/>
                  </a:cubicBezTo>
                  <a:cubicBezTo>
                    <a:pt x="1682" y="674"/>
                    <a:pt x="1683" y="679"/>
                    <a:pt x="1683" y="685"/>
                  </a:cubicBezTo>
                  <a:cubicBezTo>
                    <a:pt x="1683" y="688"/>
                    <a:pt x="1685" y="691"/>
                    <a:pt x="1689" y="690"/>
                  </a:cubicBezTo>
                  <a:cubicBezTo>
                    <a:pt x="1692" y="690"/>
                    <a:pt x="1695" y="688"/>
                    <a:pt x="1695" y="684"/>
                  </a:cubicBezTo>
                  <a:close/>
                  <a:moveTo>
                    <a:pt x="1697" y="740"/>
                  </a:moveTo>
                  <a:cubicBezTo>
                    <a:pt x="1696" y="735"/>
                    <a:pt x="1696" y="730"/>
                    <a:pt x="1696" y="724"/>
                  </a:cubicBezTo>
                  <a:cubicBezTo>
                    <a:pt x="1696" y="721"/>
                    <a:pt x="1693" y="718"/>
                    <a:pt x="1690" y="718"/>
                  </a:cubicBezTo>
                  <a:cubicBezTo>
                    <a:pt x="1686" y="719"/>
                    <a:pt x="1684" y="721"/>
                    <a:pt x="1684" y="725"/>
                  </a:cubicBezTo>
                  <a:cubicBezTo>
                    <a:pt x="1684" y="730"/>
                    <a:pt x="1684" y="736"/>
                    <a:pt x="1685" y="741"/>
                  </a:cubicBezTo>
                  <a:cubicBezTo>
                    <a:pt x="1685" y="744"/>
                    <a:pt x="1688" y="747"/>
                    <a:pt x="1691" y="746"/>
                  </a:cubicBezTo>
                  <a:cubicBezTo>
                    <a:pt x="1694" y="746"/>
                    <a:pt x="1697" y="743"/>
                    <a:pt x="1697" y="740"/>
                  </a:cubicBezTo>
                  <a:close/>
                  <a:moveTo>
                    <a:pt x="1700" y="796"/>
                  </a:moveTo>
                  <a:cubicBezTo>
                    <a:pt x="1700" y="791"/>
                    <a:pt x="1700" y="785"/>
                    <a:pt x="1699" y="780"/>
                  </a:cubicBezTo>
                  <a:cubicBezTo>
                    <a:pt x="1699" y="777"/>
                    <a:pt x="1696" y="774"/>
                    <a:pt x="1693" y="774"/>
                  </a:cubicBezTo>
                  <a:cubicBezTo>
                    <a:pt x="1689" y="775"/>
                    <a:pt x="1687" y="778"/>
                    <a:pt x="1687" y="781"/>
                  </a:cubicBezTo>
                  <a:cubicBezTo>
                    <a:pt x="1688" y="786"/>
                    <a:pt x="1688" y="792"/>
                    <a:pt x="1688" y="797"/>
                  </a:cubicBezTo>
                  <a:cubicBezTo>
                    <a:pt x="1689" y="800"/>
                    <a:pt x="1692" y="803"/>
                    <a:pt x="1695" y="802"/>
                  </a:cubicBezTo>
                  <a:cubicBezTo>
                    <a:pt x="1698" y="802"/>
                    <a:pt x="1701" y="799"/>
                    <a:pt x="1700" y="796"/>
                  </a:cubicBezTo>
                  <a:close/>
                  <a:moveTo>
                    <a:pt x="1706" y="851"/>
                  </a:moveTo>
                  <a:cubicBezTo>
                    <a:pt x="1706" y="847"/>
                    <a:pt x="1705" y="842"/>
                    <a:pt x="1704" y="836"/>
                  </a:cubicBezTo>
                  <a:cubicBezTo>
                    <a:pt x="1704" y="832"/>
                    <a:pt x="1701" y="830"/>
                    <a:pt x="1698" y="830"/>
                  </a:cubicBezTo>
                  <a:cubicBezTo>
                    <a:pt x="1694" y="831"/>
                    <a:pt x="1692" y="834"/>
                    <a:pt x="1692" y="837"/>
                  </a:cubicBezTo>
                  <a:cubicBezTo>
                    <a:pt x="1693" y="843"/>
                    <a:pt x="1694" y="848"/>
                    <a:pt x="1694" y="853"/>
                  </a:cubicBezTo>
                  <a:cubicBezTo>
                    <a:pt x="1695" y="856"/>
                    <a:pt x="1698" y="858"/>
                    <a:pt x="1701" y="858"/>
                  </a:cubicBezTo>
                  <a:cubicBezTo>
                    <a:pt x="1704" y="858"/>
                    <a:pt x="1707" y="855"/>
                    <a:pt x="1706" y="851"/>
                  </a:cubicBezTo>
                  <a:close/>
                  <a:moveTo>
                    <a:pt x="1685" y="830"/>
                  </a:moveTo>
                  <a:cubicBezTo>
                    <a:pt x="1687" y="836"/>
                    <a:pt x="1689" y="841"/>
                    <a:pt x="1690" y="845"/>
                  </a:cubicBezTo>
                  <a:cubicBezTo>
                    <a:pt x="1691" y="848"/>
                    <a:pt x="1694" y="850"/>
                    <a:pt x="1697" y="849"/>
                  </a:cubicBezTo>
                  <a:cubicBezTo>
                    <a:pt x="1701" y="848"/>
                    <a:pt x="1702" y="845"/>
                    <a:pt x="1701" y="842"/>
                  </a:cubicBezTo>
                  <a:cubicBezTo>
                    <a:pt x="1700" y="837"/>
                    <a:pt x="1698" y="832"/>
                    <a:pt x="1697" y="826"/>
                  </a:cubicBezTo>
                  <a:cubicBezTo>
                    <a:pt x="1696" y="823"/>
                    <a:pt x="1692" y="821"/>
                    <a:pt x="1689" y="823"/>
                  </a:cubicBezTo>
                  <a:cubicBezTo>
                    <a:pt x="1686" y="824"/>
                    <a:pt x="1684" y="827"/>
                    <a:pt x="1685" y="830"/>
                  </a:cubicBezTo>
                  <a:close/>
                  <a:moveTo>
                    <a:pt x="1665" y="778"/>
                  </a:moveTo>
                  <a:cubicBezTo>
                    <a:pt x="1668" y="783"/>
                    <a:pt x="1670" y="788"/>
                    <a:pt x="1672" y="793"/>
                  </a:cubicBezTo>
                  <a:cubicBezTo>
                    <a:pt x="1673" y="796"/>
                    <a:pt x="1676" y="797"/>
                    <a:pt x="1679" y="796"/>
                  </a:cubicBezTo>
                  <a:cubicBezTo>
                    <a:pt x="1682" y="795"/>
                    <a:pt x="1684" y="791"/>
                    <a:pt x="1683" y="788"/>
                  </a:cubicBezTo>
                  <a:cubicBezTo>
                    <a:pt x="1681" y="783"/>
                    <a:pt x="1679" y="778"/>
                    <a:pt x="1677" y="773"/>
                  </a:cubicBezTo>
                  <a:cubicBezTo>
                    <a:pt x="1675" y="770"/>
                    <a:pt x="1672" y="769"/>
                    <a:pt x="1669" y="770"/>
                  </a:cubicBezTo>
                  <a:cubicBezTo>
                    <a:pt x="1666" y="771"/>
                    <a:pt x="1664" y="775"/>
                    <a:pt x="1665" y="778"/>
                  </a:cubicBezTo>
                  <a:close/>
                  <a:moveTo>
                    <a:pt x="1642" y="728"/>
                  </a:moveTo>
                  <a:cubicBezTo>
                    <a:pt x="1644" y="733"/>
                    <a:pt x="1646" y="737"/>
                    <a:pt x="1649" y="742"/>
                  </a:cubicBezTo>
                  <a:cubicBezTo>
                    <a:pt x="1650" y="745"/>
                    <a:pt x="1654" y="746"/>
                    <a:pt x="1657" y="745"/>
                  </a:cubicBezTo>
                  <a:cubicBezTo>
                    <a:pt x="1660" y="743"/>
                    <a:pt x="1661" y="740"/>
                    <a:pt x="1660" y="737"/>
                  </a:cubicBezTo>
                  <a:cubicBezTo>
                    <a:pt x="1657" y="732"/>
                    <a:pt x="1655" y="727"/>
                    <a:pt x="1652" y="722"/>
                  </a:cubicBezTo>
                  <a:cubicBezTo>
                    <a:pt x="1651" y="719"/>
                    <a:pt x="1647" y="718"/>
                    <a:pt x="1644" y="720"/>
                  </a:cubicBezTo>
                  <a:cubicBezTo>
                    <a:pt x="1641" y="721"/>
                    <a:pt x="1640" y="725"/>
                    <a:pt x="1642" y="728"/>
                  </a:cubicBezTo>
                  <a:close/>
                  <a:moveTo>
                    <a:pt x="1613" y="680"/>
                  </a:moveTo>
                  <a:cubicBezTo>
                    <a:pt x="1616" y="685"/>
                    <a:pt x="1619" y="689"/>
                    <a:pt x="1622" y="694"/>
                  </a:cubicBezTo>
                  <a:cubicBezTo>
                    <a:pt x="1624" y="696"/>
                    <a:pt x="1627" y="697"/>
                    <a:pt x="1630" y="695"/>
                  </a:cubicBezTo>
                  <a:cubicBezTo>
                    <a:pt x="1633" y="694"/>
                    <a:pt x="1634" y="690"/>
                    <a:pt x="1632" y="687"/>
                  </a:cubicBezTo>
                  <a:cubicBezTo>
                    <a:pt x="1629" y="683"/>
                    <a:pt x="1626" y="678"/>
                    <a:pt x="1623" y="674"/>
                  </a:cubicBezTo>
                  <a:cubicBezTo>
                    <a:pt x="1621" y="671"/>
                    <a:pt x="1618" y="670"/>
                    <a:pt x="1615" y="672"/>
                  </a:cubicBezTo>
                  <a:cubicBezTo>
                    <a:pt x="1612" y="674"/>
                    <a:pt x="1611" y="677"/>
                    <a:pt x="1613" y="680"/>
                  </a:cubicBezTo>
                  <a:close/>
                  <a:moveTo>
                    <a:pt x="1580" y="636"/>
                  </a:moveTo>
                  <a:cubicBezTo>
                    <a:pt x="1583" y="640"/>
                    <a:pt x="1587" y="644"/>
                    <a:pt x="1590" y="648"/>
                  </a:cubicBezTo>
                  <a:cubicBezTo>
                    <a:pt x="1592" y="651"/>
                    <a:pt x="1596" y="651"/>
                    <a:pt x="1598" y="649"/>
                  </a:cubicBezTo>
                  <a:cubicBezTo>
                    <a:pt x="1601" y="647"/>
                    <a:pt x="1601" y="643"/>
                    <a:pt x="1599" y="641"/>
                  </a:cubicBezTo>
                  <a:cubicBezTo>
                    <a:pt x="1596" y="637"/>
                    <a:pt x="1593" y="632"/>
                    <a:pt x="1589" y="628"/>
                  </a:cubicBezTo>
                  <a:cubicBezTo>
                    <a:pt x="1587" y="626"/>
                    <a:pt x="1583" y="625"/>
                    <a:pt x="1581" y="628"/>
                  </a:cubicBezTo>
                  <a:cubicBezTo>
                    <a:pt x="1578" y="630"/>
                    <a:pt x="1578" y="633"/>
                    <a:pt x="1580" y="636"/>
                  </a:cubicBezTo>
                  <a:close/>
                  <a:moveTo>
                    <a:pt x="1542" y="596"/>
                  </a:moveTo>
                  <a:cubicBezTo>
                    <a:pt x="1546" y="600"/>
                    <a:pt x="1549" y="603"/>
                    <a:pt x="1553" y="607"/>
                  </a:cubicBezTo>
                  <a:cubicBezTo>
                    <a:pt x="1556" y="609"/>
                    <a:pt x="1559" y="609"/>
                    <a:pt x="1562" y="607"/>
                  </a:cubicBezTo>
                  <a:cubicBezTo>
                    <a:pt x="1564" y="605"/>
                    <a:pt x="1564" y="601"/>
                    <a:pt x="1562" y="599"/>
                  </a:cubicBezTo>
                  <a:cubicBezTo>
                    <a:pt x="1558" y="595"/>
                    <a:pt x="1554" y="591"/>
                    <a:pt x="1550" y="587"/>
                  </a:cubicBezTo>
                  <a:cubicBezTo>
                    <a:pt x="1547" y="585"/>
                    <a:pt x="1543" y="585"/>
                    <a:pt x="1541" y="588"/>
                  </a:cubicBezTo>
                  <a:cubicBezTo>
                    <a:pt x="1539" y="590"/>
                    <a:pt x="1539" y="594"/>
                    <a:pt x="1542" y="596"/>
                  </a:cubicBezTo>
                  <a:close/>
                  <a:moveTo>
                    <a:pt x="1498" y="563"/>
                  </a:moveTo>
                  <a:cubicBezTo>
                    <a:pt x="1502" y="566"/>
                    <a:pt x="1507" y="569"/>
                    <a:pt x="1511" y="572"/>
                  </a:cubicBezTo>
                  <a:cubicBezTo>
                    <a:pt x="1514" y="574"/>
                    <a:pt x="1517" y="573"/>
                    <a:pt x="1519" y="570"/>
                  </a:cubicBezTo>
                  <a:cubicBezTo>
                    <a:pt x="1521" y="568"/>
                    <a:pt x="1521" y="564"/>
                    <a:pt x="1518" y="562"/>
                  </a:cubicBezTo>
                  <a:cubicBezTo>
                    <a:pt x="1514" y="559"/>
                    <a:pt x="1509" y="556"/>
                    <a:pt x="1504" y="553"/>
                  </a:cubicBezTo>
                  <a:cubicBezTo>
                    <a:pt x="1502" y="551"/>
                    <a:pt x="1498" y="552"/>
                    <a:pt x="1496" y="555"/>
                  </a:cubicBezTo>
                  <a:cubicBezTo>
                    <a:pt x="1494" y="558"/>
                    <a:pt x="1495" y="561"/>
                    <a:pt x="1498" y="563"/>
                  </a:cubicBezTo>
                  <a:close/>
                  <a:moveTo>
                    <a:pt x="1449" y="538"/>
                  </a:moveTo>
                  <a:cubicBezTo>
                    <a:pt x="1454" y="540"/>
                    <a:pt x="1459" y="542"/>
                    <a:pt x="1464" y="544"/>
                  </a:cubicBezTo>
                  <a:cubicBezTo>
                    <a:pt x="1467" y="545"/>
                    <a:pt x="1470" y="544"/>
                    <a:pt x="1472" y="541"/>
                  </a:cubicBezTo>
                  <a:cubicBezTo>
                    <a:pt x="1473" y="538"/>
                    <a:pt x="1472" y="535"/>
                    <a:pt x="1469" y="533"/>
                  </a:cubicBezTo>
                  <a:cubicBezTo>
                    <a:pt x="1464" y="531"/>
                    <a:pt x="1459" y="529"/>
                    <a:pt x="1454" y="527"/>
                  </a:cubicBezTo>
                  <a:cubicBezTo>
                    <a:pt x="1451" y="525"/>
                    <a:pt x="1447" y="527"/>
                    <a:pt x="1446" y="530"/>
                  </a:cubicBezTo>
                  <a:cubicBezTo>
                    <a:pt x="1445" y="533"/>
                    <a:pt x="1446" y="536"/>
                    <a:pt x="1449" y="538"/>
                  </a:cubicBezTo>
                  <a:close/>
                  <a:moveTo>
                    <a:pt x="1397" y="522"/>
                  </a:moveTo>
                  <a:cubicBezTo>
                    <a:pt x="1402" y="523"/>
                    <a:pt x="1407" y="524"/>
                    <a:pt x="1412" y="525"/>
                  </a:cubicBezTo>
                  <a:cubicBezTo>
                    <a:pt x="1415" y="526"/>
                    <a:pt x="1419" y="524"/>
                    <a:pt x="1420" y="521"/>
                  </a:cubicBezTo>
                  <a:cubicBezTo>
                    <a:pt x="1420" y="518"/>
                    <a:pt x="1419" y="515"/>
                    <a:pt x="1415" y="514"/>
                  </a:cubicBezTo>
                  <a:cubicBezTo>
                    <a:pt x="1410" y="512"/>
                    <a:pt x="1405" y="511"/>
                    <a:pt x="1399" y="510"/>
                  </a:cubicBezTo>
                  <a:cubicBezTo>
                    <a:pt x="1396" y="509"/>
                    <a:pt x="1393" y="511"/>
                    <a:pt x="1392" y="515"/>
                  </a:cubicBezTo>
                  <a:cubicBezTo>
                    <a:pt x="1392" y="518"/>
                    <a:pt x="1394" y="521"/>
                    <a:pt x="1397" y="522"/>
                  </a:cubicBezTo>
                  <a:close/>
                  <a:moveTo>
                    <a:pt x="1343" y="516"/>
                  </a:moveTo>
                  <a:cubicBezTo>
                    <a:pt x="1348" y="516"/>
                    <a:pt x="1353" y="516"/>
                    <a:pt x="1358" y="516"/>
                  </a:cubicBezTo>
                  <a:cubicBezTo>
                    <a:pt x="1362" y="517"/>
                    <a:pt x="1364" y="514"/>
                    <a:pt x="1365" y="511"/>
                  </a:cubicBezTo>
                  <a:cubicBezTo>
                    <a:pt x="1365" y="508"/>
                    <a:pt x="1362" y="505"/>
                    <a:pt x="1359" y="504"/>
                  </a:cubicBezTo>
                  <a:cubicBezTo>
                    <a:pt x="1354" y="504"/>
                    <a:pt x="1348" y="504"/>
                    <a:pt x="1343" y="504"/>
                  </a:cubicBezTo>
                  <a:cubicBezTo>
                    <a:pt x="1340" y="504"/>
                    <a:pt x="1337" y="506"/>
                    <a:pt x="1337" y="510"/>
                  </a:cubicBezTo>
                  <a:cubicBezTo>
                    <a:pt x="1337" y="513"/>
                    <a:pt x="1339" y="516"/>
                    <a:pt x="1343" y="516"/>
                  </a:cubicBezTo>
                  <a:close/>
                  <a:moveTo>
                    <a:pt x="1288" y="519"/>
                  </a:moveTo>
                  <a:cubicBezTo>
                    <a:pt x="1293" y="518"/>
                    <a:pt x="1298" y="517"/>
                    <a:pt x="1303" y="517"/>
                  </a:cubicBezTo>
                  <a:cubicBezTo>
                    <a:pt x="1307" y="517"/>
                    <a:pt x="1309" y="514"/>
                    <a:pt x="1309" y="510"/>
                  </a:cubicBezTo>
                  <a:cubicBezTo>
                    <a:pt x="1309" y="507"/>
                    <a:pt x="1306" y="505"/>
                    <a:pt x="1302" y="505"/>
                  </a:cubicBezTo>
                  <a:cubicBezTo>
                    <a:pt x="1297" y="505"/>
                    <a:pt x="1292" y="506"/>
                    <a:pt x="1286" y="507"/>
                  </a:cubicBezTo>
                  <a:cubicBezTo>
                    <a:pt x="1283" y="507"/>
                    <a:pt x="1281" y="510"/>
                    <a:pt x="1281" y="513"/>
                  </a:cubicBezTo>
                  <a:cubicBezTo>
                    <a:pt x="1281" y="517"/>
                    <a:pt x="1284" y="519"/>
                    <a:pt x="1288" y="519"/>
                  </a:cubicBezTo>
                  <a:close/>
                  <a:moveTo>
                    <a:pt x="1234" y="529"/>
                  </a:moveTo>
                  <a:cubicBezTo>
                    <a:pt x="1239" y="528"/>
                    <a:pt x="1244" y="527"/>
                    <a:pt x="1249" y="525"/>
                  </a:cubicBezTo>
                  <a:cubicBezTo>
                    <a:pt x="1252" y="525"/>
                    <a:pt x="1254" y="522"/>
                    <a:pt x="1253" y="518"/>
                  </a:cubicBezTo>
                  <a:cubicBezTo>
                    <a:pt x="1253" y="515"/>
                    <a:pt x="1249" y="513"/>
                    <a:pt x="1246" y="514"/>
                  </a:cubicBezTo>
                  <a:cubicBezTo>
                    <a:pt x="1241" y="515"/>
                    <a:pt x="1236" y="516"/>
                    <a:pt x="1231" y="518"/>
                  </a:cubicBezTo>
                  <a:cubicBezTo>
                    <a:pt x="1227" y="518"/>
                    <a:pt x="1225" y="522"/>
                    <a:pt x="1226" y="525"/>
                  </a:cubicBezTo>
                  <a:cubicBezTo>
                    <a:pt x="1227" y="528"/>
                    <a:pt x="1230" y="530"/>
                    <a:pt x="1234" y="529"/>
                  </a:cubicBezTo>
                  <a:close/>
                  <a:moveTo>
                    <a:pt x="1181" y="546"/>
                  </a:moveTo>
                  <a:cubicBezTo>
                    <a:pt x="1184" y="545"/>
                    <a:pt x="1187" y="544"/>
                    <a:pt x="1190" y="543"/>
                  </a:cubicBezTo>
                  <a:cubicBezTo>
                    <a:pt x="1192" y="542"/>
                    <a:pt x="1194" y="541"/>
                    <a:pt x="1196" y="541"/>
                  </a:cubicBezTo>
                  <a:cubicBezTo>
                    <a:pt x="1199" y="540"/>
                    <a:pt x="1201" y="536"/>
                    <a:pt x="1199" y="533"/>
                  </a:cubicBezTo>
                  <a:cubicBezTo>
                    <a:pt x="1198" y="530"/>
                    <a:pt x="1195" y="528"/>
                    <a:pt x="1192" y="529"/>
                  </a:cubicBezTo>
                  <a:cubicBezTo>
                    <a:pt x="1190" y="530"/>
                    <a:pt x="1188" y="531"/>
                    <a:pt x="1186" y="531"/>
                  </a:cubicBezTo>
                  <a:cubicBezTo>
                    <a:pt x="1183" y="532"/>
                    <a:pt x="1180" y="534"/>
                    <a:pt x="1177" y="535"/>
                  </a:cubicBezTo>
                  <a:cubicBezTo>
                    <a:pt x="1173" y="536"/>
                    <a:pt x="1172" y="539"/>
                    <a:pt x="1173" y="543"/>
                  </a:cubicBezTo>
                  <a:cubicBezTo>
                    <a:pt x="1174" y="546"/>
                    <a:pt x="1178" y="547"/>
                    <a:pt x="1181" y="546"/>
                  </a:cubicBezTo>
                  <a:close/>
                  <a:moveTo>
                    <a:pt x="1130" y="568"/>
                  </a:moveTo>
                  <a:cubicBezTo>
                    <a:pt x="1135" y="566"/>
                    <a:pt x="1139" y="563"/>
                    <a:pt x="1144" y="561"/>
                  </a:cubicBezTo>
                  <a:cubicBezTo>
                    <a:pt x="1147" y="560"/>
                    <a:pt x="1149" y="556"/>
                    <a:pt x="1147" y="553"/>
                  </a:cubicBezTo>
                  <a:cubicBezTo>
                    <a:pt x="1146" y="550"/>
                    <a:pt x="1142" y="549"/>
                    <a:pt x="1139" y="550"/>
                  </a:cubicBezTo>
                  <a:cubicBezTo>
                    <a:pt x="1134" y="553"/>
                    <a:pt x="1129" y="555"/>
                    <a:pt x="1125" y="557"/>
                  </a:cubicBezTo>
                  <a:cubicBezTo>
                    <a:pt x="1122" y="559"/>
                    <a:pt x="1121" y="562"/>
                    <a:pt x="1122" y="565"/>
                  </a:cubicBezTo>
                  <a:cubicBezTo>
                    <a:pt x="1124" y="568"/>
                    <a:pt x="1127" y="570"/>
                    <a:pt x="1130" y="568"/>
                  </a:cubicBezTo>
                  <a:close/>
                  <a:moveTo>
                    <a:pt x="1082" y="596"/>
                  </a:moveTo>
                  <a:cubicBezTo>
                    <a:pt x="1087" y="593"/>
                    <a:pt x="1091" y="590"/>
                    <a:pt x="1096" y="587"/>
                  </a:cubicBezTo>
                  <a:cubicBezTo>
                    <a:pt x="1099" y="586"/>
                    <a:pt x="1099" y="582"/>
                    <a:pt x="1098" y="579"/>
                  </a:cubicBezTo>
                  <a:cubicBezTo>
                    <a:pt x="1096" y="576"/>
                    <a:pt x="1092" y="575"/>
                    <a:pt x="1089" y="577"/>
                  </a:cubicBezTo>
                  <a:cubicBezTo>
                    <a:pt x="1085" y="580"/>
                    <a:pt x="1080" y="583"/>
                    <a:pt x="1076" y="586"/>
                  </a:cubicBezTo>
                  <a:cubicBezTo>
                    <a:pt x="1073" y="588"/>
                    <a:pt x="1072" y="592"/>
                    <a:pt x="1074" y="594"/>
                  </a:cubicBezTo>
                  <a:cubicBezTo>
                    <a:pt x="1076" y="597"/>
                    <a:pt x="1080" y="598"/>
                    <a:pt x="1082" y="596"/>
                  </a:cubicBezTo>
                  <a:close/>
                  <a:moveTo>
                    <a:pt x="1039" y="630"/>
                  </a:moveTo>
                  <a:cubicBezTo>
                    <a:pt x="1043" y="627"/>
                    <a:pt x="1047" y="623"/>
                    <a:pt x="1051" y="620"/>
                  </a:cubicBezTo>
                  <a:cubicBezTo>
                    <a:pt x="1054" y="617"/>
                    <a:pt x="1054" y="614"/>
                    <a:pt x="1052" y="611"/>
                  </a:cubicBezTo>
                  <a:cubicBezTo>
                    <a:pt x="1050" y="609"/>
                    <a:pt x="1046" y="608"/>
                    <a:pt x="1043" y="610"/>
                  </a:cubicBezTo>
                  <a:cubicBezTo>
                    <a:pt x="1039" y="614"/>
                    <a:pt x="1035" y="618"/>
                    <a:pt x="1031" y="621"/>
                  </a:cubicBezTo>
                  <a:cubicBezTo>
                    <a:pt x="1029" y="623"/>
                    <a:pt x="1029" y="627"/>
                    <a:pt x="1031" y="630"/>
                  </a:cubicBezTo>
                  <a:cubicBezTo>
                    <a:pt x="1033" y="632"/>
                    <a:pt x="1037" y="632"/>
                    <a:pt x="1039" y="630"/>
                  </a:cubicBezTo>
                  <a:close/>
                  <a:moveTo>
                    <a:pt x="1002" y="670"/>
                  </a:moveTo>
                  <a:cubicBezTo>
                    <a:pt x="1005" y="666"/>
                    <a:pt x="1009" y="662"/>
                    <a:pt x="1012" y="658"/>
                  </a:cubicBezTo>
                  <a:cubicBezTo>
                    <a:pt x="1014" y="656"/>
                    <a:pt x="1014" y="652"/>
                    <a:pt x="1011" y="650"/>
                  </a:cubicBezTo>
                  <a:cubicBezTo>
                    <a:pt x="1009" y="648"/>
                    <a:pt x="1005" y="648"/>
                    <a:pt x="1003" y="650"/>
                  </a:cubicBezTo>
                  <a:cubicBezTo>
                    <a:pt x="999" y="655"/>
                    <a:pt x="996" y="659"/>
                    <a:pt x="993" y="663"/>
                  </a:cubicBezTo>
                  <a:cubicBezTo>
                    <a:pt x="991" y="666"/>
                    <a:pt x="991" y="670"/>
                    <a:pt x="994" y="672"/>
                  </a:cubicBezTo>
                  <a:cubicBezTo>
                    <a:pt x="996" y="674"/>
                    <a:pt x="1000" y="673"/>
                    <a:pt x="1002" y="670"/>
                  </a:cubicBezTo>
                  <a:close/>
                  <a:moveTo>
                    <a:pt x="973" y="717"/>
                  </a:moveTo>
                  <a:cubicBezTo>
                    <a:pt x="975" y="712"/>
                    <a:pt x="978" y="707"/>
                    <a:pt x="980" y="703"/>
                  </a:cubicBezTo>
                  <a:cubicBezTo>
                    <a:pt x="982" y="700"/>
                    <a:pt x="981" y="696"/>
                    <a:pt x="978" y="695"/>
                  </a:cubicBezTo>
                  <a:cubicBezTo>
                    <a:pt x="975" y="693"/>
                    <a:pt x="972" y="694"/>
                    <a:pt x="970" y="697"/>
                  </a:cubicBezTo>
                  <a:cubicBezTo>
                    <a:pt x="967" y="702"/>
                    <a:pt x="964" y="706"/>
                    <a:pt x="962" y="711"/>
                  </a:cubicBezTo>
                  <a:cubicBezTo>
                    <a:pt x="960" y="714"/>
                    <a:pt x="962" y="718"/>
                    <a:pt x="964" y="719"/>
                  </a:cubicBezTo>
                  <a:cubicBezTo>
                    <a:pt x="967" y="721"/>
                    <a:pt x="971" y="720"/>
                    <a:pt x="973" y="717"/>
                  </a:cubicBezTo>
                  <a:close/>
                  <a:moveTo>
                    <a:pt x="951" y="767"/>
                  </a:moveTo>
                  <a:cubicBezTo>
                    <a:pt x="953" y="762"/>
                    <a:pt x="955" y="757"/>
                    <a:pt x="956" y="752"/>
                  </a:cubicBezTo>
                  <a:cubicBezTo>
                    <a:pt x="958" y="749"/>
                    <a:pt x="956" y="746"/>
                    <a:pt x="953" y="745"/>
                  </a:cubicBezTo>
                  <a:cubicBezTo>
                    <a:pt x="950" y="743"/>
                    <a:pt x="946" y="745"/>
                    <a:pt x="945" y="748"/>
                  </a:cubicBezTo>
                  <a:cubicBezTo>
                    <a:pt x="943" y="753"/>
                    <a:pt x="942" y="758"/>
                    <a:pt x="940" y="763"/>
                  </a:cubicBezTo>
                  <a:cubicBezTo>
                    <a:pt x="939" y="767"/>
                    <a:pt x="941" y="770"/>
                    <a:pt x="944" y="771"/>
                  </a:cubicBezTo>
                  <a:cubicBezTo>
                    <a:pt x="947" y="772"/>
                    <a:pt x="950" y="770"/>
                    <a:pt x="951" y="767"/>
                  </a:cubicBezTo>
                  <a:close/>
                  <a:moveTo>
                    <a:pt x="938" y="821"/>
                  </a:moveTo>
                  <a:cubicBezTo>
                    <a:pt x="939" y="815"/>
                    <a:pt x="940" y="810"/>
                    <a:pt x="941" y="805"/>
                  </a:cubicBezTo>
                  <a:cubicBezTo>
                    <a:pt x="942" y="802"/>
                    <a:pt x="940" y="799"/>
                    <a:pt x="936" y="798"/>
                  </a:cubicBezTo>
                  <a:cubicBezTo>
                    <a:pt x="933" y="797"/>
                    <a:pt x="930" y="799"/>
                    <a:pt x="929" y="803"/>
                  </a:cubicBezTo>
                  <a:cubicBezTo>
                    <a:pt x="928" y="808"/>
                    <a:pt x="927" y="813"/>
                    <a:pt x="926" y="819"/>
                  </a:cubicBezTo>
                  <a:cubicBezTo>
                    <a:pt x="926" y="822"/>
                    <a:pt x="928" y="825"/>
                    <a:pt x="931" y="826"/>
                  </a:cubicBezTo>
                  <a:cubicBezTo>
                    <a:pt x="934" y="826"/>
                    <a:pt x="938" y="824"/>
                    <a:pt x="938" y="821"/>
                  </a:cubicBezTo>
                  <a:close/>
                  <a:moveTo>
                    <a:pt x="932" y="876"/>
                  </a:moveTo>
                  <a:cubicBezTo>
                    <a:pt x="933" y="870"/>
                    <a:pt x="933" y="865"/>
                    <a:pt x="933" y="860"/>
                  </a:cubicBezTo>
                  <a:cubicBezTo>
                    <a:pt x="934" y="856"/>
                    <a:pt x="931" y="854"/>
                    <a:pt x="928" y="853"/>
                  </a:cubicBezTo>
                  <a:cubicBezTo>
                    <a:pt x="924" y="853"/>
                    <a:pt x="922" y="856"/>
                    <a:pt x="921" y="859"/>
                  </a:cubicBezTo>
                  <a:cubicBezTo>
                    <a:pt x="921" y="864"/>
                    <a:pt x="921" y="870"/>
                    <a:pt x="920" y="875"/>
                  </a:cubicBezTo>
                  <a:cubicBezTo>
                    <a:pt x="920" y="878"/>
                    <a:pt x="923" y="881"/>
                    <a:pt x="926" y="881"/>
                  </a:cubicBezTo>
                  <a:cubicBezTo>
                    <a:pt x="929" y="881"/>
                    <a:pt x="932" y="879"/>
                    <a:pt x="932" y="876"/>
                  </a:cubicBezTo>
                  <a:close/>
                  <a:moveTo>
                    <a:pt x="933" y="931"/>
                  </a:moveTo>
                  <a:cubicBezTo>
                    <a:pt x="933" y="926"/>
                    <a:pt x="932" y="920"/>
                    <a:pt x="932" y="915"/>
                  </a:cubicBezTo>
                  <a:cubicBezTo>
                    <a:pt x="932" y="912"/>
                    <a:pt x="929" y="909"/>
                    <a:pt x="926" y="909"/>
                  </a:cubicBezTo>
                  <a:cubicBezTo>
                    <a:pt x="923" y="909"/>
                    <a:pt x="920" y="912"/>
                    <a:pt x="920" y="915"/>
                  </a:cubicBezTo>
                  <a:cubicBezTo>
                    <a:pt x="920" y="921"/>
                    <a:pt x="921" y="926"/>
                    <a:pt x="921" y="932"/>
                  </a:cubicBezTo>
                  <a:cubicBezTo>
                    <a:pt x="921" y="935"/>
                    <a:pt x="924" y="937"/>
                    <a:pt x="927" y="937"/>
                  </a:cubicBezTo>
                  <a:cubicBezTo>
                    <a:pt x="931" y="937"/>
                    <a:pt x="933" y="934"/>
                    <a:pt x="933" y="931"/>
                  </a:cubicBezTo>
                  <a:close/>
                  <a:moveTo>
                    <a:pt x="939" y="986"/>
                  </a:moveTo>
                  <a:cubicBezTo>
                    <a:pt x="938" y="981"/>
                    <a:pt x="938" y="976"/>
                    <a:pt x="937" y="970"/>
                  </a:cubicBezTo>
                  <a:cubicBezTo>
                    <a:pt x="936" y="967"/>
                    <a:pt x="933" y="965"/>
                    <a:pt x="930" y="965"/>
                  </a:cubicBezTo>
                  <a:cubicBezTo>
                    <a:pt x="927" y="966"/>
                    <a:pt x="925" y="969"/>
                    <a:pt x="925" y="972"/>
                  </a:cubicBezTo>
                  <a:cubicBezTo>
                    <a:pt x="926" y="977"/>
                    <a:pt x="926" y="983"/>
                    <a:pt x="927" y="988"/>
                  </a:cubicBezTo>
                  <a:cubicBezTo>
                    <a:pt x="928" y="991"/>
                    <a:pt x="931" y="993"/>
                    <a:pt x="934" y="993"/>
                  </a:cubicBezTo>
                  <a:cubicBezTo>
                    <a:pt x="937" y="992"/>
                    <a:pt x="940" y="989"/>
                    <a:pt x="939" y="986"/>
                  </a:cubicBezTo>
                  <a:close/>
                  <a:moveTo>
                    <a:pt x="950" y="1040"/>
                  </a:moveTo>
                  <a:cubicBezTo>
                    <a:pt x="949" y="1035"/>
                    <a:pt x="947" y="1030"/>
                    <a:pt x="946" y="1025"/>
                  </a:cubicBezTo>
                  <a:cubicBezTo>
                    <a:pt x="946" y="1022"/>
                    <a:pt x="942" y="1020"/>
                    <a:pt x="939" y="1020"/>
                  </a:cubicBezTo>
                  <a:cubicBezTo>
                    <a:pt x="936" y="1021"/>
                    <a:pt x="934" y="1024"/>
                    <a:pt x="935" y="1027"/>
                  </a:cubicBezTo>
                  <a:cubicBezTo>
                    <a:pt x="936" y="1033"/>
                    <a:pt x="937" y="1038"/>
                    <a:pt x="938" y="1043"/>
                  </a:cubicBezTo>
                  <a:cubicBezTo>
                    <a:pt x="939" y="1046"/>
                    <a:pt x="942" y="1048"/>
                    <a:pt x="945" y="1048"/>
                  </a:cubicBezTo>
                  <a:cubicBezTo>
                    <a:pt x="949" y="1047"/>
                    <a:pt x="951" y="1044"/>
                    <a:pt x="950" y="1040"/>
                  </a:cubicBezTo>
                  <a:close/>
                  <a:moveTo>
                    <a:pt x="964" y="1094"/>
                  </a:moveTo>
                  <a:cubicBezTo>
                    <a:pt x="963" y="1089"/>
                    <a:pt x="961" y="1084"/>
                    <a:pt x="960" y="1079"/>
                  </a:cubicBezTo>
                  <a:cubicBezTo>
                    <a:pt x="959" y="1076"/>
                    <a:pt x="956" y="1074"/>
                    <a:pt x="952" y="1075"/>
                  </a:cubicBezTo>
                  <a:cubicBezTo>
                    <a:pt x="949" y="1076"/>
                    <a:pt x="947" y="1079"/>
                    <a:pt x="948" y="1082"/>
                  </a:cubicBezTo>
                  <a:cubicBezTo>
                    <a:pt x="950" y="1087"/>
                    <a:pt x="951" y="1093"/>
                    <a:pt x="953" y="1098"/>
                  </a:cubicBezTo>
                  <a:cubicBezTo>
                    <a:pt x="954" y="1101"/>
                    <a:pt x="957" y="1103"/>
                    <a:pt x="960" y="1102"/>
                  </a:cubicBezTo>
                  <a:cubicBezTo>
                    <a:pt x="964" y="1101"/>
                    <a:pt x="965" y="1097"/>
                    <a:pt x="964" y="1094"/>
                  </a:cubicBezTo>
                  <a:close/>
                  <a:moveTo>
                    <a:pt x="982" y="1147"/>
                  </a:moveTo>
                  <a:cubicBezTo>
                    <a:pt x="981" y="1142"/>
                    <a:pt x="979" y="1137"/>
                    <a:pt x="977" y="1132"/>
                  </a:cubicBezTo>
                  <a:cubicBezTo>
                    <a:pt x="976" y="1129"/>
                    <a:pt x="972" y="1127"/>
                    <a:pt x="969" y="1128"/>
                  </a:cubicBezTo>
                  <a:cubicBezTo>
                    <a:pt x="966" y="1129"/>
                    <a:pt x="964" y="1133"/>
                    <a:pt x="966" y="1136"/>
                  </a:cubicBezTo>
                  <a:cubicBezTo>
                    <a:pt x="967" y="1141"/>
                    <a:pt x="969" y="1146"/>
                    <a:pt x="971" y="1151"/>
                  </a:cubicBezTo>
                  <a:cubicBezTo>
                    <a:pt x="972" y="1154"/>
                    <a:pt x="976" y="1156"/>
                    <a:pt x="979" y="1155"/>
                  </a:cubicBezTo>
                  <a:cubicBezTo>
                    <a:pt x="982" y="1153"/>
                    <a:pt x="984" y="1150"/>
                    <a:pt x="982" y="1147"/>
                  </a:cubicBezTo>
                  <a:close/>
                  <a:moveTo>
                    <a:pt x="1004" y="1198"/>
                  </a:moveTo>
                  <a:cubicBezTo>
                    <a:pt x="1002" y="1194"/>
                    <a:pt x="1000" y="1189"/>
                    <a:pt x="997" y="1184"/>
                  </a:cubicBezTo>
                  <a:cubicBezTo>
                    <a:pt x="996" y="1181"/>
                    <a:pt x="992" y="1179"/>
                    <a:pt x="989" y="1181"/>
                  </a:cubicBezTo>
                  <a:cubicBezTo>
                    <a:pt x="986" y="1182"/>
                    <a:pt x="985" y="1185"/>
                    <a:pt x="986" y="1188"/>
                  </a:cubicBezTo>
                  <a:cubicBezTo>
                    <a:pt x="989" y="1194"/>
                    <a:pt x="991" y="1199"/>
                    <a:pt x="993" y="1203"/>
                  </a:cubicBezTo>
                  <a:cubicBezTo>
                    <a:pt x="994" y="1206"/>
                    <a:pt x="998" y="1208"/>
                    <a:pt x="1001" y="1206"/>
                  </a:cubicBezTo>
                  <a:cubicBezTo>
                    <a:pt x="1004" y="1205"/>
                    <a:pt x="1005" y="1201"/>
                    <a:pt x="1004" y="1198"/>
                  </a:cubicBezTo>
                  <a:close/>
                  <a:moveTo>
                    <a:pt x="994" y="1192"/>
                  </a:moveTo>
                  <a:cubicBezTo>
                    <a:pt x="996" y="1196"/>
                    <a:pt x="997" y="1201"/>
                    <a:pt x="999" y="1206"/>
                  </a:cubicBezTo>
                  <a:cubicBezTo>
                    <a:pt x="1000" y="1209"/>
                    <a:pt x="1003" y="1211"/>
                    <a:pt x="1006" y="1210"/>
                  </a:cubicBezTo>
                  <a:cubicBezTo>
                    <a:pt x="1009" y="1210"/>
                    <a:pt x="1011" y="1206"/>
                    <a:pt x="1010" y="1203"/>
                  </a:cubicBezTo>
                  <a:cubicBezTo>
                    <a:pt x="1009" y="1198"/>
                    <a:pt x="1007" y="1193"/>
                    <a:pt x="1005" y="1187"/>
                  </a:cubicBezTo>
                  <a:cubicBezTo>
                    <a:pt x="1004" y="1184"/>
                    <a:pt x="1001" y="1183"/>
                    <a:pt x="998" y="1184"/>
                  </a:cubicBezTo>
                  <a:cubicBezTo>
                    <a:pt x="995" y="1185"/>
                    <a:pt x="993" y="1188"/>
                    <a:pt x="994" y="1192"/>
                  </a:cubicBezTo>
                  <a:close/>
                  <a:moveTo>
                    <a:pt x="969" y="1143"/>
                  </a:moveTo>
                  <a:cubicBezTo>
                    <a:pt x="972" y="1147"/>
                    <a:pt x="975" y="1152"/>
                    <a:pt x="978" y="1156"/>
                  </a:cubicBezTo>
                  <a:cubicBezTo>
                    <a:pt x="979" y="1159"/>
                    <a:pt x="983" y="1160"/>
                    <a:pt x="986" y="1158"/>
                  </a:cubicBezTo>
                  <a:cubicBezTo>
                    <a:pt x="989" y="1157"/>
                    <a:pt x="990" y="1153"/>
                    <a:pt x="988" y="1150"/>
                  </a:cubicBezTo>
                  <a:cubicBezTo>
                    <a:pt x="985" y="1146"/>
                    <a:pt x="982" y="1141"/>
                    <a:pt x="979" y="1136"/>
                  </a:cubicBezTo>
                  <a:cubicBezTo>
                    <a:pt x="977" y="1134"/>
                    <a:pt x="974" y="1133"/>
                    <a:pt x="971" y="1135"/>
                  </a:cubicBezTo>
                  <a:cubicBezTo>
                    <a:pt x="968" y="1137"/>
                    <a:pt x="967" y="1140"/>
                    <a:pt x="969" y="1143"/>
                  </a:cubicBezTo>
                  <a:close/>
                  <a:moveTo>
                    <a:pt x="935" y="1101"/>
                  </a:moveTo>
                  <a:cubicBezTo>
                    <a:pt x="938" y="1104"/>
                    <a:pt x="942" y="1108"/>
                    <a:pt x="945" y="1112"/>
                  </a:cubicBezTo>
                  <a:cubicBezTo>
                    <a:pt x="948" y="1115"/>
                    <a:pt x="951" y="1115"/>
                    <a:pt x="954" y="1113"/>
                  </a:cubicBezTo>
                  <a:cubicBezTo>
                    <a:pt x="956" y="1110"/>
                    <a:pt x="957" y="1107"/>
                    <a:pt x="954" y="1104"/>
                  </a:cubicBezTo>
                  <a:cubicBezTo>
                    <a:pt x="951" y="1100"/>
                    <a:pt x="947" y="1096"/>
                    <a:pt x="943" y="1092"/>
                  </a:cubicBezTo>
                  <a:cubicBezTo>
                    <a:pt x="941" y="1090"/>
                    <a:pt x="937" y="1090"/>
                    <a:pt x="935" y="1092"/>
                  </a:cubicBezTo>
                  <a:cubicBezTo>
                    <a:pt x="932" y="1094"/>
                    <a:pt x="932" y="1098"/>
                    <a:pt x="935" y="1101"/>
                  </a:cubicBezTo>
                  <a:close/>
                  <a:moveTo>
                    <a:pt x="893" y="1065"/>
                  </a:moveTo>
                  <a:cubicBezTo>
                    <a:pt x="897" y="1068"/>
                    <a:pt x="901" y="1071"/>
                    <a:pt x="905" y="1074"/>
                  </a:cubicBezTo>
                  <a:cubicBezTo>
                    <a:pt x="908" y="1076"/>
                    <a:pt x="912" y="1076"/>
                    <a:pt x="914" y="1073"/>
                  </a:cubicBezTo>
                  <a:cubicBezTo>
                    <a:pt x="916" y="1071"/>
                    <a:pt x="916" y="1067"/>
                    <a:pt x="913" y="1065"/>
                  </a:cubicBezTo>
                  <a:cubicBezTo>
                    <a:pt x="909" y="1062"/>
                    <a:pt x="904" y="1058"/>
                    <a:pt x="900" y="1055"/>
                  </a:cubicBezTo>
                  <a:cubicBezTo>
                    <a:pt x="897" y="1053"/>
                    <a:pt x="894" y="1054"/>
                    <a:pt x="892" y="1056"/>
                  </a:cubicBezTo>
                  <a:cubicBezTo>
                    <a:pt x="890" y="1059"/>
                    <a:pt x="890" y="1063"/>
                    <a:pt x="893" y="1065"/>
                  </a:cubicBezTo>
                  <a:close/>
                  <a:moveTo>
                    <a:pt x="846" y="1035"/>
                  </a:moveTo>
                  <a:cubicBezTo>
                    <a:pt x="851" y="1038"/>
                    <a:pt x="856" y="1040"/>
                    <a:pt x="860" y="1043"/>
                  </a:cubicBezTo>
                  <a:cubicBezTo>
                    <a:pt x="863" y="1045"/>
                    <a:pt x="867" y="1044"/>
                    <a:pt x="868" y="1041"/>
                  </a:cubicBezTo>
                  <a:cubicBezTo>
                    <a:pt x="870" y="1038"/>
                    <a:pt x="869" y="1034"/>
                    <a:pt x="866" y="1033"/>
                  </a:cubicBezTo>
                  <a:cubicBezTo>
                    <a:pt x="862" y="1030"/>
                    <a:pt x="857" y="1027"/>
                    <a:pt x="852" y="1025"/>
                  </a:cubicBezTo>
                  <a:cubicBezTo>
                    <a:pt x="849" y="1023"/>
                    <a:pt x="846" y="1024"/>
                    <a:pt x="844" y="1027"/>
                  </a:cubicBezTo>
                  <a:cubicBezTo>
                    <a:pt x="842" y="1030"/>
                    <a:pt x="843" y="1034"/>
                    <a:pt x="846" y="1035"/>
                  </a:cubicBezTo>
                  <a:close/>
                  <a:moveTo>
                    <a:pt x="796" y="1012"/>
                  </a:moveTo>
                  <a:cubicBezTo>
                    <a:pt x="801" y="1014"/>
                    <a:pt x="806" y="1016"/>
                    <a:pt x="811" y="1018"/>
                  </a:cubicBezTo>
                  <a:cubicBezTo>
                    <a:pt x="814" y="1019"/>
                    <a:pt x="817" y="1018"/>
                    <a:pt x="819" y="1015"/>
                  </a:cubicBezTo>
                  <a:cubicBezTo>
                    <a:pt x="820" y="1012"/>
                    <a:pt x="819" y="1008"/>
                    <a:pt x="816" y="1007"/>
                  </a:cubicBezTo>
                  <a:cubicBezTo>
                    <a:pt x="811" y="1005"/>
                    <a:pt x="806" y="1003"/>
                    <a:pt x="801" y="1001"/>
                  </a:cubicBezTo>
                  <a:cubicBezTo>
                    <a:pt x="798" y="999"/>
                    <a:pt x="794" y="1001"/>
                    <a:pt x="793" y="1004"/>
                  </a:cubicBezTo>
                  <a:cubicBezTo>
                    <a:pt x="792" y="1007"/>
                    <a:pt x="793" y="1011"/>
                    <a:pt x="796" y="1012"/>
                  </a:cubicBezTo>
                  <a:close/>
                  <a:moveTo>
                    <a:pt x="744" y="995"/>
                  </a:moveTo>
                  <a:cubicBezTo>
                    <a:pt x="749" y="996"/>
                    <a:pt x="754" y="998"/>
                    <a:pt x="759" y="999"/>
                  </a:cubicBezTo>
                  <a:cubicBezTo>
                    <a:pt x="762" y="1000"/>
                    <a:pt x="765" y="998"/>
                    <a:pt x="766" y="995"/>
                  </a:cubicBezTo>
                  <a:cubicBezTo>
                    <a:pt x="767" y="992"/>
                    <a:pt x="766" y="988"/>
                    <a:pt x="762" y="988"/>
                  </a:cubicBezTo>
                  <a:cubicBezTo>
                    <a:pt x="757" y="986"/>
                    <a:pt x="752" y="985"/>
                    <a:pt x="747" y="983"/>
                  </a:cubicBezTo>
                  <a:cubicBezTo>
                    <a:pt x="743" y="983"/>
                    <a:pt x="740" y="985"/>
                    <a:pt x="739" y="988"/>
                  </a:cubicBezTo>
                  <a:cubicBezTo>
                    <a:pt x="739" y="991"/>
                    <a:pt x="741" y="994"/>
                    <a:pt x="744" y="995"/>
                  </a:cubicBezTo>
                  <a:close/>
                  <a:moveTo>
                    <a:pt x="689" y="985"/>
                  </a:moveTo>
                  <a:cubicBezTo>
                    <a:pt x="695" y="986"/>
                    <a:pt x="700" y="987"/>
                    <a:pt x="705" y="987"/>
                  </a:cubicBezTo>
                  <a:cubicBezTo>
                    <a:pt x="708" y="988"/>
                    <a:pt x="711" y="986"/>
                    <a:pt x="712" y="982"/>
                  </a:cubicBezTo>
                  <a:cubicBezTo>
                    <a:pt x="712" y="979"/>
                    <a:pt x="710" y="976"/>
                    <a:pt x="707" y="976"/>
                  </a:cubicBezTo>
                  <a:cubicBezTo>
                    <a:pt x="701" y="975"/>
                    <a:pt x="696" y="974"/>
                    <a:pt x="691" y="974"/>
                  </a:cubicBezTo>
                  <a:cubicBezTo>
                    <a:pt x="687" y="973"/>
                    <a:pt x="684" y="976"/>
                    <a:pt x="684" y="979"/>
                  </a:cubicBezTo>
                  <a:cubicBezTo>
                    <a:pt x="684" y="982"/>
                    <a:pt x="686" y="985"/>
                    <a:pt x="689" y="985"/>
                  </a:cubicBezTo>
                  <a:close/>
                  <a:moveTo>
                    <a:pt x="635" y="985"/>
                  </a:moveTo>
                  <a:cubicBezTo>
                    <a:pt x="640" y="984"/>
                    <a:pt x="645" y="984"/>
                    <a:pt x="650" y="984"/>
                  </a:cubicBezTo>
                  <a:cubicBezTo>
                    <a:pt x="654" y="984"/>
                    <a:pt x="656" y="981"/>
                    <a:pt x="656" y="978"/>
                  </a:cubicBezTo>
                  <a:cubicBezTo>
                    <a:pt x="656" y="975"/>
                    <a:pt x="653" y="972"/>
                    <a:pt x="650" y="972"/>
                  </a:cubicBezTo>
                  <a:cubicBezTo>
                    <a:pt x="644" y="972"/>
                    <a:pt x="639" y="972"/>
                    <a:pt x="634" y="973"/>
                  </a:cubicBezTo>
                  <a:cubicBezTo>
                    <a:pt x="630" y="973"/>
                    <a:pt x="628" y="976"/>
                    <a:pt x="628" y="979"/>
                  </a:cubicBezTo>
                  <a:cubicBezTo>
                    <a:pt x="628" y="983"/>
                    <a:pt x="631" y="985"/>
                    <a:pt x="635" y="985"/>
                  </a:cubicBezTo>
                  <a:close/>
                  <a:moveTo>
                    <a:pt x="581" y="995"/>
                  </a:moveTo>
                  <a:cubicBezTo>
                    <a:pt x="586" y="994"/>
                    <a:pt x="591" y="992"/>
                    <a:pt x="596" y="991"/>
                  </a:cubicBezTo>
                  <a:cubicBezTo>
                    <a:pt x="599" y="990"/>
                    <a:pt x="601" y="987"/>
                    <a:pt x="601" y="984"/>
                  </a:cubicBezTo>
                  <a:cubicBezTo>
                    <a:pt x="600" y="981"/>
                    <a:pt x="597" y="979"/>
                    <a:pt x="593" y="980"/>
                  </a:cubicBezTo>
                  <a:cubicBezTo>
                    <a:pt x="588" y="981"/>
                    <a:pt x="583" y="982"/>
                    <a:pt x="578" y="984"/>
                  </a:cubicBezTo>
                  <a:cubicBezTo>
                    <a:pt x="574" y="984"/>
                    <a:pt x="573" y="988"/>
                    <a:pt x="573" y="991"/>
                  </a:cubicBezTo>
                  <a:cubicBezTo>
                    <a:pt x="574" y="994"/>
                    <a:pt x="578" y="996"/>
                    <a:pt x="581" y="995"/>
                  </a:cubicBezTo>
                  <a:close/>
                  <a:moveTo>
                    <a:pt x="528" y="1012"/>
                  </a:moveTo>
                  <a:cubicBezTo>
                    <a:pt x="533" y="1010"/>
                    <a:pt x="538" y="1009"/>
                    <a:pt x="543" y="1007"/>
                  </a:cubicBezTo>
                  <a:cubicBezTo>
                    <a:pt x="546" y="1006"/>
                    <a:pt x="548" y="1002"/>
                    <a:pt x="547" y="999"/>
                  </a:cubicBezTo>
                  <a:cubicBezTo>
                    <a:pt x="546" y="996"/>
                    <a:pt x="542" y="994"/>
                    <a:pt x="539" y="995"/>
                  </a:cubicBezTo>
                  <a:cubicBezTo>
                    <a:pt x="534" y="997"/>
                    <a:pt x="529" y="999"/>
                    <a:pt x="524" y="1001"/>
                  </a:cubicBezTo>
                  <a:cubicBezTo>
                    <a:pt x="521" y="1002"/>
                    <a:pt x="519" y="1006"/>
                    <a:pt x="520" y="1009"/>
                  </a:cubicBezTo>
                  <a:cubicBezTo>
                    <a:pt x="522" y="1012"/>
                    <a:pt x="525" y="1013"/>
                    <a:pt x="528" y="1012"/>
                  </a:cubicBezTo>
                  <a:close/>
                  <a:moveTo>
                    <a:pt x="478" y="1035"/>
                  </a:moveTo>
                  <a:cubicBezTo>
                    <a:pt x="482" y="1032"/>
                    <a:pt x="487" y="1030"/>
                    <a:pt x="492" y="1028"/>
                  </a:cubicBezTo>
                  <a:cubicBezTo>
                    <a:pt x="495" y="1026"/>
                    <a:pt x="496" y="1023"/>
                    <a:pt x="495" y="1020"/>
                  </a:cubicBezTo>
                  <a:cubicBezTo>
                    <a:pt x="493" y="1017"/>
                    <a:pt x="490" y="1015"/>
                    <a:pt x="487" y="1017"/>
                  </a:cubicBezTo>
                  <a:cubicBezTo>
                    <a:pt x="482" y="1019"/>
                    <a:pt x="477" y="1022"/>
                    <a:pt x="472" y="1024"/>
                  </a:cubicBezTo>
                  <a:cubicBezTo>
                    <a:pt x="469" y="1026"/>
                    <a:pt x="468" y="1029"/>
                    <a:pt x="470" y="1032"/>
                  </a:cubicBezTo>
                  <a:cubicBezTo>
                    <a:pt x="471" y="1035"/>
                    <a:pt x="475" y="1036"/>
                    <a:pt x="478" y="1035"/>
                  </a:cubicBezTo>
                  <a:close/>
                  <a:moveTo>
                    <a:pt x="431" y="1063"/>
                  </a:moveTo>
                  <a:cubicBezTo>
                    <a:pt x="435" y="1060"/>
                    <a:pt x="439" y="1057"/>
                    <a:pt x="444" y="1055"/>
                  </a:cubicBezTo>
                  <a:cubicBezTo>
                    <a:pt x="447" y="1053"/>
                    <a:pt x="447" y="1049"/>
                    <a:pt x="446" y="1046"/>
                  </a:cubicBezTo>
                  <a:cubicBezTo>
                    <a:pt x="444" y="1043"/>
                    <a:pt x="440" y="1043"/>
                    <a:pt x="437" y="1044"/>
                  </a:cubicBezTo>
                  <a:cubicBezTo>
                    <a:pt x="433" y="1047"/>
                    <a:pt x="428" y="1051"/>
                    <a:pt x="424" y="1054"/>
                  </a:cubicBezTo>
                  <a:cubicBezTo>
                    <a:pt x="421" y="1056"/>
                    <a:pt x="420" y="1059"/>
                    <a:pt x="422" y="1062"/>
                  </a:cubicBezTo>
                  <a:cubicBezTo>
                    <a:pt x="424" y="1065"/>
                    <a:pt x="428" y="1065"/>
                    <a:pt x="431" y="1063"/>
                  </a:cubicBezTo>
                  <a:close/>
                  <a:moveTo>
                    <a:pt x="388" y="1098"/>
                  </a:moveTo>
                  <a:cubicBezTo>
                    <a:pt x="392" y="1095"/>
                    <a:pt x="396" y="1091"/>
                    <a:pt x="400" y="1088"/>
                  </a:cubicBezTo>
                  <a:cubicBezTo>
                    <a:pt x="402" y="1086"/>
                    <a:pt x="403" y="1082"/>
                    <a:pt x="400" y="1079"/>
                  </a:cubicBezTo>
                  <a:cubicBezTo>
                    <a:pt x="398" y="1077"/>
                    <a:pt x="394" y="1077"/>
                    <a:pt x="392" y="1079"/>
                  </a:cubicBezTo>
                  <a:cubicBezTo>
                    <a:pt x="388" y="1082"/>
                    <a:pt x="384" y="1086"/>
                    <a:pt x="380" y="1090"/>
                  </a:cubicBezTo>
                  <a:cubicBezTo>
                    <a:pt x="378" y="1092"/>
                    <a:pt x="378" y="1096"/>
                    <a:pt x="380" y="1098"/>
                  </a:cubicBezTo>
                  <a:cubicBezTo>
                    <a:pt x="382" y="1101"/>
                    <a:pt x="386" y="1101"/>
                    <a:pt x="388" y="1098"/>
                  </a:cubicBezTo>
                  <a:close/>
                  <a:moveTo>
                    <a:pt x="352" y="1140"/>
                  </a:moveTo>
                  <a:cubicBezTo>
                    <a:pt x="355" y="1135"/>
                    <a:pt x="358" y="1131"/>
                    <a:pt x="362" y="1127"/>
                  </a:cubicBezTo>
                  <a:cubicBezTo>
                    <a:pt x="364" y="1125"/>
                    <a:pt x="363" y="1121"/>
                    <a:pt x="361" y="1119"/>
                  </a:cubicBezTo>
                  <a:cubicBezTo>
                    <a:pt x="358" y="1117"/>
                    <a:pt x="354" y="1117"/>
                    <a:pt x="352" y="1120"/>
                  </a:cubicBezTo>
                  <a:cubicBezTo>
                    <a:pt x="349" y="1124"/>
                    <a:pt x="346" y="1128"/>
                    <a:pt x="342" y="1132"/>
                  </a:cubicBezTo>
                  <a:cubicBezTo>
                    <a:pt x="340" y="1135"/>
                    <a:pt x="341" y="1139"/>
                    <a:pt x="343" y="1141"/>
                  </a:cubicBezTo>
                  <a:cubicBezTo>
                    <a:pt x="346" y="1143"/>
                    <a:pt x="350" y="1142"/>
                    <a:pt x="352" y="1140"/>
                  </a:cubicBezTo>
                  <a:close/>
                  <a:moveTo>
                    <a:pt x="322" y="1186"/>
                  </a:moveTo>
                  <a:cubicBezTo>
                    <a:pt x="325" y="1181"/>
                    <a:pt x="327" y="1177"/>
                    <a:pt x="330" y="1172"/>
                  </a:cubicBezTo>
                  <a:cubicBezTo>
                    <a:pt x="332" y="1169"/>
                    <a:pt x="331" y="1166"/>
                    <a:pt x="328" y="1164"/>
                  </a:cubicBezTo>
                  <a:cubicBezTo>
                    <a:pt x="325" y="1162"/>
                    <a:pt x="321" y="1163"/>
                    <a:pt x="320" y="1166"/>
                  </a:cubicBezTo>
                  <a:cubicBezTo>
                    <a:pt x="317" y="1171"/>
                    <a:pt x="314" y="1175"/>
                    <a:pt x="312" y="1180"/>
                  </a:cubicBezTo>
                  <a:cubicBezTo>
                    <a:pt x="310" y="1183"/>
                    <a:pt x="311" y="1187"/>
                    <a:pt x="314" y="1188"/>
                  </a:cubicBezTo>
                  <a:cubicBezTo>
                    <a:pt x="317" y="1190"/>
                    <a:pt x="321" y="1189"/>
                    <a:pt x="322" y="1186"/>
                  </a:cubicBezTo>
                  <a:close/>
                  <a:moveTo>
                    <a:pt x="300" y="1236"/>
                  </a:moveTo>
                  <a:cubicBezTo>
                    <a:pt x="302" y="1231"/>
                    <a:pt x="304" y="1226"/>
                    <a:pt x="306" y="1221"/>
                  </a:cubicBezTo>
                  <a:cubicBezTo>
                    <a:pt x="307" y="1218"/>
                    <a:pt x="305" y="1215"/>
                    <a:pt x="302" y="1214"/>
                  </a:cubicBezTo>
                  <a:cubicBezTo>
                    <a:pt x="299" y="1212"/>
                    <a:pt x="296" y="1214"/>
                    <a:pt x="294" y="1217"/>
                  </a:cubicBezTo>
                  <a:cubicBezTo>
                    <a:pt x="292" y="1222"/>
                    <a:pt x="290" y="1227"/>
                    <a:pt x="289" y="1232"/>
                  </a:cubicBezTo>
                  <a:cubicBezTo>
                    <a:pt x="287" y="1235"/>
                    <a:pt x="289" y="1239"/>
                    <a:pt x="292" y="1240"/>
                  </a:cubicBezTo>
                  <a:cubicBezTo>
                    <a:pt x="295" y="1241"/>
                    <a:pt x="299" y="1239"/>
                    <a:pt x="300" y="1236"/>
                  </a:cubicBezTo>
                  <a:close/>
                  <a:moveTo>
                    <a:pt x="284" y="1289"/>
                  </a:moveTo>
                  <a:cubicBezTo>
                    <a:pt x="286" y="1284"/>
                    <a:pt x="287" y="1279"/>
                    <a:pt x="288" y="1274"/>
                  </a:cubicBezTo>
                  <a:cubicBezTo>
                    <a:pt x="289" y="1271"/>
                    <a:pt x="287" y="1267"/>
                    <a:pt x="284" y="1267"/>
                  </a:cubicBezTo>
                  <a:cubicBezTo>
                    <a:pt x="281" y="1266"/>
                    <a:pt x="277" y="1268"/>
                    <a:pt x="277" y="1271"/>
                  </a:cubicBezTo>
                  <a:cubicBezTo>
                    <a:pt x="275" y="1276"/>
                    <a:pt x="274" y="1281"/>
                    <a:pt x="273" y="1287"/>
                  </a:cubicBezTo>
                  <a:cubicBezTo>
                    <a:pt x="272" y="1290"/>
                    <a:pt x="274" y="1293"/>
                    <a:pt x="277" y="1294"/>
                  </a:cubicBezTo>
                  <a:cubicBezTo>
                    <a:pt x="281" y="1294"/>
                    <a:pt x="284" y="1292"/>
                    <a:pt x="284" y="1289"/>
                  </a:cubicBezTo>
                  <a:close/>
                  <a:moveTo>
                    <a:pt x="275" y="1344"/>
                  </a:moveTo>
                  <a:cubicBezTo>
                    <a:pt x="276" y="1339"/>
                    <a:pt x="277" y="1333"/>
                    <a:pt x="277" y="1328"/>
                  </a:cubicBezTo>
                  <a:cubicBezTo>
                    <a:pt x="278" y="1325"/>
                    <a:pt x="276" y="1322"/>
                    <a:pt x="272" y="1321"/>
                  </a:cubicBezTo>
                  <a:cubicBezTo>
                    <a:pt x="269" y="1321"/>
                    <a:pt x="266" y="1323"/>
                    <a:pt x="266" y="1326"/>
                  </a:cubicBezTo>
                  <a:cubicBezTo>
                    <a:pt x="265" y="1332"/>
                    <a:pt x="264" y="1337"/>
                    <a:pt x="264" y="1342"/>
                  </a:cubicBezTo>
                  <a:cubicBezTo>
                    <a:pt x="263" y="1346"/>
                    <a:pt x="266" y="1349"/>
                    <a:pt x="269" y="1349"/>
                  </a:cubicBezTo>
                  <a:cubicBezTo>
                    <a:pt x="272" y="1349"/>
                    <a:pt x="275" y="1347"/>
                    <a:pt x="275" y="1344"/>
                  </a:cubicBezTo>
                  <a:close/>
                  <a:moveTo>
                    <a:pt x="272" y="1399"/>
                  </a:moveTo>
                  <a:cubicBezTo>
                    <a:pt x="272" y="1394"/>
                    <a:pt x="272" y="1389"/>
                    <a:pt x="273" y="1383"/>
                  </a:cubicBezTo>
                  <a:cubicBezTo>
                    <a:pt x="273" y="1380"/>
                    <a:pt x="270" y="1377"/>
                    <a:pt x="267" y="1377"/>
                  </a:cubicBezTo>
                  <a:cubicBezTo>
                    <a:pt x="264" y="1377"/>
                    <a:pt x="261" y="1380"/>
                    <a:pt x="261" y="1383"/>
                  </a:cubicBezTo>
                  <a:cubicBezTo>
                    <a:pt x="260" y="1388"/>
                    <a:pt x="260" y="1394"/>
                    <a:pt x="260" y="1399"/>
                  </a:cubicBezTo>
                  <a:cubicBezTo>
                    <a:pt x="260" y="1402"/>
                    <a:pt x="263" y="1405"/>
                    <a:pt x="266" y="1405"/>
                  </a:cubicBezTo>
                  <a:cubicBezTo>
                    <a:pt x="269" y="1405"/>
                    <a:pt x="272" y="1402"/>
                    <a:pt x="272" y="1399"/>
                  </a:cubicBezTo>
                  <a:close/>
                  <a:moveTo>
                    <a:pt x="274" y="1455"/>
                  </a:moveTo>
                  <a:cubicBezTo>
                    <a:pt x="274" y="1449"/>
                    <a:pt x="273" y="1444"/>
                    <a:pt x="273" y="1439"/>
                  </a:cubicBezTo>
                  <a:cubicBezTo>
                    <a:pt x="273" y="1435"/>
                    <a:pt x="270" y="1433"/>
                    <a:pt x="267" y="1433"/>
                  </a:cubicBezTo>
                  <a:cubicBezTo>
                    <a:pt x="263" y="1433"/>
                    <a:pt x="261" y="1436"/>
                    <a:pt x="261" y="1439"/>
                  </a:cubicBezTo>
                  <a:cubicBezTo>
                    <a:pt x="261" y="1445"/>
                    <a:pt x="262" y="1450"/>
                    <a:pt x="262" y="1455"/>
                  </a:cubicBezTo>
                  <a:cubicBezTo>
                    <a:pt x="262" y="1459"/>
                    <a:pt x="265" y="1461"/>
                    <a:pt x="269" y="1461"/>
                  </a:cubicBezTo>
                  <a:cubicBezTo>
                    <a:pt x="272" y="1461"/>
                    <a:pt x="274" y="1458"/>
                    <a:pt x="274" y="1455"/>
                  </a:cubicBezTo>
                  <a:close/>
                  <a:moveTo>
                    <a:pt x="280" y="1510"/>
                  </a:moveTo>
                  <a:cubicBezTo>
                    <a:pt x="280" y="1505"/>
                    <a:pt x="279" y="1499"/>
                    <a:pt x="278" y="1494"/>
                  </a:cubicBezTo>
                  <a:cubicBezTo>
                    <a:pt x="278" y="1491"/>
                    <a:pt x="275" y="1488"/>
                    <a:pt x="271" y="1489"/>
                  </a:cubicBezTo>
                  <a:cubicBezTo>
                    <a:pt x="268" y="1489"/>
                    <a:pt x="266" y="1492"/>
                    <a:pt x="266" y="1496"/>
                  </a:cubicBezTo>
                  <a:cubicBezTo>
                    <a:pt x="267" y="1501"/>
                    <a:pt x="268" y="1506"/>
                    <a:pt x="269" y="1512"/>
                  </a:cubicBezTo>
                  <a:cubicBezTo>
                    <a:pt x="269" y="1515"/>
                    <a:pt x="272" y="1517"/>
                    <a:pt x="276" y="1517"/>
                  </a:cubicBezTo>
                  <a:cubicBezTo>
                    <a:pt x="279" y="1516"/>
                    <a:pt x="281" y="1513"/>
                    <a:pt x="280" y="1510"/>
                  </a:cubicBezTo>
                  <a:close/>
                  <a:moveTo>
                    <a:pt x="292" y="1564"/>
                  </a:moveTo>
                  <a:cubicBezTo>
                    <a:pt x="291" y="1560"/>
                    <a:pt x="289" y="1555"/>
                    <a:pt x="288" y="1549"/>
                  </a:cubicBezTo>
                  <a:cubicBezTo>
                    <a:pt x="287" y="1545"/>
                    <a:pt x="284" y="1543"/>
                    <a:pt x="281" y="1544"/>
                  </a:cubicBezTo>
                  <a:cubicBezTo>
                    <a:pt x="277" y="1545"/>
                    <a:pt x="275" y="1548"/>
                    <a:pt x="276" y="1551"/>
                  </a:cubicBezTo>
                  <a:cubicBezTo>
                    <a:pt x="278" y="1558"/>
                    <a:pt x="279" y="1563"/>
                    <a:pt x="280" y="1567"/>
                  </a:cubicBezTo>
                  <a:cubicBezTo>
                    <a:pt x="281" y="1570"/>
                    <a:pt x="284" y="1572"/>
                    <a:pt x="287" y="1571"/>
                  </a:cubicBezTo>
                  <a:cubicBezTo>
                    <a:pt x="290" y="1571"/>
                    <a:pt x="292" y="1567"/>
                    <a:pt x="292" y="1564"/>
                  </a:cubicBezTo>
                  <a:close/>
                  <a:moveTo>
                    <a:pt x="271" y="1533"/>
                  </a:moveTo>
                  <a:cubicBezTo>
                    <a:pt x="273" y="1538"/>
                    <a:pt x="274" y="1543"/>
                    <a:pt x="276" y="1548"/>
                  </a:cubicBezTo>
                  <a:cubicBezTo>
                    <a:pt x="276" y="1551"/>
                    <a:pt x="280" y="1553"/>
                    <a:pt x="283" y="1552"/>
                  </a:cubicBezTo>
                  <a:cubicBezTo>
                    <a:pt x="286" y="1551"/>
                    <a:pt x="288" y="1548"/>
                    <a:pt x="287" y="1545"/>
                  </a:cubicBezTo>
                  <a:cubicBezTo>
                    <a:pt x="286" y="1540"/>
                    <a:pt x="284" y="1534"/>
                    <a:pt x="283" y="1529"/>
                  </a:cubicBezTo>
                  <a:cubicBezTo>
                    <a:pt x="282" y="1526"/>
                    <a:pt x="279" y="1524"/>
                    <a:pt x="275" y="1525"/>
                  </a:cubicBezTo>
                  <a:cubicBezTo>
                    <a:pt x="272" y="1526"/>
                    <a:pt x="270" y="1529"/>
                    <a:pt x="271" y="1533"/>
                  </a:cubicBezTo>
                  <a:close/>
                  <a:moveTo>
                    <a:pt x="254" y="1480"/>
                  </a:moveTo>
                  <a:cubicBezTo>
                    <a:pt x="256" y="1485"/>
                    <a:pt x="257" y="1490"/>
                    <a:pt x="259" y="1495"/>
                  </a:cubicBezTo>
                  <a:cubicBezTo>
                    <a:pt x="260" y="1498"/>
                    <a:pt x="264" y="1500"/>
                    <a:pt x="267" y="1498"/>
                  </a:cubicBezTo>
                  <a:cubicBezTo>
                    <a:pt x="270" y="1497"/>
                    <a:pt x="272" y="1494"/>
                    <a:pt x="271" y="1491"/>
                  </a:cubicBezTo>
                  <a:cubicBezTo>
                    <a:pt x="269" y="1486"/>
                    <a:pt x="267" y="1481"/>
                    <a:pt x="265" y="1476"/>
                  </a:cubicBezTo>
                  <a:cubicBezTo>
                    <a:pt x="264" y="1473"/>
                    <a:pt x="260" y="1471"/>
                    <a:pt x="257" y="1472"/>
                  </a:cubicBezTo>
                  <a:cubicBezTo>
                    <a:pt x="254" y="1473"/>
                    <a:pt x="253" y="1477"/>
                    <a:pt x="254" y="1480"/>
                  </a:cubicBezTo>
                  <a:close/>
                  <a:moveTo>
                    <a:pt x="231" y="1430"/>
                  </a:moveTo>
                  <a:cubicBezTo>
                    <a:pt x="233" y="1434"/>
                    <a:pt x="236" y="1439"/>
                    <a:pt x="238" y="1444"/>
                  </a:cubicBezTo>
                  <a:cubicBezTo>
                    <a:pt x="239" y="1447"/>
                    <a:pt x="243" y="1448"/>
                    <a:pt x="246" y="1447"/>
                  </a:cubicBezTo>
                  <a:cubicBezTo>
                    <a:pt x="249" y="1445"/>
                    <a:pt x="250" y="1442"/>
                    <a:pt x="249" y="1439"/>
                  </a:cubicBezTo>
                  <a:cubicBezTo>
                    <a:pt x="246" y="1434"/>
                    <a:pt x="244" y="1429"/>
                    <a:pt x="241" y="1424"/>
                  </a:cubicBezTo>
                  <a:cubicBezTo>
                    <a:pt x="240" y="1421"/>
                    <a:pt x="236" y="1420"/>
                    <a:pt x="233" y="1422"/>
                  </a:cubicBezTo>
                  <a:cubicBezTo>
                    <a:pt x="230" y="1423"/>
                    <a:pt x="229" y="1427"/>
                    <a:pt x="231" y="1430"/>
                  </a:cubicBezTo>
                  <a:close/>
                  <a:moveTo>
                    <a:pt x="201" y="1384"/>
                  </a:moveTo>
                  <a:cubicBezTo>
                    <a:pt x="204" y="1388"/>
                    <a:pt x="207" y="1392"/>
                    <a:pt x="210" y="1397"/>
                  </a:cubicBezTo>
                  <a:cubicBezTo>
                    <a:pt x="212" y="1399"/>
                    <a:pt x="216" y="1400"/>
                    <a:pt x="218" y="1398"/>
                  </a:cubicBezTo>
                  <a:cubicBezTo>
                    <a:pt x="221" y="1396"/>
                    <a:pt x="222" y="1392"/>
                    <a:pt x="220" y="1390"/>
                  </a:cubicBezTo>
                  <a:cubicBezTo>
                    <a:pt x="217" y="1385"/>
                    <a:pt x="213" y="1381"/>
                    <a:pt x="210" y="1377"/>
                  </a:cubicBezTo>
                  <a:cubicBezTo>
                    <a:pt x="208" y="1374"/>
                    <a:pt x="204" y="1374"/>
                    <a:pt x="202" y="1376"/>
                  </a:cubicBezTo>
                  <a:cubicBezTo>
                    <a:pt x="199" y="1378"/>
                    <a:pt x="199" y="1382"/>
                    <a:pt x="201" y="1384"/>
                  </a:cubicBezTo>
                  <a:close/>
                  <a:moveTo>
                    <a:pt x="162" y="1346"/>
                  </a:moveTo>
                  <a:cubicBezTo>
                    <a:pt x="166" y="1349"/>
                    <a:pt x="170" y="1352"/>
                    <a:pt x="174" y="1356"/>
                  </a:cubicBezTo>
                  <a:cubicBezTo>
                    <a:pt x="176" y="1358"/>
                    <a:pt x="180" y="1358"/>
                    <a:pt x="182" y="1355"/>
                  </a:cubicBezTo>
                  <a:cubicBezTo>
                    <a:pt x="185" y="1353"/>
                    <a:pt x="184" y="1349"/>
                    <a:pt x="182" y="1347"/>
                  </a:cubicBezTo>
                  <a:cubicBezTo>
                    <a:pt x="178" y="1343"/>
                    <a:pt x="173" y="1340"/>
                    <a:pt x="169" y="1336"/>
                  </a:cubicBezTo>
                  <a:cubicBezTo>
                    <a:pt x="166" y="1334"/>
                    <a:pt x="163" y="1335"/>
                    <a:pt x="161" y="1338"/>
                  </a:cubicBezTo>
                  <a:cubicBezTo>
                    <a:pt x="159" y="1340"/>
                    <a:pt x="159" y="1344"/>
                    <a:pt x="162" y="1346"/>
                  </a:cubicBezTo>
                  <a:close/>
                  <a:moveTo>
                    <a:pt x="114" y="1321"/>
                  </a:moveTo>
                  <a:cubicBezTo>
                    <a:pt x="119" y="1322"/>
                    <a:pt x="124" y="1324"/>
                    <a:pt x="129" y="1326"/>
                  </a:cubicBezTo>
                  <a:cubicBezTo>
                    <a:pt x="132" y="1328"/>
                    <a:pt x="135" y="1326"/>
                    <a:pt x="137" y="1323"/>
                  </a:cubicBezTo>
                  <a:cubicBezTo>
                    <a:pt x="138" y="1320"/>
                    <a:pt x="137" y="1317"/>
                    <a:pt x="134" y="1316"/>
                  </a:cubicBezTo>
                  <a:cubicBezTo>
                    <a:pt x="128" y="1313"/>
                    <a:pt x="123" y="1311"/>
                    <a:pt x="118" y="1310"/>
                  </a:cubicBezTo>
                  <a:cubicBezTo>
                    <a:pt x="115" y="1308"/>
                    <a:pt x="112" y="1310"/>
                    <a:pt x="111" y="1313"/>
                  </a:cubicBezTo>
                  <a:cubicBezTo>
                    <a:pt x="110" y="1316"/>
                    <a:pt x="111" y="1320"/>
                    <a:pt x="114" y="1321"/>
                  </a:cubicBezTo>
                  <a:close/>
                  <a:moveTo>
                    <a:pt x="61" y="1313"/>
                  </a:moveTo>
                  <a:cubicBezTo>
                    <a:pt x="62" y="1313"/>
                    <a:pt x="63" y="1313"/>
                    <a:pt x="64" y="1313"/>
                  </a:cubicBezTo>
                  <a:cubicBezTo>
                    <a:pt x="68" y="1313"/>
                    <a:pt x="72" y="1313"/>
                    <a:pt x="77" y="1313"/>
                  </a:cubicBezTo>
                  <a:cubicBezTo>
                    <a:pt x="80" y="1314"/>
                    <a:pt x="83" y="1311"/>
                    <a:pt x="83" y="1308"/>
                  </a:cubicBezTo>
                  <a:cubicBezTo>
                    <a:pt x="83" y="1305"/>
                    <a:pt x="81" y="1302"/>
                    <a:pt x="78" y="1301"/>
                  </a:cubicBezTo>
                  <a:cubicBezTo>
                    <a:pt x="73" y="1301"/>
                    <a:pt x="69" y="1301"/>
                    <a:pt x="64" y="1301"/>
                  </a:cubicBezTo>
                  <a:cubicBezTo>
                    <a:pt x="63" y="1301"/>
                    <a:pt x="62" y="1301"/>
                    <a:pt x="61" y="1301"/>
                  </a:cubicBezTo>
                  <a:cubicBezTo>
                    <a:pt x="58" y="1301"/>
                    <a:pt x="55" y="1304"/>
                    <a:pt x="55" y="1307"/>
                  </a:cubicBezTo>
                  <a:cubicBezTo>
                    <a:pt x="55" y="1310"/>
                    <a:pt x="58" y="1313"/>
                    <a:pt x="61" y="1313"/>
                  </a:cubicBezTo>
                  <a:close/>
                  <a:moveTo>
                    <a:pt x="9" y="1323"/>
                  </a:moveTo>
                  <a:cubicBezTo>
                    <a:pt x="8" y="1321"/>
                    <a:pt x="8" y="1321"/>
                    <a:pt x="8" y="1321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8" y="1321"/>
                    <a:pt x="8" y="1321"/>
                    <a:pt x="8" y="1321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9" y="1323"/>
                    <a:pt x="14" y="1321"/>
                    <a:pt x="23" y="1318"/>
                  </a:cubicBezTo>
                  <a:cubicBezTo>
                    <a:pt x="26" y="1317"/>
                    <a:pt x="28" y="1314"/>
                    <a:pt x="27" y="1311"/>
                  </a:cubicBezTo>
                  <a:cubicBezTo>
                    <a:pt x="27" y="1308"/>
                    <a:pt x="23" y="1306"/>
                    <a:pt x="20" y="1307"/>
                  </a:cubicBezTo>
                  <a:cubicBezTo>
                    <a:pt x="10" y="1309"/>
                    <a:pt x="4" y="1312"/>
                    <a:pt x="4" y="1312"/>
                  </a:cubicBezTo>
                  <a:cubicBezTo>
                    <a:pt x="1" y="1313"/>
                    <a:pt x="0" y="1317"/>
                    <a:pt x="1" y="1320"/>
                  </a:cubicBezTo>
                  <a:cubicBezTo>
                    <a:pt x="2" y="1323"/>
                    <a:pt x="6" y="1324"/>
                    <a:pt x="9" y="1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9">
              <a:extLst>
                <a:ext uri="{FF2B5EF4-FFF2-40B4-BE49-F238E27FC236}">
                  <a16:creationId xmlns:a16="http://schemas.microsoft.com/office/drawing/2014/main" xmlns="" id="{A6EAEBD4-4CD5-4A89-85FF-49BE94910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3363" y="4798952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0">
              <a:extLst>
                <a:ext uri="{FF2B5EF4-FFF2-40B4-BE49-F238E27FC236}">
                  <a16:creationId xmlns:a16="http://schemas.microsoft.com/office/drawing/2014/main" xmlns="" id="{4B25E859-ADAE-41D8-9820-CF33A5C3A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9563" y="4136964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11">
              <a:extLst>
                <a:ext uri="{FF2B5EF4-FFF2-40B4-BE49-F238E27FC236}">
                  <a16:creationId xmlns:a16="http://schemas.microsoft.com/office/drawing/2014/main" xmlns="" id="{22355891-E795-4DC8-B6BD-AEE10790A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4488" y="3473389"/>
              <a:ext cx="71438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xmlns="" id="{C6220C91-95B0-46CC-9A06-368E34D4E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825" y="1777939"/>
              <a:ext cx="123825" cy="288925"/>
            </a:xfrm>
            <a:custGeom>
              <a:avLst/>
              <a:gdLst>
                <a:gd name="T0" fmla="*/ 13 w 66"/>
                <a:gd name="T1" fmla="*/ 4 h 155"/>
                <a:gd name="T2" fmla="*/ 65 w 66"/>
                <a:gd name="T3" fmla="*/ 78 h 155"/>
                <a:gd name="T4" fmla="*/ 64 w 66"/>
                <a:gd name="T5" fmla="*/ 85 h 155"/>
                <a:gd name="T6" fmla="*/ 10 w 66"/>
                <a:gd name="T7" fmla="*/ 151 h 155"/>
                <a:gd name="T8" fmla="*/ 0 w 66"/>
                <a:gd name="T9" fmla="*/ 147 h 155"/>
                <a:gd name="T10" fmla="*/ 32 w 66"/>
                <a:gd name="T11" fmla="*/ 82 h 155"/>
                <a:gd name="T12" fmla="*/ 3 w 66"/>
                <a:gd name="T13" fmla="*/ 7 h 155"/>
                <a:gd name="T14" fmla="*/ 13 w 66"/>
                <a:gd name="T15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55">
                  <a:moveTo>
                    <a:pt x="13" y="4"/>
                  </a:moveTo>
                  <a:cubicBezTo>
                    <a:pt x="65" y="78"/>
                    <a:pt x="65" y="78"/>
                    <a:pt x="65" y="78"/>
                  </a:cubicBezTo>
                  <a:cubicBezTo>
                    <a:pt x="66" y="81"/>
                    <a:pt x="66" y="83"/>
                    <a:pt x="64" y="85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7" y="155"/>
                    <a:pt x="0" y="152"/>
                    <a:pt x="0" y="147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2"/>
                    <a:pt x="10" y="0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1957E5A7-E694-4671-831D-9199F2F29D5A}"/>
              </a:ext>
            </a:extLst>
          </p:cNvPr>
          <p:cNvGrpSpPr/>
          <p:nvPr/>
        </p:nvGrpSpPr>
        <p:grpSpPr>
          <a:xfrm>
            <a:off x="9472713" y="1935287"/>
            <a:ext cx="502041" cy="921554"/>
            <a:chOff x="10344150" y="1804927"/>
            <a:chExt cx="463550" cy="850900"/>
          </a:xfrm>
        </p:grpSpPr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xmlns="" id="{D172A436-CCDA-47D9-8C40-69DA54096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2300" y="1862077"/>
              <a:ext cx="25400" cy="7937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xmlns="" id="{AD6769DB-4724-4185-A295-C509496AD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50" y="1804927"/>
              <a:ext cx="463550" cy="522288"/>
            </a:xfrm>
            <a:custGeom>
              <a:avLst/>
              <a:gdLst>
                <a:gd name="T0" fmla="*/ 0 w 248"/>
                <a:gd name="T1" fmla="*/ 193 h 279"/>
                <a:gd name="T2" fmla="*/ 248 w 248"/>
                <a:gd name="T3" fmla="*/ 216 h 279"/>
                <a:gd name="T4" fmla="*/ 248 w 248"/>
                <a:gd name="T5" fmla="*/ 48 h 279"/>
                <a:gd name="T6" fmla="*/ 0 w 248"/>
                <a:gd name="T7" fmla="*/ 25 h 279"/>
                <a:gd name="T8" fmla="*/ 0 w 248"/>
                <a:gd name="T9" fmla="*/ 19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79">
                  <a:moveTo>
                    <a:pt x="0" y="193"/>
                  </a:moveTo>
                  <a:cubicBezTo>
                    <a:pt x="97" y="279"/>
                    <a:pt x="184" y="169"/>
                    <a:pt x="248" y="216"/>
                  </a:cubicBezTo>
                  <a:cubicBezTo>
                    <a:pt x="248" y="48"/>
                    <a:pt x="248" y="48"/>
                    <a:pt x="248" y="48"/>
                  </a:cubicBezTo>
                  <a:cubicBezTo>
                    <a:pt x="184" y="0"/>
                    <a:pt x="97" y="111"/>
                    <a:pt x="0" y="25"/>
                  </a:cubicBezTo>
                  <a:lnTo>
                    <a:pt x="0" y="1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51BDA76-FBF4-4E82-AE7E-7701E9D87B27}"/>
              </a:ext>
            </a:extLst>
          </p:cNvPr>
          <p:cNvGrpSpPr/>
          <p:nvPr/>
        </p:nvGrpSpPr>
        <p:grpSpPr>
          <a:xfrm>
            <a:off x="9097902" y="4392190"/>
            <a:ext cx="2058023" cy="2207604"/>
            <a:chOff x="9998075" y="4073464"/>
            <a:chExt cx="1900238" cy="2038351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46C048D3-546E-43CF-816B-6217ABFC2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5100" y="5957827"/>
              <a:ext cx="1573213" cy="153988"/>
            </a:xfrm>
            <a:custGeom>
              <a:avLst/>
              <a:gdLst>
                <a:gd name="T0" fmla="*/ 448 w 841"/>
                <a:gd name="T1" fmla="*/ 0 h 82"/>
                <a:gd name="T2" fmla="*/ 351 w 841"/>
                <a:gd name="T3" fmla="*/ 1 h 82"/>
                <a:gd name="T4" fmla="*/ 342 w 841"/>
                <a:gd name="T5" fmla="*/ 17 h 82"/>
                <a:gd name="T6" fmla="*/ 288 w 841"/>
                <a:gd name="T7" fmla="*/ 21 h 82"/>
                <a:gd name="T8" fmla="*/ 240 w 841"/>
                <a:gd name="T9" fmla="*/ 20 h 82"/>
                <a:gd name="T10" fmla="*/ 207 w 841"/>
                <a:gd name="T11" fmla="*/ 21 h 82"/>
                <a:gd name="T12" fmla="*/ 169 w 841"/>
                <a:gd name="T13" fmla="*/ 20 h 82"/>
                <a:gd name="T14" fmla="*/ 166 w 841"/>
                <a:gd name="T15" fmla="*/ 23 h 82"/>
                <a:gd name="T16" fmla="*/ 0 w 841"/>
                <a:gd name="T17" fmla="*/ 44 h 82"/>
                <a:gd name="T18" fmla="*/ 388 w 841"/>
                <a:gd name="T19" fmla="*/ 82 h 82"/>
                <a:gd name="T20" fmla="*/ 424 w 841"/>
                <a:gd name="T21" fmla="*/ 82 h 82"/>
                <a:gd name="T22" fmla="*/ 841 w 841"/>
                <a:gd name="T23" fmla="*/ 53 h 82"/>
                <a:gd name="T24" fmla="*/ 841 w 841"/>
                <a:gd name="T25" fmla="*/ 21 h 82"/>
                <a:gd name="T26" fmla="*/ 535 w 841"/>
                <a:gd name="T27" fmla="*/ 1 h 82"/>
                <a:gd name="T28" fmla="*/ 448 w 841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1" h="82">
                  <a:moveTo>
                    <a:pt x="448" y="0"/>
                  </a:moveTo>
                  <a:cubicBezTo>
                    <a:pt x="413" y="0"/>
                    <a:pt x="381" y="0"/>
                    <a:pt x="351" y="1"/>
                  </a:cubicBezTo>
                  <a:cubicBezTo>
                    <a:pt x="353" y="8"/>
                    <a:pt x="349" y="15"/>
                    <a:pt x="342" y="17"/>
                  </a:cubicBezTo>
                  <a:cubicBezTo>
                    <a:pt x="332" y="20"/>
                    <a:pt x="310" y="21"/>
                    <a:pt x="288" y="21"/>
                  </a:cubicBezTo>
                  <a:cubicBezTo>
                    <a:pt x="270" y="21"/>
                    <a:pt x="252" y="20"/>
                    <a:pt x="240" y="20"/>
                  </a:cubicBezTo>
                  <a:cubicBezTo>
                    <a:pt x="230" y="20"/>
                    <a:pt x="218" y="21"/>
                    <a:pt x="207" y="21"/>
                  </a:cubicBezTo>
                  <a:cubicBezTo>
                    <a:pt x="193" y="21"/>
                    <a:pt x="180" y="20"/>
                    <a:pt x="169" y="20"/>
                  </a:cubicBezTo>
                  <a:cubicBezTo>
                    <a:pt x="167" y="21"/>
                    <a:pt x="166" y="22"/>
                    <a:pt x="166" y="23"/>
                  </a:cubicBezTo>
                  <a:cubicBezTo>
                    <a:pt x="66" y="27"/>
                    <a:pt x="1" y="34"/>
                    <a:pt x="0" y="44"/>
                  </a:cubicBezTo>
                  <a:cubicBezTo>
                    <a:pt x="0" y="61"/>
                    <a:pt x="174" y="78"/>
                    <a:pt x="388" y="82"/>
                  </a:cubicBezTo>
                  <a:cubicBezTo>
                    <a:pt x="400" y="82"/>
                    <a:pt x="412" y="82"/>
                    <a:pt x="424" y="82"/>
                  </a:cubicBezTo>
                  <a:cubicBezTo>
                    <a:pt x="572" y="82"/>
                    <a:pt x="749" y="66"/>
                    <a:pt x="841" y="53"/>
                  </a:cubicBezTo>
                  <a:cubicBezTo>
                    <a:pt x="841" y="21"/>
                    <a:pt x="841" y="21"/>
                    <a:pt x="841" y="21"/>
                  </a:cubicBezTo>
                  <a:cubicBezTo>
                    <a:pt x="775" y="11"/>
                    <a:pt x="663" y="3"/>
                    <a:pt x="535" y="1"/>
                  </a:cubicBezTo>
                  <a:cubicBezTo>
                    <a:pt x="505" y="0"/>
                    <a:pt x="476" y="0"/>
                    <a:pt x="448" y="0"/>
                  </a:cubicBezTo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8A115270-57E5-41B4-BB4F-F01E2EB52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2750" y="5873689"/>
              <a:ext cx="261938" cy="127000"/>
            </a:xfrm>
            <a:custGeom>
              <a:avLst/>
              <a:gdLst>
                <a:gd name="T0" fmla="*/ 42 w 140"/>
                <a:gd name="T1" fmla="*/ 19 h 68"/>
                <a:gd name="T2" fmla="*/ 75 w 140"/>
                <a:gd name="T3" fmla="*/ 32 h 68"/>
                <a:gd name="T4" fmla="*/ 94 w 140"/>
                <a:gd name="T5" fmla="*/ 39 h 68"/>
                <a:gd name="T6" fmla="*/ 111 w 140"/>
                <a:gd name="T7" fmla="*/ 39 h 68"/>
                <a:gd name="T8" fmla="*/ 136 w 140"/>
                <a:gd name="T9" fmla="*/ 42 h 68"/>
                <a:gd name="T10" fmla="*/ 137 w 140"/>
                <a:gd name="T11" fmla="*/ 44 h 68"/>
                <a:gd name="T12" fmla="*/ 129 w 140"/>
                <a:gd name="T13" fmla="*/ 62 h 68"/>
                <a:gd name="T14" fmla="*/ 15 w 140"/>
                <a:gd name="T15" fmla="*/ 64 h 68"/>
                <a:gd name="T16" fmla="*/ 8 w 140"/>
                <a:gd name="T17" fmla="*/ 62 h 68"/>
                <a:gd name="T18" fmla="*/ 6 w 140"/>
                <a:gd name="T19" fmla="*/ 35 h 68"/>
                <a:gd name="T20" fmla="*/ 8 w 140"/>
                <a:gd name="T21" fmla="*/ 19 h 68"/>
                <a:gd name="T22" fmla="*/ 13 w 140"/>
                <a:gd name="T23" fmla="*/ 7 h 68"/>
                <a:gd name="T24" fmla="*/ 42 w 140"/>
                <a:gd name="T2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8">
                  <a:moveTo>
                    <a:pt x="42" y="19"/>
                  </a:moveTo>
                  <a:cubicBezTo>
                    <a:pt x="50" y="24"/>
                    <a:pt x="66" y="24"/>
                    <a:pt x="75" y="32"/>
                  </a:cubicBezTo>
                  <a:cubicBezTo>
                    <a:pt x="77" y="34"/>
                    <a:pt x="91" y="39"/>
                    <a:pt x="94" y="39"/>
                  </a:cubicBezTo>
                  <a:cubicBezTo>
                    <a:pt x="99" y="40"/>
                    <a:pt x="105" y="39"/>
                    <a:pt x="111" y="39"/>
                  </a:cubicBezTo>
                  <a:cubicBezTo>
                    <a:pt x="123" y="38"/>
                    <a:pt x="134" y="38"/>
                    <a:pt x="136" y="42"/>
                  </a:cubicBezTo>
                  <a:cubicBezTo>
                    <a:pt x="136" y="43"/>
                    <a:pt x="137" y="44"/>
                    <a:pt x="137" y="44"/>
                  </a:cubicBezTo>
                  <a:cubicBezTo>
                    <a:pt x="140" y="51"/>
                    <a:pt x="137" y="60"/>
                    <a:pt x="129" y="62"/>
                  </a:cubicBezTo>
                  <a:cubicBezTo>
                    <a:pt x="108" y="68"/>
                    <a:pt x="31" y="65"/>
                    <a:pt x="15" y="64"/>
                  </a:cubicBezTo>
                  <a:cubicBezTo>
                    <a:pt x="13" y="64"/>
                    <a:pt x="10" y="63"/>
                    <a:pt x="8" y="62"/>
                  </a:cubicBezTo>
                  <a:cubicBezTo>
                    <a:pt x="0" y="55"/>
                    <a:pt x="8" y="40"/>
                    <a:pt x="6" y="35"/>
                  </a:cubicBezTo>
                  <a:cubicBezTo>
                    <a:pt x="5" y="31"/>
                    <a:pt x="7" y="22"/>
                    <a:pt x="8" y="19"/>
                  </a:cubicBezTo>
                  <a:cubicBezTo>
                    <a:pt x="9" y="13"/>
                    <a:pt x="8" y="11"/>
                    <a:pt x="13" y="7"/>
                  </a:cubicBezTo>
                  <a:cubicBezTo>
                    <a:pt x="21" y="0"/>
                    <a:pt x="32" y="12"/>
                    <a:pt x="42" y="19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DAD9AAD2-F19A-4B3F-A29B-FC87AC847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3563" y="5873689"/>
              <a:ext cx="261938" cy="127000"/>
            </a:xfrm>
            <a:custGeom>
              <a:avLst/>
              <a:gdLst>
                <a:gd name="T0" fmla="*/ 42 w 140"/>
                <a:gd name="T1" fmla="*/ 19 h 68"/>
                <a:gd name="T2" fmla="*/ 75 w 140"/>
                <a:gd name="T3" fmla="*/ 32 h 68"/>
                <a:gd name="T4" fmla="*/ 94 w 140"/>
                <a:gd name="T5" fmla="*/ 39 h 68"/>
                <a:gd name="T6" fmla="*/ 111 w 140"/>
                <a:gd name="T7" fmla="*/ 39 h 68"/>
                <a:gd name="T8" fmla="*/ 136 w 140"/>
                <a:gd name="T9" fmla="*/ 42 h 68"/>
                <a:gd name="T10" fmla="*/ 137 w 140"/>
                <a:gd name="T11" fmla="*/ 44 h 68"/>
                <a:gd name="T12" fmla="*/ 129 w 140"/>
                <a:gd name="T13" fmla="*/ 62 h 68"/>
                <a:gd name="T14" fmla="*/ 15 w 140"/>
                <a:gd name="T15" fmla="*/ 64 h 68"/>
                <a:gd name="T16" fmla="*/ 8 w 140"/>
                <a:gd name="T17" fmla="*/ 62 h 68"/>
                <a:gd name="T18" fmla="*/ 6 w 140"/>
                <a:gd name="T19" fmla="*/ 35 h 68"/>
                <a:gd name="T20" fmla="*/ 8 w 140"/>
                <a:gd name="T21" fmla="*/ 19 h 68"/>
                <a:gd name="T22" fmla="*/ 13 w 140"/>
                <a:gd name="T23" fmla="*/ 7 h 68"/>
                <a:gd name="T24" fmla="*/ 42 w 140"/>
                <a:gd name="T2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8">
                  <a:moveTo>
                    <a:pt x="42" y="19"/>
                  </a:moveTo>
                  <a:cubicBezTo>
                    <a:pt x="50" y="24"/>
                    <a:pt x="66" y="24"/>
                    <a:pt x="75" y="32"/>
                  </a:cubicBezTo>
                  <a:cubicBezTo>
                    <a:pt x="77" y="34"/>
                    <a:pt x="91" y="39"/>
                    <a:pt x="94" y="39"/>
                  </a:cubicBezTo>
                  <a:cubicBezTo>
                    <a:pt x="99" y="40"/>
                    <a:pt x="105" y="39"/>
                    <a:pt x="111" y="39"/>
                  </a:cubicBezTo>
                  <a:cubicBezTo>
                    <a:pt x="123" y="38"/>
                    <a:pt x="134" y="38"/>
                    <a:pt x="136" y="42"/>
                  </a:cubicBezTo>
                  <a:cubicBezTo>
                    <a:pt x="136" y="43"/>
                    <a:pt x="137" y="44"/>
                    <a:pt x="137" y="44"/>
                  </a:cubicBezTo>
                  <a:cubicBezTo>
                    <a:pt x="140" y="51"/>
                    <a:pt x="137" y="60"/>
                    <a:pt x="129" y="62"/>
                  </a:cubicBezTo>
                  <a:cubicBezTo>
                    <a:pt x="108" y="68"/>
                    <a:pt x="31" y="65"/>
                    <a:pt x="15" y="64"/>
                  </a:cubicBezTo>
                  <a:cubicBezTo>
                    <a:pt x="13" y="64"/>
                    <a:pt x="10" y="63"/>
                    <a:pt x="8" y="62"/>
                  </a:cubicBezTo>
                  <a:cubicBezTo>
                    <a:pt x="0" y="55"/>
                    <a:pt x="8" y="40"/>
                    <a:pt x="6" y="35"/>
                  </a:cubicBezTo>
                  <a:cubicBezTo>
                    <a:pt x="5" y="31"/>
                    <a:pt x="7" y="22"/>
                    <a:pt x="8" y="19"/>
                  </a:cubicBezTo>
                  <a:cubicBezTo>
                    <a:pt x="9" y="13"/>
                    <a:pt x="8" y="11"/>
                    <a:pt x="13" y="7"/>
                  </a:cubicBezTo>
                  <a:cubicBezTo>
                    <a:pt x="21" y="0"/>
                    <a:pt x="32" y="12"/>
                    <a:pt x="42" y="1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xmlns="" id="{B8B0B9A5-9E10-4719-BD42-B8ADE62EB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5475" y="4627502"/>
              <a:ext cx="93663" cy="184150"/>
            </a:xfrm>
            <a:custGeom>
              <a:avLst/>
              <a:gdLst>
                <a:gd name="T0" fmla="*/ 50 w 50"/>
                <a:gd name="T1" fmla="*/ 26 h 98"/>
                <a:gd name="T2" fmla="*/ 46 w 50"/>
                <a:gd name="T3" fmla="*/ 93 h 98"/>
                <a:gd name="T4" fmla="*/ 5 w 50"/>
                <a:gd name="T5" fmla="*/ 89 h 98"/>
                <a:gd name="T6" fmla="*/ 2 w 50"/>
                <a:gd name="T7" fmla="*/ 24 h 98"/>
                <a:gd name="T8" fmla="*/ 50 w 50"/>
                <a:gd name="T9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98">
                  <a:moveTo>
                    <a:pt x="50" y="26"/>
                  </a:moveTo>
                  <a:cubicBezTo>
                    <a:pt x="50" y="26"/>
                    <a:pt x="43" y="82"/>
                    <a:pt x="46" y="93"/>
                  </a:cubicBezTo>
                  <a:cubicBezTo>
                    <a:pt x="46" y="93"/>
                    <a:pt x="15" y="98"/>
                    <a:pt x="5" y="89"/>
                  </a:cubicBezTo>
                  <a:cubicBezTo>
                    <a:pt x="5" y="89"/>
                    <a:pt x="3" y="48"/>
                    <a:pt x="2" y="24"/>
                  </a:cubicBezTo>
                  <a:cubicBezTo>
                    <a:pt x="0" y="0"/>
                    <a:pt x="33" y="8"/>
                    <a:pt x="50" y="26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xmlns="" id="{81EB907B-27A7-4437-BF96-1AD2D9243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925" y="4311589"/>
              <a:ext cx="327025" cy="395288"/>
            </a:xfrm>
            <a:custGeom>
              <a:avLst/>
              <a:gdLst>
                <a:gd name="T0" fmla="*/ 140 w 175"/>
                <a:gd name="T1" fmla="*/ 94 h 211"/>
                <a:gd name="T2" fmla="*/ 135 w 175"/>
                <a:gd name="T3" fmla="*/ 58 h 211"/>
                <a:gd name="T4" fmla="*/ 123 w 175"/>
                <a:gd name="T5" fmla="*/ 63 h 211"/>
                <a:gd name="T6" fmla="*/ 115 w 175"/>
                <a:gd name="T7" fmla="*/ 54 h 211"/>
                <a:gd name="T8" fmla="*/ 102 w 175"/>
                <a:gd name="T9" fmla="*/ 39 h 211"/>
                <a:gd name="T10" fmla="*/ 102 w 175"/>
                <a:gd name="T11" fmla="*/ 39 h 211"/>
                <a:gd name="T12" fmla="*/ 57 w 175"/>
                <a:gd name="T13" fmla="*/ 0 h 211"/>
                <a:gd name="T14" fmla="*/ 13 w 175"/>
                <a:gd name="T15" fmla="*/ 64 h 211"/>
                <a:gd name="T16" fmla="*/ 46 w 175"/>
                <a:gd name="T17" fmla="*/ 182 h 211"/>
                <a:gd name="T18" fmla="*/ 167 w 175"/>
                <a:gd name="T19" fmla="*/ 183 h 211"/>
                <a:gd name="T20" fmla="*/ 140 w 175"/>
                <a:gd name="T21" fmla="*/ 9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211">
                  <a:moveTo>
                    <a:pt x="140" y="94"/>
                  </a:moveTo>
                  <a:cubicBezTo>
                    <a:pt x="160" y="77"/>
                    <a:pt x="140" y="56"/>
                    <a:pt x="135" y="58"/>
                  </a:cubicBezTo>
                  <a:cubicBezTo>
                    <a:pt x="133" y="59"/>
                    <a:pt x="125" y="65"/>
                    <a:pt x="123" y="6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09" y="46"/>
                    <a:pt x="109" y="46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79" y="16"/>
                    <a:pt x="57" y="0"/>
                    <a:pt x="57" y="0"/>
                  </a:cubicBezTo>
                  <a:cubicBezTo>
                    <a:pt x="57" y="0"/>
                    <a:pt x="26" y="10"/>
                    <a:pt x="13" y="64"/>
                  </a:cubicBezTo>
                  <a:cubicBezTo>
                    <a:pt x="0" y="118"/>
                    <a:pt x="2" y="153"/>
                    <a:pt x="46" y="182"/>
                  </a:cubicBezTo>
                  <a:cubicBezTo>
                    <a:pt x="90" y="211"/>
                    <a:pt x="167" y="183"/>
                    <a:pt x="167" y="183"/>
                  </a:cubicBezTo>
                  <a:cubicBezTo>
                    <a:pt x="175" y="157"/>
                    <a:pt x="150" y="109"/>
                    <a:pt x="140" y="94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57CEBE44-8342-4CC4-826F-FA9742808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7338" y="4176652"/>
              <a:ext cx="438150" cy="561975"/>
            </a:xfrm>
            <a:custGeom>
              <a:avLst/>
              <a:gdLst>
                <a:gd name="T0" fmla="*/ 219 w 234"/>
                <a:gd name="T1" fmla="*/ 31 h 300"/>
                <a:gd name="T2" fmla="*/ 186 w 234"/>
                <a:gd name="T3" fmla="*/ 125 h 300"/>
                <a:gd name="T4" fmla="*/ 158 w 234"/>
                <a:gd name="T5" fmla="*/ 190 h 300"/>
                <a:gd name="T6" fmla="*/ 164 w 234"/>
                <a:gd name="T7" fmla="*/ 220 h 300"/>
                <a:gd name="T8" fmla="*/ 200 w 234"/>
                <a:gd name="T9" fmla="*/ 290 h 300"/>
                <a:gd name="T10" fmla="*/ 179 w 234"/>
                <a:gd name="T11" fmla="*/ 297 h 300"/>
                <a:gd name="T12" fmla="*/ 39 w 234"/>
                <a:gd name="T13" fmla="*/ 220 h 300"/>
                <a:gd name="T14" fmla="*/ 100 w 234"/>
                <a:gd name="T15" fmla="*/ 62 h 300"/>
                <a:gd name="T16" fmla="*/ 193 w 234"/>
                <a:gd name="T17" fmla="*/ 35 h 300"/>
                <a:gd name="T18" fmla="*/ 139 w 234"/>
                <a:gd name="T19" fmla="*/ 6 h 300"/>
                <a:gd name="T20" fmla="*/ 219 w 234"/>
                <a:gd name="T21" fmla="*/ 3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300">
                  <a:moveTo>
                    <a:pt x="219" y="31"/>
                  </a:moveTo>
                  <a:cubicBezTo>
                    <a:pt x="234" y="51"/>
                    <a:pt x="199" y="127"/>
                    <a:pt x="186" y="125"/>
                  </a:cubicBezTo>
                  <a:cubicBezTo>
                    <a:pt x="174" y="123"/>
                    <a:pt x="174" y="158"/>
                    <a:pt x="158" y="19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209" y="269"/>
                    <a:pt x="200" y="290"/>
                  </a:cubicBezTo>
                  <a:cubicBezTo>
                    <a:pt x="200" y="290"/>
                    <a:pt x="189" y="293"/>
                    <a:pt x="179" y="297"/>
                  </a:cubicBezTo>
                  <a:cubicBezTo>
                    <a:pt x="168" y="300"/>
                    <a:pt x="82" y="290"/>
                    <a:pt x="39" y="220"/>
                  </a:cubicBezTo>
                  <a:cubicBezTo>
                    <a:pt x="31" y="208"/>
                    <a:pt x="0" y="110"/>
                    <a:pt x="100" y="62"/>
                  </a:cubicBezTo>
                  <a:cubicBezTo>
                    <a:pt x="122" y="52"/>
                    <a:pt x="173" y="39"/>
                    <a:pt x="193" y="35"/>
                  </a:cubicBezTo>
                  <a:cubicBezTo>
                    <a:pt x="193" y="35"/>
                    <a:pt x="169" y="18"/>
                    <a:pt x="139" y="6"/>
                  </a:cubicBezTo>
                  <a:cubicBezTo>
                    <a:pt x="126" y="0"/>
                    <a:pt x="203" y="9"/>
                    <a:pt x="219" y="3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xmlns="" id="{DAC61C52-E82C-4169-987D-A7C075F5E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8800" y="4490977"/>
              <a:ext cx="109538" cy="149225"/>
            </a:xfrm>
            <a:custGeom>
              <a:avLst/>
              <a:gdLst>
                <a:gd name="T0" fmla="*/ 6 w 59"/>
                <a:gd name="T1" fmla="*/ 52 h 80"/>
                <a:gd name="T2" fmla="*/ 18 w 59"/>
                <a:gd name="T3" fmla="*/ 9 h 80"/>
                <a:gd name="T4" fmla="*/ 29 w 59"/>
                <a:gd name="T5" fmla="*/ 38 h 80"/>
                <a:gd name="T6" fmla="*/ 47 w 59"/>
                <a:gd name="T7" fmla="*/ 68 h 80"/>
                <a:gd name="T8" fmla="*/ 6 w 59"/>
                <a:gd name="T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0">
                  <a:moveTo>
                    <a:pt x="6" y="52"/>
                  </a:moveTo>
                  <a:cubicBezTo>
                    <a:pt x="0" y="40"/>
                    <a:pt x="3" y="18"/>
                    <a:pt x="18" y="9"/>
                  </a:cubicBezTo>
                  <a:cubicBezTo>
                    <a:pt x="33" y="0"/>
                    <a:pt x="29" y="23"/>
                    <a:pt x="29" y="38"/>
                  </a:cubicBezTo>
                  <a:cubicBezTo>
                    <a:pt x="29" y="54"/>
                    <a:pt x="59" y="55"/>
                    <a:pt x="47" y="68"/>
                  </a:cubicBezTo>
                  <a:cubicBezTo>
                    <a:pt x="36" y="80"/>
                    <a:pt x="12" y="67"/>
                    <a:pt x="6" y="52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xmlns="" id="{F7E2299B-5473-4AE2-8344-AC98CDB88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9288" y="4867214"/>
              <a:ext cx="212725" cy="301625"/>
            </a:xfrm>
            <a:custGeom>
              <a:avLst/>
              <a:gdLst>
                <a:gd name="T0" fmla="*/ 6 w 113"/>
                <a:gd name="T1" fmla="*/ 0 h 161"/>
                <a:gd name="T2" fmla="*/ 55 w 113"/>
                <a:gd name="T3" fmla="*/ 50 h 161"/>
                <a:gd name="T4" fmla="*/ 113 w 113"/>
                <a:gd name="T5" fmla="*/ 133 h 161"/>
                <a:gd name="T6" fmla="*/ 101 w 113"/>
                <a:gd name="T7" fmla="*/ 161 h 161"/>
                <a:gd name="T8" fmla="*/ 77 w 113"/>
                <a:gd name="T9" fmla="*/ 140 h 161"/>
                <a:gd name="T10" fmla="*/ 53 w 113"/>
                <a:gd name="T11" fmla="*/ 96 h 161"/>
                <a:gd name="T12" fmla="*/ 6 w 113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61">
                  <a:moveTo>
                    <a:pt x="6" y="0"/>
                  </a:moveTo>
                  <a:cubicBezTo>
                    <a:pt x="6" y="0"/>
                    <a:pt x="27" y="36"/>
                    <a:pt x="55" y="50"/>
                  </a:cubicBezTo>
                  <a:cubicBezTo>
                    <a:pt x="82" y="65"/>
                    <a:pt x="113" y="133"/>
                    <a:pt x="113" y="133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7" y="140"/>
                    <a:pt x="77" y="110"/>
                    <a:pt x="53" y="96"/>
                  </a:cubicBezTo>
                  <a:cubicBezTo>
                    <a:pt x="29" y="82"/>
                    <a:pt x="0" y="22"/>
                    <a:pt x="6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xmlns="" id="{DBC170A8-CFEF-4575-8047-EC3BC72C4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425" y="4741802"/>
              <a:ext cx="130175" cy="49213"/>
            </a:xfrm>
            <a:custGeom>
              <a:avLst/>
              <a:gdLst>
                <a:gd name="T0" fmla="*/ 0 w 69"/>
                <a:gd name="T1" fmla="*/ 26 h 26"/>
                <a:gd name="T2" fmla="*/ 4 w 69"/>
                <a:gd name="T3" fmla="*/ 12 h 26"/>
                <a:gd name="T4" fmla="*/ 62 w 69"/>
                <a:gd name="T5" fmla="*/ 9 h 26"/>
                <a:gd name="T6" fmla="*/ 69 w 69"/>
                <a:gd name="T7" fmla="*/ 22 h 26"/>
                <a:gd name="T8" fmla="*/ 0 w 6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6">
                  <a:moveTo>
                    <a:pt x="0" y="2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2" y="0"/>
                    <a:pt x="62" y="9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27" y="16"/>
                    <a:pt x="0" y="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xmlns="" id="{F6C041BA-5CA0-4744-BAAD-EA5EDA75F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2613" y="4741802"/>
              <a:ext cx="150813" cy="50800"/>
            </a:xfrm>
            <a:custGeom>
              <a:avLst/>
              <a:gdLst>
                <a:gd name="T0" fmla="*/ 0 w 81"/>
                <a:gd name="T1" fmla="*/ 25 h 27"/>
                <a:gd name="T2" fmla="*/ 81 w 81"/>
                <a:gd name="T3" fmla="*/ 11 h 27"/>
                <a:gd name="T4" fmla="*/ 0 w 81"/>
                <a:gd name="T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27">
                  <a:moveTo>
                    <a:pt x="0" y="25"/>
                  </a:moveTo>
                  <a:cubicBezTo>
                    <a:pt x="0" y="25"/>
                    <a:pt x="55" y="0"/>
                    <a:pt x="81" y="11"/>
                  </a:cubicBezTo>
                  <a:cubicBezTo>
                    <a:pt x="81" y="11"/>
                    <a:pt x="31" y="27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xmlns="" id="{4CC34C16-BC2C-46AA-B67A-F925B5AD9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1875" y="4073464"/>
              <a:ext cx="214313" cy="211138"/>
            </a:xfrm>
            <a:custGeom>
              <a:avLst/>
              <a:gdLst>
                <a:gd name="T0" fmla="*/ 61 w 115"/>
                <a:gd name="T1" fmla="*/ 112 h 113"/>
                <a:gd name="T2" fmla="*/ 5 w 115"/>
                <a:gd name="T3" fmla="*/ 99 h 113"/>
                <a:gd name="T4" fmla="*/ 28 w 115"/>
                <a:gd name="T5" fmla="*/ 91 h 113"/>
                <a:gd name="T6" fmla="*/ 43 w 115"/>
                <a:gd name="T7" fmla="*/ 67 h 113"/>
                <a:gd name="T8" fmla="*/ 31 w 115"/>
                <a:gd name="T9" fmla="*/ 34 h 113"/>
                <a:gd name="T10" fmla="*/ 44 w 115"/>
                <a:gd name="T11" fmla="*/ 16 h 113"/>
                <a:gd name="T12" fmla="*/ 63 w 115"/>
                <a:gd name="T13" fmla="*/ 55 h 113"/>
                <a:gd name="T14" fmla="*/ 67 w 115"/>
                <a:gd name="T15" fmla="*/ 42 h 113"/>
                <a:gd name="T16" fmla="*/ 61 w 115"/>
                <a:gd name="T17" fmla="*/ 18 h 113"/>
                <a:gd name="T18" fmla="*/ 79 w 115"/>
                <a:gd name="T19" fmla="*/ 11 h 113"/>
                <a:gd name="T20" fmla="*/ 86 w 115"/>
                <a:gd name="T21" fmla="*/ 52 h 113"/>
                <a:gd name="T22" fmla="*/ 98 w 115"/>
                <a:gd name="T23" fmla="*/ 20 h 113"/>
                <a:gd name="T24" fmla="*/ 114 w 115"/>
                <a:gd name="T25" fmla="*/ 32 h 113"/>
                <a:gd name="T26" fmla="*/ 103 w 115"/>
                <a:gd name="T27" fmla="*/ 78 h 113"/>
                <a:gd name="T28" fmla="*/ 61 w 115"/>
                <a:gd name="T2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13">
                  <a:moveTo>
                    <a:pt x="61" y="112"/>
                  </a:moveTo>
                  <a:cubicBezTo>
                    <a:pt x="61" y="112"/>
                    <a:pt x="11" y="113"/>
                    <a:pt x="5" y="99"/>
                  </a:cubicBezTo>
                  <a:cubicBezTo>
                    <a:pt x="0" y="90"/>
                    <a:pt x="13" y="87"/>
                    <a:pt x="28" y="91"/>
                  </a:cubicBezTo>
                  <a:cubicBezTo>
                    <a:pt x="42" y="94"/>
                    <a:pt x="43" y="80"/>
                    <a:pt x="43" y="67"/>
                  </a:cubicBezTo>
                  <a:cubicBezTo>
                    <a:pt x="42" y="53"/>
                    <a:pt x="41" y="43"/>
                    <a:pt x="31" y="34"/>
                  </a:cubicBezTo>
                  <a:cubicBezTo>
                    <a:pt x="19" y="22"/>
                    <a:pt x="32" y="6"/>
                    <a:pt x="44" y="16"/>
                  </a:cubicBezTo>
                  <a:cubicBezTo>
                    <a:pt x="55" y="26"/>
                    <a:pt x="61" y="40"/>
                    <a:pt x="63" y="55"/>
                  </a:cubicBezTo>
                  <a:cubicBezTo>
                    <a:pt x="66" y="54"/>
                    <a:pt x="66" y="50"/>
                    <a:pt x="67" y="42"/>
                  </a:cubicBezTo>
                  <a:cubicBezTo>
                    <a:pt x="68" y="33"/>
                    <a:pt x="66" y="30"/>
                    <a:pt x="61" y="18"/>
                  </a:cubicBezTo>
                  <a:cubicBezTo>
                    <a:pt x="56" y="7"/>
                    <a:pt x="72" y="0"/>
                    <a:pt x="79" y="11"/>
                  </a:cubicBezTo>
                  <a:cubicBezTo>
                    <a:pt x="87" y="22"/>
                    <a:pt x="87" y="42"/>
                    <a:pt x="86" y="52"/>
                  </a:cubicBezTo>
                  <a:cubicBezTo>
                    <a:pt x="89" y="53"/>
                    <a:pt x="95" y="30"/>
                    <a:pt x="98" y="20"/>
                  </a:cubicBezTo>
                  <a:cubicBezTo>
                    <a:pt x="100" y="10"/>
                    <a:pt x="115" y="9"/>
                    <a:pt x="114" y="32"/>
                  </a:cubicBezTo>
                  <a:cubicBezTo>
                    <a:pt x="112" y="55"/>
                    <a:pt x="104" y="68"/>
                    <a:pt x="103" y="78"/>
                  </a:cubicBezTo>
                  <a:cubicBezTo>
                    <a:pt x="102" y="88"/>
                    <a:pt x="86" y="109"/>
                    <a:pt x="61" y="11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xmlns="" id="{561DBAA8-01BD-4DC5-A40D-B86A8953A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3700" y="5265677"/>
              <a:ext cx="387350" cy="239713"/>
            </a:xfrm>
            <a:custGeom>
              <a:avLst/>
              <a:gdLst>
                <a:gd name="T0" fmla="*/ 207 w 207"/>
                <a:gd name="T1" fmla="*/ 53 h 128"/>
                <a:gd name="T2" fmla="*/ 99 w 207"/>
                <a:gd name="T3" fmla="*/ 128 h 128"/>
                <a:gd name="T4" fmla="*/ 1 w 207"/>
                <a:gd name="T5" fmla="*/ 50 h 128"/>
                <a:gd name="T6" fmla="*/ 99 w 207"/>
                <a:gd name="T7" fmla="*/ 0 h 128"/>
                <a:gd name="T8" fmla="*/ 207 w 207"/>
                <a:gd name="T9" fmla="*/ 5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28">
                  <a:moveTo>
                    <a:pt x="207" y="53"/>
                  </a:moveTo>
                  <a:cubicBezTo>
                    <a:pt x="207" y="82"/>
                    <a:pt x="158" y="128"/>
                    <a:pt x="99" y="128"/>
                  </a:cubicBezTo>
                  <a:cubicBezTo>
                    <a:pt x="39" y="128"/>
                    <a:pt x="4" y="104"/>
                    <a:pt x="1" y="50"/>
                  </a:cubicBezTo>
                  <a:cubicBezTo>
                    <a:pt x="0" y="21"/>
                    <a:pt x="40" y="0"/>
                    <a:pt x="99" y="0"/>
                  </a:cubicBezTo>
                  <a:cubicBezTo>
                    <a:pt x="159" y="0"/>
                    <a:pt x="207" y="24"/>
                    <a:pt x="207" y="5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xmlns="" id="{32EB7801-3C8F-40D6-BF14-B1EF65082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4263" y="4692589"/>
              <a:ext cx="65088" cy="60325"/>
            </a:xfrm>
            <a:custGeom>
              <a:avLst/>
              <a:gdLst>
                <a:gd name="T0" fmla="*/ 24 w 35"/>
                <a:gd name="T1" fmla="*/ 27 h 32"/>
                <a:gd name="T2" fmla="*/ 4 w 35"/>
                <a:gd name="T3" fmla="*/ 25 h 32"/>
                <a:gd name="T4" fmla="*/ 10 w 35"/>
                <a:gd name="T5" fmla="*/ 6 h 32"/>
                <a:gd name="T6" fmla="*/ 31 w 35"/>
                <a:gd name="T7" fmla="*/ 7 h 32"/>
                <a:gd name="T8" fmla="*/ 24 w 35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2">
                  <a:moveTo>
                    <a:pt x="24" y="27"/>
                  </a:moveTo>
                  <a:cubicBezTo>
                    <a:pt x="17" y="32"/>
                    <a:pt x="7" y="31"/>
                    <a:pt x="4" y="25"/>
                  </a:cubicBezTo>
                  <a:cubicBezTo>
                    <a:pt x="0" y="20"/>
                    <a:pt x="3" y="11"/>
                    <a:pt x="10" y="6"/>
                  </a:cubicBezTo>
                  <a:cubicBezTo>
                    <a:pt x="18" y="0"/>
                    <a:pt x="27" y="1"/>
                    <a:pt x="31" y="7"/>
                  </a:cubicBezTo>
                  <a:cubicBezTo>
                    <a:pt x="35" y="13"/>
                    <a:pt x="32" y="22"/>
                    <a:pt x="24" y="27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xmlns="" id="{E86A1B45-97BC-4FF1-AF3E-CE1C84E64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2563" y="4740214"/>
              <a:ext cx="66675" cy="57150"/>
            </a:xfrm>
            <a:custGeom>
              <a:avLst/>
              <a:gdLst>
                <a:gd name="T0" fmla="*/ 13 w 36"/>
                <a:gd name="T1" fmla="*/ 27 h 31"/>
                <a:gd name="T2" fmla="*/ 3 w 36"/>
                <a:gd name="T3" fmla="*/ 9 h 31"/>
                <a:gd name="T4" fmla="*/ 23 w 36"/>
                <a:gd name="T5" fmla="*/ 4 h 31"/>
                <a:gd name="T6" fmla="*/ 33 w 36"/>
                <a:gd name="T7" fmla="*/ 23 h 31"/>
                <a:gd name="T8" fmla="*/ 13 w 36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13" y="27"/>
                  </a:moveTo>
                  <a:cubicBezTo>
                    <a:pt x="4" y="23"/>
                    <a:pt x="0" y="15"/>
                    <a:pt x="3" y="9"/>
                  </a:cubicBezTo>
                  <a:cubicBezTo>
                    <a:pt x="6" y="2"/>
                    <a:pt x="15" y="0"/>
                    <a:pt x="23" y="4"/>
                  </a:cubicBezTo>
                  <a:cubicBezTo>
                    <a:pt x="32" y="8"/>
                    <a:pt x="36" y="16"/>
                    <a:pt x="33" y="23"/>
                  </a:cubicBezTo>
                  <a:cubicBezTo>
                    <a:pt x="30" y="29"/>
                    <a:pt x="21" y="31"/>
                    <a:pt x="13" y="27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xmlns="" id="{938ECD0C-A0FF-4DFC-8859-A56DE8EB1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8825" y="4209989"/>
              <a:ext cx="719138" cy="622300"/>
            </a:xfrm>
            <a:custGeom>
              <a:avLst/>
              <a:gdLst>
                <a:gd name="T0" fmla="*/ 0 w 385"/>
                <a:gd name="T1" fmla="*/ 290 h 332"/>
                <a:gd name="T2" fmla="*/ 160 w 385"/>
                <a:gd name="T3" fmla="*/ 40 h 332"/>
                <a:gd name="T4" fmla="*/ 253 w 385"/>
                <a:gd name="T5" fmla="*/ 33 h 332"/>
                <a:gd name="T6" fmla="*/ 2 w 385"/>
                <a:gd name="T7" fmla="*/ 332 h 332"/>
                <a:gd name="T8" fmla="*/ 0 w 385"/>
                <a:gd name="T9" fmla="*/ 29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32">
                  <a:moveTo>
                    <a:pt x="0" y="290"/>
                  </a:moveTo>
                  <a:cubicBezTo>
                    <a:pt x="0" y="290"/>
                    <a:pt x="308" y="288"/>
                    <a:pt x="160" y="40"/>
                  </a:cubicBezTo>
                  <a:cubicBezTo>
                    <a:pt x="160" y="40"/>
                    <a:pt x="215" y="0"/>
                    <a:pt x="253" y="33"/>
                  </a:cubicBezTo>
                  <a:cubicBezTo>
                    <a:pt x="253" y="33"/>
                    <a:pt x="385" y="299"/>
                    <a:pt x="2" y="332"/>
                  </a:cubicBezTo>
                  <a:lnTo>
                    <a:pt x="0" y="29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xmlns="" id="{3B5DCC76-6484-4284-BA4C-439DD49CE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2550" y="4075052"/>
              <a:ext cx="217488" cy="212725"/>
            </a:xfrm>
            <a:custGeom>
              <a:avLst/>
              <a:gdLst>
                <a:gd name="T0" fmla="*/ 54 w 116"/>
                <a:gd name="T1" fmla="*/ 113 h 113"/>
                <a:gd name="T2" fmla="*/ 111 w 116"/>
                <a:gd name="T3" fmla="*/ 100 h 113"/>
                <a:gd name="T4" fmla="*/ 88 w 116"/>
                <a:gd name="T5" fmla="*/ 92 h 113"/>
                <a:gd name="T6" fmla="*/ 73 w 116"/>
                <a:gd name="T7" fmla="*/ 67 h 113"/>
                <a:gd name="T8" fmla="*/ 84 w 116"/>
                <a:gd name="T9" fmla="*/ 34 h 113"/>
                <a:gd name="T10" fmla="*/ 72 w 116"/>
                <a:gd name="T11" fmla="*/ 17 h 113"/>
                <a:gd name="T12" fmla="*/ 53 w 116"/>
                <a:gd name="T13" fmla="*/ 56 h 113"/>
                <a:gd name="T14" fmla="*/ 49 w 116"/>
                <a:gd name="T15" fmla="*/ 42 h 113"/>
                <a:gd name="T16" fmla="*/ 55 w 116"/>
                <a:gd name="T17" fmla="*/ 19 h 113"/>
                <a:gd name="T18" fmla="*/ 36 w 116"/>
                <a:gd name="T19" fmla="*/ 11 h 113"/>
                <a:gd name="T20" fmla="*/ 29 w 116"/>
                <a:gd name="T21" fmla="*/ 53 h 113"/>
                <a:gd name="T22" fmla="*/ 18 w 116"/>
                <a:gd name="T23" fmla="*/ 21 h 113"/>
                <a:gd name="T24" fmla="*/ 2 w 116"/>
                <a:gd name="T25" fmla="*/ 33 h 113"/>
                <a:gd name="T26" fmla="*/ 13 w 116"/>
                <a:gd name="T27" fmla="*/ 79 h 113"/>
                <a:gd name="T28" fmla="*/ 54 w 116"/>
                <a:gd name="T2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3">
                  <a:moveTo>
                    <a:pt x="54" y="113"/>
                  </a:moveTo>
                  <a:cubicBezTo>
                    <a:pt x="54" y="113"/>
                    <a:pt x="104" y="113"/>
                    <a:pt x="111" y="100"/>
                  </a:cubicBezTo>
                  <a:cubicBezTo>
                    <a:pt x="116" y="91"/>
                    <a:pt x="103" y="88"/>
                    <a:pt x="88" y="92"/>
                  </a:cubicBezTo>
                  <a:cubicBezTo>
                    <a:pt x="73" y="95"/>
                    <a:pt x="72" y="81"/>
                    <a:pt x="73" y="67"/>
                  </a:cubicBezTo>
                  <a:cubicBezTo>
                    <a:pt x="73" y="54"/>
                    <a:pt x="75" y="44"/>
                    <a:pt x="84" y="34"/>
                  </a:cubicBezTo>
                  <a:cubicBezTo>
                    <a:pt x="96" y="23"/>
                    <a:pt x="83" y="7"/>
                    <a:pt x="72" y="17"/>
                  </a:cubicBezTo>
                  <a:cubicBezTo>
                    <a:pt x="61" y="27"/>
                    <a:pt x="55" y="41"/>
                    <a:pt x="53" y="56"/>
                  </a:cubicBezTo>
                  <a:cubicBezTo>
                    <a:pt x="50" y="55"/>
                    <a:pt x="50" y="50"/>
                    <a:pt x="49" y="42"/>
                  </a:cubicBezTo>
                  <a:cubicBezTo>
                    <a:pt x="48" y="34"/>
                    <a:pt x="50" y="30"/>
                    <a:pt x="55" y="19"/>
                  </a:cubicBezTo>
                  <a:cubicBezTo>
                    <a:pt x="59" y="8"/>
                    <a:pt x="43" y="0"/>
                    <a:pt x="36" y="11"/>
                  </a:cubicBezTo>
                  <a:cubicBezTo>
                    <a:pt x="29" y="23"/>
                    <a:pt x="29" y="42"/>
                    <a:pt x="29" y="53"/>
                  </a:cubicBezTo>
                  <a:cubicBezTo>
                    <a:pt x="27" y="53"/>
                    <a:pt x="20" y="31"/>
                    <a:pt x="18" y="21"/>
                  </a:cubicBezTo>
                  <a:cubicBezTo>
                    <a:pt x="16" y="11"/>
                    <a:pt x="0" y="10"/>
                    <a:pt x="2" y="33"/>
                  </a:cubicBezTo>
                  <a:cubicBezTo>
                    <a:pt x="4" y="56"/>
                    <a:pt x="12" y="69"/>
                    <a:pt x="13" y="79"/>
                  </a:cubicBezTo>
                  <a:cubicBezTo>
                    <a:pt x="14" y="88"/>
                    <a:pt x="30" y="109"/>
                    <a:pt x="54" y="113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xmlns="" id="{48EE6D5C-5B02-4DAE-A572-89B803CF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8075" y="4225864"/>
              <a:ext cx="720725" cy="646113"/>
            </a:xfrm>
            <a:custGeom>
              <a:avLst/>
              <a:gdLst>
                <a:gd name="T0" fmla="*/ 385 w 385"/>
                <a:gd name="T1" fmla="*/ 303 h 346"/>
                <a:gd name="T2" fmla="*/ 234 w 385"/>
                <a:gd name="T3" fmla="*/ 41 h 346"/>
                <a:gd name="T4" fmla="*/ 141 w 385"/>
                <a:gd name="T5" fmla="*/ 34 h 346"/>
                <a:gd name="T6" fmla="*/ 384 w 385"/>
                <a:gd name="T7" fmla="*/ 346 h 346"/>
                <a:gd name="T8" fmla="*/ 385 w 385"/>
                <a:gd name="T9" fmla="*/ 30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46">
                  <a:moveTo>
                    <a:pt x="385" y="303"/>
                  </a:moveTo>
                  <a:cubicBezTo>
                    <a:pt x="385" y="303"/>
                    <a:pt x="86" y="289"/>
                    <a:pt x="234" y="41"/>
                  </a:cubicBezTo>
                  <a:cubicBezTo>
                    <a:pt x="234" y="41"/>
                    <a:pt x="179" y="0"/>
                    <a:pt x="141" y="34"/>
                  </a:cubicBezTo>
                  <a:cubicBezTo>
                    <a:pt x="141" y="34"/>
                    <a:pt x="0" y="312"/>
                    <a:pt x="384" y="346"/>
                  </a:cubicBezTo>
                  <a:lnTo>
                    <a:pt x="385" y="3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xmlns="" id="{079AC807-8248-4A78-9646-A8B0B6128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5938" y="5305364"/>
              <a:ext cx="285750" cy="619125"/>
            </a:xfrm>
            <a:custGeom>
              <a:avLst/>
              <a:gdLst>
                <a:gd name="T0" fmla="*/ 142 w 153"/>
                <a:gd name="T1" fmla="*/ 32 h 331"/>
                <a:gd name="T2" fmla="*/ 94 w 153"/>
                <a:gd name="T3" fmla="*/ 331 h 331"/>
                <a:gd name="T4" fmla="*/ 30 w 153"/>
                <a:gd name="T5" fmla="*/ 331 h 331"/>
                <a:gd name="T6" fmla="*/ 0 w 153"/>
                <a:gd name="T7" fmla="*/ 48 h 331"/>
                <a:gd name="T8" fmla="*/ 142 w 153"/>
                <a:gd name="T9" fmla="*/ 3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331">
                  <a:moveTo>
                    <a:pt x="142" y="32"/>
                  </a:moveTo>
                  <a:cubicBezTo>
                    <a:pt x="93" y="179"/>
                    <a:pt x="94" y="331"/>
                    <a:pt x="94" y="331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53" y="0"/>
                    <a:pt x="142" y="3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xmlns="" id="{86B7956E-8DBB-4332-BA23-A478A4F49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925" y="5372039"/>
              <a:ext cx="153988" cy="549275"/>
            </a:xfrm>
            <a:custGeom>
              <a:avLst/>
              <a:gdLst>
                <a:gd name="T0" fmla="*/ 4 w 82"/>
                <a:gd name="T1" fmla="*/ 21 h 293"/>
                <a:gd name="T2" fmla="*/ 3 w 82"/>
                <a:gd name="T3" fmla="*/ 293 h 293"/>
                <a:gd name="T4" fmla="*/ 68 w 82"/>
                <a:gd name="T5" fmla="*/ 293 h 293"/>
                <a:gd name="T6" fmla="*/ 82 w 82"/>
                <a:gd name="T7" fmla="*/ 35 h 293"/>
                <a:gd name="T8" fmla="*/ 4 w 82"/>
                <a:gd name="T9" fmla="*/ 2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93">
                  <a:moveTo>
                    <a:pt x="4" y="21"/>
                  </a:moveTo>
                  <a:cubicBezTo>
                    <a:pt x="29" y="137"/>
                    <a:pt x="3" y="293"/>
                    <a:pt x="3" y="293"/>
                  </a:cubicBezTo>
                  <a:cubicBezTo>
                    <a:pt x="68" y="293"/>
                    <a:pt x="68" y="293"/>
                    <a:pt x="68" y="293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0" y="0"/>
                    <a:pt x="4" y="2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xmlns="" id="{18ABFB3F-4E3C-4C4A-AD1E-8649A8FFB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9413" y="4752914"/>
              <a:ext cx="457200" cy="693738"/>
            </a:xfrm>
            <a:custGeom>
              <a:avLst/>
              <a:gdLst>
                <a:gd name="T0" fmla="*/ 91 w 245"/>
                <a:gd name="T1" fmla="*/ 21 h 371"/>
                <a:gd name="T2" fmla="*/ 203 w 245"/>
                <a:gd name="T3" fmla="*/ 0 h 371"/>
                <a:gd name="T4" fmla="*/ 217 w 245"/>
                <a:gd name="T5" fmla="*/ 333 h 371"/>
                <a:gd name="T6" fmla="*/ 0 w 245"/>
                <a:gd name="T7" fmla="*/ 289 h 371"/>
                <a:gd name="T8" fmla="*/ 91 w 245"/>
                <a:gd name="T9" fmla="*/ 2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1">
                  <a:moveTo>
                    <a:pt x="91" y="21"/>
                  </a:moveTo>
                  <a:cubicBezTo>
                    <a:pt x="91" y="21"/>
                    <a:pt x="167" y="15"/>
                    <a:pt x="203" y="0"/>
                  </a:cubicBezTo>
                  <a:cubicBezTo>
                    <a:pt x="203" y="0"/>
                    <a:pt x="245" y="220"/>
                    <a:pt x="217" y="333"/>
                  </a:cubicBezTo>
                  <a:cubicBezTo>
                    <a:pt x="217" y="333"/>
                    <a:pt x="55" y="371"/>
                    <a:pt x="0" y="289"/>
                  </a:cubicBezTo>
                  <a:cubicBezTo>
                    <a:pt x="0" y="289"/>
                    <a:pt x="96" y="160"/>
                    <a:pt x="91" y="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xmlns="" id="{D0C7EEFF-F5C4-4F97-AB83-CF2B753AC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4975" y="5319652"/>
              <a:ext cx="242888" cy="42863"/>
            </a:xfrm>
            <a:custGeom>
              <a:avLst/>
              <a:gdLst>
                <a:gd name="T0" fmla="*/ 0 w 130"/>
                <a:gd name="T1" fmla="*/ 5 h 23"/>
                <a:gd name="T2" fmla="*/ 56 w 130"/>
                <a:gd name="T3" fmla="*/ 14 h 23"/>
                <a:gd name="T4" fmla="*/ 61 w 130"/>
                <a:gd name="T5" fmla="*/ 0 h 23"/>
                <a:gd name="T6" fmla="*/ 72 w 130"/>
                <a:gd name="T7" fmla="*/ 15 h 23"/>
                <a:gd name="T8" fmla="*/ 130 w 130"/>
                <a:gd name="T9" fmla="*/ 21 h 23"/>
                <a:gd name="T10" fmla="*/ 67 w 130"/>
                <a:gd name="T11" fmla="*/ 21 h 23"/>
                <a:gd name="T12" fmla="*/ 63 w 130"/>
                <a:gd name="T13" fmla="*/ 13 h 23"/>
                <a:gd name="T14" fmla="*/ 59 w 130"/>
                <a:gd name="T15" fmla="*/ 21 h 23"/>
                <a:gd name="T16" fmla="*/ 0 w 130"/>
                <a:gd name="T1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3">
                  <a:moveTo>
                    <a:pt x="0" y="5"/>
                  </a:moveTo>
                  <a:cubicBezTo>
                    <a:pt x="0" y="5"/>
                    <a:pt x="43" y="13"/>
                    <a:pt x="56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107" y="22"/>
                    <a:pt x="130" y="21"/>
                  </a:cubicBezTo>
                  <a:cubicBezTo>
                    <a:pt x="130" y="21"/>
                    <a:pt x="73" y="23"/>
                    <a:pt x="67" y="21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8" y="8"/>
                    <a:pt x="0" y="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xmlns="" id="{EFFE1888-553A-4CDF-AD03-5345BBC0A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0375" y="5410139"/>
              <a:ext cx="93663" cy="304800"/>
            </a:xfrm>
            <a:custGeom>
              <a:avLst/>
              <a:gdLst>
                <a:gd name="T0" fmla="*/ 0 w 50"/>
                <a:gd name="T1" fmla="*/ 0 h 163"/>
                <a:gd name="T2" fmla="*/ 3 w 50"/>
                <a:gd name="T3" fmla="*/ 7 h 163"/>
                <a:gd name="T4" fmla="*/ 6 w 50"/>
                <a:gd name="T5" fmla="*/ 13 h 163"/>
                <a:gd name="T6" fmla="*/ 11 w 50"/>
                <a:gd name="T7" fmla="*/ 19 h 163"/>
                <a:gd name="T8" fmla="*/ 13 w 50"/>
                <a:gd name="T9" fmla="*/ 21 h 163"/>
                <a:gd name="T10" fmla="*/ 16 w 50"/>
                <a:gd name="T11" fmla="*/ 23 h 163"/>
                <a:gd name="T12" fmla="*/ 19 w 50"/>
                <a:gd name="T13" fmla="*/ 25 h 163"/>
                <a:gd name="T14" fmla="*/ 22 w 50"/>
                <a:gd name="T15" fmla="*/ 27 h 163"/>
                <a:gd name="T16" fmla="*/ 25 w 50"/>
                <a:gd name="T17" fmla="*/ 28 h 163"/>
                <a:gd name="T18" fmla="*/ 28 w 50"/>
                <a:gd name="T19" fmla="*/ 30 h 163"/>
                <a:gd name="T20" fmla="*/ 32 w 50"/>
                <a:gd name="T21" fmla="*/ 31 h 163"/>
                <a:gd name="T22" fmla="*/ 35 w 50"/>
                <a:gd name="T23" fmla="*/ 32 h 163"/>
                <a:gd name="T24" fmla="*/ 42 w 50"/>
                <a:gd name="T25" fmla="*/ 34 h 163"/>
                <a:gd name="T26" fmla="*/ 44 w 50"/>
                <a:gd name="T27" fmla="*/ 35 h 163"/>
                <a:gd name="T28" fmla="*/ 44 w 50"/>
                <a:gd name="T29" fmla="*/ 37 h 163"/>
                <a:gd name="T30" fmla="*/ 46 w 50"/>
                <a:gd name="T31" fmla="*/ 53 h 163"/>
                <a:gd name="T32" fmla="*/ 47 w 50"/>
                <a:gd name="T33" fmla="*/ 69 h 163"/>
                <a:gd name="T34" fmla="*/ 48 w 50"/>
                <a:gd name="T35" fmla="*/ 84 h 163"/>
                <a:gd name="T36" fmla="*/ 49 w 50"/>
                <a:gd name="T37" fmla="*/ 100 h 163"/>
                <a:gd name="T38" fmla="*/ 50 w 50"/>
                <a:gd name="T39" fmla="*/ 116 h 163"/>
                <a:gd name="T40" fmla="*/ 50 w 50"/>
                <a:gd name="T41" fmla="*/ 132 h 163"/>
                <a:gd name="T42" fmla="*/ 50 w 50"/>
                <a:gd name="T43" fmla="*/ 163 h 163"/>
                <a:gd name="T44" fmla="*/ 45 w 50"/>
                <a:gd name="T45" fmla="*/ 132 h 163"/>
                <a:gd name="T46" fmla="*/ 43 w 50"/>
                <a:gd name="T47" fmla="*/ 116 h 163"/>
                <a:gd name="T48" fmla="*/ 42 w 50"/>
                <a:gd name="T49" fmla="*/ 101 h 163"/>
                <a:gd name="T50" fmla="*/ 40 w 50"/>
                <a:gd name="T51" fmla="*/ 85 h 163"/>
                <a:gd name="T52" fmla="*/ 39 w 50"/>
                <a:gd name="T53" fmla="*/ 69 h 163"/>
                <a:gd name="T54" fmla="*/ 38 w 50"/>
                <a:gd name="T55" fmla="*/ 53 h 163"/>
                <a:gd name="T56" fmla="*/ 37 w 50"/>
                <a:gd name="T57" fmla="*/ 38 h 163"/>
                <a:gd name="T58" fmla="*/ 40 w 50"/>
                <a:gd name="T59" fmla="*/ 41 h 163"/>
                <a:gd name="T60" fmla="*/ 33 w 50"/>
                <a:gd name="T61" fmla="*/ 38 h 163"/>
                <a:gd name="T62" fmla="*/ 29 w 50"/>
                <a:gd name="T63" fmla="*/ 37 h 163"/>
                <a:gd name="T64" fmla="*/ 26 w 50"/>
                <a:gd name="T65" fmla="*/ 35 h 163"/>
                <a:gd name="T66" fmla="*/ 19 w 50"/>
                <a:gd name="T67" fmla="*/ 32 h 163"/>
                <a:gd name="T68" fmla="*/ 16 w 50"/>
                <a:gd name="T69" fmla="*/ 29 h 163"/>
                <a:gd name="T70" fmla="*/ 13 w 50"/>
                <a:gd name="T71" fmla="*/ 27 h 163"/>
                <a:gd name="T72" fmla="*/ 10 w 50"/>
                <a:gd name="T73" fmla="*/ 24 h 163"/>
                <a:gd name="T74" fmla="*/ 8 w 50"/>
                <a:gd name="T75" fmla="*/ 21 h 163"/>
                <a:gd name="T76" fmla="*/ 4 w 50"/>
                <a:gd name="T77" fmla="*/ 15 h 163"/>
                <a:gd name="T78" fmla="*/ 1 w 50"/>
                <a:gd name="T79" fmla="*/ 8 h 163"/>
                <a:gd name="T80" fmla="*/ 0 w 50"/>
                <a:gd name="T8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163">
                  <a:moveTo>
                    <a:pt x="0" y="0"/>
                  </a:moveTo>
                  <a:cubicBezTo>
                    <a:pt x="1" y="3"/>
                    <a:pt x="2" y="5"/>
                    <a:pt x="3" y="7"/>
                  </a:cubicBezTo>
                  <a:cubicBezTo>
                    <a:pt x="4" y="9"/>
                    <a:pt x="5" y="11"/>
                    <a:pt x="6" y="13"/>
                  </a:cubicBezTo>
                  <a:cubicBezTo>
                    <a:pt x="8" y="15"/>
                    <a:pt x="9" y="17"/>
                    <a:pt x="11" y="19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4" y="22"/>
                    <a:pt x="15" y="23"/>
                    <a:pt x="16" y="2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30" y="31"/>
                    <a:pt x="32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42"/>
                    <a:pt x="45" y="48"/>
                    <a:pt x="46" y="5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74"/>
                    <a:pt x="48" y="79"/>
                    <a:pt x="48" y="84"/>
                  </a:cubicBezTo>
                  <a:cubicBezTo>
                    <a:pt x="48" y="90"/>
                    <a:pt x="49" y="95"/>
                    <a:pt x="49" y="100"/>
                  </a:cubicBezTo>
                  <a:cubicBezTo>
                    <a:pt x="49" y="105"/>
                    <a:pt x="49" y="111"/>
                    <a:pt x="50" y="116"/>
                  </a:cubicBezTo>
                  <a:cubicBezTo>
                    <a:pt x="50" y="121"/>
                    <a:pt x="50" y="126"/>
                    <a:pt x="50" y="132"/>
                  </a:cubicBezTo>
                  <a:cubicBezTo>
                    <a:pt x="50" y="142"/>
                    <a:pt x="50" y="153"/>
                    <a:pt x="50" y="163"/>
                  </a:cubicBezTo>
                  <a:cubicBezTo>
                    <a:pt x="48" y="153"/>
                    <a:pt x="46" y="143"/>
                    <a:pt x="45" y="132"/>
                  </a:cubicBezTo>
                  <a:cubicBezTo>
                    <a:pt x="44" y="127"/>
                    <a:pt x="44" y="122"/>
                    <a:pt x="43" y="116"/>
                  </a:cubicBezTo>
                  <a:cubicBezTo>
                    <a:pt x="43" y="111"/>
                    <a:pt x="42" y="106"/>
                    <a:pt x="42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40" y="80"/>
                    <a:pt x="39" y="74"/>
                    <a:pt x="39" y="69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48"/>
                    <a:pt x="38" y="43"/>
                    <a:pt x="37" y="3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6"/>
                    <a:pt x="27" y="36"/>
                    <a:pt x="26" y="35"/>
                  </a:cubicBezTo>
                  <a:cubicBezTo>
                    <a:pt x="24" y="34"/>
                    <a:pt x="21" y="33"/>
                    <a:pt x="19" y="32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6"/>
                    <a:pt x="11" y="25"/>
                    <a:pt x="10" y="24"/>
                  </a:cubicBezTo>
                  <a:cubicBezTo>
                    <a:pt x="10" y="23"/>
                    <a:pt x="9" y="22"/>
                    <a:pt x="8" y="21"/>
                  </a:cubicBezTo>
                  <a:cubicBezTo>
                    <a:pt x="6" y="19"/>
                    <a:pt x="5" y="17"/>
                    <a:pt x="4" y="15"/>
                  </a:cubicBezTo>
                  <a:cubicBezTo>
                    <a:pt x="3" y="12"/>
                    <a:pt x="2" y="10"/>
                    <a:pt x="1" y="8"/>
                  </a:cubicBezTo>
                  <a:cubicBezTo>
                    <a:pt x="1" y="5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41">
              <a:extLst>
                <a:ext uri="{FF2B5EF4-FFF2-40B4-BE49-F238E27FC236}">
                  <a16:creationId xmlns:a16="http://schemas.microsoft.com/office/drawing/2014/main" xmlns="" id="{192FEBA1-A8F2-4DE8-AE39-0CFD56F7A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2275" y="5911789"/>
              <a:ext cx="120650" cy="174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xmlns="" id="{BDEEC359-496E-409F-A5D9-554FCA0BE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1500" y="5916552"/>
              <a:ext cx="119063" cy="174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xmlns="" id="{5DCDA073-61E2-4264-9087-9A14C2CC1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0038" y="4500502"/>
              <a:ext cx="61913" cy="88900"/>
            </a:xfrm>
            <a:custGeom>
              <a:avLst/>
              <a:gdLst>
                <a:gd name="T0" fmla="*/ 28 w 33"/>
                <a:gd name="T1" fmla="*/ 16 h 48"/>
                <a:gd name="T2" fmla="*/ 10 w 33"/>
                <a:gd name="T3" fmla="*/ 8 h 48"/>
                <a:gd name="T4" fmla="*/ 25 w 33"/>
                <a:gd name="T5" fmla="*/ 20 h 48"/>
                <a:gd name="T6" fmla="*/ 13 w 33"/>
                <a:gd name="T7" fmla="*/ 34 h 48"/>
                <a:gd name="T8" fmla="*/ 33 w 33"/>
                <a:gd name="T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8">
                  <a:moveTo>
                    <a:pt x="28" y="16"/>
                  </a:moveTo>
                  <a:cubicBezTo>
                    <a:pt x="28" y="16"/>
                    <a:pt x="16" y="0"/>
                    <a:pt x="10" y="8"/>
                  </a:cubicBezTo>
                  <a:cubicBezTo>
                    <a:pt x="0" y="23"/>
                    <a:pt x="25" y="20"/>
                    <a:pt x="25" y="20"/>
                  </a:cubicBezTo>
                  <a:cubicBezTo>
                    <a:pt x="25" y="20"/>
                    <a:pt x="6" y="20"/>
                    <a:pt x="13" y="34"/>
                  </a:cubicBezTo>
                  <a:cubicBezTo>
                    <a:pt x="20" y="48"/>
                    <a:pt x="33" y="30"/>
                    <a:pt x="33" y="3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xmlns="" id="{F96491D9-4E98-4D61-997F-0DA4FCDBF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4038" y="4430652"/>
              <a:ext cx="95250" cy="125413"/>
            </a:xfrm>
            <a:custGeom>
              <a:avLst/>
              <a:gdLst>
                <a:gd name="T0" fmla="*/ 29 w 51"/>
                <a:gd name="T1" fmla="*/ 0 h 67"/>
                <a:gd name="T2" fmla="*/ 51 w 51"/>
                <a:gd name="T3" fmla="*/ 61 h 67"/>
                <a:gd name="T4" fmla="*/ 41 w 51"/>
                <a:gd name="T5" fmla="*/ 67 h 67"/>
                <a:gd name="T6" fmla="*/ 18 w 51"/>
                <a:gd name="T7" fmla="*/ 42 h 67"/>
                <a:gd name="T8" fmla="*/ 29 w 51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7">
                  <a:moveTo>
                    <a:pt x="29" y="0"/>
                  </a:moveTo>
                  <a:cubicBezTo>
                    <a:pt x="29" y="0"/>
                    <a:pt x="45" y="56"/>
                    <a:pt x="51" y="61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37" y="34"/>
                    <a:pt x="18" y="42"/>
                  </a:cubicBezTo>
                  <a:cubicBezTo>
                    <a:pt x="0" y="5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xmlns="" id="{A830E8B0-BB9A-4F49-BB0E-32F8635C9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5800" y="4667189"/>
              <a:ext cx="44450" cy="66675"/>
            </a:xfrm>
            <a:custGeom>
              <a:avLst/>
              <a:gdLst>
                <a:gd name="T0" fmla="*/ 21 w 24"/>
                <a:gd name="T1" fmla="*/ 0 h 36"/>
                <a:gd name="T2" fmla="*/ 24 w 24"/>
                <a:gd name="T3" fmla="*/ 29 h 36"/>
                <a:gd name="T4" fmla="*/ 10 w 24"/>
                <a:gd name="T5" fmla="*/ 32 h 36"/>
                <a:gd name="T6" fmla="*/ 21 w 2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6">
                  <a:moveTo>
                    <a:pt x="21" y="0"/>
                  </a:moveTo>
                  <a:cubicBezTo>
                    <a:pt x="21" y="0"/>
                    <a:pt x="18" y="22"/>
                    <a:pt x="24" y="29"/>
                  </a:cubicBezTo>
                  <a:cubicBezTo>
                    <a:pt x="24" y="29"/>
                    <a:pt x="19" y="36"/>
                    <a:pt x="10" y="32"/>
                  </a:cubicBezTo>
                  <a:cubicBezTo>
                    <a:pt x="0" y="29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xmlns="" id="{CAE69A54-D56C-41AD-BC93-18063414F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4050" y="4373502"/>
              <a:ext cx="58738" cy="103188"/>
            </a:xfrm>
            <a:custGeom>
              <a:avLst/>
              <a:gdLst>
                <a:gd name="T0" fmla="*/ 25 w 32"/>
                <a:gd name="T1" fmla="*/ 0 h 55"/>
                <a:gd name="T2" fmla="*/ 31 w 32"/>
                <a:gd name="T3" fmla="*/ 13 h 55"/>
                <a:gd name="T4" fmla="*/ 15 w 32"/>
                <a:gd name="T5" fmla="*/ 39 h 55"/>
                <a:gd name="T6" fmla="*/ 20 w 32"/>
                <a:gd name="T7" fmla="*/ 13 h 55"/>
                <a:gd name="T8" fmla="*/ 25 w 3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5">
                  <a:moveTo>
                    <a:pt x="25" y="0"/>
                  </a:moveTo>
                  <a:cubicBezTo>
                    <a:pt x="25" y="0"/>
                    <a:pt x="32" y="3"/>
                    <a:pt x="31" y="13"/>
                  </a:cubicBezTo>
                  <a:cubicBezTo>
                    <a:pt x="30" y="23"/>
                    <a:pt x="14" y="22"/>
                    <a:pt x="15" y="39"/>
                  </a:cubicBezTo>
                  <a:cubicBezTo>
                    <a:pt x="17" y="55"/>
                    <a:pt x="0" y="33"/>
                    <a:pt x="20" y="13"/>
                  </a:cubicBezTo>
                  <a:cubicBezTo>
                    <a:pt x="20" y="13"/>
                    <a:pt x="15" y="1"/>
                    <a:pt x="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xmlns="" id="{CE7DB1D6-367B-4C3B-BB25-F78129838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0" y="4552889"/>
              <a:ext cx="61913" cy="33338"/>
            </a:xfrm>
            <a:custGeom>
              <a:avLst/>
              <a:gdLst>
                <a:gd name="T0" fmla="*/ 30 w 33"/>
                <a:gd name="T1" fmla="*/ 0 h 18"/>
                <a:gd name="T2" fmla="*/ 0 w 33"/>
                <a:gd name="T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18">
                  <a:moveTo>
                    <a:pt x="30" y="0"/>
                  </a:moveTo>
                  <a:cubicBezTo>
                    <a:pt x="30" y="0"/>
                    <a:pt x="33" y="18"/>
                    <a:pt x="0" y="2"/>
                  </a:cubicBezTo>
                </a:path>
              </a:pathLst>
            </a:custGeom>
            <a:solidFill>
              <a:srgbClr val="AC7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xmlns="" id="{46C411DA-5953-4DC8-8907-46D3BF362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8025" y="4432239"/>
              <a:ext cx="28575" cy="34925"/>
            </a:xfrm>
            <a:custGeom>
              <a:avLst/>
              <a:gdLst>
                <a:gd name="T0" fmla="*/ 3 w 18"/>
                <a:gd name="T1" fmla="*/ 0 h 22"/>
                <a:gd name="T2" fmla="*/ 0 w 18"/>
                <a:gd name="T3" fmla="*/ 22 h 22"/>
                <a:gd name="T4" fmla="*/ 18 w 18"/>
                <a:gd name="T5" fmla="*/ 10 h 22"/>
                <a:gd name="T6" fmla="*/ 3 w 1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2">
                  <a:moveTo>
                    <a:pt x="3" y="0"/>
                  </a:moveTo>
                  <a:lnTo>
                    <a:pt x="0" y="22"/>
                  </a:lnTo>
                  <a:lnTo>
                    <a:pt x="18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xmlns="" id="{C7EC4DF4-1156-4B61-BD08-DE87A23D9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8025" y="4417952"/>
              <a:ext cx="36513" cy="39688"/>
            </a:xfrm>
            <a:custGeom>
              <a:avLst/>
              <a:gdLst>
                <a:gd name="T0" fmla="*/ 15 w 20"/>
                <a:gd name="T1" fmla="*/ 6 h 21"/>
                <a:gd name="T2" fmla="*/ 17 w 20"/>
                <a:gd name="T3" fmla="*/ 18 h 21"/>
                <a:gd name="T4" fmla="*/ 5 w 20"/>
                <a:gd name="T5" fmla="*/ 15 h 21"/>
                <a:gd name="T6" fmla="*/ 2 w 20"/>
                <a:gd name="T7" fmla="*/ 3 h 21"/>
                <a:gd name="T8" fmla="*/ 15 w 20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5" y="6"/>
                  </a:moveTo>
                  <a:cubicBezTo>
                    <a:pt x="19" y="10"/>
                    <a:pt x="20" y="16"/>
                    <a:pt x="17" y="18"/>
                  </a:cubicBezTo>
                  <a:cubicBezTo>
                    <a:pt x="14" y="21"/>
                    <a:pt x="9" y="19"/>
                    <a:pt x="5" y="15"/>
                  </a:cubicBezTo>
                  <a:cubicBezTo>
                    <a:pt x="1" y="11"/>
                    <a:pt x="0" y="5"/>
                    <a:pt x="2" y="3"/>
                  </a:cubicBezTo>
                  <a:cubicBezTo>
                    <a:pt x="5" y="0"/>
                    <a:pt x="11" y="1"/>
                    <a:pt x="15" y="6"/>
                  </a:cubicBezTo>
                  <a:close/>
                </a:path>
              </a:pathLst>
            </a:custGeom>
            <a:solidFill>
              <a:srgbClr val="140F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xmlns="" id="{4561F8ED-0BAE-4612-BE1F-2D9EFDDC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1025" y="4525902"/>
              <a:ext cx="22225" cy="71438"/>
            </a:xfrm>
            <a:custGeom>
              <a:avLst/>
              <a:gdLst>
                <a:gd name="T0" fmla="*/ 12 w 12"/>
                <a:gd name="T1" fmla="*/ 0 h 38"/>
                <a:gd name="T2" fmla="*/ 10 w 12"/>
                <a:gd name="T3" fmla="*/ 1 h 38"/>
                <a:gd name="T4" fmla="*/ 6 w 12"/>
                <a:gd name="T5" fmla="*/ 4 h 38"/>
                <a:gd name="T6" fmla="*/ 4 w 12"/>
                <a:gd name="T7" fmla="*/ 6 h 38"/>
                <a:gd name="T8" fmla="*/ 2 w 12"/>
                <a:gd name="T9" fmla="*/ 10 h 38"/>
                <a:gd name="T10" fmla="*/ 1 w 12"/>
                <a:gd name="T11" fmla="*/ 12 h 38"/>
                <a:gd name="T12" fmla="*/ 1 w 12"/>
                <a:gd name="T13" fmla="*/ 14 h 38"/>
                <a:gd name="T14" fmla="*/ 0 w 12"/>
                <a:gd name="T15" fmla="*/ 16 h 38"/>
                <a:gd name="T16" fmla="*/ 0 w 12"/>
                <a:gd name="T17" fmla="*/ 18 h 38"/>
                <a:gd name="T18" fmla="*/ 1 w 12"/>
                <a:gd name="T19" fmla="*/ 23 h 38"/>
                <a:gd name="T20" fmla="*/ 2 w 12"/>
                <a:gd name="T21" fmla="*/ 25 h 38"/>
                <a:gd name="T22" fmla="*/ 2 w 12"/>
                <a:gd name="T23" fmla="*/ 27 h 38"/>
                <a:gd name="T24" fmla="*/ 4 w 12"/>
                <a:gd name="T25" fmla="*/ 30 h 38"/>
                <a:gd name="T26" fmla="*/ 6 w 12"/>
                <a:gd name="T27" fmla="*/ 33 h 38"/>
                <a:gd name="T28" fmla="*/ 8 w 12"/>
                <a:gd name="T29" fmla="*/ 35 h 38"/>
                <a:gd name="T30" fmla="*/ 9 w 12"/>
                <a:gd name="T31" fmla="*/ 37 h 38"/>
                <a:gd name="T32" fmla="*/ 11 w 12"/>
                <a:gd name="T33" fmla="*/ 38 h 38"/>
                <a:gd name="T34" fmla="*/ 10 w 12"/>
                <a:gd name="T35" fmla="*/ 36 h 38"/>
                <a:gd name="T36" fmla="*/ 7 w 12"/>
                <a:gd name="T37" fmla="*/ 32 h 38"/>
                <a:gd name="T38" fmla="*/ 6 w 12"/>
                <a:gd name="T39" fmla="*/ 29 h 38"/>
                <a:gd name="T40" fmla="*/ 4 w 12"/>
                <a:gd name="T41" fmla="*/ 26 h 38"/>
                <a:gd name="T42" fmla="*/ 3 w 12"/>
                <a:gd name="T43" fmla="*/ 22 h 38"/>
                <a:gd name="T44" fmla="*/ 3 w 12"/>
                <a:gd name="T45" fmla="*/ 18 h 38"/>
                <a:gd name="T46" fmla="*/ 3 w 12"/>
                <a:gd name="T47" fmla="*/ 16 h 38"/>
                <a:gd name="T48" fmla="*/ 3 w 12"/>
                <a:gd name="T49" fmla="*/ 14 h 38"/>
                <a:gd name="T50" fmla="*/ 3 w 12"/>
                <a:gd name="T51" fmla="*/ 12 h 38"/>
                <a:gd name="T52" fmla="*/ 4 w 12"/>
                <a:gd name="T53" fmla="*/ 11 h 38"/>
                <a:gd name="T54" fmla="*/ 5 w 12"/>
                <a:gd name="T55" fmla="*/ 9 h 38"/>
                <a:gd name="T56" fmla="*/ 5 w 12"/>
                <a:gd name="T57" fmla="*/ 7 h 38"/>
                <a:gd name="T58" fmla="*/ 7 w 12"/>
                <a:gd name="T59" fmla="*/ 5 h 38"/>
                <a:gd name="T60" fmla="*/ 11 w 12"/>
                <a:gd name="T61" fmla="*/ 1 h 38"/>
                <a:gd name="T62" fmla="*/ 12 w 12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38">
                  <a:moveTo>
                    <a:pt x="12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9" y="1"/>
                    <a:pt x="8" y="2"/>
                    <a:pt x="6" y="4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3" y="7"/>
                    <a:pt x="3" y="9"/>
                    <a:pt x="2" y="10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5"/>
                    <a:pt x="1" y="15"/>
                    <a:pt x="0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20"/>
                    <a:pt x="1" y="21"/>
                    <a:pt x="1" y="23"/>
                  </a:cubicBezTo>
                  <a:cubicBezTo>
                    <a:pt x="1" y="23"/>
                    <a:pt x="1" y="24"/>
                    <a:pt x="2" y="25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28"/>
                    <a:pt x="3" y="29"/>
                    <a:pt x="4" y="30"/>
                  </a:cubicBezTo>
                  <a:cubicBezTo>
                    <a:pt x="5" y="31"/>
                    <a:pt x="5" y="32"/>
                    <a:pt x="6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8" y="36"/>
                    <a:pt x="9" y="36"/>
                    <a:pt x="9" y="37"/>
                  </a:cubicBezTo>
                  <a:cubicBezTo>
                    <a:pt x="10" y="38"/>
                    <a:pt x="11" y="38"/>
                    <a:pt x="11" y="38"/>
                  </a:cubicBezTo>
                  <a:cubicBezTo>
                    <a:pt x="11" y="38"/>
                    <a:pt x="10" y="38"/>
                    <a:pt x="10" y="36"/>
                  </a:cubicBezTo>
                  <a:cubicBezTo>
                    <a:pt x="9" y="35"/>
                    <a:pt x="8" y="34"/>
                    <a:pt x="7" y="32"/>
                  </a:cubicBezTo>
                  <a:cubicBezTo>
                    <a:pt x="7" y="31"/>
                    <a:pt x="6" y="30"/>
                    <a:pt x="6" y="29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4" y="25"/>
                    <a:pt x="4" y="23"/>
                    <a:pt x="3" y="22"/>
                  </a:cubicBezTo>
                  <a:cubicBezTo>
                    <a:pt x="3" y="21"/>
                    <a:pt x="3" y="20"/>
                    <a:pt x="3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0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2" y="0"/>
                    <a:pt x="12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xmlns="" id="{3A2E5FA0-17B6-48C4-AFDD-432C98C70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2775" y="4551302"/>
              <a:ext cx="9525" cy="20638"/>
            </a:xfrm>
            <a:custGeom>
              <a:avLst/>
              <a:gdLst>
                <a:gd name="T0" fmla="*/ 3 w 5"/>
                <a:gd name="T1" fmla="*/ 7 h 11"/>
                <a:gd name="T2" fmla="*/ 3 w 5"/>
                <a:gd name="T3" fmla="*/ 7 h 11"/>
                <a:gd name="T4" fmla="*/ 3 w 5"/>
                <a:gd name="T5" fmla="*/ 7 h 11"/>
                <a:gd name="T6" fmla="*/ 0 w 5"/>
                <a:gd name="T7" fmla="*/ 0 h 11"/>
                <a:gd name="T8" fmla="*/ 0 w 5"/>
                <a:gd name="T9" fmla="*/ 2 h 11"/>
                <a:gd name="T10" fmla="*/ 1 w 5"/>
                <a:gd name="T11" fmla="*/ 3 h 11"/>
                <a:gd name="T12" fmla="*/ 2 w 5"/>
                <a:gd name="T13" fmla="*/ 5 h 11"/>
                <a:gd name="T14" fmla="*/ 2 w 5"/>
                <a:gd name="T15" fmla="*/ 6 h 11"/>
                <a:gd name="T16" fmla="*/ 2 w 5"/>
                <a:gd name="T17" fmla="*/ 7 h 11"/>
                <a:gd name="T18" fmla="*/ 1 w 5"/>
                <a:gd name="T19" fmla="*/ 8 h 11"/>
                <a:gd name="T20" fmla="*/ 0 w 5"/>
                <a:gd name="T21" fmla="*/ 9 h 11"/>
                <a:gd name="T22" fmla="*/ 1 w 5"/>
                <a:gd name="T23" fmla="*/ 11 h 11"/>
                <a:gd name="T24" fmla="*/ 1 w 5"/>
                <a:gd name="T25" fmla="*/ 11 h 11"/>
                <a:gd name="T26" fmla="*/ 2 w 5"/>
                <a:gd name="T27" fmla="*/ 10 h 11"/>
                <a:gd name="T28" fmla="*/ 4 w 5"/>
                <a:gd name="T29" fmla="*/ 9 h 11"/>
                <a:gd name="T30" fmla="*/ 5 w 5"/>
                <a:gd name="T31" fmla="*/ 9 h 11"/>
                <a:gd name="T32" fmla="*/ 5 w 5"/>
                <a:gd name="T33" fmla="*/ 8 h 11"/>
                <a:gd name="T34" fmla="*/ 4 w 5"/>
                <a:gd name="T35" fmla="*/ 6 h 11"/>
                <a:gd name="T36" fmla="*/ 4 w 5"/>
                <a:gd name="T37" fmla="*/ 4 h 11"/>
                <a:gd name="T38" fmla="*/ 2 w 5"/>
                <a:gd name="T39" fmla="*/ 1 h 11"/>
                <a:gd name="T40" fmla="*/ 0 w 5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11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xmlns="" id="{C6EB20E1-2BF9-4C2E-84A6-9F90C13F2E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3250" y="4546539"/>
              <a:ext cx="17463" cy="39688"/>
            </a:xfrm>
            <a:custGeom>
              <a:avLst/>
              <a:gdLst>
                <a:gd name="T0" fmla="*/ 5 w 9"/>
                <a:gd name="T1" fmla="*/ 11 h 21"/>
                <a:gd name="T2" fmla="*/ 5 w 9"/>
                <a:gd name="T3" fmla="*/ 11 h 21"/>
                <a:gd name="T4" fmla="*/ 4 w 9"/>
                <a:gd name="T5" fmla="*/ 12 h 21"/>
                <a:gd name="T6" fmla="*/ 4 w 9"/>
                <a:gd name="T7" fmla="*/ 13 h 21"/>
                <a:gd name="T8" fmla="*/ 3 w 9"/>
                <a:gd name="T9" fmla="*/ 15 h 21"/>
                <a:gd name="T10" fmla="*/ 4 w 9"/>
                <a:gd name="T11" fmla="*/ 16 h 21"/>
                <a:gd name="T12" fmla="*/ 4 w 9"/>
                <a:gd name="T13" fmla="*/ 17 h 21"/>
                <a:gd name="T14" fmla="*/ 5 w 9"/>
                <a:gd name="T15" fmla="*/ 18 h 21"/>
                <a:gd name="T16" fmla="*/ 5 w 9"/>
                <a:gd name="T17" fmla="*/ 18 h 21"/>
                <a:gd name="T18" fmla="*/ 6 w 9"/>
                <a:gd name="T19" fmla="*/ 19 h 21"/>
                <a:gd name="T20" fmla="*/ 8 w 9"/>
                <a:gd name="T21" fmla="*/ 20 h 21"/>
                <a:gd name="T22" fmla="*/ 9 w 9"/>
                <a:gd name="T23" fmla="*/ 21 h 21"/>
                <a:gd name="T24" fmla="*/ 8 w 9"/>
                <a:gd name="T25" fmla="*/ 20 h 21"/>
                <a:gd name="T26" fmla="*/ 7 w 9"/>
                <a:gd name="T27" fmla="*/ 18 h 21"/>
                <a:gd name="T28" fmla="*/ 6 w 9"/>
                <a:gd name="T29" fmla="*/ 17 h 21"/>
                <a:gd name="T30" fmla="*/ 6 w 9"/>
                <a:gd name="T31" fmla="*/ 17 h 21"/>
                <a:gd name="T32" fmla="*/ 6 w 9"/>
                <a:gd name="T33" fmla="*/ 16 h 21"/>
                <a:gd name="T34" fmla="*/ 6 w 9"/>
                <a:gd name="T35" fmla="*/ 15 h 21"/>
                <a:gd name="T36" fmla="*/ 6 w 9"/>
                <a:gd name="T37" fmla="*/ 15 h 21"/>
                <a:gd name="T38" fmla="*/ 6 w 9"/>
                <a:gd name="T39" fmla="*/ 14 h 21"/>
                <a:gd name="T40" fmla="*/ 6 w 9"/>
                <a:gd name="T41" fmla="*/ 13 h 21"/>
                <a:gd name="T42" fmla="*/ 6 w 9"/>
                <a:gd name="T43" fmla="*/ 13 h 21"/>
                <a:gd name="T44" fmla="*/ 5 w 9"/>
                <a:gd name="T45" fmla="*/ 11 h 21"/>
                <a:gd name="T46" fmla="*/ 0 w 9"/>
                <a:gd name="T47" fmla="*/ 0 h 21"/>
                <a:gd name="T48" fmla="*/ 3 w 9"/>
                <a:gd name="T49" fmla="*/ 2 h 21"/>
                <a:gd name="T50" fmla="*/ 4 w 9"/>
                <a:gd name="T51" fmla="*/ 3 h 21"/>
                <a:gd name="T52" fmla="*/ 5 w 9"/>
                <a:gd name="T53" fmla="*/ 4 h 21"/>
                <a:gd name="T54" fmla="*/ 5 w 9"/>
                <a:gd name="T55" fmla="*/ 4 h 21"/>
                <a:gd name="T56" fmla="*/ 5 w 9"/>
                <a:gd name="T57" fmla="*/ 2 h 21"/>
                <a:gd name="T58" fmla="*/ 3 w 9"/>
                <a:gd name="T59" fmla="*/ 1 h 21"/>
                <a:gd name="T60" fmla="*/ 0 w 9"/>
                <a:gd name="T6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2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4"/>
                    <a:pt x="3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moveTo>
                    <a:pt x="0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AD1DB9C2-6C96-4FFE-B92F-0D958D3326ED}"/>
              </a:ext>
            </a:extLst>
          </p:cNvPr>
          <p:cNvGrpSpPr/>
          <p:nvPr/>
        </p:nvGrpSpPr>
        <p:grpSpPr>
          <a:xfrm>
            <a:off x="4961225" y="5375639"/>
            <a:ext cx="1189767" cy="751342"/>
            <a:chOff x="4961225" y="5375639"/>
            <a:chExt cx="1189767" cy="751342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xmlns="" id="{5E9193DD-AA4D-40D2-8EE7-7C90346B3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1225" y="5375639"/>
              <a:ext cx="1189767" cy="751342"/>
            </a:xfrm>
            <a:custGeom>
              <a:avLst/>
              <a:gdLst>
                <a:gd name="T0" fmla="*/ 541 w 587"/>
                <a:gd name="T1" fmla="*/ 371 h 371"/>
                <a:gd name="T2" fmla="*/ 47 w 587"/>
                <a:gd name="T3" fmla="*/ 371 h 371"/>
                <a:gd name="T4" fmla="*/ 0 w 587"/>
                <a:gd name="T5" fmla="*/ 325 h 371"/>
                <a:gd name="T6" fmla="*/ 0 w 587"/>
                <a:gd name="T7" fmla="*/ 46 h 371"/>
                <a:gd name="T8" fmla="*/ 47 w 587"/>
                <a:gd name="T9" fmla="*/ 0 h 371"/>
                <a:gd name="T10" fmla="*/ 541 w 587"/>
                <a:gd name="T11" fmla="*/ 0 h 371"/>
                <a:gd name="T12" fmla="*/ 587 w 587"/>
                <a:gd name="T13" fmla="*/ 46 h 371"/>
                <a:gd name="T14" fmla="*/ 587 w 587"/>
                <a:gd name="T15" fmla="*/ 325 h 371"/>
                <a:gd name="T16" fmla="*/ 541 w 587"/>
                <a:gd name="T17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1">
                  <a:moveTo>
                    <a:pt x="541" y="371"/>
                  </a:moveTo>
                  <a:cubicBezTo>
                    <a:pt x="47" y="371"/>
                    <a:pt x="47" y="371"/>
                    <a:pt x="47" y="371"/>
                  </a:cubicBezTo>
                  <a:cubicBezTo>
                    <a:pt x="21" y="371"/>
                    <a:pt x="0" y="350"/>
                    <a:pt x="0" y="3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0"/>
                    <a:pt x="587" y="46"/>
                  </a:cubicBezTo>
                  <a:cubicBezTo>
                    <a:pt x="587" y="325"/>
                    <a:pt x="587" y="325"/>
                    <a:pt x="587" y="325"/>
                  </a:cubicBezTo>
                  <a:cubicBezTo>
                    <a:pt x="587" y="350"/>
                    <a:pt x="566" y="371"/>
                    <a:pt x="541" y="371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AutoShape 112">
              <a:extLst>
                <a:ext uri="{FF2B5EF4-FFF2-40B4-BE49-F238E27FC236}">
                  <a16:creationId xmlns:a16="http://schemas.microsoft.com/office/drawing/2014/main" xmlns="" id="{5477CEA3-F8D3-4F8C-8621-2CBC363E5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974" y="5580884"/>
              <a:ext cx="340270" cy="34085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B92A71DD-C4F0-4D20-81F0-296B7CADC9B4}"/>
              </a:ext>
            </a:extLst>
          </p:cNvPr>
          <p:cNvGrpSpPr/>
          <p:nvPr/>
        </p:nvGrpSpPr>
        <p:grpSpPr>
          <a:xfrm>
            <a:off x="9345484" y="2848244"/>
            <a:ext cx="1188049" cy="1727914"/>
            <a:chOff x="9345484" y="2848244"/>
            <a:chExt cx="1188049" cy="1727914"/>
          </a:xfrm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B4040B0C-32D4-4916-AFB8-1E9D0BC8B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5484" y="2848244"/>
              <a:ext cx="1188049" cy="1727914"/>
            </a:xfrm>
            <a:custGeom>
              <a:avLst/>
              <a:gdLst>
                <a:gd name="T0" fmla="*/ 541 w 587"/>
                <a:gd name="T1" fmla="*/ 853 h 853"/>
                <a:gd name="T2" fmla="*/ 47 w 587"/>
                <a:gd name="T3" fmla="*/ 853 h 853"/>
                <a:gd name="T4" fmla="*/ 0 w 587"/>
                <a:gd name="T5" fmla="*/ 807 h 853"/>
                <a:gd name="T6" fmla="*/ 0 w 587"/>
                <a:gd name="T7" fmla="*/ 46 h 853"/>
                <a:gd name="T8" fmla="*/ 47 w 587"/>
                <a:gd name="T9" fmla="*/ 0 h 853"/>
                <a:gd name="T10" fmla="*/ 541 w 587"/>
                <a:gd name="T11" fmla="*/ 0 h 853"/>
                <a:gd name="T12" fmla="*/ 587 w 587"/>
                <a:gd name="T13" fmla="*/ 46 h 853"/>
                <a:gd name="T14" fmla="*/ 587 w 587"/>
                <a:gd name="T15" fmla="*/ 807 h 853"/>
                <a:gd name="T16" fmla="*/ 541 w 587"/>
                <a:gd name="T1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853">
                  <a:moveTo>
                    <a:pt x="541" y="853"/>
                  </a:moveTo>
                  <a:cubicBezTo>
                    <a:pt x="47" y="853"/>
                    <a:pt x="47" y="853"/>
                    <a:pt x="47" y="853"/>
                  </a:cubicBezTo>
                  <a:cubicBezTo>
                    <a:pt x="21" y="853"/>
                    <a:pt x="0" y="832"/>
                    <a:pt x="0" y="80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0"/>
                    <a:pt x="587" y="46"/>
                  </a:cubicBezTo>
                  <a:cubicBezTo>
                    <a:pt x="587" y="807"/>
                    <a:pt x="587" y="807"/>
                    <a:pt x="587" y="807"/>
                  </a:cubicBezTo>
                  <a:cubicBezTo>
                    <a:pt x="587" y="832"/>
                    <a:pt x="566" y="853"/>
                    <a:pt x="541" y="853"/>
                  </a:cubicBezTo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5A915CE3-76AC-40B3-A9AC-6E155DA34F18}"/>
                </a:ext>
              </a:extLst>
            </p:cNvPr>
            <p:cNvGrpSpPr/>
            <p:nvPr/>
          </p:nvGrpSpPr>
          <p:grpSpPr>
            <a:xfrm>
              <a:off x="9620574" y="2966877"/>
              <a:ext cx="677412" cy="294004"/>
              <a:chOff x="9936162" y="2887929"/>
              <a:chExt cx="625476" cy="271463"/>
            </a:xfrm>
          </p:grpSpPr>
          <p:sp>
            <p:nvSpPr>
              <p:cNvPr id="16" name="Freeform 53">
                <a:extLst>
                  <a:ext uri="{FF2B5EF4-FFF2-40B4-BE49-F238E27FC236}">
                    <a16:creationId xmlns:a16="http://schemas.microsoft.com/office/drawing/2014/main" xmlns="" id="{F59141BE-5EE5-43DB-A6AD-0D6448018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6162" y="2887929"/>
                <a:ext cx="127000" cy="271463"/>
              </a:xfrm>
              <a:custGeom>
                <a:avLst/>
                <a:gdLst>
                  <a:gd name="T0" fmla="*/ 34 w 68"/>
                  <a:gd name="T1" fmla="*/ 0 h 145"/>
                  <a:gd name="T2" fmla="*/ 10 w 68"/>
                  <a:gd name="T3" fmla="*/ 10 h 145"/>
                  <a:gd name="T4" fmla="*/ 0 w 68"/>
                  <a:gd name="T5" fmla="*/ 34 h 145"/>
                  <a:gd name="T6" fmla="*/ 0 w 68"/>
                  <a:gd name="T7" fmla="*/ 111 h 145"/>
                  <a:gd name="T8" fmla="*/ 10 w 68"/>
                  <a:gd name="T9" fmla="*/ 135 h 145"/>
                  <a:gd name="T10" fmla="*/ 34 w 68"/>
                  <a:gd name="T11" fmla="*/ 145 h 145"/>
                  <a:gd name="T12" fmla="*/ 58 w 68"/>
                  <a:gd name="T13" fmla="*/ 135 h 145"/>
                  <a:gd name="T14" fmla="*/ 68 w 68"/>
                  <a:gd name="T15" fmla="*/ 111 h 145"/>
                  <a:gd name="T16" fmla="*/ 68 w 68"/>
                  <a:gd name="T17" fmla="*/ 62 h 145"/>
                  <a:gd name="T18" fmla="*/ 34 w 68"/>
                  <a:gd name="T19" fmla="*/ 62 h 145"/>
                  <a:gd name="T20" fmla="*/ 34 w 68"/>
                  <a:gd name="T21" fmla="*/ 83 h 145"/>
                  <a:gd name="T22" fmla="*/ 46 w 68"/>
                  <a:gd name="T23" fmla="*/ 83 h 145"/>
                  <a:gd name="T24" fmla="*/ 46 w 68"/>
                  <a:gd name="T25" fmla="*/ 111 h 145"/>
                  <a:gd name="T26" fmla="*/ 42 w 68"/>
                  <a:gd name="T27" fmla="*/ 120 h 145"/>
                  <a:gd name="T28" fmla="*/ 34 w 68"/>
                  <a:gd name="T29" fmla="*/ 123 h 145"/>
                  <a:gd name="T30" fmla="*/ 25 w 68"/>
                  <a:gd name="T31" fmla="*/ 120 h 145"/>
                  <a:gd name="T32" fmla="*/ 21 w 68"/>
                  <a:gd name="T33" fmla="*/ 111 h 145"/>
                  <a:gd name="T34" fmla="*/ 21 w 68"/>
                  <a:gd name="T35" fmla="*/ 34 h 145"/>
                  <a:gd name="T36" fmla="*/ 25 w 68"/>
                  <a:gd name="T37" fmla="*/ 25 h 145"/>
                  <a:gd name="T38" fmla="*/ 34 w 68"/>
                  <a:gd name="T39" fmla="*/ 21 h 145"/>
                  <a:gd name="T40" fmla="*/ 42 w 68"/>
                  <a:gd name="T41" fmla="*/ 25 h 145"/>
                  <a:gd name="T42" fmla="*/ 46 w 68"/>
                  <a:gd name="T43" fmla="*/ 34 h 145"/>
                  <a:gd name="T44" fmla="*/ 46 w 68"/>
                  <a:gd name="T45" fmla="*/ 50 h 145"/>
                  <a:gd name="T46" fmla="*/ 68 w 68"/>
                  <a:gd name="T47" fmla="*/ 50 h 145"/>
                  <a:gd name="T48" fmla="*/ 68 w 68"/>
                  <a:gd name="T49" fmla="*/ 34 h 145"/>
                  <a:gd name="T50" fmla="*/ 58 w 68"/>
                  <a:gd name="T51" fmla="*/ 10 h 145"/>
                  <a:gd name="T52" fmla="*/ 34 w 68"/>
                  <a:gd name="T5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8" h="145">
                    <a:moveTo>
                      <a:pt x="34" y="0"/>
                    </a:moveTo>
                    <a:cubicBezTo>
                      <a:pt x="25" y="0"/>
                      <a:pt x="17" y="3"/>
                      <a:pt x="10" y="10"/>
                    </a:cubicBezTo>
                    <a:cubicBezTo>
                      <a:pt x="4" y="17"/>
                      <a:pt x="0" y="25"/>
                      <a:pt x="0" y="3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4" y="128"/>
                      <a:pt x="10" y="135"/>
                    </a:cubicBezTo>
                    <a:cubicBezTo>
                      <a:pt x="17" y="142"/>
                      <a:pt x="25" y="145"/>
                      <a:pt x="34" y="145"/>
                    </a:cubicBezTo>
                    <a:cubicBezTo>
                      <a:pt x="44" y="145"/>
                      <a:pt x="52" y="142"/>
                      <a:pt x="58" y="135"/>
                    </a:cubicBezTo>
                    <a:cubicBezTo>
                      <a:pt x="65" y="129"/>
                      <a:pt x="68" y="121"/>
                      <a:pt x="68" y="111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4"/>
                      <a:pt x="45" y="117"/>
                      <a:pt x="42" y="120"/>
                    </a:cubicBezTo>
                    <a:cubicBezTo>
                      <a:pt x="40" y="122"/>
                      <a:pt x="37" y="123"/>
                      <a:pt x="34" y="123"/>
                    </a:cubicBezTo>
                    <a:cubicBezTo>
                      <a:pt x="30" y="123"/>
                      <a:pt x="27" y="122"/>
                      <a:pt x="25" y="120"/>
                    </a:cubicBezTo>
                    <a:cubicBezTo>
                      <a:pt x="23" y="117"/>
                      <a:pt x="21" y="114"/>
                      <a:pt x="21" y="111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0"/>
                      <a:pt x="23" y="27"/>
                      <a:pt x="25" y="25"/>
                    </a:cubicBezTo>
                    <a:cubicBezTo>
                      <a:pt x="27" y="22"/>
                      <a:pt x="30" y="21"/>
                      <a:pt x="34" y="21"/>
                    </a:cubicBezTo>
                    <a:cubicBezTo>
                      <a:pt x="37" y="21"/>
                      <a:pt x="40" y="22"/>
                      <a:pt x="42" y="25"/>
                    </a:cubicBezTo>
                    <a:cubicBezTo>
                      <a:pt x="45" y="27"/>
                      <a:pt x="46" y="30"/>
                      <a:pt x="46" y="34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25"/>
                      <a:pt x="65" y="17"/>
                      <a:pt x="58" y="10"/>
                    </a:cubicBezTo>
                    <a:cubicBezTo>
                      <a:pt x="52" y="3"/>
                      <a:pt x="44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7" name="Freeform 54">
                <a:extLst>
                  <a:ext uri="{FF2B5EF4-FFF2-40B4-BE49-F238E27FC236}">
                    <a16:creationId xmlns:a16="http://schemas.microsoft.com/office/drawing/2014/main" xmlns="" id="{BFA17D95-B8F8-4799-8FC2-8FDDEB1D54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04437" y="2887929"/>
                <a:ext cx="127000" cy="271463"/>
              </a:xfrm>
              <a:custGeom>
                <a:avLst/>
                <a:gdLst>
                  <a:gd name="T0" fmla="*/ 33 w 68"/>
                  <a:gd name="T1" fmla="*/ 123 h 145"/>
                  <a:gd name="T2" fmla="*/ 25 w 68"/>
                  <a:gd name="T3" fmla="*/ 119 h 145"/>
                  <a:gd name="T4" fmla="*/ 21 w 68"/>
                  <a:gd name="T5" fmla="*/ 111 h 145"/>
                  <a:gd name="T6" fmla="*/ 21 w 68"/>
                  <a:gd name="T7" fmla="*/ 33 h 145"/>
                  <a:gd name="T8" fmla="*/ 25 w 68"/>
                  <a:gd name="T9" fmla="*/ 25 h 145"/>
                  <a:gd name="T10" fmla="*/ 33 w 68"/>
                  <a:gd name="T11" fmla="*/ 21 h 145"/>
                  <a:gd name="T12" fmla="*/ 42 w 68"/>
                  <a:gd name="T13" fmla="*/ 25 h 145"/>
                  <a:gd name="T14" fmla="*/ 46 w 68"/>
                  <a:gd name="T15" fmla="*/ 33 h 145"/>
                  <a:gd name="T16" fmla="*/ 46 w 68"/>
                  <a:gd name="T17" fmla="*/ 111 h 145"/>
                  <a:gd name="T18" fmla="*/ 42 w 68"/>
                  <a:gd name="T19" fmla="*/ 119 h 145"/>
                  <a:gd name="T20" fmla="*/ 33 w 68"/>
                  <a:gd name="T21" fmla="*/ 123 h 145"/>
                  <a:gd name="T22" fmla="*/ 34 w 68"/>
                  <a:gd name="T23" fmla="*/ 0 h 145"/>
                  <a:gd name="T24" fmla="*/ 10 w 68"/>
                  <a:gd name="T25" fmla="*/ 10 h 145"/>
                  <a:gd name="T26" fmla="*/ 0 w 68"/>
                  <a:gd name="T27" fmla="*/ 34 h 145"/>
                  <a:gd name="T28" fmla="*/ 0 w 68"/>
                  <a:gd name="T29" fmla="*/ 111 h 145"/>
                  <a:gd name="T30" fmla="*/ 10 w 68"/>
                  <a:gd name="T31" fmla="*/ 135 h 145"/>
                  <a:gd name="T32" fmla="*/ 34 w 68"/>
                  <a:gd name="T33" fmla="*/ 145 h 145"/>
                  <a:gd name="T34" fmla="*/ 58 w 68"/>
                  <a:gd name="T35" fmla="*/ 135 h 145"/>
                  <a:gd name="T36" fmla="*/ 68 w 68"/>
                  <a:gd name="T37" fmla="*/ 111 h 145"/>
                  <a:gd name="T38" fmla="*/ 68 w 68"/>
                  <a:gd name="T39" fmla="*/ 34 h 145"/>
                  <a:gd name="T40" fmla="*/ 58 w 68"/>
                  <a:gd name="T41" fmla="*/ 10 h 145"/>
                  <a:gd name="T42" fmla="*/ 34 w 68"/>
                  <a:gd name="T4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145">
                    <a:moveTo>
                      <a:pt x="33" y="123"/>
                    </a:moveTo>
                    <a:cubicBezTo>
                      <a:pt x="30" y="123"/>
                      <a:pt x="27" y="122"/>
                      <a:pt x="25" y="119"/>
                    </a:cubicBezTo>
                    <a:cubicBezTo>
                      <a:pt x="22" y="117"/>
                      <a:pt x="21" y="114"/>
                      <a:pt x="21" y="111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0"/>
                      <a:pt x="22" y="27"/>
                      <a:pt x="25" y="25"/>
                    </a:cubicBezTo>
                    <a:cubicBezTo>
                      <a:pt x="27" y="22"/>
                      <a:pt x="30" y="21"/>
                      <a:pt x="33" y="21"/>
                    </a:cubicBezTo>
                    <a:cubicBezTo>
                      <a:pt x="37" y="21"/>
                      <a:pt x="40" y="22"/>
                      <a:pt x="42" y="25"/>
                    </a:cubicBezTo>
                    <a:cubicBezTo>
                      <a:pt x="44" y="27"/>
                      <a:pt x="46" y="30"/>
                      <a:pt x="46" y="33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4"/>
                      <a:pt x="44" y="117"/>
                      <a:pt x="42" y="119"/>
                    </a:cubicBezTo>
                    <a:cubicBezTo>
                      <a:pt x="40" y="122"/>
                      <a:pt x="37" y="123"/>
                      <a:pt x="33" y="123"/>
                    </a:cubicBezTo>
                    <a:moveTo>
                      <a:pt x="34" y="0"/>
                    </a:moveTo>
                    <a:cubicBezTo>
                      <a:pt x="25" y="0"/>
                      <a:pt x="17" y="3"/>
                      <a:pt x="10" y="10"/>
                    </a:cubicBezTo>
                    <a:cubicBezTo>
                      <a:pt x="4" y="16"/>
                      <a:pt x="0" y="24"/>
                      <a:pt x="0" y="3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4" y="128"/>
                      <a:pt x="10" y="135"/>
                    </a:cubicBezTo>
                    <a:cubicBezTo>
                      <a:pt x="17" y="142"/>
                      <a:pt x="25" y="145"/>
                      <a:pt x="34" y="145"/>
                    </a:cubicBezTo>
                    <a:cubicBezTo>
                      <a:pt x="43" y="145"/>
                      <a:pt x="51" y="142"/>
                      <a:pt x="58" y="135"/>
                    </a:cubicBezTo>
                    <a:cubicBezTo>
                      <a:pt x="65" y="128"/>
                      <a:pt x="68" y="120"/>
                      <a:pt x="68" y="111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24"/>
                      <a:pt x="65" y="16"/>
                      <a:pt x="58" y="10"/>
                    </a:cubicBezTo>
                    <a:cubicBezTo>
                      <a:pt x="51" y="3"/>
                      <a:pt x="43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8" name="Freeform 55">
                <a:extLst>
                  <a:ext uri="{FF2B5EF4-FFF2-40B4-BE49-F238E27FC236}">
                    <a16:creationId xmlns:a16="http://schemas.microsoft.com/office/drawing/2014/main" xmlns="" id="{76600CDD-8AFD-469D-9DBD-2AB8AE6823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67950" y="2892691"/>
                <a:ext cx="142875" cy="263525"/>
              </a:xfrm>
              <a:custGeom>
                <a:avLst/>
                <a:gdLst>
                  <a:gd name="T0" fmla="*/ 35 w 90"/>
                  <a:gd name="T1" fmla="*/ 104 h 166"/>
                  <a:gd name="T2" fmla="*/ 44 w 90"/>
                  <a:gd name="T3" fmla="*/ 38 h 166"/>
                  <a:gd name="T4" fmla="*/ 54 w 90"/>
                  <a:gd name="T5" fmla="*/ 104 h 166"/>
                  <a:gd name="T6" fmla="*/ 35 w 90"/>
                  <a:gd name="T7" fmla="*/ 104 h 166"/>
                  <a:gd name="T8" fmla="*/ 62 w 90"/>
                  <a:gd name="T9" fmla="*/ 0 h 166"/>
                  <a:gd name="T10" fmla="*/ 28 w 90"/>
                  <a:gd name="T11" fmla="*/ 0 h 166"/>
                  <a:gd name="T12" fmla="*/ 0 w 90"/>
                  <a:gd name="T13" fmla="*/ 166 h 166"/>
                  <a:gd name="T14" fmla="*/ 26 w 90"/>
                  <a:gd name="T15" fmla="*/ 166 h 166"/>
                  <a:gd name="T16" fmla="*/ 31 w 90"/>
                  <a:gd name="T17" fmla="*/ 128 h 166"/>
                  <a:gd name="T18" fmla="*/ 57 w 90"/>
                  <a:gd name="T19" fmla="*/ 128 h 166"/>
                  <a:gd name="T20" fmla="*/ 63 w 90"/>
                  <a:gd name="T21" fmla="*/ 166 h 166"/>
                  <a:gd name="T22" fmla="*/ 90 w 90"/>
                  <a:gd name="T23" fmla="*/ 166 h 166"/>
                  <a:gd name="T24" fmla="*/ 62 w 90"/>
                  <a:gd name="T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6">
                    <a:moveTo>
                      <a:pt x="35" y="104"/>
                    </a:moveTo>
                    <a:lnTo>
                      <a:pt x="44" y="38"/>
                    </a:lnTo>
                    <a:lnTo>
                      <a:pt x="54" y="104"/>
                    </a:lnTo>
                    <a:lnTo>
                      <a:pt x="35" y="104"/>
                    </a:lnTo>
                    <a:close/>
                    <a:moveTo>
                      <a:pt x="62" y="0"/>
                    </a:moveTo>
                    <a:lnTo>
                      <a:pt x="28" y="0"/>
                    </a:lnTo>
                    <a:lnTo>
                      <a:pt x="0" y="166"/>
                    </a:lnTo>
                    <a:lnTo>
                      <a:pt x="26" y="166"/>
                    </a:lnTo>
                    <a:lnTo>
                      <a:pt x="31" y="128"/>
                    </a:lnTo>
                    <a:lnTo>
                      <a:pt x="57" y="128"/>
                    </a:lnTo>
                    <a:lnTo>
                      <a:pt x="63" y="166"/>
                    </a:lnTo>
                    <a:lnTo>
                      <a:pt x="90" y="166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9" name="Freeform 56">
                <a:extLst>
                  <a:ext uri="{FF2B5EF4-FFF2-40B4-BE49-F238E27FC236}">
                    <a16:creationId xmlns:a16="http://schemas.microsoft.com/office/drawing/2014/main" xmlns="" id="{CEF68432-5126-48CE-A436-EB2A0C73AD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67950" y="2892691"/>
                <a:ext cx="142875" cy="263525"/>
              </a:xfrm>
              <a:custGeom>
                <a:avLst/>
                <a:gdLst>
                  <a:gd name="T0" fmla="*/ 35 w 90"/>
                  <a:gd name="T1" fmla="*/ 104 h 166"/>
                  <a:gd name="T2" fmla="*/ 44 w 90"/>
                  <a:gd name="T3" fmla="*/ 38 h 166"/>
                  <a:gd name="T4" fmla="*/ 54 w 90"/>
                  <a:gd name="T5" fmla="*/ 104 h 166"/>
                  <a:gd name="T6" fmla="*/ 35 w 90"/>
                  <a:gd name="T7" fmla="*/ 104 h 166"/>
                  <a:gd name="T8" fmla="*/ 62 w 90"/>
                  <a:gd name="T9" fmla="*/ 0 h 166"/>
                  <a:gd name="T10" fmla="*/ 28 w 90"/>
                  <a:gd name="T11" fmla="*/ 0 h 166"/>
                  <a:gd name="T12" fmla="*/ 0 w 90"/>
                  <a:gd name="T13" fmla="*/ 166 h 166"/>
                  <a:gd name="T14" fmla="*/ 26 w 90"/>
                  <a:gd name="T15" fmla="*/ 166 h 166"/>
                  <a:gd name="T16" fmla="*/ 31 w 90"/>
                  <a:gd name="T17" fmla="*/ 128 h 166"/>
                  <a:gd name="T18" fmla="*/ 57 w 90"/>
                  <a:gd name="T19" fmla="*/ 128 h 166"/>
                  <a:gd name="T20" fmla="*/ 63 w 90"/>
                  <a:gd name="T21" fmla="*/ 166 h 166"/>
                  <a:gd name="T22" fmla="*/ 90 w 90"/>
                  <a:gd name="T23" fmla="*/ 166 h 166"/>
                  <a:gd name="T24" fmla="*/ 62 w 90"/>
                  <a:gd name="T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6">
                    <a:moveTo>
                      <a:pt x="35" y="104"/>
                    </a:moveTo>
                    <a:lnTo>
                      <a:pt x="44" y="38"/>
                    </a:lnTo>
                    <a:lnTo>
                      <a:pt x="54" y="104"/>
                    </a:lnTo>
                    <a:lnTo>
                      <a:pt x="35" y="104"/>
                    </a:lnTo>
                    <a:moveTo>
                      <a:pt x="62" y="0"/>
                    </a:moveTo>
                    <a:lnTo>
                      <a:pt x="28" y="0"/>
                    </a:lnTo>
                    <a:lnTo>
                      <a:pt x="0" y="166"/>
                    </a:lnTo>
                    <a:lnTo>
                      <a:pt x="26" y="166"/>
                    </a:lnTo>
                    <a:lnTo>
                      <a:pt x="31" y="128"/>
                    </a:lnTo>
                    <a:lnTo>
                      <a:pt x="57" y="128"/>
                    </a:lnTo>
                    <a:lnTo>
                      <a:pt x="63" y="166"/>
                    </a:lnTo>
                    <a:lnTo>
                      <a:pt x="90" y="166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20" name="Freeform 57">
                <a:extLst>
                  <a:ext uri="{FF2B5EF4-FFF2-40B4-BE49-F238E27FC236}">
                    <a16:creationId xmlns:a16="http://schemas.microsoft.com/office/drawing/2014/main" xmlns="" id="{00ACE0A0-52C5-4B81-B5C6-3866768E4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2100" y="2892691"/>
                <a:ext cx="109538" cy="263525"/>
              </a:xfrm>
              <a:custGeom>
                <a:avLst/>
                <a:gdLst>
                  <a:gd name="T0" fmla="*/ 25 w 69"/>
                  <a:gd name="T1" fmla="*/ 0 h 166"/>
                  <a:gd name="T2" fmla="*/ 0 w 69"/>
                  <a:gd name="T3" fmla="*/ 0 h 166"/>
                  <a:gd name="T4" fmla="*/ 0 w 69"/>
                  <a:gd name="T5" fmla="*/ 166 h 166"/>
                  <a:gd name="T6" fmla="*/ 69 w 69"/>
                  <a:gd name="T7" fmla="*/ 166 h 166"/>
                  <a:gd name="T8" fmla="*/ 69 w 69"/>
                  <a:gd name="T9" fmla="*/ 141 h 166"/>
                  <a:gd name="T10" fmla="*/ 25 w 69"/>
                  <a:gd name="T11" fmla="*/ 141 h 166"/>
                  <a:gd name="T12" fmla="*/ 25 w 69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66">
                    <a:moveTo>
                      <a:pt x="25" y="0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69" y="166"/>
                    </a:lnTo>
                    <a:lnTo>
                      <a:pt x="69" y="141"/>
                    </a:lnTo>
                    <a:lnTo>
                      <a:pt x="25" y="14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21" name="Freeform 58">
                <a:extLst>
                  <a:ext uri="{FF2B5EF4-FFF2-40B4-BE49-F238E27FC236}">
                    <a16:creationId xmlns:a16="http://schemas.microsoft.com/office/drawing/2014/main" xmlns="" id="{BD324F6C-32D8-404B-8382-4307F029B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2100" y="2892691"/>
                <a:ext cx="109538" cy="263525"/>
              </a:xfrm>
              <a:custGeom>
                <a:avLst/>
                <a:gdLst>
                  <a:gd name="T0" fmla="*/ 25 w 69"/>
                  <a:gd name="T1" fmla="*/ 0 h 166"/>
                  <a:gd name="T2" fmla="*/ 0 w 69"/>
                  <a:gd name="T3" fmla="*/ 0 h 166"/>
                  <a:gd name="T4" fmla="*/ 0 w 69"/>
                  <a:gd name="T5" fmla="*/ 166 h 166"/>
                  <a:gd name="T6" fmla="*/ 69 w 69"/>
                  <a:gd name="T7" fmla="*/ 166 h 166"/>
                  <a:gd name="T8" fmla="*/ 69 w 69"/>
                  <a:gd name="T9" fmla="*/ 141 h 166"/>
                  <a:gd name="T10" fmla="*/ 25 w 69"/>
                  <a:gd name="T11" fmla="*/ 141 h 166"/>
                  <a:gd name="T12" fmla="*/ 25 w 69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66">
                    <a:moveTo>
                      <a:pt x="25" y="0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69" y="166"/>
                    </a:lnTo>
                    <a:lnTo>
                      <a:pt x="69" y="141"/>
                    </a:lnTo>
                    <a:lnTo>
                      <a:pt x="25" y="141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xmlns="" id="{F49A444F-DC59-41EC-90FE-5DA187BCD3D8}"/>
                </a:ext>
              </a:extLst>
            </p:cNvPr>
            <p:cNvGrpSpPr/>
            <p:nvPr/>
          </p:nvGrpSpPr>
          <p:grpSpPr>
            <a:xfrm>
              <a:off x="9822594" y="3626667"/>
              <a:ext cx="233827" cy="340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9" name="AutoShape 113">
                <a:extLst>
                  <a:ext uri="{FF2B5EF4-FFF2-40B4-BE49-F238E27FC236}">
                    <a16:creationId xmlns:a16="http://schemas.microsoft.com/office/drawing/2014/main" xmlns="" id="{E09966B4-D1F0-40BB-BD70-85385642B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114">
                <a:extLst>
                  <a:ext uri="{FF2B5EF4-FFF2-40B4-BE49-F238E27FC236}">
                    <a16:creationId xmlns:a16="http://schemas.microsoft.com/office/drawing/2014/main" xmlns="" id="{A2D86E1E-FDAD-4CC1-A36A-9474B5D2C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91966F66-6C2B-49DF-A53A-EFAF314E7231}"/>
              </a:ext>
            </a:extLst>
          </p:cNvPr>
          <p:cNvGrpSpPr/>
          <p:nvPr/>
        </p:nvGrpSpPr>
        <p:grpSpPr>
          <a:xfrm>
            <a:off x="7872030" y="3979554"/>
            <a:ext cx="1189767" cy="2147427"/>
            <a:chOff x="7872030" y="3979554"/>
            <a:chExt cx="1189767" cy="2147427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xmlns="" id="{52C17B0E-F223-432F-8369-82B855D64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2030" y="3979554"/>
              <a:ext cx="1189767" cy="2147427"/>
            </a:xfrm>
            <a:custGeom>
              <a:avLst/>
              <a:gdLst>
                <a:gd name="T0" fmla="*/ 541 w 587"/>
                <a:gd name="T1" fmla="*/ 1060 h 1060"/>
                <a:gd name="T2" fmla="*/ 47 w 587"/>
                <a:gd name="T3" fmla="*/ 1060 h 1060"/>
                <a:gd name="T4" fmla="*/ 0 w 587"/>
                <a:gd name="T5" fmla="*/ 1014 h 1060"/>
                <a:gd name="T6" fmla="*/ 0 w 587"/>
                <a:gd name="T7" fmla="*/ 47 h 1060"/>
                <a:gd name="T8" fmla="*/ 47 w 587"/>
                <a:gd name="T9" fmla="*/ 0 h 1060"/>
                <a:gd name="T10" fmla="*/ 541 w 587"/>
                <a:gd name="T11" fmla="*/ 0 h 1060"/>
                <a:gd name="T12" fmla="*/ 587 w 587"/>
                <a:gd name="T13" fmla="*/ 47 h 1060"/>
                <a:gd name="T14" fmla="*/ 587 w 587"/>
                <a:gd name="T15" fmla="*/ 1014 h 1060"/>
                <a:gd name="T16" fmla="*/ 541 w 587"/>
                <a:gd name="T17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1060">
                  <a:moveTo>
                    <a:pt x="541" y="1060"/>
                  </a:moveTo>
                  <a:cubicBezTo>
                    <a:pt x="47" y="1060"/>
                    <a:pt x="47" y="1060"/>
                    <a:pt x="47" y="1060"/>
                  </a:cubicBezTo>
                  <a:cubicBezTo>
                    <a:pt x="21" y="1060"/>
                    <a:pt x="0" y="1039"/>
                    <a:pt x="0" y="101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1"/>
                    <a:pt x="587" y="47"/>
                  </a:cubicBezTo>
                  <a:cubicBezTo>
                    <a:pt x="587" y="1014"/>
                    <a:pt x="587" y="1014"/>
                    <a:pt x="587" y="1014"/>
                  </a:cubicBezTo>
                  <a:cubicBezTo>
                    <a:pt x="587" y="1039"/>
                    <a:pt x="566" y="1060"/>
                    <a:pt x="541" y="106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xmlns="" id="{94F339EA-2493-4933-893B-FC45FF70F9B2}"/>
                </a:ext>
              </a:extLst>
            </p:cNvPr>
            <p:cNvGrpSpPr/>
            <p:nvPr/>
          </p:nvGrpSpPr>
          <p:grpSpPr>
            <a:xfrm>
              <a:off x="8296778" y="4883133"/>
              <a:ext cx="340270" cy="340270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62" name="AutoShape 123">
                <a:extLst>
                  <a:ext uri="{FF2B5EF4-FFF2-40B4-BE49-F238E27FC236}">
                    <a16:creationId xmlns:a16="http://schemas.microsoft.com/office/drawing/2014/main" xmlns="" id="{E230BCE8-A028-4EA9-A667-5C6F59748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3" name="AutoShape 124">
                <a:extLst>
                  <a:ext uri="{FF2B5EF4-FFF2-40B4-BE49-F238E27FC236}">
                    <a16:creationId xmlns:a16="http://schemas.microsoft.com/office/drawing/2014/main" xmlns="" id="{34CC7EF2-F212-4A88-A0F9-E3821446C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125">
                <a:extLst>
                  <a:ext uri="{FF2B5EF4-FFF2-40B4-BE49-F238E27FC236}">
                    <a16:creationId xmlns:a16="http://schemas.microsoft.com/office/drawing/2014/main" xmlns="" id="{B186F382-BDC6-42B0-AB84-E77EEE689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B771FB03-53B9-409E-8C8D-E4035432325A}"/>
              </a:ext>
            </a:extLst>
          </p:cNvPr>
          <p:cNvGrpSpPr/>
          <p:nvPr/>
        </p:nvGrpSpPr>
        <p:grpSpPr>
          <a:xfrm>
            <a:off x="6410610" y="4655246"/>
            <a:ext cx="1188049" cy="1471735"/>
            <a:chOff x="6410610" y="4655246"/>
            <a:chExt cx="1188049" cy="1471735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xmlns="" id="{A1686022-BEBA-42AA-A66A-CC777DC9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610" y="4655246"/>
              <a:ext cx="1188049" cy="1471735"/>
            </a:xfrm>
            <a:custGeom>
              <a:avLst/>
              <a:gdLst>
                <a:gd name="T0" fmla="*/ 541 w 587"/>
                <a:gd name="T1" fmla="*/ 726 h 726"/>
                <a:gd name="T2" fmla="*/ 46 w 587"/>
                <a:gd name="T3" fmla="*/ 726 h 726"/>
                <a:gd name="T4" fmla="*/ 0 w 587"/>
                <a:gd name="T5" fmla="*/ 680 h 726"/>
                <a:gd name="T6" fmla="*/ 0 w 587"/>
                <a:gd name="T7" fmla="*/ 46 h 726"/>
                <a:gd name="T8" fmla="*/ 46 w 587"/>
                <a:gd name="T9" fmla="*/ 0 h 726"/>
                <a:gd name="T10" fmla="*/ 541 w 587"/>
                <a:gd name="T11" fmla="*/ 0 h 726"/>
                <a:gd name="T12" fmla="*/ 587 w 587"/>
                <a:gd name="T13" fmla="*/ 46 h 726"/>
                <a:gd name="T14" fmla="*/ 587 w 587"/>
                <a:gd name="T15" fmla="*/ 680 h 726"/>
                <a:gd name="T16" fmla="*/ 541 w 587"/>
                <a:gd name="T1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726">
                  <a:moveTo>
                    <a:pt x="541" y="726"/>
                  </a:moveTo>
                  <a:cubicBezTo>
                    <a:pt x="46" y="726"/>
                    <a:pt x="46" y="726"/>
                    <a:pt x="46" y="726"/>
                  </a:cubicBezTo>
                  <a:cubicBezTo>
                    <a:pt x="21" y="726"/>
                    <a:pt x="0" y="705"/>
                    <a:pt x="0" y="68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1"/>
                    <a:pt x="587" y="46"/>
                  </a:cubicBezTo>
                  <a:cubicBezTo>
                    <a:pt x="587" y="680"/>
                    <a:pt x="587" y="680"/>
                    <a:pt x="587" y="680"/>
                  </a:cubicBezTo>
                  <a:cubicBezTo>
                    <a:pt x="587" y="705"/>
                    <a:pt x="566" y="726"/>
                    <a:pt x="541" y="726"/>
                  </a:cubicBezTo>
                  <a:close/>
                </a:path>
              </a:pathLst>
            </a:custGeom>
            <a:solidFill>
              <a:srgbClr val="996E48"/>
            </a:soli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4A58672D-A707-431F-A2E7-F4090F86BF1C}"/>
                </a:ext>
              </a:extLst>
            </p:cNvPr>
            <p:cNvGrpSpPr/>
            <p:nvPr/>
          </p:nvGrpSpPr>
          <p:grpSpPr>
            <a:xfrm>
              <a:off x="6834499" y="5220979"/>
              <a:ext cx="340270" cy="340270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66" name="AutoShape 126">
                <a:extLst>
                  <a:ext uri="{FF2B5EF4-FFF2-40B4-BE49-F238E27FC236}">
                    <a16:creationId xmlns:a16="http://schemas.microsoft.com/office/drawing/2014/main" xmlns="" id="{2DA8814E-B294-402B-9BD8-E5A2B08EE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27">
                <a:extLst>
                  <a:ext uri="{FF2B5EF4-FFF2-40B4-BE49-F238E27FC236}">
                    <a16:creationId xmlns:a16="http://schemas.microsoft.com/office/drawing/2014/main" xmlns="" id="{B9E966B8-F24C-4F40-8137-E64BA4E18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E27B0D97-C19D-4791-9F37-AB10EBB47D22}"/>
              </a:ext>
            </a:extLst>
          </p:cNvPr>
          <p:cNvGrpSpPr/>
          <p:nvPr/>
        </p:nvGrpSpPr>
        <p:grpSpPr>
          <a:xfrm flipH="1">
            <a:off x="1159772" y="4438188"/>
            <a:ext cx="2902132" cy="1140330"/>
            <a:chOff x="1099179" y="4530282"/>
            <a:chExt cx="2902132" cy="1140330"/>
          </a:xfrm>
        </p:grpSpPr>
        <p:sp>
          <p:nvSpPr>
            <p:cNvPr id="70" name="Rectangle 9">
              <a:extLst>
                <a:ext uri="{FF2B5EF4-FFF2-40B4-BE49-F238E27FC236}">
                  <a16:creationId xmlns:a16="http://schemas.microsoft.com/office/drawing/2014/main" xmlns="" id="{B1D021EE-C4B8-4552-AF17-3DF1AF7EE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1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xmlns="" id="{252E26AB-957C-4F62-AD5A-5E0971244791}"/>
                </a:ext>
              </a:extLst>
            </p:cNvPr>
            <p:cNvSpPr/>
            <p:nvPr/>
          </p:nvSpPr>
          <p:spPr>
            <a:xfrm>
              <a:off x="1099181" y="4913482"/>
              <a:ext cx="290213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578EB89B-98D6-492C-B37E-FFAC6A914F1F}"/>
              </a:ext>
            </a:extLst>
          </p:cNvPr>
          <p:cNvGrpSpPr/>
          <p:nvPr/>
        </p:nvGrpSpPr>
        <p:grpSpPr>
          <a:xfrm flipH="1">
            <a:off x="2505090" y="3292755"/>
            <a:ext cx="3136504" cy="898149"/>
            <a:chOff x="1099179" y="4530282"/>
            <a:chExt cx="3136504" cy="898149"/>
          </a:xfrm>
        </p:grpSpPr>
        <p:sp>
          <p:nvSpPr>
            <p:cNvPr id="73" name="Rectangle 9">
              <a:extLst>
                <a:ext uri="{FF2B5EF4-FFF2-40B4-BE49-F238E27FC236}">
                  <a16:creationId xmlns:a16="http://schemas.microsoft.com/office/drawing/2014/main" xmlns="" id="{9A3AA8D7-5ABE-427D-A9DB-BF5D054F2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xmlns="" id="{7408E66C-62F6-4F99-B5B2-DE2B155B75A1}"/>
                </a:ext>
              </a:extLst>
            </p:cNvPr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8F5295C8-D3F6-424B-8A12-0B68479D0E73}"/>
              </a:ext>
            </a:extLst>
          </p:cNvPr>
          <p:cNvGrpSpPr/>
          <p:nvPr/>
        </p:nvGrpSpPr>
        <p:grpSpPr>
          <a:xfrm flipH="1">
            <a:off x="4084780" y="2147323"/>
            <a:ext cx="3136504" cy="898149"/>
            <a:chOff x="1099179" y="4530282"/>
            <a:chExt cx="3136504" cy="898149"/>
          </a:xfrm>
        </p:grpSpPr>
        <p:sp>
          <p:nvSpPr>
            <p:cNvPr id="76" name="Rectangle 9">
              <a:extLst>
                <a:ext uri="{FF2B5EF4-FFF2-40B4-BE49-F238E27FC236}">
                  <a16:creationId xmlns:a16="http://schemas.microsoft.com/office/drawing/2014/main" xmlns="" id="{D3A26E06-7817-4247-BB71-DF249890D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xmlns="" id="{3C9F9109-11E8-47E3-9AA1-2C0E2714CBD2}"/>
                </a:ext>
              </a:extLst>
            </p:cNvPr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839DFDF8-22BC-4C60-BC28-90C077127CD6}"/>
              </a:ext>
            </a:extLst>
          </p:cNvPr>
          <p:cNvGrpSpPr/>
          <p:nvPr/>
        </p:nvGrpSpPr>
        <p:grpSpPr>
          <a:xfrm flipH="1">
            <a:off x="5664469" y="1001891"/>
            <a:ext cx="3136504" cy="898149"/>
            <a:chOff x="1099179" y="4530282"/>
            <a:chExt cx="3136504" cy="898149"/>
          </a:xfrm>
        </p:grpSpPr>
        <p:sp>
          <p:nvSpPr>
            <p:cNvPr id="79" name="Rectangle 9">
              <a:extLst>
                <a:ext uri="{FF2B5EF4-FFF2-40B4-BE49-F238E27FC236}">
                  <a16:creationId xmlns:a16="http://schemas.microsoft.com/office/drawing/2014/main" xmlns="" id="{D792F900-F012-4917-99A9-5FFA4444E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xmlns="" id="{AA3928B5-DC0B-4092-9532-8A9186192626}"/>
                </a:ext>
              </a:extLst>
            </p:cNvPr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9C5A2E2A-AA27-41BA-A64E-373FB53C40F5}"/>
              </a:ext>
            </a:extLst>
          </p:cNvPr>
          <p:cNvGrpSpPr/>
          <p:nvPr/>
        </p:nvGrpSpPr>
        <p:grpSpPr>
          <a:xfrm>
            <a:off x="1121673" y="1234016"/>
            <a:ext cx="3420981" cy="1552704"/>
            <a:chOff x="551160" y="3510223"/>
            <a:chExt cx="3420981" cy="1552704"/>
          </a:xfrm>
        </p:grpSpPr>
        <p:sp>
          <p:nvSpPr>
            <p:cNvPr id="93" name="Text Placeholder 2">
              <a:extLst>
                <a:ext uri="{FF2B5EF4-FFF2-40B4-BE49-F238E27FC236}">
                  <a16:creationId xmlns:a16="http://schemas.microsoft.com/office/drawing/2014/main" xmlns="" id="{46546E7D-7BF7-4DA6-AD5B-4D1E466B698A}"/>
                </a:ext>
              </a:extLst>
            </p:cNvPr>
            <p:cNvSpPr txBox="1">
              <a:spLocks/>
            </p:cNvSpPr>
            <p:nvPr/>
          </p:nvSpPr>
          <p:spPr>
            <a:xfrm>
              <a:off x="551160" y="3831045"/>
              <a:ext cx="3420981" cy="123188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Infographic </a:t>
              </a:r>
              <a:r>
                <a:rPr lang="en-US" dirty="0">
                  <a:latin typeface="Nexa Bold" panose="02000000000000000000" pitchFamily="50" charset="0"/>
                </a:rPr>
                <a:t>Slide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95" name="Text Placeholder 2">
              <a:extLst>
                <a:ext uri="{FF2B5EF4-FFF2-40B4-BE49-F238E27FC236}">
                  <a16:creationId xmlns:a16="http://schemas.microsoft.com/office/drawing/2014/main" xmlns="" id="{76C4913A-6D7E-4A38-A88A-72A5F88DB3A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24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280E0F-685E-416F-849B-419D75BE5A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194" y="2745476"/>
            <a:ext cx="1787515" cy="21017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18839FA-0DE7-47CC-936D-66253E80DD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2850" y="1478450"/>
            <a:ext cx="1139527" cy="13398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1135566-0BBA-45A4-9961-5E1F1A18A0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1616" y="902368"/>
            <a:ext cx="959174" cy="11277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97838DC-A4FB-4668-B03E-755ED4CB6D5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465" y="2255713"/>
            <a:ext cx="1537471" cy="180771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08EA4A4-F342-4366-881E-B69592C6E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3202" y="42026"/>
            <a:ext cx="1564824" cy="172392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C9C913C-A2A1-48FF-8D35-F647C54F9A2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9067" y="3745975"/>
            <a:ext cx="1336870" cy="157185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FFBD232-7856-4874-85CF-2338DED1BA9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2333" y="4725784"/>
            <a:ext cx="1813465" cy="2132216"/>
          </a:xfrm>
          <a:prstGeom prst="rect">
            <a:avLst/>
          </a:prstGeom>
        </p:spPr>
      </p:pic>
      <p:sp>
        <p:nvSpPr>
          <p:cNvPr id="30" name="Rectangle: Rounded Corners 70">
            <a:extLst>
              <a:ext uri="{FF2B5EF4-FFF2-40B4-BE49-F238E27FC236}">
                <a16:creationId xmlns:a16="http://schemas.microsoft.com/office/drawing/2014/main" xmlns="" id="{812E2148-555B-4CE7-A0A1-D34006805FC0}"/>
              </a:ext>
            </a:extLst>
          </p:cNvPr>
          <p:cNvSpPr/>
          <p:nvPr/>
        </p:nvSpPr>
        <p:spPr>
          <a:xfrm>
            <a:off x="5256675" y="757989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71">
            <a:extLst>
              <a:ext uri="{FF2B5EF4-FFF2-40B4-BE49-F238E27FC236}">
                <a16:creationId xmlns:a16="http://schemas.microsoft.com/office/drawing/2014/main" xmlns="" id="{629B48D5-0186-4DA4-8ECA-09294FBBD5B2}"/>
              </a:ext>
            </a:extLst>
          </p:cNvPr>
          <p:cNvGrpSpPr/>
          <p:nvPr/>
        </p:nvGrpSpPr>
        <p:grpSpPr>
          <a:xfrm>
            <a:off x="6524562" y="2699437"/>
            <a:ext cx="585185" cy="585184"/>
            <a:chOff x="3864305" y="7386725"/>
            <a:chExt cx="936296" cy="936294"/>
          </a:xfrm>
        </p:grpSpPr>
        <p:sp>
          <p:nvSpPr>
            <p:cNvPr id="32" name="Oval 72">
              <a:extLst>
                <a:ext uri="{FF2B5EF4-FFF2-40B4-BE49-F238E27FC236}">
                  <a16:creationId xmlns:a16="http://schemas.microsoft.com/office/drawing/2014/main" xmlns="" id="{B2A7EEE7-C520-4918-A031-1F5818073875}"/>
                </a:ext>
              </a:extLst>
            </p:cNvPr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3" name="Group 73">
              <a:extLst>
                <a:ext uri="{FF2B5EF4-FFF2-40B4-BE49-F238E27FC236}">
                  <a16:creationId xmlns:a16="http://schemas.microsoft.com/office/drawing/2014/main" xmlns="" id="{174EB900-1A9A-4601-90B7-643571CF4673}"/>
                </a:ext>
              </a:extLst>
            </p:cNvPr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34" name="AutoShape 81">
                <a:extLst>
                  <a:ext uri="{FF2B5EF4-FFF2-40B4-BE49-F238E27FC236}">
                    <a16:creationId xmlns:a16="http://schemas.microsoft.com/office/drawing/2014/main" xmlns="" id="{E121BE5F-096C-447B-9F0C-432462FDC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82">
                <a:extLst>
                  <a:ext uri="{FF2B5EF4-FFF2-40B4-BE49-F238E27FC236}">
                    <a16:creationId xmlns:a16="http://schemas.microsoft.com/office/drawing/2014/main" xmlns="" id="{E0491324-F3B4-4218-A085-2DD68790F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32">
            <a:extLst>
              <a:ext uri="{FF2B5EF4-FFF2-40B4-BE49-F238E27FC236}">
                <a16:creationId xmlns:a16="http://schemas.microsoft.com/office/drawing/2014/main" xmlns="" id="{2F0A5E06-64F4-4440-9CA7-DED8B02BB86B}"/>
              </a:ext>
            </a:extLst>
          </p:cNvPr>
          <p:cNvGrpSpPr/>
          <p:nvPr/>
        </p:nvGrpSpPr>
        <p:grpSpPr>
          <a:xfrm>
            <a:off x="6509485" y="957061"/>
            <a:ext cx="615338" cy="452934"/>
            <a:chOff x="7756525" y="8162925"/>
            <a:chExt cx="2508250" cy="1846263"/>
          </a:xfrm>
          <a:solidFill>
            <a:srgbClr val="D09B45"/>
          </a:solidFill>
        </p:grpSpPr>
        <p:sp>
          <p:nvSpPr>
            <p:cNvPr id="37" name="Freeform 428">
              <a:extLst>
                <a:ext uri="{FF2B5EF4-FFF2-40B4-BE49-F238E27FC236}">
                  <a16:creationId xmlns:a16="http://schemas.microsoft.com/office/drawing/2014/main" xmlns="" id="{E17D55E4-3CE7-44DA-9C53-B684A4DEC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150" y="8162925"/>
              <a:ext cx="460375" cy="111125"/>
            </a:xfrm>
            <a:custGeom>
              <a:avLst/>
              <a:gdLst>
                <a:gd name="T0" fmla="*/ 29 w 186"/>
                <a:gd name="T1" fmla="*/ 45 h 45"/>
                <a:gd name="T2" fmla="*/ 157 w 186"/>
                <a:gd name="T3" fmla="*/ 45 h 45"/>
                <a:gd name="T4" fmla="*/ 157 w 186"/>
                <a:gd name="T5" fmla="*/ 0 h 45"/>
                <a:gd name="T6" fmla="*/ 29 w 186"/>
                <a:gd name="T7" fmla="*/ 0 h 45"/>
                <a:gd name="T8" fmla="*/ 29 w 18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5">
                  <a:moveTo>
                    <a:pt x="29" y="45"/>
                  </a:moveTo>
                  <a:cubicBezTo>
                    <a:pt x="71" y="45"/>
                    <a:pt x="114" y="45"/>
                    <a:pt x="157" y="45"/>
                  </a:cubicBezTo>
                  <a:cubicBezTo>
                    <a:pt x="186" y="45"/>
                    <a:pt x="186" y="0"/>
                    <a:pt x="157" y="0"/>
                  </a:cubicBezTo>
                  <a:cubicBezTo>
                    <a:pt x="114" y="0"/>
                    <a:pt x="71" y="0"/>
                    <a:pt x="29" y="0"/>
                  </a:cubicBezTo>
                  <a:cubicBezTo>
                    <a:pt x="0" y="0"/>
                    <a:pt x="0" y="45"/>
                    <a:pt x="2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429">
              <a:extLst>
                <a:ext uri="{FF2B5EF4-FFF2-40B4-BE49-F238E27FC236}">
                  <a16:creationId xmlns:a16="http://schemas.microsoft.com/office/drawing/2014/main" xmlns="" id="{92F3FF6E-BCE9-446D-B618-601E3A109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0575" y="8521700"/>
              <a:ext cx="1219200" cy="1276350"/>
            </a:xfrm>
            <a:custGeom>
              <a:avLst/>
              <a:gdLst>
                <a:gd name="T0" fmla="*/ 364 w 492"/>
                <a:gd name="T1" fmla="*/ 42 h 515"/>
                <a:gd name="T2" fmla="*/ 119 w 492"/>
                <a:gd name="T3" fmla="*/ 47 h 515"/>
                <a:gd name="T4" fmla="*/ 0 w 492"/>
                <a:gd name="T5" fmla="*/ 257 h 515"/>
                <a:gd name="T6" fmla="*/ 123 w 492"/>
                <a:gd name="T7" fmla="*/ 470 h 515"/>
                <a:gd name="T8" fmla="*/ 372 w 492"/>
                <a:gd name="T9" fmla="*/ 468 h 515"/>
                <a:gd name="T10" fmla="*/ 491 w 492"/>
                <a:gd name="T11" fmla="*/ 252 h 515"/>
                <a:gd name="T12" fmla="*/ 364 w 492"/>
                <a:gd name="T13" fmla="*/ 42 h 515"/>
                <a:gd name="T14" fmla="*/ 437 w 492"/>
                <a:gd name="T15" fmla="*/ 318 h 515"/>
                <a:gd name="T16" fmla="*/ 273 w 492"/>
                <a:gd name="T17" fmla="*/ 457 h 515"/>
                <a:gd name="T18" fmla="*/ 113 w 492"/>
                <a:gd name="T19" fmla="*/ 409 h 515"/>
                <a:gd name="T20" fmla="*/ 44 w 492"/>
                <a:gd name="T21" fmla="*/ 257 h 515"/>
                <a:gd name="T22" fmla="*/ 162 w 492"/>
                <a:gd name="T23" fmla="*/ 74 h 515"/>
                <a:gd name="T24" fmla="*/ 378 w 492"/>
                <a:gd name="T25" fmla="*/ 106 h 515"/>
                <a:gd name="T26" fmla="*/ 437 w 492"/>
                <a:gd name="T27" fmla="*/ 31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2" h="515">
                  <a:moveTo>
                    <a:pt x="364" y="42"/>
                  </a:moveTo>
                  <a:cubicBezTo>
                    <a:pt x="288" y="0"/>
                    <a:pt x="193" y="3"/>
                    <a:pt x="119" y="47"/>
                  </a:cubicBezTo>
                  <a:cubicBezTo>
                    <a:pt x="45" y="91"/>
                    <a:pt x="1" y="172"/>
                    <a:pt x="0" y="257"/>
                  </a:cubicBezTo>
                  <a:cubicBezTo>
                    <a:pt x="1" y="345"/>
                    <a:pt x="47" y="426"/>
                    <a:pt x="123" y="470"/>
                  </a:cubicBezTo>
                  <a:cubicBezTo>
                    <a:pt x="199" y="515"/>
                    <a:pt x="297" y="513"/>
                    <a:pt x="372" y="468"/>
                  </a:cubicBezTo>
                  <a:cubicBezTo>
                    <a:pt x="447" y="423"/>
                    <a:pt x="492" y="339"/>
                    <a:pt x="491" y="252"/>
                  </a:cubicBezTo>
                  <a:cubicBezTo>
                    <a:pt x="489" y="165"/>
                    <a:pt x="440" y="84"/>
                    <a:pt x="364" y="42"/>
                  </a:cubicBezTo>
                  <a:close/>
                  <a:moveTo>
                    <a:pt x="437" y="318"/>
                  </a:moveTo>
                  <a:cubicBezTo>
                    <a:pt x="415" y="391"/>
                    <a:pt x="348" y="447"/>
                    <a:pt x="273" y="457"/>
                  </a:cubicBezTo>
                  <a:cubicBezTo>
                    <a:pt x="214" y="465"/>
                    <a:pt x="156" y="447"/>
                    <a:pt x="113" y="409"/>
                  </a:cubicBezTo>
                  <a:cubicBezTo>
                    <a:pt x="69" y="370"/>
                    <a:pt x="45" y="315"/>
                    <a:pt x="44" y="257"/>
                  </a:cubicBezTo>
                  <a:cubicBezTo>
                    <a:pt x="45" y="178"/>
                    <a:pt x="90" y="108"/>
                    <a:pt x="162" y="74"/>
                  </a:cubicBezTo>
                  <a:cubicBezTo>
                    <a:pt x="232" y="41"/>
                    <a:pt x="320" y="55"/>
                    <a:pt x="378" y="106"/>
                  </a:cubicBezTo>
                  <a:cubicBezTo>
                    <a:pt x="438" y="159"/>
                    <a:pt x="461" y="242"/>
                    <a:pt x="437" y="3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430">
              <a:extLst>
                <a:ext uri="{FF2B5EF4-FFF2-40B4-BE49-F238E27FC236}">
                  <a16:creationId xmlns:a16="http://schemas.microsoft.com/office/drawing/2014/main" xmlns="" id="{7017F1B4-DAD7-482C-A886-06EB2FE64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3300" y="9175750"/>
              <a:ext cx="111125" cy="141288"/>
            </a:xfrm>
            <a:custGeom>
              <a:avLst/>
              <a:gdLst>
                <a:gd name="T0" fmla="*/ 22 w 45"/>
                <a:gd name="T1" fmla="*/ 0 h 57"/>
                <a:gd name="T2" fmla="*/ 0 w 45"/>
                <a:gd name="T3" fmla="*/ 22 h 57"/>
                <a:gd name="T4" fmla="*/ 0 w 45"/>
                <a:gd name="T5" fmla="*/ 35 h 57"/>
                <a:gd name="T6" fmla="*/ 22 w 45"/>
                <a:gd name="T7" fmla="*/ 57 h 57"/>
                <a:gd name="T8" fmla="*/ 44 w 45"/>
                <a:gd name="T9" fmla="*/ 35 h 57"/>
                <a:gd name="T10" fmla="*/ 44 w 45"/>
                <a:gd name="T11" fmla="*/ 22 h 57"/>
                <a:gd name="T12" fmla="*/ 22 w 45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7">
                  <a:moveTo>
                    <a:pt x="22" y="0"/>
                  </a:moveTo>
                  <a:cubicBezTo>
                    <a:pt x="10" y="0"/>
                    <a:pt x="1" y="10"/>
                    <a:pt x="0" y="22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0" y="47"/>
                    <a:pt x="10" y="57"/>
                    <a:pt x="22" y="57"/>
                  </a:cubicBezTo>
                  <a:cubicBezTo>
                    <a:pt x="34" y="57"/>
                    <a:pt x="45" y="47"/>
                    <a:pt x="44" y="35"/>
                  </a:cubicBezTo>
                  <a:cubicBezTo>
                    <a:pt x="44" y="31"/>
                    <a:pt x="44" y="27"/>
                    <a:pt x="44" y="22"/>
                  </a:cubicBezTo>
                  <a:cubicBezTo>
                    <a:pt x="45" y="10"/>
                    <a:pt x="3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431">
              <a:extLst>
                <a:ext uri="{FF2B5EF4-FFF2-40B4-BE49-F238E27FC236}">
                  <a16:creationId xmlns:a16="http://schemas.microsoft.com/office/drawing/2014/main" xmlns="" id="{163B347A-A74A-48FD-BA1F-411FBF41F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7713" y="8520113"/>
              <a:ext cx="460375" cy="111125"/>
            </a:xfrm>
            <a:custGeom>
              <a:avLst/>
              <a:gdLst>
                <a:gd name="T0" fmla="*/ 158 w 186"/>
                <a:gd name="T1" fmla="*/ 0 h 45"/>
                <a:gd name="T2" fmla="*/ 29 w 186"/>
                <a:gd name="T3" fmla="*/ 0 h 45"/>
                <a:gd name="T4" fmla="*/ 29 w 186"/>
                <a:gd name="T5" fmla="*/ 45 h 45"/>
                <a:gd name="T6" fmla="*/ 158 w 186"/>
                <a:gd name="T7" fmla="*/ 45 h 45"/>
                <a:gd name="T8" fmla="*/ 158 w 18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5">
                  <a:moveTo>
                    <a:pt x="158" y="0"/>
                  </a:moveTo>
                  <a:cubicBezTo>
                    <a:pt x="115" y="0"/>
                    <a:pt x="72" y="0"/>
                    <a:pt x="29" y="0"/>
                  </a:cubicBezTo>
                  <a:cubicBezTo>
                    <a:pt x="0" y="0"/>
                    <a:pt x="0" y="45"/>
                    <a:pt x="29" y="45"/>
                  </a:cubicBezTo>
                  <a:cubicBezTo>
                    <a:pt x="72" y="45"/>
                    <a:pt x="115" y="45"/>
                    <a:pt x="158" y="45"/>
                  </a:cubicBezTo>
                  <a:cubicBezTo>
                    <a:pt x="186" y="45"/>
                    <a:pt x="186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432">
              <a:extLst>
                <a:ext uri="{FF2B5EF4-FFF2-40B4-BE49-F238E27FC236}">
                  <a16:creationId xmlns:a16="http://schemas.microsoft.com/office/drawing/2014/main" xmlns="" id="{C444E790-4E24-47B9-9D58-6EBCF5F7B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6525" y="8177213"/>
              <a:ext cx="2508250" cy="1831975"/>
            </a:xfrm>
            <a:custGeom>
              <a:avLst/>
              <a:gdLst>
                <a:gd name="T0" fmla="*/ 968 w 1012"/>
                <a:gd name="T1" fmla="*/ 57 h 739"/>
                <a:gd name="T2" fmla="*/ 662 w 1012"/>
                <a:gd name="T3" fmla="*/ 57 h 739"/>
                <a:gd name="T4" fmla="*/ 630 w 1012"/>
                <a:gd name="T5" fmla="*/ 5 h 739"/>
                <a:gd name="T6" fmla="*/ 420 w 1012"/>
                <a:gd name="T7" fmla="*/ 4 h 739"/>
                <a:gd name="T8" fmla="*/ 361 w 1012"/>
                <a:gd name="T9" fmla="*/ 46 h 739"/>
                <a:gd name="T10" fmla="*/ 95 w 1012"/>
                <a:gd name="T11" fmla="*/ 57 h 739"/>
                <a:gd name="T12" fmla="*/ 0 w 1012"/>
                <a:gd name="T13" fmla="*/ 103 h 739"/>
                <a:gd name="T14" fmla="*/ 0 w 1012"/>
                <a:gd name="T15" fmla="*/ 524 h 739"/>
                <a:gd name="T16" fmla="*/ 0 w 1012"/>
                <a:gd name="T17" fmla="*/ 692 h 739"/>
                <a:gd name="T18" fmla="*/ 216 w 1012"/>
                <a:gd name="T19" fmla="*/ 739 h 739"/>
                <a:gd name="T20" fmla="*/ 878 w 1012"/>
                <a:gd name="T21" fmla="*/ 739 h 739"/>
                <a:gd name="T22" fmla="*/ 983 w 1012"/>
                <a:gd name="T23" fmla="*/ 736 h 739"/>
                <a:gd name="T24" fmla="*/ 1012 w 1012"/>
                <a:gd name="T25" fmla="*/ 686 h 739"/>
                <a:gd name="T26" fmla="*/ 1012 w 1012"/>
                <a:gd name="T27" fmla="*/ 119 h 739"/>
                <a:gd name="T28" fmla="*/ 973 w 1012"/>
                <a:gd name="T29" fmla="*/ 58 h 739"/>
                <a:gd name="T30" fmla="*/ 44 w 1012"/>
                <a:gd name="T31" fmla="*/ 102 h 739"/>
                <a:gd name="T32" fmla="*/ 43 w 1012"/>
                <a:gd name="T33" fmla="*/ 102 h 739"/>
                <a:gd name="T34" fmla="*/ 44 w 1012"/>
                <a:gd name="T35" fmla="*/ 102 h 739"/>
                <a:gd name="T36" fmla="*/ 43 w 1012"/>
                <a:gd name="T37" fmla="*/ 694 h 739"/>
                <a:gd name="T38" fmla="*/ 44 w 1012"/>
                <a:gd name="T39" fmla="*/ 695 h 739"/>
                <a:gd name="T40" fmla="*/ 968 w 1012"/>
                <a:gd name="T41" fmla="*/ 104 h 739"/>
                <a:gd name="T42" fmla="*/ 968 w 1012"/>
                <a:gd name="T43" fmla="*/ 157 h 739"/>
                <a:gd name="T44" fmla="*/ 968 w 1012"/>
                <a:gd name="T45" fmla="*/ 638 h 739"/>
                <a:gd name="T46" fmla="*/ 968 w 1012"/>
                <a:gd name="T47" fmla="*/ 693 h 739"/>
                <a:gd name="T48" fmla="*/ 968 w 1012"/>
                <a:gd name="T49" fmla="*/ 695 h 739"/>
                <a:gd name="T50" fmla="*/ 965 w 1012"/>
                <a:gd name="T51" fmla="*/ 695 h 739"/>
                <a:gd name="T52" fmla="*/ 924 w 1012"/>
                <a:gd name="T53" fmla="*/ 695 h 739"/>
                <a:gd name="T54" fmla="*/ 288 w 1012"/>
                <a:gd name="T55" fmla="*/ 695 h 739"/>
                <a:gd name="T56" fmla="*/ 44 w 1012"/>
                <a:gd name="T57" fmla="*/ 695 h 739"/>
                <a:gd name="T58" fmla="*/ 44 w 1012"/>
                <a:gd name="T59" fmla="*/ 694 h 739"/>
                <a:gd name="T60" fmla="*/ 44 w 1012"/>
                <a:gd name="T61" fmla="*/ 579 h 739"/>
                <a:gd name="T62" fmla="*/ 44 w 1012"/>
                <a:gd name="T63" fmla="*/ 117 h 739"/>
                <a:gd name="T64" fmla="*/ 44 w 1012"/>
                <a:gd name="T65" fmla="*/ 102 h 739"/>
                <a:gd name="T66" fmla="*/ 44 w 1012"/>
                <a:gd name="T67" fmla="*/ 102 h 739"/>
                <a:gd name="T68" fmla="*/ 49 w 1012"/>
                <a:gd name="T69" fmla="*/ 102 h 739"/>
                <a:gd name="T70" fmla="*/ 365 w 1012"/>
                <a:gd name="T71" fmla="*/ 102 h 739"/>
                <a:gd name="T72" fmla="*/ 393 w 1012"/>
                <a:gd name="T73" fmla="*/ 85 h 739"/>
                <a:gd name="T74" fmla="*/ 408 w 1012"/>
                <a:gd name="T75" fmla="*/ 48 h 739"/>
                <a:gd name="T76" fmla="*/ 610 w 1012"/>
                <a:gd name="T77" fmla="*/ 48 h 739"/>
                <a:gd name="T78" fmla="*/ 626 w 1012"/>
                <a:gd name="T79" fmla="*/ 85 h 739"/>
                <a:gd name="T80" fmla="*/ 923 w 1012"/>
                <a:gd name="T81" fmla="*/ 102 h 739"/>
                <a:gd name="T82" fmla="*/ 967 w 1012"/>
                <a:gd name="T83" fmla="*/ 102 h 739"/>
                <a:gd name="T84" fmla="*/ 968 w 1012"/>
                <a:gd name="T85" fmla="*/ 102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2" h="739">
                  <a:moveTo>
                    <a:pt x="973" y="58"/>
                  </a:moveTo>
                  <a:cubicBezTo>
                    <a:pt x="971" y="58"/>
                    <a:pt x="970" y="57"/>
                    <a:pt x="968" y="57"/>
                  </a:cubicBezTo>
                  <a:cubicBezTo>
                    <a:pt x="876" y="57"/>
                    <a:pt x="784" y="57"/>
                    <a:pt x="692" y="57"/>
                  </a:cubicBezTo>
                  <a:cubicBezTo>
                    <a:pt x="682" y="57"/>
                    <a:pt x="672" y="57"/>
                    <a:pt x="662" y="57"/>
                  </a:cubicBezTo>
                  <a:cubicBezTo>
                    <a:pt x="660" y="53"/>
                    <a:pt x="659" y="48"/>
                    <a:pt x="657" y="43"/>
                  </a:cubicBezTo>
                  <a:cubicBezTo>
                    <a:pt x="652" y="30"/>
                    <a:pt x="647" y="7"/>
                    <a:pt x="630" y="5"/>
                  </a:cubicBezTo>
                  <a:cubicBezTo>
                    <a:pt x="615" y="2"/>
                    <a:pt x="600" y="4"/>
                    <a:pt x="585" y="4"/>
                  </a:cubicBezTo>
                  <a:cubicBezTo>
                    <a:pt x="530" y="4"/>
                    <a:pt x="475" y="4"/>
                    <a:pt x="420" y="4"/>
                  </a:cubicBezTo>
                  <a:cubicBezTo>
                    <a:pt x="404" y="4"/>
                    <a:pt x="381" y="0"/>
                    <a:pt x="372" y="17"/>
                  </a:cubicBezTo>
                  <a:cubicBezTo>
                    <a:pt x="368" y="26"/>
                    <a:pt x="365" y="37"/>
                    <a:pt x="361" y="46"/>
                  </a:cubicBezTo>
                  <a:cubicBezTo>
                    <a:pt x="359" y="50"/>
                    <a:pt x="358" y="54"/>
                    <a:pt x="357" y="57"/>
                  </a:cubicBezTo>
                  <a:cubicBezTo>
                    <a:pt x="270" y="57"/>
                    <a:pt x="182" y="57"/>
                    <a:pt x="95" y="57"/>
                  </a:cubicBezTo>
                  <a:cubicBezTo>
                    <a:pt x="79" y="57"/>
                    <a:pt x="64" y="57"/>
                    <a:pt x="48" y="57"/>
                  </a:cubicBezTo>
                  <a:cubicBezTo>
                    <a:pt x="21" y="57"/>
                    <a:pt x="0" y="75"/>
                    <a:pt x="0" y="103"/>
                  </a:cubicBezTo>
                  <a:cubicBezTo>
                    <a:pt x="0" y="129"/>
                    <a:pt x="0" y="156"/>
                    <a:pt x="0" y="183"/>
                  </a:cubicBezTo>
                  <a:cubicBezTo>
                    <a:pt x="0" y="296"/>
                    <a:pt x="0" y="410"/>
                    <a:pt x="0" y="524"/>
                  </a:cubicBezTo>
                  <a:cubicBezTo>
                    <a:pt x="0" y="570"/>
                    <a:pt x="0" y="615"/>
                    <a:pt x="0" y="660"/>
                  </a:cubicBezTo>
                  <a:cubicBezTo>
                    <a:pt x="0" y="671"/>
                    <a:pt x="0" y="681"/>
                    <a:pt x="0" y="692"/>
                  </a:cubicBezTo>
                  <a:cubicBezTo>
                    <a:pt x="0" y="717"/>
                    <a:pt x="17" y="739"/>
                    <a:pt x="44" y="739"/>
                  </a:cubicBezTo>
                  <a:cubicBezTo>
                    <a:pt x="102" y="739"/>
                    <a:pt x="159" y="739"/>
                    <a:pt x="216" y="739"/>
                  </a:cubicBezTo>
                  <a:cubicBezTo>
                    <a:pt x="332" y="739"/>
                    <a:pt x="448" y="739"/>
                    <a:pt x="564" y="739"/>
                  </a:cubicBezTo>
                  <a:cubicBezTo>
                    <a:pt x="668" y="739"/>
                    <a:pt x="773" y="739"/>
                    <a:pt x="878" y="739"/>
                  </a:cubicBezTo>
                  <a:cubicBezTo>
                    <a:pt x="905" y="739"/>
                    <a:pt x="932" y="739"/>
                    <a:pt x="958" y="739"/>
                  </a:cubicBezTo>
                  <a:cubicBezTo>
                    <a:pt x="967" y="739"/>
                    <a:pt x="975" y="739"/>
                    <a:pt x="983" y="736"/>
                  </a:cubicBezTo>
                  <a:cubicBezTo>
                    <a:pt x="1000" y="729"/>
                    <a:pt x="1012" y="713"/>
                    <a:pt x="1012" y="694"/>
                  </a:cubicBezTo>
                  <a:cubicBezTo>
                    <a:pt x="1012" y="692"/>
                    <a:pt x="1012" y="689"/>
                    <a:pt x="1012" y="686"/>
                  </a:cubicBezTo>
                  <a:cubicBezTo>
                    <a:pt x="1012" y="595"/>
                    <a:pt x="1012" y="504"/>
                    <a:pt x="1012" y="412"/>
                  </a:cubicBezTo>
                  <a:cubicBezTo>
                    <a:pt x="1012" y="314"/>
                    <a:pt x="1012" y="217"/>
                    <a:pt x="1012" y="119"/>
                  </a:cubicBezTo>
                  <a:cubicBezTo>
                    <a:pt x="1012" y="114"/>
                    <a:pt x="1012" y="108"/>
                    <a:pt x="1012" y="103"/>
                  </a:cubicBezTo>
                  <a:cubicBezTo>
                    <a:pt x="1012" y="79"/>
                    <a:pt x="996" y="61"/>
                    <a:pt x="973" y="58"/>
                  </a:cubicBezTo>
                  <a:close/>
                  <a:moveTo>
                    <a:pt x="44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4" y="101"/>
                    <a:pt x="44" y="101"/>
                    <a:pt x="44" y="101"/>
                  </a:cubicBezTo>
                  <a:close/>
                  <a:moveTo>
                    <a:pt x="43" y="102"/>
                  </a:moveTo>
                  <a:cubicBezTo>
                    <a:pt x="43" y="102"/>
                    <a:pt x="44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3" y="102"/>
                    <a:pt x="43" y="102"/>
                  </a:cubicBezTo>
                  <a:close/>
                  <a:moveTo>
                    <a:pt x="43" y="694"/>
                  </a:moveTo>
                  <a:cubicBezTo>
                    <a:pt x="44" y="694"/>
                    <a:pt x="44" y="695"/>
                    <a:pt x="44" y="695"/>
                  </a:cubicBezTo>
                  <a:cubicBezTo>
                    <a:pt x="44" y="695"/>
                    <a:pt x="44" y="695"/>
                    <a:pt x="44" y="695"/>
                  </a:cubicBezTo>
                  <a:cubicBezTo>
                    <a:pt x="44" y="695"/>
                    <a:pt x="44" y="694"/>
                    <a:pt x="43" y="694"/>
                  </a:cubicBezTo>
                  <a:close/>
                  <a:moveTo>
                    <a:pt x="968" y="104"/>
                  </a:moveTo>
                  <a:cubicBezTo>
                    <a:pt x="968" y="107"/>
                    <a:pt x="968" y="110"/>
                    <a:pt x="968" y="114"/>
                  </a:cubicBezTo>
                  <a:cubicBezTo>
                    <a:pt x="968" y="128"/>
                    <a:pt x="968" y="142"/>
                    <a:pt x="968" y="157"/>
                  </a:cubicBezTo>
                  <a:cubicBezTo>
                    <a:pt x="968" y="207"/>
                    <a:pt x="968" y="257"/>
                    <a:pt x="968" y="307"/>
                  </a:cubicBezTo>
                  <a:cubicBezTo>
                    <a:pt x="968" y="417"/>
                    <a:pt x="968" y="528"/>
                    <a:pt x="968" y="638"/>
                  </a:cubicBezTo>
                  <a:cubicBezTo>
                    <a:pt x="968" y="653"/>
                    <a:pt x="968" y="668"/>
                    <a:pt x="968" y="682"/>
                  </a:cubicBezTo>
                  <a:cubicBezTo>
                    <a:pt x="968" y="686"/>
                    <a:pt x="968" y="689"/>
                    <a:pt x="968" y="693"/>
                  </a:cubicBezTo>
                  <a:cubicBezTo>
                    <a:pt x="968" y="693"/>
                    <a:pt x="968" y="694"/>
                    <a:pt x="968" y="695"/>
                  </a:cubicBezTo>
                  <a:cubicBezTo>
                    <a:pt x="968" y="695"/>
                    <a:pt x="968" y="695"/>
                    <a:pt x="968" y="695"/>
                  </a:cubicBezTo>
                  <a:cubicBezTo>
                    <a:pt x="968" y="695"/>
                    <a:pt x="967" y="695"/>
                    <a:pt x="967" y="695"/>
                  </a:cubicBezTo>
                  <a:cubicBezTo>
                    <a:pt x="969" y="694"/>
                    <a:pt x="966" y="695"/>
                    <a:pt x="965" y="695"/>
                  </a:cubicBezTo>
                  <a:cubicBezTo>
                    <a:pt x="962" y="695"/>
                    <a:pt x="959" y="695"/>
                    <a:pt x="957" y="695"/>
                  </a:cubicBezTo>
                  <a:cubicBezTo>
                    <a:pt x="946" y="695"/>
                    <a:pt x="935" y="695"/>
                    <a:pt x="924" y="695"/>
                  </a:cubicBezTo>
                  <a:cubicBezTo>
                    <a:pt x="832" y="695"/>
                    <a:pt x="739" y="695"/>
                    <a:pt x="646" y="695"/>
                  </a:cubicBezTo>
                  <a:cubicBezTo>
                    <a:pt x="527" y="695"/>
                    <a:pt x="408" y="695"/>
                    <a:pt x="288" y="695"/>
                  </a:cubicBezTo>
                  <a:cubicBezTo>
                    <a:pt x="211" y="695"/>
                    <a:pt x="134" y="695"/>
                    <a:pt x="57" y="695"/>
                  </a:cubicBezTo>
                  <a:cubicBezTo>
                    <a:pt x="53" y="695"/>
                    <a:pt x="48" y="695"/>
                    <a:pt x="44" y="695"/>
                  </a:cubicBezTo>
                  <a:cubicBezTo>
                    <a:pt x="44" y="695"/>
                    <a:pt x="44" y="695"/>
                    <a:pt x="44" y="695"/>
                  </a:cubicBezTo>
                  <a:cubicBezTo>
                    <a:pt x="44" y="695"/>
                    <a:pt x="44" y="694"/>
                    <a:pt x="44" y="694"/>
                  </a:cubicBezTo>
                  <a:cubicBezTo>
                    <a:pt x="44" y="691"/>
                    <a:pt x="44" y="688"/>
                    <a:pt x="44" y="685"/>
                  </a:cubicBezTo>
                  <a:cubicBezTo>
                    <a:pt x="44" y="650"/>
                    <a:pt x="44" y="614"/>
                    <a:pt x="44" y="579"/>
                  </a:cubicBezTo>
                  <a:cubicBezTo>
                    <a:pt x="44" y="463"/>
                    <a:pt x="44" y="347"/>
                    <a:pt x="44" y="231"/>
                  </a:cubicBezTo>
                  <a:cubicBezTo>
                    <a:pt x="44" y="193"/>
                    <a:pt x="44" y="155"/>
                    <a:pt x="44" y="117"/>
                  </a:cubicBezTo>
                  <a:cubicBezTo>
                    <a:pt x="44" y="113"/>
                    <a:pt x="44" y="109"/>
                    <a:pt x="44" y="105"/>
                  </a:cubicBezTo>
                  <a:cubicBezTo>
                    <a:pt x="44" y="104"/>
                    <a:pt x="44" y="103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6" y="102"/>
                    <a:pt x="48" y="102"/>
                    <a:pt x="49" y="102"/>
                  </a:cubicBezTo>
                  <a:cubicBezTo>
                    <a:pt x="56" y="102"/>
                    <a:pt x="62" y="102"/>
                    <a:pt x="69" y="102"/>
                  </a:cubicBezTo>
                  <a:cubicBezTo>
                    <a:pt x="167" y="102"/>
                    <a:pt x="266" y="102"/>
                    <a:pt x="365" y="102"/>
                  </a:cubicBezTo>
                  <a:cubicBezTo>
                    <a:pt x="367" y="102"/>
                    <a:pt x="370" y="102"/>
                    <a:pt x="372" y="102"/>
                  </a:cubicBezTo>
                  <a:cubicBezTo>
                    <a:pt x="382" y="102"/>
                    <a:pt x="389" y="95"/>
                    <a:pt x="393" y="85"/>
                  </a:cubicBezTo>
                  <a:cubicBezTo>
                    <a:pt x="397" y="75"/>
                    <a:pt x="401" y="65"/>
                    <a:pt x="405" y="55"/>
                  </a:cubicBezTo>
                  <a:cubicBezTo>
                    <a:pt x="406" y="53"/>
                    <a:pt x="407" y="50"/>
                    <a:pt x="408" y="48"/>
                  </a:cubicBezTo>
                  <a:cubicBezTo>
                    <a:pt x="421" y="48"/>
                    <a:pt x="435" y="48"/>
                    <a:pt x="449" y="48"/>
                  </a:cubicBezTo>
                  <a:cubicBezTo>
                    <a:pt x="503" y="48"/>
                    <a:pt x="556" y="48"/>
                    <a:pt x="610" y="48"/>
                  </a:cubicBezTo>
                  <a:cubicBezTo>
                    <a:pt x="610" y="48"/>
                    <a:pt x="611" y="48"/>
                    <a:pt x="611" y="48"/>
                  </a:cubicBezTo>
                  <a:cubicBezTo>
                    <a:pt x="616" y="60"/>
                    <a:pt x="621" y="73"/>
                    <a:pt x="626" y="85"/>
                  </a:cubicBezTo>
                  <a:cubicBezTo>
                    <a:pt x="630" y="95"/>
                    <a:pt x="637" y="102"/>
                    <a:pt x="647" y="102"/>
                  </a:cubicBezTo>
                  <a:cubicBezTo>
                    <a:pt x="739" y="102"/>
                    <a:pt x="831" y="102"/>
                    <a:pt x="923" y="102"/>
                  </a:cubicBezTo>
                  <a:cubicBezTo>
                    <a:pt x="938" y="102"/>
                    <a:pt x="952" y="102"/>
                    <a:pt x="967" y="102"/>
                  </a:cubicBezTo>
                  <a:cubicBezTo>
                    <a:pt x="966" y="102"/>
                    <a:pt x="967" y="102"/>
                    <a:pt x="967" y="102"/>
                  </a:cubicBezTo>
                  <a:cubicBezTo>
                    <a:pt x="967" y="103"/>
                    <a:pt x="968" y="103"/>
                    <a:pt x="968" y="102"/>
                  </a:cubicBezTo>
                  <a:cubicBezTo>
                    <a:pt x="968" y="102"/>
                    <a:pt x="968" y="102"/>
                    <a:pt x="968" y="102"/>
                  </a:cubicBezTo>
                  <a:cubicBezTo>
                    <a:pt x="968" y="103"/>
                    <a:pt x="968" y="103"/>
                    <a:pt x="9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433">
              <a:extLst>
                <a:ext uri="{FF2B5EF4-FFF2-40B4-BE49-F238E27FC236}">
                  <a16:creationId xmlns:a16="http://schemas.microsoft.com/office/drawing/2014/main" xmlns="" id="{670D859F-1897-4063-AEA7-7980B9F06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825" y="8772525"/>
              <a:ext cx="427038" cy="363538"/>
            </a:xfrm>
            <a:custGeom>
              <a:avLst/>
              <a:gdLst>
                <a:gd name="T0" fmla="*/ 150 w 172"/>
                <a:gd name="T1" fmla="*/ 4 h 147"/>
                <a:gd name="T2" fmla="*/ 3 w 172"/>
                <a:gd name="T3" fmla="*/ 117 h 147"/>
                <a:gd name="T4" fmla="*/ 18 w 172"/>
                <a:gd name="T5" fmla="*/ 144 h 147"/>
                <a:gd name="T6" fmla="*/ 45 w 172"/>
                <a:gd name="T7" fmla="*/ 129 h 147"/>
                <a:gd name="T8" fmla="*/ 150 w 172"/>
                <a:gd name="T9" fmla="*/ 49 h 147"/>
                <a:gd name="T10" fmla="*/ 172 w 172"/>
                <a:gd name="T11" fmla="*/ 26 h 147"/>
                <a:gd name="T12" fmla="*/ 150 w 172"/>
                <a:gd name="T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47">
                  <a:moveTo>
                    <a:pt x="150" y="4"/>
                  </a:moveTo>
                  <a:cubicBezTo>
                    <a:pt x="80" y="0"/>
                    <a:pt x="16" y="49"/>
                    <a:pt x="3" y="117"/>
                  </a:cubicBezTo>
                  <a:cubicBezTo>
                    <a:pt x="0" y="129"/>
                    <a:pt x="6" y="141"/>
                    <a:pt x="18" y="144"/>
                  </a:cubicBezTo>
                  <a:cubicBezTo>
                    <a:pt x="29" y="147"/>
                    <a:pt x="43" y="140"/>
                    <a:pt x="45" y="129"/>
                  </a:cubicBezTo>
                  <a:cubicBezTo>
                    <a:pt x="55" y="78"/>
                    <a:pt x="98" y="45"/>
                    <a:pt x="150" y="49"/>
                  </a:cubicBezTo>
                  <a:cubicBezTo>
                    <a:pt x="162" y="49"/>
                    <a:pt x="172" y="38"/>
                    <a:pt x="172" y="26"/>
                  </a:cubicBezTo>
                  <a:cubicBezTo>
                    <a:pt x="172" y="14"/>
                    <a:pt x="162" y="5"/>
                    <a:pt x="1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3" name="Group 45">
            <a:extLst>
              <a:ext uri="{FF2B5EF4-FFF2-40B4-BE49-F238E27FC236}">
                <a16:creationId xmlns:a16="http://schemas.microsoft.com/office/drawing/2014/main" xmlns="" id="{3E4CB792-D201-4379-8E92-7EDA1C5519CC}"/>
              </a:ext>
            </a:extLst>
          </p:cNvPr>
          <p:cNvGrpSpPr/>
          <p:nvPr/>
        </p:nvGrpSpPr>
        <p:grpSpPr>
          <a:xfrm>
            <a:off x="5577106" y="1540641"/>
            <a:ext cx="2480098" cy="978006"/>
            <a:chOff x="2703486" y="5964830"/>
            <a:chExt cx="3968156" cy="1564810"/>
          </a:xfrm>
        </p:grpSpPr>
        <p:sp>
          <p:nvSpPr>
            <p:cNvPr id="44" name="Rectangle 46">
              <a:extLst>
                <a:ext uri="{FF2B5EF4-FFF2-40B4-BE49-F238E27FC236}">
                  <a16:creationId xmlns:a16="http://schemas.microsoft.com/office/drawing/2014/main" xmlns="" id="{6C3C383F-2122-419C-B737-CE2763681572}"/>
                </a:ext>
              </a:extLst>
            </p:cNvPr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#2</a:t>
              </a:r>
            </a:p>
          </p:txBody>
        </p:sp>
        <p:sp>
          <p:nvSpPr>
            <p:cNvPr id="45" name="Rectangle 47">
              <a:extLst>
                <a:ext uri="{FF2B5EF4-FFF2-40B4-BE49-F238E27FC236}">
                  <a16:creationId xmlns:a16="http://schemas.microsoft.com/office/drawing/2014/main" xmlns="" id="{2E77AB8C-6AB7-4FA2-9078-4059032DDD6A}"/>
                </a:ext>
              </a:extLst>
            </p:cNvPr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6" name="Rectangle: Rounded Corners 70">
            <a:extLst>
              <a:ext uri="{FF2B5EF4-FFF2-40B4-BE49-F238E27FC236}">
                <a16:creationId xmlns:a16="http://schemas.microsoft.com/office/drawing/2014/main" xmlns="" id="{1BBC190C-0567-4E18-80E7-97F91CC405FE}"/>
              </a:ext>
            </a:extLst>
          </p:cNvPr>
          <p:cNvSpPr/>
          <p:nvPr/>
        </p:nvSpPr>
        <p:spPr>
          <a:xfrm>
            <a:off x="1536760" y="746786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Group 26">
            <a:extLst>
              <a:ext uri="{FF2B5EF4-FFF2-40B4-BE49-F238E27FC236}">
                <a16:creationId xmlns:a16="http://schemas.microsoft.com/office/drawing/2014/main" xmlns="" id="{DBBF4D84-FF22-483E-9583-CFAAAF94A103}"/>
              </a:ext>
            </a:extLst>
          </p:cNvPr>
          <p:cNvGrpSpPr/>
          <p:nvPr/>
        </p:nvGrpSpPr>
        <p:grpSpPr>
          <a:xfrm>
            <a:off x="2880954" y="1065610"/>
            <a:ext cx="567537" cy="528071"/>
            <a:chOff x="7850188" y="3944938"/>
            <a:chExt cx="2579688" cy="2400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8" name="Freeform 159">
              <a:extLst>
                <a:ext uri="{FF2B5EF4-FFF2-40B4-BE49-F238E27FC236}">
                  <a16:creationId xmlns:a16="http://schemas.microsoft.com/office/drawing/2014/main" xmlns="" id="{610522EC-DCF4-4842-A3E3-68F35ACBDE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1188" y="4168776"/>
              <a:ext cx="698500" cy="717550"/>
            </a:xfrm>
            <a:custGeom>
              <a:avLst/>
              <a:gdLst>
                <a:gd name="T0" fmla="*/ 216 w 282"/>
                <a:gd name="T1" fmla="*/ 26 h 290"/>
                <a:gd name="T2" fmla="*/ 79 w 282"/>
                <a:gd name="T3" fmla="*/ 21 h 290"/>
                <a:gd name="T4" fmla="*/ 5 w 282"/>
                <a:gd name="T5" fmla="*/ 133 h 290"/>
                <a:gd name="T6" fmla="*/ 62 w 282"/>
                <a:gd name="T7" fmla="*/ 257 h 290"/>
                <a:gd name="T8" fmla="*/ 208 w 282"/>
                <a:gd name="T9" fmla="*/ 267 h 290"/>
                <a:gd name="T10" fmla="*/ 282 w 282"/>
                <a:gd name="T11" fmla="*/ 144 h 290"/>
                <a:gd name="T12" fmla="*/ 216 w 282"/>
                <a:gd name="T13" fmla="*/ 26 h 290"/>
                <a:gd name="T14" fmla="*/ 219 w 282"/>
                <a:gd name="T15" fmla="*/ 198 h 290"/>
                <a:gd name="T16" fmla="*/ 178 w 282"/>
                <a:gd name="T17" fmla="*/ 230 h 290"/>
                <a:gd name="T18" fmla="*/ 74 w 282"/>
                <a:gd name="T19" fmla="*/ 205 h 290"/>
                <a:gd name="T20" fmla="*/ 62 w 282"/>
                <a:gd name="T21" fmla="*/ 101 h 290"/>
                <a:gd name="T22" fmla="*/ 157 w 282"/>
                <a:gd name="T23" fmla="*/ 52 h 290"/>
                <a:gd name="T24" fmla="*/ 213 w 282"/>
                <a:gd name="T25" fmla="*/ 83 h 290"/>
                <a:gd name="T26" fmla="*/ 229 w 282"/>
                <a:gd name="T27" fmla="*/ 109 h 290"/>
                <a:gd name="T28" fmla="*/ 236 w 282"/>
                <a:gd name="T29" fmla="*/ 144 h 290"/>
                <a:gd name="T30" fmla="*/ 219 w 282"/>
                <a:gd name="T31" fmla="*/ 19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90">
                  <a:moveTo>
                    <a:pt x="216" y="26"/>
                  </a:moveTo>
                  <a:cubicBezTo>
                    <a:pt x="175" y="0"/>
                    <a:pt x="122" y="0"/>
                    <a:pt x="79" y="21"/>
                  </a:cubicBezTo>
                  <a:cubicBezTo>
                    <a:pt x="36" y="42"/>
                    <a:pt x="10" y="87"/>
                    <a:pt x="5" y="133"/>
                  </a:cubicBezTo>
                  <a:cubicBezTo>
                    <a:pt x="0" y="182"/>
                    <a:pt x="25" y="228"/>
                    <a:pt x="62" y="257"/>
                  </a:cubicBezTo>
                  <a:cubicBezTo>
                    <a:pt x="104" y="288"/>
                    <a:pt x="162" y="290"/>
                    <a:pt x="208" y="267"/>
                  </a:cubicBezTo>
                  <a:cubicBezTo>
                    <a:pt x="254" y="244"/>
                    <a:pt x="282" y="195"/>
                    <a:pt x="282" y="144"/>
                  </a:cubicBezTo>
                  <a:cubicBezTo>
                    <a:pt x="282" y="96"/>
                    <a:pt x="257" y="52"/>
                    <a:pt x="216" y="26"/>
                  </a:cubicBezTo>
                  <a:close/>
                  <a:moveTo>
                    <a:pt x="219" y="198"/>
                  </a:moveTo>
                  <a:cubicBezTo>
                    <a:pt x="210" y="211"/>
                    <a:pt x="193" y="224"/>
                    <a:pt x="178" y="230"/>
                  </a:cubicBezTo>
                  <a:cubicBezTo>
                    <a:pt x="140" y="245"/>
                    <a:pt x="101" y="234"/>
                    <a:pt x="74" y="205"/>
                  </a:cubicBezTo>
                  <a:cubicBezTo>
                    <a:pt x="49" y="178"/>
                    <a:pt x="44" y="134"/>
                    <a:pt x="62" y="101"/>
                  </a:cubicBezTo>
                  <a:cubicBezTo>
                    <a:pt x="80" y="66"/>
                    <a:pt x="117" y="48"/>
                    <a:pt x="157" y="52"/>
                  </a:cubicBezTo>
                  <a:cubicBezTo>
                    <a:pt x="177" y="54"/>
                    <a:pt x="198" y="67"/>
                    <a:pt x="213" y="83"/>
                  </a:cubicBezTo>
                  <a:cubicBezTo>
                    <a:pt x="219" y="89"/>
                    <a:pt x="227" y="102"/>
                    <a:pt x="229" y="109"/>
                  </a:cubicBezTo>
                  <a:cubicBezTo>
                    <a:pt x="234" y="122"/>
                    <a:pt x="236" y="132"/>
                    <a:pt x="236" y="144"/>
                  </a:cubicBezTo>
                  <a:cubicBezTo>
                    <a:pt x="236" y="164"/>
                    <a:pt x="230" y="181"/>
                    <a:pt x="219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49" name="Freeform 160">
              <a:extLst>
                <a:ext uri="{FF2B5EF4-FFF2-40B4-BE49-F238E27FC236}">
                  <a16:creationId xmlns:a16="http://schemas.microsoft.com/office/drawing/2014/main" xmlns="" id="{E456B88C-038C-476D-80E6-C7E6DE858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4421188"/>
              <a:ext cx="782638" cy="114300"/>
            </a:xfrm>
            <a:custGeom>
              <a:avLst/>
              <a:gdLst>
                <a:gd name="T0" fmla="*/ 286 w 316"/>
                <a:gd name="T1" fmla="*/ 0 h 46"/>
                <a:gd name="T2" fmla="*/ 30 w 316"/>
                <a:gd name="T3" fmla="*/ 0 h 46"/>
                <a:gd name="T4" fmla="*/ 30 w 316"/>
                <a:gd name="T5" fmla="*/ 46 h 46"/>
                <a:gd name="T6" fmla="*/ 286 w 316"/>
                <a:gd name="T7" fmla="*/ 46 h 46"/>
                <a:gd name="T8" fmla="*/ 286 w 3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46">
                  <a:moveTo>
                    <a:pt x="2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316" y="46"/>
                    <a:pt x="316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50" name="Freeform 161">
              <a:extLst>
                <a:ext uri="{FF2B5EF4-FFF2-40B4-BE49-F238E27FC236}">
                  <a16:creationId xmlns:a16="http://schemas.microsoft.com/office/drawing/2014/main" xmlns="" id="{EB944E3F-D50F-4665-879C-8B9A2B05D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7913" y="4625976"/>
              <a:ext cx="115888" cy="363538"/>
            </a:xfrm>
            <a:custGeom>
              <a:avLst/>
              <a:gdLst>
                <a:gd name="T0" fmla="*/ 0 w 47"/>
                <a:gd name="T1" fmla="*/ 30 h 147"/>
                <a:gd name="T2" fmla="*/ 0 w 47"/>
                <a:gd name="T3" fmla="*/ 118 h 147"/>
                <a:gd name="T4" fmla="*/ 47 w 47"/>
                <a:gd name="T5" fmla="*/ 118 h 147"/>
                <a:gd name="T6" fmla="*/ 47 w 47"/>
                <a:gd name="T7" fmla="*/ 30 h 147"/>
                <a:gd name="T8" fmla="*/ 0 w 47"/>
                <a:gd name="T9" fmla="*/ 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7">
                  <a:moveTo>
                    <a:pt x="0" y="3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47"/>
                    <a:pt x="47" y="147"/>
                    <a:pt x="47" y="118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0"/>
                    <a:pt x="0" y="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51" name="Freeform 162">
              <a:extLst>
                <a:ext uri="{FF2B5EF4-FFF2-40B4-BE49-F238E27FC236}">
                  <a16:creationId xmlns:a16="http://schemas.microsoft.com/office/drawing/2014/main" xmlns="" id="{51C7AF53-0DDB-4176-8A6A-615B0BEE8F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0188" y="3944938"/>
              <a:ext cx="2579688" cy="2400300"/>
            </a:xfrm>
            <a:custGeom>
              <a:avLst/>
              <a:gdLst>
                <a:gd name="T0" fmla="*/ 1001 w 1042"/>
                <a:gd name="T1" fmla="*/ 511 h 971"/>
                <a:gd name="T2" fmla="*/ 8 w 1042"/>
                <a:gd name="T3" fmla="*/ 24 h 971"/>
                <a:gd name="T4" fmla="*/ 507 w 1042"/>
                <a:gd name="T5" fmla="*/ 694 h 971"/>
                <a:gd name="T6" fmla="*/ 566 w 1042"/>
                <a:gd name="T7" fmla="*/ 969 h 971"/>
                <a:gd name="T8" fmla="*/ 428 w 1042"/>
                <a:gd name="T9" fmla="*/ 483 h 971"/>
                <a:gd name="T10" fmla="*/ 274 w 1042"/>
                <a:gd name="T11" fmla="*/ 554 h 971"/>
                <a:gd name="T12" fmla="*/ 168 w 1042"/>
                <a:gd name="T13" fmla="*/ 475 h 971"/>
                <a:gd name="T14" fmla="*/ 274 w 1042"/>
                <a:gd name="T15" fmla="*/ 478 h 971"/>
                <a:gd name="T16" fmla="*/ 414 w 1042"/>
                <a:gd name="T17" fmla="*/ 465 h 971"/>
                <a:gd name="T18" fmla="*/ 428 w 1042"/>
                <a:gd name="T19" fmla="*/ 483 h 971"/>
                <a:gd name="T20" fmla="*/ 473 w 1042"/>
                <a:gd name="T21" fmla="*/ 467 h 971"/>
                <a:gd name="T22" fmla="*/ 121 w 1042"/>
                <a:gd name="T23" fmla="*/ 484 h 971"/>
                <a:gd name="T24" fmla="*/ 48 w 1042"/>
                <a:gd name="T25" fmla="*/ 51 h 971"/>
                <a:gd name="T26" fmla="*/ 955 w 1042"/>
                <a:gd name="T27" fmla="*/ 47 h 971"/>
                <a:gd name="T28" fmla="*/ 923 w 1042"/>
                <a:gd name="T29" fmla="*/ 523 h 971"/>
                <a:gd name="T30" fmla="*/ 749 w 1042"/>
                <a:gd name="T31" fmla="*/ 509 h 971"/>
                <a:gd name="T32" fmla="*/ 606 w 1042"/>
                <a:gd name="T33" fmla="*/ 337 h 971"/>
                <a:gd name="T34" fmla="*/ 512 w 1042"/>
                <a:gd name="T35" fmla="*/ 648 h 971"/>
                <a:gd name="T36" fmla="*/ 995 w 1042"/>
                <a:gd name="T37" fmla="*/ 923 h 971"/>
                <a:gd name="T38" fmla="*/ 554 w 1042"/>
                <a:gd name="T39" fmla="*/ 671 h 971"/>
                <a:gd name="T40" fmla="*/ 557 w 1042"/>
                <a:gd name="T41" fmla="*/ 658 h 971"/>
                <a:gd name="T42" fmla="*/ 563 w 1042"/>
                <a:gd name="T43" fmla="*/ 649 h 971"/>
                <a:gd name="T44" fmla="*/ 575 w 1042"/>
                <a:gd name="T45" fmla="*/ 645 h 971"/>
                <a:gd name="T46" fmla="*/ 590 w 1042"/>
                <a:gd name="T47" fmla="*/ 646 h 971"/>
                <a:gd name="T48" fmla="*/ 598 w 1042"/>
                <a:gd name="T49" fmla="*/ 652 h 971"/>
                <a:gd name="T50" fmla="*/ 604 w 1042"/>
                <a:gd name="T51" fmla="*/ 671 h 971"/>
                <a:gd name="T52" fmla="*/ 605 w 1042"/>
                <a:gd name="T53" fmla="*/ 715 h 971"/>
                <a:gd name="T54" fmla="*/ 652 w 1042"/>
                <a:gd name="T55" fmla="*/ 347 h 971"/>
                <a:gd name="T56" fmla="*/ 654 w 1042"/>
                <a:gd name="T57" fmla="*/ 331 h 971"/>
                <a:gd name="T58" fmla="*/ 659 w 1042"/>
                <a:gd name="T59" fmla="*/ 324 h 971"/>
                <a:gd name="T60" fmla="*/ 671 w 1042"/>
                <a:gd name="T61" fmla="*/ 321 h 971"/>
                <a:gd name="T62" fmla="*/ 695 w 1042"/>
                <a:gd name="T63" fmla="*/ 324 h 971"/>
                <a:gd name="T64" fmla="*/ 699 w 1042"/>
                <a:gd name="T65" fmla="*/ 329 h 971"/>
                <a:gd name="T66" fmla="*/ 703 w 1042"/>
                <a:gd name="T67" fmla="*/ 352 h 971"/>
                <a:gd name="T68" fmla="*/ 749 w 1042"/>
                <a:gd name="T69" fmla="*/ 578 h 971"/>
                <a:gd name="T70" fmla="*/ 755 w 1042"/>
                <a:gd name="T71" fmla="*/ 560 h 971"/>
                <a:gd name="T72" fmla="*/ 762 w 1042"/>
                <a:gd name="T73" fmla="*/ 553 h 971"/>
                <a:gd name="T74" fmla="*/ 781 w 1042"/>
                <a:gd name="T75" fmla="*/ 552 h 971"/>
                <a:gd name="T76" fmla="*/ 792 w 1042"/>
                <a:gd name="T77" fmla="*/ 557 h 971"/>
                <a:gd name="T78" fmla="*/ 797 w 1042"/>
                <a:gd name="T79" fmla="*/ 564 h 971"/>
                <a:gd name="T80" fmla="*/ 800 w 1042"/>
                <a:gd name="T81" fmla="*/ 579 h 971"/>
                <a:gd name="T82" fmla="*/ 847 w 1042"/>
                <a:gd name="T83" fmla="*/ 577 h 971"/>
                <a:gd name="T84" fmla="*/ 852 w 1042"/>
                <a:gd name="T85" fmla="*/ 560 h 971"/>
                <a:gd name="T86" fmla="*/ 856 w 1042"/>
                <a:gd name="T87" fmla="*/ 556 h 971"/>
                <a:gd name="T88" fmla="*/ 874 w 1042"/>
                <a:gd name="T89" fmla="*/ 551 h 971"/>
                <a:gd name="T90" fmla="*/ 891 w 1042"/>
                <a:gd name="T91" fmla="*/ 555 h 971"/>
                <a:gd name="T92" fmla="*/ 896 w 1042"/>
                <a:gd name="T93" fmla="*/ 563 h 971"/>
                <a:gd name="T94" fmla="*/ 898 w 1042"/>
                <a:gd name="T95" fmla="*/ 606 h 971"/>
                <a:gd name="T96" fmla="*/ 947 w 1042"/>
                <a:gd name="T97" fmla="*/ 568 h 971"/>
                <a:gd name="T98" fmla="*/ 953 w 1042"/>
                <a:gd name="T99" fmla="*/ 557 h 971"/>
                <a:gd name="T100" fmla="*/ 964 w 1042"/>
                <a:gd name="T101" fmla="*/ 552 h 971"/>
                <a:gd name="T102" fmla="*/ 983 w 1042"/>
                <a:gd name="T103" fmla="*/ 553 h 971"/>
                <a:gd name="T104" fmla="*/ 990 w 1042"/>
                <a:gd name="T105" fmla="*/ 558 h 971"/>
                <a:gd name="T106" fmla="*/ 995 w 1042"/>
                <a:gd name="T107" fmla="*/ 572 h 971"/>
                <a:gd name="T108" fmla="*/ 996 w 1042"/>
                <a:gd name="T109" fmla="*/ 923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2" h="971">
                  <a:moveTo>
                    <a:pt x="1042" y="926"/>
                  </a:moveTo>
                  <a:cubicBezTo>
                    <a:pt x="1042" y="582"/>
                    <a:pt x="1042" y="582"/>
                    <a:pt x="1042" y="582"/>
                  </a:cubicBezTo>
                  <a:cubicBezTo>
                    <a:pt x="1042" y="567"/>
                    <a:pt x="1039" y="553"/>
                    <a:pt x="1033" y="540"/>
                  </a:cubicBezTo>
                  <a:cubicBezTo>
                    <a:pt x="1026" y="526"/>
                    <a:pt x="1015" y="517"/>
                    <a:pt x="1001" y="511"/>
                  </a:cubicBezTo>
                  <a:cubicBezTo>
                    <a:pt x="1001" y="51"/>
                    <a:pt x="1001" y="51"/>
                    <a:pt x="1001" y="51"/>
                  </a:cubicBezTo>
                  <a:cubicBezTo>
                    <a:pt x="1001" y="22"/>
                    <a:pt x="979" y="0"/>
                    <a:pt x="95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8" y="0"/>
                    <a:pt x="21" y="6"/>
                    <a:pt x="8" y="24"/>
                  </a:cubicBezTo>
                  <a:cubicBezTo>
                    <a:pt x="0" y="36"/>
                    <a:pt x="1" y="50"/>
                    <a:pt x="1" y="64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1" y="669"/>
                    <a:pt x="22" y="694"/>
                    <a:pt x="52" y="694"/>
                  </a:cubicBezTo>
                  <a:cubicBezTo>
                    <a:pt x="507" y="694"/>
                    <a:pt x="507" y="694"/>
                    <a:pt x="507" y="694"/>
                  </a:cubicBezTo>
                  <a:cubicBezTo>
                    <a:pt x="507" y="707"/>
                    <a:pt x="508" y="719"/>
                    <a:pt x="508" y="730"/>
                  </a:cubicBezTo>
                  <a:cubicBezTo>
                    <a:pt x="508" y="906"/>
                    <a:pt x="508" y="906"/>
                    <a:pt x="508" y="906"/>
                  </a:cubicBezTo>
                  <a:cubicBezTo>
                    <a:pt x="508" y="923"/>
                    <a:pt x="504" y="944"/>
                    <a:pt x="517" y="958"/>
                  </a:cubicBezTo>
                  <a:cubicBezTo>
                    <a:pt x="529" y="971"/>
                    <a:pt x="549" y="969"/>
                    <a:pt x="566" y="969"/>
                  </a:cubicBezTo>
                  <a:cubicBezTo>
                    <a:pt x="1000" y="969"/>
                    <a:pt x="1000" y="969"/>
                    <a:pt x="1000" y="969"/>
                  </a:cubicBezTo>
                  <a:cubicBezTo>
                    <a:pt x="1019" y="969"/>
                    <a:pt x="1035" y="960"/>
                    <a:pt x="1041" y="942"/>
                  </a:cubicBezTo>
                  <a:cubicBezTo>
                    <a:pt x="1042" y="937"/>
                    <a:pt x="1042" y="931"/>
                    <a:pt x="1042" y="926"/>
                  </a:cubicBezTo>
                  <a:close/>
                  <a:moveTo>
                    <a:pt x="428" y="483"/>
                  </a:moveTo>
                  <a:cubicBezTo>
                    <a:pt x="428" y="648"/>
                    <a:pt x="428" y="648"/>
                    <a:pt x="428" y="648"/>
                  </a:cubicBezTo>
                  <a:cubicBezTo>
                    <a:pt x="321" y="648"/>
                    <a:pt x="321" y="648"/>
                    <a:pt x="321" y="648"/>
                  </a:cubicBezTo>
                  <a:cubicBezTo>
                    <a:pt x="321" y="554"/>
                    <a:pt x="321" y="554"/>
                    <a:pt x="321" y="554"/>
                  </a:cubicBezTo>
                  <a:cubicBezTo>
                    <a:pt x="321" y="524"/>
                    <a:pt x="274" y="524"/>
                    <a:pt x="274" y="554"/>
                  </a:cubicBezTo>
                  <a:cubicBezTo>
                    <a:pt x="274" y="648"/>
                    <a:pt x="274" y="648"/>
                    <a:pt x="274" y="648"/>
                  </a:cubicBezTo>
                  <a:cubicBezTo>
                    <a:pt x="167" y="648"/>
                    <a:pt x="167" y="648"/>
                    <a:pt x="167" y="648"/>
                  </a:cubicBezTo>
                  <a:cubicBezTo>
                    <a:pt x="167" y="481"/>
                    <a:pt x="167" y="481"/>
                    <a:pt x="167" y="481"/>
                  </a:cubicBezTo>
                  <a:cubicBezTo>
                    <a:pt x="167" y="478"/>
                    <a:pt x="167" y="477"/>
                    <a:pt x="168" y="475"/>
                  </a:cubicBezTo>
                  <a:cubicBezTo>
                    <a:pt x="169" y="469"/>
                    <a:pt x="173" y="467"/>
                    <a:pt x="179" y="465"/>
                  </a:cubicBezTo>
                  <a:cubicBezTo>
                    <a:pt x="178" y="465"/>
                    <a:pt x="183" y="465"/>
                    <a:pt x="184" y="465"/>
                  </a:cubicBezTo>
                  <a:cubicBezTo>
                    <a:pt x="274" y="465"/>
                    <a:pt x="274" y="465"/>
                    <a:pt x="274" y="465"/>
                  </a:cubicBezTo>
                  <a:cubicBezTo>
                    <a:pt x="274" y="478"/>
                    <a:pt x="274" y="478"/>
                    <a:pt x="274" y="478"/>
                  </a:cubicBezTo>
                  <a:cubicBezTo>
                    <a:pt x="274" y="491"/>
                    <a:pt x="285" y="501"/>
                    <a:pt x="297" y="501"/>
                  </a:cubicBezTo>
                  <a:cubicBezTo>
                    <a:pt x="310" y="501"/>
                    <a:pt x="321" y="491"/>
                    <a:pt x="321" y="478"/>
                  </a:cubicBezTo>
                  <a:cubicBezTo>
                    <a:pt x="321" y="465"/>
                    <a:pt x="321" y="465"/>
                    <a:pt x="321" y="465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15" y="465"/>
                    <a:pt x="415" y="465"/>
                    <a:pt x="416" y="465"/>
                  </a:cubicBezTo>
                  <a:cubicBezTo>
                    <a:pt x="413" y="465"/>
                    <a:pt x="421" y="467"/>
                    <a:pt x="420" y="466"/>
                  </a:cubicBezTo>
                  <a:cubicBezTo>
                    <a:pt x="425" y="469"/>
                    <a:pt x="428" y="473"/>
                    <a:pt x="428" y="479"/>
                  </a:cubicBezTo>
                  <a:cubicBezTo>
                    <a:pt x="428" y="480"/>
                    <a:pt x="428" y="482"/>
                    <a:pt x="428" y="483"/>
                  </a:cubicBezTo>
                  <a:close/>
                  <a:moveTo>
                    <a:pt x="512" y="648"/>
                  </a:moveTo>
                  <a:cubicBezTo>
                    <a:pt x="474" y="648"/>
                    <a:pt x="474" y="648"/>
                    <a:pt x="474" y="648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4" y="506"/>
                    <a:pt x="476" y="486"/>
                    <a:pt x="473" y="467"/>
                  </a:cubicBezTo>
                  <a:cubicBezTo>
                    <a:pt x="468" y="439"/>
                    <a:pt x="444" y="422"/>
                    <a:pt x="416" y="419"/>
                  </a:cubicBezTo>
                  <a:cubicBezTo>
                    <a:pt x="412" y="418"/>
                    <a:pt x="407" y="419"/>
                    <a:pt x="403" y="419"/>
                  </a:cubicBezTo>
                  <a:cubicBezTo>
                    <a:pt x="182" y="419"/>
                    <a:pt x="182" y="419"/>
                    <a:pt x="182" y="419"/>
                  </a:cubicBezTo>
                  <a:cubicBezTo>
                    <a:pt x="145" y="419"/>
                    <a:pt x="121" y="448"/>
                    <a:pt x="121" y="484"/>
                  </a:cubicBezTo>
                  <a:cubicBezTo>
                    <a:pt x="121" y="648"/>
                    <a:pt x="121" y="648"/>
                    <a:pt x="121" y="648"/>
                  </a:cubicBezTo>
                  <a:cubicBezTo>
                    <a:pt x="52" y="648"/>
                    <a:pt x="52" y="648"/>
                    <a:pt x="52" y="648"/>
                  </a:cubicBezTo>
                  <a:cubicBezTo>
                    <a:pt x="49" y="648"/>
                    <a:pt x="48" y="646"/>
                    <a:pt x="48" y="64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48"/>
                    <a:pt x="49" y="46"/>
                    <a:pt x="52" y="46"/>
                  </a:cubicBezTo>
                  <a:cubicBezTo>
                    <a:pt x="951" y="46"/>
                    <a:pt x="951" y="46"/>
                    <a:pt x="951" y="46"/>
                  </a:cubicBezTo>
                  <a:cubicBezTo>
                    <a:pt x="951" y="46"/>
                    <a:pt x="954" y="47"/>
                    <a:pt x="953" y="46"/>
                  </a:cubicBezTo>
                  <a:cubicBezTo>
                    <a:pt x="954" y="47"/>
                    <a:pt x="954" y="47"/>
                    <a:pt x="955" y="47"/>
                  </a:cubicBezTo>
                  <a:cubicBezTo>
                    <a:pt x="955" y="48"/>
                    <a:pt x="955" y="48"/>
                    <a:pt x="955" y="49"/>
                  </a:cubicBezTo>
                  <a:cubicBezTo>
                    <a:pt x="954" y="47"/>
                    <a:pt x="955" y="52"/>
                    <a:pt x="955" y="51"/>
                  </a:cubicBezTo>
                  <a:cubicBezTo>
                    <a:pt x="955" y="507"/>
                    <a:pt x="955" y="507"/>
                    <a:pt x="955" y="507"/>
                  </a:cubicBezTo>
                  <a:cubicBezTo>
                    <a:pt x="943" y="509"/>
                    <a:pt x="932" y="515"/>
                    <a:pt x="923" y="523"/>
                  </a:cubicBezTo>
                  <a:cubicBezTo>
                    <a:pt x="910" y="511"/>
                    <a:pt x="893" y="505"/>
                    <a:pt x="874" y="505"/>
                  </a:cubicBezTo>
                  <a:cubicBezTo>
                    <a:pt x="854" y="504"/>
                    <a:pt x="836" y="512"/>
                    <a:pt x="824" y="524"/>
                  </a:cubicBezTo>
                  <a:cubicBezTo>
                    <a:pt x="811" y="512"/>
                    <a:pt x="794" y="505"/>
                    <a:pt x="774" y="505"/>
                  </a:cubicBezTo>
                  <a:cubicBezTo>
                    <a:pt x="765" y="505"/>
                    <a:pt x="757" y="506"/>
                    <a:pt x="749" y="509"/>
                  </a:cubicBezTo>
                  <a:cubicBezTo>
                    <a:pt x="749" y="349"/>
                    <a:pt x="749" y="349"/>
                    <a:pt x="749" y="349"/>
                  </a:cubicBezTo>
                  <a:cubicBezTo>
                    <a:pt x="749" y="314"/>
                    <a:pt x="732" y="284"/>
                    <a:pt x="696" y="276"/>
                  </a:cubicBezTo>
                  <a:cubicBezTo>
                    <a:pt x="672" y="271"/>
                    <a:pt x="647" y="276"/>
                    <a:pt x="627" y="291"/>
                  </a:cubicBezTo>
                  <a:cubicBezTo>
                    <a:pt x="613" y="302"/>
                    <a:pt x="608" y="320"/>
                    <a:pt x="606" y="337"/>
                  </a:cubicBezTo>
                  <a:cubicBezTo>
                    <a:pt x="605" y="346"/>
                    <a:pt x="605" y="356"/>
                    <a:pt x="605" y="365"/>
                  </a:cubicBezTo>
                  <a:cubicBezTo>
                    <a:pt x="605" y="603"/>
                    <a:pt x="605" y="603"/>
                    <a:pt x="605" y="603"/>
                  </a:cubicBezTo>
                  <a:cubicBezTo>
                    <a:pt x="580" y="594"/>
                    <a:pt x="549" y="599"/>
                    <a:pt x="529" y="618"/>
                  </a:cubicBezTo>
                  <a:cubicBezTo>
                    <a:pt x="520" y="626"/>
                    <a:pt x="515" y="636"/>
                    <a:pt x="512" y="648"/>
                  </a:cubicBezTo>
                  <a:close/>
                  <a:moveTo>
                    <a:pt x="547" y="923"/>
                  </a:moveTo>
                  <a:cubicBezTo>
                    <a:pt x="546" y="923"/>
                    <a:pt x="546" y="923"/>
                    <a:pt x="547" y="923"/>
                  </a:cubicBezTo>
                  <a:close/>
                  <a:moveTo>
                    <a:pt x="996" y="923"/>
                  </a:moveTo>
                  <a:cubicBezTo>
                    <a:pt x="995" y="923"/>
                    <a:pt x="995" y="923"/>
                    <a:pt x="995" y="923"/>
                  </a:cubicBezTo>
                  <a:cubicBezTo>
                    <a:pt x="554" y="923"/>
                    <a:pt x="554" y="923"/>
                    <a:pt x="554" y="923"/>
                  </a:cubicBezTo>
                  <a:cubicBezTo>
                    <a:pt x="554" y="679"/>
                    <a:pt x="554" y="679"/>
                    <a:pt x="554" y="679"/>
                  </a:cubicBezTo>
                  <a:cubicBezTo>
                    <a:pt x="554" y="678"/>
                    <a:pt x="554" y="677"/>
                    <a:pt x="554" y="676"/>
                  </a:cubicBezTo>
                  <a:cubicBezTo>
                    <a:pt x="554" y="674"/>
                    <a:pt x="554" y="673"/>
                    <a:pt x="554" y="671"/>
                  </a:cubicBezTo>
                  <a:cubicBezTo>
                    <a:pt x="554" y="670"/>
                    <a:pt x="554" y="669"/>
                    <a:pt x="554" y="668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5" y="665"/>
                    <a:pt x="556" y="662"/>
                    <a:pt x="557" y="659"/>
                  </a:cubicBezTo>
                  <a:cubicBezTo>
                    <a:pt x="557" y="659"/>
                    <a:pt x="557" y="658"/>
                    <a:pt x="557" y="658"/>
                  </a:cubicBezTo>
                  <a:cubicBezTo>
                    <a:pt x="557" y="658"/>
                    <a:pt x="558" y="656"/>
                    <a:pt x="558" y="655"/>
                  </a:cubicBezTo>
                  <a:cubicBezTo>
                    <a:pt x="559" y="654"/>
                    <a:pt x="559" y="654"/>
                    <a:pt x="560" y="653"/>
                  </a:cubicBezTo>
                  <a:cubicBezTo>
                    <a:pt x="560" y="653"/>
                    <a:pt x="561" y="651"/>
                    <a:pt x="562" y="650"/>
                  </a:cubicBezTo>
                  <a:cubicBezTo>
                    <a:pt x="562" y="650"/>
                    <a:pt x="563" y="649"/>
                    <a:pt x="563" y="649"/>
                  </a:cubicBezTo>
                  <a:cubicBezTo>
                    <a:pt x="565" y="648"/>
                    <a:pt x="567" y="647"/>
                    <a:pt x="567" y="647"/>
                  </a:cubicBezTo>
                  <a:cubicBezTo>
                    <a:pt x="568" y="646"/>
                    <a:pt x="570" y="646"/>
                    <a:pt x="571" y="646"/>
                  </a:cubicBezTo>
                  <a:cubicBezTo>
                    <a:pt x="572" y="645"/>
                    <a:pt x="573" y="645"/>
                    <a:pt x="573" y="645"/>
                  </a:cubicBezTo>
                  <a:cubicBezTo>
                    <a:pt x="573" y="645"/>
                    <a:pt x="574" y="645"/>
                    <a:pt x="575" y="645"/>
                  </a:cubicBezTo>
                  <a:cubicBezTo>
                    <a:pt x="577" y="645"/>
                    <a:pt x="580" y="645"/>
                    <a:pt x="582" y="645"/>
                  </a:cubicBezTo>
                  <a:cubicBezTo>
                    <a:pt x="583" y="645"/>
                    <a:pt x="584" y="645"/>
                    <a:pt x="584" y="645"/>
                  </a:cubicBezTo>
                  <a:cubicBezTo>
                    <a:pt x="585" y="645"/>
                    <a:pt x="585" y="645"/>
                    <a:pt x="585" y="645"/>
                  </a:cubicBezTo>
                  <a:cubicBezTo>
                    <a:pt x="587" y="645"/>
                    <a:pt x="588" y="646"/>
                    <a:pt x="590" y="646"/>
                  </a:cubicBezTo>
                  <a:cubicBezTo>
                    <a:pt x="589" y="646"/>
                    <a:pt x="592" y="647"/>
                    <a:pt x="593" y="648"/>
                  </a:cubicBezTo>
                  <a:cubicBezTo>
                    <a:pt x="593" y="648"/>
                    <a:pt x="594" y="648"/>
                    <a:pt x="594" y="648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5" y="649"/>
                    <a:pt x="597" y="652"/>
                    <a:pt x="598" y="652"/>
                  </a:cubicBezTo>
                  <a:cubicBezTo>
                    <a:pt x="598" y="653"/>
                    <a:pt x="599" y="654"/>
                    <a:pt x="599" y="655"/>
                  </a:cubicBezTo>
                  <a:cubicBezTo>
                    <a:pt x="600" y="656"/>
                    <a:pt x="600" y="657"/>
                    <a:pt x="601" y="658"/>
                  </a:cubicBezTo>
                  <a:cubicBezTo>
                    <a:pt x="602" y="661"/>
                    <a:pt x="603" y="664"/>
                    <a:pt x="603" y="668"/>
                  </a:cubicBezTo>
                  <a:cubicBezTo>
                    <a:pt x="604" y="669"/>
                    <a:pt x="604" y="670"/>
                    <a:pt x="604" y="671"/>
                  </a:cubicBezTo>
                  <a:cubicBezTo>
                    <a:pt x="604" y="671"/>
                    <a:pt x="604" y="675"/>
                    <a:pt x="605" y="675"/>
                  </a:cubicBezTo>
                  <a:cubicBezTo>
                    <a:pt x="605" y="680"/>
                    <a:pt x="605" y="685"/>
                    <a:pt x="605" y="690"/>
                  </a:cubicBezTo>
                  <a:cubicBezTo>
                    <a:pt x="605" y="691"/>
                    <a:pt x="605" y="693"/>
                    <a:pt x="605" y="695"/>
                  </a:cubicBezTo>
                  <a:cubicBezTo>
                    <a:pt x="605" y="715"/>
                    <a:pt x="605" y="715"/>
                    <a:pt x="605" y="715"/>
                  </a:cubicBezTo>
                  <a:cubicBezTo>
                    <a:pt x="605" y="745"/>
                    <a:pt x="652" y="745"/>
                    <a:pt x="652" y="715"/>
                  </a:cubicBezTo>
                  <a:cubicBezTo>
                    <a:pt x="652" y="713"/>
                    <a:pt x="652" y="711"/>
                    <a:pt x="652" y="708"/>
                  </a:cubicBezTo>
                  <a:cubicBezTo>
                    <a:pt x="652" y="442"/>
                    <a:pt x="652" y="442"/>
                    <a:pt x="652" y="442"/>
                  </a:cubicBezTo>
                  <a:cubicBezTo>
                    <a:pt x="652" y="410"/>
                    <a:pt x="652" y="379"/>
                    <a:pt x="652" y="347"/>
                  </a:cubicBezTo>
                  <a:cubicBezTo>
                    <a:pt x="652" y="345"/>
                    <a:pt x="652" y="343"/>
                    <a:pt x="652" y="341"/>
                  </a:cubicBezTo>
                  <a:cubicBezTo>
                    <a:pt x="652" y="340"/>
                    <a:pt x="652" y="339"/>
                    <a:pt x="652" y="338"/>
                  </a:cubicBezTo>
                  <a:cubicBezTo>
                    <a:pt x="653" y="336"/>
                    <a:pt x="653" y="333"/>
                    <a:pt x="654" y="331"/>
                  </a:cubicBezTo>
                  <a:cubicBezTo>
                    <a:pt x="654" y="331"/>
                    <a:pt x="654" y="331"/>
                    <a:pt x="654" y="331"/>
                  </a:cubicBezTo>
                  <a:cubicBezTo>
                    <a:pt x="655" y="330"/>
                    <a:pt x="656" y="328"/>
                    <a:pt x="657" y="327"/>
                  </a:cubicBezTo>
                  <a:cubicBezTo>
                    <a:pt x="657" y="326"/>
                    <a:pt x="658" y="326"/>
                    <a:pt x="658" y="325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59" y="325"/>
                    <a:pt x="659" y="325"/>
                    <a:pt x="659" y="324"/>
                  </a:cubicBezTo>
                  <a:cubicBezTo>
                    <a:pt x="660" y="324"/>
                    <a:pt x="662" y="323"/>
                    <a:pt x="663" y="323"/>
                  </a:cubicBezTo>
                  <a:cubicBezTo>
                    <a:pt x="664" y="322"/>
                    <a:pt x="666" y="322"/>
                    <a:pt x="667" y="321"/>
                  </a:cubicBezTo>
                  <a:cubicBezTo>
                    <a:pt x="668" y="321"/>
                    <a:pt x="669" y="321"/>
                    <a:pt x="669" y="321"/>
                  </a:cubicBezTo>
                  <a:cubicBezTo>
                    <a:pt x="670" y="321"/>
                    <a:pt x="670" y="321"/>
                    <a:pt x="671" y="321"/>
                  </a:cubicBezTo>
                  <a:cubicBezTo>
                    <a:pt x="674" y="321"/>
                    <a:pt x="677" y="321"/>
                    <a:pt x="680" y="321"/>
                  </a:cubicBezTo>
                  <a:cubicBezTo>
                    <a:pt x="680" y="321"/>
                    <a:pt x="686" y="321"/>
                    <a:pt x="685" y="321"/>
                  </a:cubicBezTo>
                  <a:cubicBezTo>
                    <a:pt x="687" y="322"/>
                    <a:pt x="690" y="322"/>
                    <a:pt x="692" y="323"/>
                  </a:cubicBezTo>
                  <a:cubicBezTo>
                    <a:pt x="690" y="322"/>
                    <a:pt x="694" y="324"/>
                    <a:pt x="695" y="324"/>
                  </a:cubicBezTo>
                  <a:cubicBezTo>
                    <a:pt x="695" y="325"/>
                    <a:pt x="695" y="325"/>
                    <a:pt x="696" y="325"/>
                  </a:cubicBezTo>
                  <a:cubicBezTo>
                    <a:pt x="696" y="325"/>
                    <a:pt x="696" y="325"/>
                    <a:pt x="696" y="325"/>
                  </a:cubicBezTo>
                  <a:cubicBezTo>
                    <a:pt x="696" y="326"/>
                    <a:pt x="697" y="326"/>
                    <a:pt x="697" y="327"/>
                  </a:cubicBezTo>
                  <a:cubicBezTo>
                    <a:pt x="698" y="327"/>
                    <a:pt x="699" y="329"/>
                    <a:pt x="699" y="329"/>
                  </a:cubicBezTo>
                  <a:cubicBezTo>
                    <a:pt x="700" y="330"/>
                    <a:pt x="700" y="330"/>
                    <a:pt x="700" y="331"/>
                  </a:cubicBezTo>
                  <a:cubicBezTo>
                    <a:pt x="700" y="331"/>
                    <a:pt x="701" y="333"/>
                    <a:pt x="701" y="333"/>
                  </a:cubicBezTo>
                  <a:cubicBezTo>
                    <a:pt x="702" y="335"/>
                    <a:pt x="703" y="340"/>
                    <a:pt x="703" y="341"/>
                  </a:cubicBezTo>
                  <a:cubicBezTo>
                    <a:pt x="703" y="345"/>
                    <a:pt x="703" y="348"/>
                    <a:pt x="703" y="352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3" y="588"/>
                    <a:pt x="703" y="597"/>
                    <a:pt x="703" y="606"/>
                  </a:cubicBezTo>
                  <a:cubicBezTo>
                    <a:pt x="704" y="635"/>
                    <a:pt x="749" y="635"/>
                    <a:pt x="749" y="606"/>
                  </a:cubicBezTo>
                  <a:cubicBezTo>
                    <a:pt x="749" y="578"/>
                    <a:pt x="749" y="578"/>
                    <a:pt x="749" y="578"/>
                  </a:cubicBezTo>
                  <a:cubicBezTo>
                    <a:pt x="750" y="577"/>
                    <a:pt x="750" y="574"/>
                    <a:pt x="750" y="573"/>
                  </a:cubicBezTo>
                  <a:cubicBezTo>
                    <a:pt x="751" y="571"/>
                    <a:pt x="751" y="569"/>
                    <a:pt x="752" y="567"/>
                  </a:cubicBezTo>
                  <a:cubicBezTo>
                    <a:pt x="752" y="566"/>
                    <a:pt x="753" y="564"/>
                    <a:pt x="753" y="563"/>
                  </a:cubicBezTo>
                  <a:cubicBezTo>
                    <a:pt x="754" y="562"/>
                    <a:pt x="754" y="561"/>
                    <a:pt x="755" y="560"/>
                  </a:cubicBezTo>
                  <a:cubicBezTo>
                    <a:pt x="755" y="559"/>
                    <a:pt x="756" y="559"/>
                    <a:pt x="756" y="558"/>
                  </a:cubicBezTo>
                  <a:cubicBezTo>
                    <a:pt x="756" y="558"/>
                    <a:pt x="756" y="558"/>
                    <a:pt x="756" y="558"/>
                  </a:cubicBezTo>
                  <a:cubicBezTo>
                    <a:pt x="757" y="557"/>
                    <a:pt x="759" y="555"/>
                    <a:pt x="760" y="555"/>
                  </a:cubicBezTo>
                  <a:cubicBezTo>
                    <a:pt x="761" y="554"/>
                    <a:pt x="762" y="554"/>
                    <a:pt x="762" y="553"/>
                  </a:cubicBezTo>
                  <a:cubicBezTo>
                    <a:pt x="761" y="554"/>
                    <a:pt x="766" y="552"/>
                    <a:pt x="767" y="552"/>
                  </a:cubicBezTo>
                  <a:cubicBezTo>
                    <a:pt x="768" y="551"/>
                    <a:pt x="769" y="551"/>
                    <a:pt x="769" y="551"/>
                  </a:cubicBezTo>
                  <a:cubicBezTo>
                    <a:pt x="771" y="551"/>
                    <a:pt x="773" y="551"/>
                    <a:pt x="774" y="551"/>
                  </a:cubicBezTo>
                  <a:cubicBezTo>
                    <a:pt x="775" y="551"/>
                    <a:pt x="781" y="552"/>
                    <a:pt x="781" y="552"/>
                  </a:cubicBezTo>
                  <a:cubicBezTo>
                    <a:pt x="782" y="552"/>
                    <a:pt x="784" y="552"/>
                    <a:pt x="785" y="553"/>
                  </a:cubicBezTo>
                  <a:cubicBezTo>
                    <a:pt x="784" y="553"/>
                    <a:pt x="789" y="554"/>
                    <a:pt x="790" y="555"/>
                  </a:cubicBezTo>
                  <a:cubicBezTo>
                    <a:pt x="790" y="555"/>
                    <a:pt x="790" y="555"/>
                    <a:pt x="790" y="555"/>
                  </a:cubicBezTo>
                  <a:cubicBezTo>
                    <a:pt x="790" y="556"/>
                    <a:pt x="791" y="556"/>
                    <a:pt x="792" y="557"/>
                  </a:cubicBezTo>
                  <a:cubicBezTo>
                    <a:pt x="792" y="557"/>
                    <a:pt x="793" y="558"/>
                    <a:pt x="793" y="558"/>
                  </a:cubicBezTo>
                  <a:cubicBezTo>
                    <a:pt x="793" y="558"/>
                    <a:pt x="793" y="558"/>
                    <a:pt x="793" y="558"/>
                  </a:cubicBezTo>
                  <a:cubicBezTo>
                    <a:pt x="794" y="560"/>
                    <a:pt x="795" y="562"/>
                    <a:pt x="796" y="564"/>
                  </a:cubicBezTo>
                  <a:cubicBezTo>
                    <a:pt x="796" y="564"/>
                    <a:pt x="797" y="564"/>
                    <a:pt x="797" y="564"/>
                  </a:cubicBezTo>
                  <a:cubicBezTo>
                    <a:pt x="797" y="565"/>
                    <a:pt x="797" y="565"/>
                    <a:pt x="797" y="566"/>
                  </a:cubicBezTo>
                  <a:cubicBezTo>
                    <a:pt x="798" y="568"/>
                    <a:pt x="799" y="571"/>
                    <a:pt x="799" y="573"/>
                  </a:cubicBezTo>
                  <a:cubicBezTo>
                    <a:pt x="800" y="574"/>
                    <a:pt x="800" y="576"/>
                    <a:pt x="800" y="577"/>
                  </a:cubicBezTo>
                  <a:cubicBezTo>
                    <a:pt x="800" y="577"/>
                    <a:pt x="800" y="578"/>
                    <a:pt x="800" y="579"/>
                  </a:cubicBezTo>
                  <a:cubicBezTo>
                    <a:pt x="800" y="588"/>
                    <a:pt x="800" y="597"/>
                    <a:pt x="801" y="606"/>
                  </a:cubicBezTo>
                  <a:cubicBezTo>
                    <a:pt x="801" y="635"/>
                    <a:pt x="846" y="635"/>
                    <a:pt x="847" y="606"/>
                  </a:cubicBezTo>
                  <a:cubicBezTo>
                    <a:pt x="847" y="597"/>
                    <a:pt x="847" y="588"/>
                    <a:pt x="847" y="579"/>
                  </a:cubicBezTo>
                  <a:cubicBezTo>
                    <a:pt x="847" y="578"/>
                    <a:pt x="847" y="578"/>
                    <a:pt x="847" y="577"/>
                  </a:cubicBezTo>
                  <a:cubicBezTo>
                    <a:pt x="847" y="576"/>
                    <a:pt x="847" y="575"/>
                    <a:pt x="847" y="574"/>
                  </a:cubicBezTo>
                  <a:cubicBezTo>
                    <a:pt x="848" y="572"/>
                    <a:pt x="848" y="570"/>
                    <a:pt x="849" y="568"/>
                  </a:cubicBezTo>
                  <a:cubicBezTo>
                    <a:pt x="849" y="567"/>
                    <a:pt x="850" y="565"/>
                    <a:pt x="850" y="564"/>
                  </a:cubicBezTo>
                  <a:cubicBezTo>
                    <a:pt x="851" y="563"/>
                    <a:pt x="852" y="562"/>
                    <a:pt x="852" y="560"/>
                  </a:cubicBezTo>
                  <a:cubicBezTo>
                    <a:pt x="852" y="560"/>
                    <a:pt x="852" y="560"/>
                    <a:pt x="853" y="560"/>
                  </a:cubicBezTo>
                  <a:cubicBezTo>
                    <a:pt x="853" y="560"/>
                    <a:pt x="854" y="558"/>
                    <a:pt x="855" y="557"/>
                  </a:cubicBezTo>
                  <a:cubicBezTo>
                    <a:pt x="855" y="557"/>
                    <a:pt x="856" y="556"/>
                    <a:pt x="856" y="556"/>
                  </a:cubicBezTo>
                  <a:cubicBezTo>
                    <a:pt x="856" y="556"/>
                    <a:pt x="856" y="556"/>
                    <a:pt x="856" y="556"/>
                  </a:cubicBezTo>
                  <a:cubicBezTo>
                    <a:pt x="857" y="555"/>
                    <a:pt x="861" y="553"/>
                    <a:pt x="861" y="553"/>
                  </a:cubicBezTo>
                  <a:cubicBezTo>
                    <a:pt x="863" y="553"/>
                    <a:pt x="865" y="552"/>
                    <a:pt x="866" y="552"/>
                  </a:cubicBezTo>
                  <a:cubicBezTo>
                    <a:pt x="867" y="552"/>
                    <a:pt x="868" y="551"/>
                    <a:pt x="868" y="551"/>
                  </a:cubicBezTo>
                  <a:cubicBezTo>
                    <a:pt x="870" y="551"/>
                    <a:pt x="872" y="551"/>
                    <a:pt x="874" y="551"/>
                  </a:cubicBezTo>
                  <a:cubicBezTo>
                    <a:pt x="875" y="551"/>
                    <a:pt x="881" y="552"/>
                    <a:pt x="881" y="551"/>
                  </a:cubicBezTo>
                  <a:cubicBezTo>
                    <a:pt x="882" y="552"/>
                    <a:pt x="884" y="552"/>
                    <a:pt x="885" y="553"/>
                  </a:cubicBezTo>
                  <a:cubicBezTo>
                    <a:pt x="885" y="553"/>
                    <a:pt x="889" y="554"/>
                    <a:pt x="890" y="555"/>
                  </a:cubicBezTo>
                  <a:cubicBezTo>
                    <a:pt x="890" y="555"/>
                    <a:pt x="890" y="555"/>
                    <a:pt x="891" y="555"/>
                  </a:cubicBezTo>
                  <a:cubicBezTo>
                    <a:pt x="891" y="555"/>
                    <a:pt x="891" y="556"/>
                    <a:pt x="892" y="556"/>
                  </a:cubicBezTo>
                  <a:cubicBezTo>
                    <a:pt x="892" y="557"/>
                    <a:pt x="893" y="557"/>
                    <a:pt x="893" y="557"/>
                  </a:cubicBezTo>
                  <a:cubicBezTo>
                    <a:pt x="893" y="558"/>
                    <a:pt x="893" y="558"/>
                    <a:pt x="893" y="558"/>
                  </a:cubicBezTo>
                  <a:cubicBezTo>
                    <a:pt x="894" y="559"/>
                    <a:pt x="895" y="561"/>
                    <a:pt x="896" y="563"/>
                  </a:cubicBezTo>
                  <a:cubicBezTo>
                    <a:pt x="896" y="564"/>
                    <a:pt x="897" y="564"/>
                    <a:pt x="897" y="565"/>
                  </a:cubicBezTo>
                  <a:cubicBezTo>
                    <a:pt x="898" y="567"/>
                    <a:pt x="898" y="570"/>
                    <a:pt x="899" y="573"/>
                  </a:cubicBezTo>
                  <a:cubicBezTo>
                    <a:pt x="899" y="573"/>
                    <a:pt x="899" y="573"/>
                    <a:pt x="899" y="573"/>
                  </a:cubicBezTo>
                  <a:cubicBezTo>
                    <a:pt x="898" y="584"/>
                    <a:pt x="898" y="595"/>
                    <a:pt x="898" y="606"/>
                  </a:cubicBezTo>
                  <a:cubicBezTo>
                    <a:pt x="899" y="635"/>
                    <a:pt x="944" y="635"/>
                    <a:pt x="944" y="606"/>
                  </a:cubicBezTo>
                  <a:cubicBezTo>
                    <a:pt x="945" y="595"/>
                    <a:pt x="945" y="586"/>
                    <a:pt x="945" y="576"/>
                  </a:cubicBezTo>
                  <a:cubicBezTo>
                    <a:pt x="945" y="575"/>
                    <a:pt x="945" y="574"/>
                    <a:pt x="945" y="574"/>
                  </a:cubicBezTo>
                  <a:cubicBezTo>
                    <a:pt x="946" y="572"/>
                    <a:pt x="946" y="570"/>
                    <a:pt x="947" y="568"/>
                  </a:cubicBezTo>
                  <a:cubicBezTo>
                    <a:pt x="947" y="567"/>
                    <a:pt x="948" y="565"/>
                    <a:pt x="948" y="564"/>
                  </a:cubicBezTo>
                  <a:cubicBezTo>
                    <a:pt x="949" y="563"/>
                    <a:pt x="950" y="561"/>
                    <a:pt x="951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1" y="559"/>
                    <a:pt x="952" y="558"/>
                    <a:pt x="953" y="557"/>
                  </a:cubicBezTo>
                  <a:cubicBezTo>
                    <a:pt x="953" y="557"/>
                    <a:pt x="954" y="556"/>
                    <a:pt x="954" y="556"/>
                  </a:cubicBezTo>
                  <a:cubicBezTo>
                    <a:pt x="954" y="556"/>
                    <a:pt x="954" y="556"/>
                    <a:pt x="955" y="556"/>
                  </a:cubicBezTo>
                  <a:cubicBezTo>
                    <a:pt x="955" y="555"/>
                    <a:pt x="959" y="553"/>
                    <a:pt x="959" y="553"/>
                  </a:cubicBezTo>
                  <a:cubicBezTo>
                    <a:pt x="961" y="552"/>
                    <a:pt x="963" y="552"/>
                    <a:pt x="964" y="552"/>
                  </a:cubicBezTo>
                  <a:cubicBezTo>
                    <a:pt x="965" y="551"/>
                    <a:pt x="965" y="551"/>
                    <a:pt x="965" y="551"/>
                  </a:cubicBezTo>
                  <a:cubicBezTo>
                    <a:pt x="967" y="551"/>
                    <a:pt x="969" y="551"/>
                    <a:pt x="972" y="551"/>
                  </a:cubicBezTo>
                  <a:cubicBezTo>
                    <a:pt x="977" y="551"/>
                    <a:pt x="976" y="551"/>
                    <a:pt x="982" y="553"/>
                  </a:cubicBezTo>
                  <a:cubicBezTo>
                    <a:pt x="983" y="553"/>
                    <a:pt x="983" y="553"/>
                    <a:pt x="983" y="553"/>
                  </a:cubicBezTo>
                  <a:cubicBezTo>
                    <a:pt x="983" y="553"/>
                    <a:pt x="984" y="553"/>
                    <a:pt x="984" y="553"/>
                  </a:cubicBezTo>
                  <a:cubicBezTo>
                    <a:pt x="985" y="554"/>
                    <a:pt x="986" y="554"/>
                    <a:pt x="987" y="555"/>
                  </a:cubicBezTo>
                  <a:cubicBezTo>
                    <a:pt x="986" y="555"/>
                    <a:pt x="989" y="557"/>
                    <a:pt x="989" y="557"/>
                  </a:cubicBezTo>
                  <a:cubicBezTo>
                    <a:pt x="990" y="557"/>
                    <a:pt x="990" y="558"/>
                    <a:pt x="990" y="558"/>
                  </a:cubicBezTo>
                  <a:cubicBezTo>
                    <a:pt x="991" y="559"/>
                    <a:pt x="992" y="561"/>
                    <a:pt x="992" y="562"/>
                  </a:cubicBezTo>
                  <a:cubicBezTo>
                    <a:pt x="992" y="562"/>
                    <a:pt x="993" y="562"/>
                    <a:pt x="993" y="563"/>
                  </a:cubicBezTo>
                  <a:cubicBezTo>
                    <a:pt x="993" y="563"/>
                    <a:pt x="993" y="563"/>
                    <a:pt x="993" y="563"/>
                  </a:cubicBezTo>
                  <a:cubicBezTo>
                    <a:pt x="994" y="566"/>
                    <a:pt x="995" y="569"/>
                    <a:pt x="995" y="572"/>
                  </a:cubicBezTo>
                  <a:cubicBezTo>
                    <a:pt x="995" y="572"/>
                    <a:pt x="995" y="572"/>
                    <a:pt x="995" y="572"/>
                  </a:cubicBezTo>
                  <a:cubicBezTo>
                    <a:pt x="995" y="573"/>
                    <a:pt x="995" y="574"/>
                    <a:pt x="995" y="574"/>
                  </a:cubicBezTo>
                  <a:cubicBezTo>
                    <a:pt x="996" y="577"/>
                    <a:pt x="996" y="579"/>
                    <a:pt x="996" y="582"/>
                  </a:cubicBezTo>
                  <a:lnTo>
                    <a:pt x="996" y="9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52" name="Freeform 163">
              <a:extLst>
                <a:ext uri="{FF2B5EF4-FFF2-40B4-BE49-F238E27FC236}">
                  <a16:creationId xmlns:a16="http://schemas.microsoft.com/office/drawing/2014/main" xmlns="" id="{3065C2E7-5BD7-4985-A4F1-8E07EF873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4225926"/>
              <a:ext cx="957263" cy="114300"/>
            </a:xfrm>
            <a:custGeom>
              <a:avLst/>
              <a:gdLst>
                <a:gd name="T0" fmla="*/ 30 w 387"/>
                <a:gd name="T1" fmla="*/ 46 h 46"/>
                <a:gd name="T2" fmla="*/ 357 w 387"/>
                <a:gd name="T3" fmla="*/ 46 h 46"/>
                <a:gd name="T4" fmla="*/ 357 w 387"/>
                <a:gd name="T5" fmla="*/ 0 h 46"/>
                <a:gd name="T6" fmla="*/ 30 w 387"/>
                <a:gd name="T7" fmla="*/ 0 h 46"/>
                <a:gd name="T8" fmla="*/ 30 w 38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46">
                  <a:moveTo>
                    <a:pt x="30" y="46"/>
                  </a:moveTo>
                  <a:cubicBezTo>
                    <a:pt x="357" y="46"/>
                    <a:pt x="357" y="46"/>
                    <a:pt x="357" y="46"/>
                  </a:cubicBezTo>
                  <a:cubicBezTo>
                    <a:pt x="387" y="46"/>
                    <a:pt x="387" y="0"/>
                    <a:pt x="35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</p:grpSp>
      <p:grpSp>
        <p:nvGrpSpPr>
          <p:cNvPr id="53" name="Group 43">
            <a:extLst>
              <a:ext uri="{FF2B5EF4-FFF2-40B4-BE49-F238E27FC236}">
                <a16:creationId xmlns:a16="http://schemas.microsoft.com/office/drawing/2014/main" xmlns="" id="{9D77F3D9-B26E-4402-9662-472D80907398}"/>
              </a:ext>
            </a:extLst>
          </p:cNvPr>
          <p:cNvGrpSpPr/>
          <p:nvPr/>
        </p:nvGrpSpPr>
        <p:grpSpPr>
          <a:xfrm>
            <a:off x="1924674" y="1673936"/>
            <a:ext cx="2480097" cy="978006"/>
            <a:chOff x="2703486" y="5964830"/>
            <a:chExt cx="3968156" cy="1564810"/>
          </a:xfrm>
        </p:grpSpPr>
        <p:sp>
          <p:nvSpPr>
            <p:cNvPr id="54" name="Rectangle 39">
              <a:extLst>
                <a:ext uri="{FF2B5EF4-FFF2-40B4-BE49-F238E27FC236}">
                  <a16:creationId xmlns:a16="http://schemas.microsoft.com/office/drawing/2014/main" xmlns="" id="{5C8D6287-C55D-4D2E-A0DD-B795503C8CB2}"/>
                </a:ext>
              </a:extLst>
            </p:cNvPr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#1</a:t>
              </a:r>
            </a:p>
          </p:txBody>
        </p:sp>
        <p:sp>
          <p:nvSpPr>
            <p:cNvPr id="55" name="Rectangle 41">
              <a:extLst>
                <a:ext uri="{FF2B5EF4-FFF2-40B4-BE49-F238E27FC236}">
                  <a16:creationId xmlns:a16="http://schemas.microsoft.com/office/drawing/2014/main" xmlns="" id="{8DDB536C-5375-48EE-8366-682BC19381DE}"/>
                </a:ext>
              </a:extLst>
            </p:cNvPr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56" name="Group 71">
            <a:extLst>
              <a:ext uri="{FF2B5EF4-FFF2-40B4-BE49-F238E27FC236}">
                <a16:creationId xmlns:a16="http://schemas.microsoft.com/office/drawing/2014/main" xmlns="" id="{C724907D-2482-4F93-A8E5-A4AB26E96A11}"/>
              </a:ext>
            </a:extLst>
          </p:cNvPr>
          <p:cNvGrpSpPr/>
          <p:nvPr/>
        </p:nvGrpSpPr>
        <p:grpSpPr>
          <a:xfrm>
            <a:off x="2747970" y="2718851"/>
            <a:ext cx="585185" cy="585184"/>
            <a:chOff x="3864305" y="7386725"/>
            <a:chExt cx="936296" cy="936294"/>
          </a:xfrm>
        </p:grpSpPr>
        <p:sp>
          <p:nvSpPr>
            <p:cNvPr id="57" name="Oval 72">
              <a:extLst>
                <a:ext uri="{FF2B5EF4-FFF2-40B4-BE49-F238E27FC236}">
                  <a16:creationId xmlns:a16="http://schemas.microsoft.com/office/drawing/2014/main" xmlns="" id="{F6F407D6-C593-4833-9560-C5CAA627F814}"/>
                </a:ext>
              </a:extLst>
            </p:cNvPr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8" name="Group 73">
              <a:extLst>
                <a:ext uri="{FF2B5EF4-FFF2-40B4-BE49-F238E27FC236}">
                  <a16:creationId xmlns:a16="http://schemas.microsoft.com/office/drawing/2014/main" xmlns="" id="{C2D30B4D-848B-46CE-9D77-57028C684ECB}"/>
                </a:ext>
              </a:extLst>
            </p:cNvPr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59" name="AutoShape 81">
                <a:extLst>
                  <a:ext uri="{FF2B5EF4-FFF2-40B4-BE49-F238E27FC236}">
                    <a16:creationId xmlns:a16="http://schemas.microsoft.com/office/drawing/2014/main" xmlns="" id="{2370D674-40FC-4331-BA6E-0536FA6F2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82">
                <a:extLst>
                  <a:ext uri="{FF2B5EF4-FFF2-40B4-BE49-F238E27FC236}">
                    <a16:creationId xmlns:a16="http://schemas.microsoft.com/office/drawing/2014/main" xmlns="" id="{DD2C58C7-F478-482D-A6A9-BA749A2EF6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61" name="Rectangle: Rounded Corners 70">
            <a:extLst>
              <a:ext uri="{FF2B5EF4-FFF2-40B4-BE49-F238E27FC236}">
                <a16:creationId xmlns:a16="http://schemas.microsoft.com/office/drawing/2014/main" xmlns="" id="{3A30D236-A409-4542-B4AB-81AEADF6134E}"/>
              </a:ext>
            </a:extLst>
          </p:cNvPr>
          <p:cNvSpPr/>
          <p:nvPr/>
        </p:nvSpPr>
        <p:spPr>
          <a:xfrm>
            <a:off x="1536759" y="3704611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7" name="Group 21">
            <a:extLst>
              <a:ext uri="{FF2B5EF4-FFF2-40B4-BE49-F238E27FC236}">
                <a16:creationId xmlns:a16="http://schemas.microsoft.com/office/drawing/2014/main" xmlns="" id="{88CB8A7A-DD17-446D-AEE0-0FE5951FA384}"/>
              </a:ext>
            </a:extLst>
          </p:cNvPr>
          <p:cNvGrpSpPr/>
          <p:nvPr/>
        </p:nvGrpSpPr>
        <p:grpSpPr>
          <a:xfrm>
            <a:off x="2854809" y="4018083"/>
            <a:ext cx="527276" cy="438063"/>
            <a:chOff x="7783513" y="4014788"/>
            <a:chExt cx="2720975" cy="2260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34">
              <a:extLst>
                <a:ext uri="{FF2B5EF4-FFF2-40B4-BE49-F238E27FC236}">
                  <a16:creationId xmlns:a16="http://schemas.microsoft.com/office/drawing/2014/main" xmlns="" id="{31BD6B54-90C4-4802-BB73-27190B2F2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01" y="4214813"/>
              <a:ext cx="442913" cy="415925"/>
            </a:xfrm>
            <a:custGeom>
              <a:avLst/>
              <a:gdLst>
                <a:gd name="T0" fmla="*/ 49 w 179"/>
                <a:gd name="T1" fmla="*/ 144 h 168"/>
                <a:gd name="T2" fmla="*/ 58 w 179"/>
                <a:gd name="T3" fmla="*/ 106 h 168"/>
                <a:gd name="T4" fmla="*/ 61 w 179"/>
                <a:gd name="T5" fmla="*/ 100 h 168"/>
                <a:gd name="T6" fmla="*/ 66 w 179"/>
                <a:gd name="T7" fmla="*/ 91 h 168"/>
                <a:gd name="T8" fmla="*/ 78 w 179"/>
                <a:gd name="T9" fmla="*/ 77 h 168"/>
                <a:gd name="T10" fmla="*/ 148 w 179"/>
                <a:gd name="T11" fmla="*/ 48 h 168"/>
                <a:gd name="T12" fmla="*/ 148 w 179"/>
                <a:gd name="T13" fmla="*/ 1 h 168"/>
                <a:gd name="T14" fmla="*/ 46 w 179"/>
                <a:gd name="T15" fmla="*/ 41 h 168"/>
                <a:gd name="T16" fmla="*/ 1 w 179"/>
                <a:gd name="T17" fmla="*/ 144 h 168"/>
                <a:gd name="T18" fmla="*/ 25 w 179"/>
                <a:gd name="T19" fmla="*/ 168 h 168"/>
                <a:gd name="T20" fmla="*/ 49 w 179"/>
                <a:gd name="T21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68">
                  <a:moveTo>
                    <a:pt x="49" y="144"/>
                  </a:moveTo>
                  <a:cubicBezTo>
                    <a:pt x="50" y="133"/>
                    <a:pt x="53" y="119"/>
                    <a:pt x="58" y="106"/>
                  </a:cubicBezTo>
                  <a:cubicBezTo>
                    <a:pt x="58" y="108"/>
                    <a:pt x="61" y="101"/>
                    <a:pt x="61" y="100"/>
                  </a:cubicBezTo>
                  <a:cubicBezTo>
                    <a:pt x="63" y="97"/>
                    <a:pt x="65" y="94"/>
                    <a:pt x="66" y="91"/>
                  </a:cubicBezTo>
                  <a:cubicBezTo>
                    <a:pt x="70" y="85"/>
                    <a:pt x="72" y="83"/>
                    <a:pt x="78" y="77"/>
                  </a:cubicBezTo>
                  <a:cubicBezTo>
                    <a:pt x="96" y="58"/>
                    <a:pt x="121" y="49"/>
                    <a:pt x="148" y="48"/>
                  </a:cubicBezTo>
                  <a:cubicBezTo>
                    <a:pt x="179" y="48"/>
                    <a:pt x="179" y="0"/>
                    <a:pt x="148" y="1"/>
                  </a:cubicBezTo>
                  <a:cubicBezTo>
                    <a:pt x="110" y="1"/>
                    <a:pt x="74" y="15"/>
                    <a:pt x="46" y="41"/>
                  </a:cubicBezTo>
                  <a:cubicBezTo>
                    <a:pt x="18" y="68"/>
                    <a:pt x="4" y="106"/>
                    <a:pt x="1" y="144"/>
                  </a:cubicBezTo>
                  <a:cubicBezTo>
                    <a:pt x="0" y="157"/>
                    <a:pt x="13" y="168"/>
                    <a:pt x="25" y="168"/>
                  </a:cubicBezTo>
                  <a:cubicBezTo>
                    <a:pt x="39" y="168"/>
                    <a:pt x="48" y="157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69" name="Freeform 135">
              <a:extLst>
                <a:ext uri="{FF2B5EF4-FFF2-40B4-BE49-F238E27FC236}">
                  <a16:creationId xmlns:a16="http://schemas.microsoft.com/office/drawing/2014/main" xmlns="" id="{8B089216-46B6-4A3E-A891-484C6FE59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3513" y="4014788"/>
              <a:ext cx="2720975" cy="2260600"/>
            </a:xfrm>
            <a:custGeom>
              <a:avLst/>
              <a:gdLst>
                <a:gd name="T0" fmla="*/ 1050 w 1098"/>
                <a:gd name="T1" fmla="*/ 396 h 913"/>
                <a:gd name="T2" fmla="*/ 1044 w 1098"/>
                <a:gd name="T3" fmla="*/ 396 h 913"/>
                <a:gd name="T4" fmla="*/ 816 w 1098"/>
                <a:gd name="T5" fmla="*/ 510 h 913"/>
                <a:gd name="T6" fmla="*/ 816 w 1098"/>
                <a:gd name="T7" fmla="*/ 434 h 913"/>
                <a:gd name="T8" fmla="*/ 764 w 1098"/>
                <a:gd name="T9" fmla="*/ 382 h 913"/>
                <a:gd name="T10" fmla="*/ 730 w 1098"/>
                <a:gd name="T11" fmla="*/ 382 h 913"/>
                <a:gd name="T12" fmla="*/ 811 w 1098"/>
                <a:gd name="T13" fmla="*/ 214 h 913"/>
                <a:gd name="T14" fmla="*/ 597 w 1098"/>
                <a:gd name="T15" fmla="*/ 0 h 913"/>
                <a:gd name="T16" fmla="*/ 407 w 1098"/>
                <a:gd name="T17" fmla="*/ 115 h 913"/>
                <a:gd name="T18" fmla="*/ 217 w 1098"/>
                <a:gd name="T19" fmla="*/ 0 h 913"/>
                <a:gd name="T20" fmla="*/ 3 w 1098"/>
                <a:gd name="T21" fmla="*/ 214 h 913"/>
                <a:gd name="T22" fmla="*/ 84 w 1098"/>
                <a:gd name="T23" fmla="*/ 382 h 913"/>
                <a:gd name="T24" fmla="*/ 53 w 1098"/>
                <a:gd name="T25" fmla="*/ 382 h 913"/>
                <a:gd name="T26" fmla="*/ 0 w 1098"/>
                <a:gd name="T27" fmla="*/ 434 h 913"/>
                <a:gd name="T28" fmla="*/ 0 w 1098"/>
                <a:gd name="T29" fmla="*/ 861 h 913"/>
                <a:gd name="T30" fmla="*/ 53 w 1098"/>
                <a:gd name="T31" fmla="*/ 913 h 913"/>
                <a:gd name="T32" fmla="*/ 764 w 1098"/>
                <a:gd name="T33" fmla="*/ 913 h 913"/>
                <a:gd name="T34" fmla="*/ 816 w 1098"/>
                <a:gd name="T35" fmla="*/ 861 h 913"/>
                <a:gd name="T36" fmla="*/ 816 w 1098"/>
                <a:gd name="T37" fmla="*/ 743 h 913"/>
                <a:gd name="T38" fmla="*/ 1044 w 1098"/>
                <a:gd name="T39" fmla="*/ 858 h 913"/>
                <a:gd name="T40" fmla="*/ 1050 w 1098"/>
                <a:gd name="T41" fmla="*/ 858 h 913"/>
                <a:gd name="T42" fmla="*/ 1098 w 1098"/>
                <a:gd name="T43" fmla="*/ 799 h 913"/>
                <a:gd name="T44" fmla="*/ 1098 w 1098"/>
                <a:gd name="T45" fmla="*/ 455 h 913"/>
                <a:gd name="T46" fmla="*/ 1050 w 1098"/>
                <a:gd name="T47" fmla="*/ 396 h 913"/>
                <a:gd name="T48" fmla="*/ 597 w 1098"/>
                <a:gd name="T49" fmla="*/ 48 h 913"/>
                <a:gd name="T50" fmla="*/ 763 w 1098"/>
                <a:gd name="T51" fmla="*/ 214 h 913"/>
                <a:gd name="T52" fmla="*/ 597 w 1098"/>
                <a:gd name="T53" fmla="*/ 380 h 913"/>
                <a:gd name="T54" fmla="*/ 431 w 1098"/>
                <a:gd name="T55" fmla="*/ 214 h 913"/>
                <a:gd name="T56" fmla="*/ 597 w 1098"/>
                <a:gd name="T57" fmla="*/ 48 h 913"/>
                <a:gd name="T58" fmla="*/ 465 w 1098"/>
                <a:gd name="T59" fmla="*/ 382 h 913"/>
                <a:gd name="T60" fmla="*/ 349 w 1098"/>
                <a:gd name="T61" fmla="*/ 382 h 913"/>
                <a:gd name="T62" fmla="*/ 407 w 1098"/>
                <a:gd name="T63" fmla="*/ 312 h 913"/>
                <a:gd name="T64" fmla="*/ 465 w 1098"/>
                <a:gd name="T65" fmla="*/ 382 h 913"/>
                <a:gd name="T66" fmla="*/ 51 w 1098"/>
                <a:gd name="T67" fmla="*/ 214 h 913"/>
                <a:gd name="T68" fmla="*/ 217 w 1098"/>
                <a:gd name="T69" fmla="*/ 48 h 913"/>
                <a:gd name="T70" fmla="*/ 383 w 1098"/>
                <a:gd name="T71" fmla="*/ 214 h 913"/>
                <a:gd name="T72" fmla="*/ 217 w 1098"/>
                <a:gd name="T73" fmla="*/ 380 h 913"/>
                <a:gd name="T74" fmla="*/ 51 w 1098"/>
                <a:gd name="T75" fmla="*/ 214 h 913"/>
                <a:gd name="T76" fmla="*/ 768 w 1098"/>
                <a:gd name="T77" fmla="*/ 861 h 913"/>
                <a:gd name="T78" fmla="*/ 764 w 1098"/>
                <a:gd name="T79" fmla="*/ 865 h 913"/>
                <a:gd name="T80" fmla="*/ 53 w 1098"/>
                <a:gd name="T81" fmla="*/ 865 h 913"/>
                <a:gd name="T82" fmla="*/ 48 w 1098"/>
                <a:gd name="T83" fmla="*/ 861 h 913"/>
                <a:gd name="T84" fmla="*/ 48 w 1098"/>
                <a:gd name="T85" fmla="*/ 434 h 913"/>
                <a:gd name="T86" fmla="*/ 53 w 1098"/>
                <a:gd name="T87" fmla="*/ 430 h 913"/>
                <a:gd name="T88" fmla="*/ 764 w 1098"/>
                <a:gd name="T89" fmla="*/ 430 h 913"/>
                <a:gd name="T90" fmla="*/ 768 w 1098"/>
                <a:gd name="T91" fmla="*/ 434 h 913"/>
                <a:gd name="T92" fmla="*/ 768 w 1098"/>
                <a:gd name="T93" fmla="*/ 861 h 913"/>
                <a:gd name="T94" fmla="*/ 1050 w 1098"/>
                <a:gd name="T95" fmla="*/ 799 h 913"/>
                <a:gd name="T96" fmla="*/ 1048 w 1098"/>
                <a:gd name="T97" fmla="*/ 807 h 913"/>
                <a:gd name="T98" fmla="*/ 822 w 1098"/>
                <a:gd name="T99" fmla="*/ 692 h 913"/>
                <a:gd name="T100" fmla="*/ 819 w 1098"/>
                <a:gd name="T101" fmla="*/ 692 h 913"/>
                <a:gd name="T102" fmla="*/ 816 w 1098"/>
                <a:gd name="T103" fmla="*/ 681 h 913"/>
                <a:gd name="T104" fmla="*/ 816 w 1098"/>
                <a:gd name="T105" fmla="*/ 573 h 913"/>
                <a:gd name="T106" fmla="*/ 819 w 1098"/>
                <a:gd name="T107" fmla="*/ 561 h 913"/>
                <a:gd name="T108" fmla="*/ 822 w 1098"/>
                <a:gd name="T109" fmla="*/ 561 h 913"/>
                <a:gd name="T110" fmla="*/ 1048 w 1098"/>
                <a:gd name="T111" fmla="*/ 447 h 913"/>
                <a:gd name="T112" fmla="*/ 1050 w 1098"/>
                <a:gd name="T113" fmla="*/ 455 h 913"/>
                <a:gd name="T114" fmla="*/ 1050 w 1098"/>
                <a:gd name="T115" fmla="*/ 7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8" h="913">
                  <a:moveTo>
                    <a:pt x="1050" y="396"/>
                  </a:moveTo>
                  <a:cubicBezTo>
                    <a:pt x="1044" y="396"/>
                    <a:pt x="1044" y="396"/>
                    <a:pt x="1044" y="396"/>
                  </a:cubicBezTo>
                  <a:cubicBezTo>
                    <a:pt x="816" y="510"/>
                    <a:pt x="816" y="510"/>
                    <a:pt x="816" y="510"/>
                  </a:cubicBezTo>
                  <a:cubicBezTo>
                    <a:pt x="816" y="434"/>
                    <a:pt x="816" y="434"/>
                    <a:pt x="816" y="434"/>
                  </a:cubicBezTo>
                  <a:cubicBezTo>
                    <a:pt x="816" y="405"/>
                    <a:pt x="793" y="382"/>
                    <a:pt x="764" y="382"/>
                  </a:cubicBezTo>
                  <a:cubicBezTo>
                    <a:pt x="730" y="382"/>
                    <a:pt x="730" y="382"/>
                    <a:pt x="730" y="382"/>
                  </a:cubicBezTo>
                  <a:cubicBezTo>
                    <a:pt x="779" y="342"/>
                    <a:pt x="811" y="282"/>
                    <a:pt x="811" y="214"/>
                  </a:cubicBezTo>
                  <a:cubicBezTo>
                    <a:pt x="811" y="96"/>
                    <a:pt x="715" y="0"/>
                    <a:pt x="597" y="0"/>
                  </a:cubicBezTo>
                  <a:cubicBezTo>
                    <a:pt x="514" y="0"/>
                    <a:pt x="443" y="47"/>
                    <a:pt x="407" y="115"/>
                  </a:cubicBezTo>
                  <a:cubicBezTo>
                    <a:pt x="371" y="47"/>
                    <a:pt x="300" y="0"/>
                    <a:pt x="217" y="0"/>
                  </a:cubicBezTo>
                  <a:cubicBezTo>
                    <a:pt x="99" y="0"/>
                    <a:pt x="3" y="96"/>
                    <a:pt x="3" y="214"/>
                  </a:cubicBezTo>
                  <a:cubicBezTo>
                    <a:pt x="3" y="282"/>
                    <a:pt x="35" y="342"/>
                    <a:pt x="84" y="382"/>
                  </a:cubicBezTo>
                  <a:cubicBezTo>
                    <a:pt x="53" y="382"/>
                    <a:pt x="53" y="382"/>
                    <a:pt x="53" y="382"/>
                  </a:cubicBezTo>
                  <a:cubicBezTo>
                    <a:pt x="24" y="382"/>
                    <a:pt x="0" y="405"/>
                    <a:pt x="0" y="434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889"/>
                    <a:pt x="24" y="913"/>
                    <a:pt x="53" y="913"/>
                  </a:cubicBezTo>
                  <a:cubicBezTo>
                    <a:pt x="764" y="913"/>
                    <a:pt x="764" y="913"/>
                    <a:pt x="764" y="913"/>
                  </a:cubicBezTo>
                  <a:cubicBezTo>
                    <a:pt x="793" y="913"/>
                    <a:pt x="816" y="889"/>
                    <a:pt x="816" y="861"/>
                  </a:cubicBezTo>
                  <a:cubicBezTo>
                    <a:pt x="816" y="743"/>
                    <a:pt x="816" y="743"/>
                    <a:pt x="816" y="743"/>
                  </a:cubicBezTo>
                  <a:cubicBezTo>
                    <a:pt x="1044" y="858"/>
                    <a:pt x="1044" y="858"/>
                    <a:pt x="1044" y="858"/>
                  </a:cubicBezTo>
                  <a:cubicBezTo>
                    <a:pt x="1050" y="858"/>
                    <a:pt x="1050" y="858"/>
                    <a:pt x="1050" y="858"/>
                  </a:cubicBezTo>
                  <a:cubicBezTo>
                    <a:pt x="1076" y="858"/>
                    <a:pt x="1098" y="832"/>
                    <a:pt x="1098" y="799"/>
                  </a:cubicBezTo>
                  <a:cubicBezTo>
                    <a:pt x="1098" y="455"/>
                    <a:pt x="1098" y="455"/>
                    <a:pt x="1098" y="455"/>
                  </a:cubicBezTo>
                  <a:cubicBezTo>
                    <a:pt x="1098" y="422"/>
                    <a:pt x="1076" y="396"/>
                    <a:pt x="1050" y="396"/>
                  </a:cubicBezTo>
                  <a:close/>
                  <a:moveTo>
                    <a:pt x="597" y="48"/>
                  </a:moveTo>
                  <a:cubicBezTo>
                    <a:pt x="689" y="48"/>
                    <a:pt x="763" y="122"/>
                    <a:pt x="763" y="214"/>
                  </a:cubicBezTo>
                  <a:cubicBezTo>
                    <a:pt x="763" y="305"/>
                    <a:pt x="689" y="380"/>
                    <a:pt x="597" y="380"/>
                  </a:cubicBezTo>
                  <a:cubicBezTo>
                    <a:pt x="505" y="380"/>
                    <a:pt x="431" y="305"/>
                    <a:pt x="431" y="214"/>
                  </a:cubicBezTo>
                  <a:cubicBezTo>
                    <a:pt x="431" y="122"/>
                    <a:pt x="505" y="48"/>
                    <a:pt x="597" y="48"/>
                  </a:cubicBezTo>
                  <a:close/>
                  <a:moveTo>
                    <a:pt x="465" y="382"/>
                  </a:moveTo>
                  <a:cubicBezTo>
                    <a:pt x="349" y="382"/>
                    <a:pt x="349" y="382"/>
                    <a:pt x="349" y="382"/>
                  </a:cubicBezTo>
                  <a:cubicBezTo>
                    <a:pt x="373" y="363"/>
                    <a:pt x="393" y="339"/>
                    <a:pt x="407" y="312"/>
                  </a:cubicBezTo>
                  <a:cubicBezTo>
                    <a:pt x="421" y="339"/>
                    <a:pt x="441" y="363"/>
                    <a:pt x="465" y="382"/>
                  </a:cubicBezTo>
                  <a:close/>
                  <a:moveTo>
                    <a:pt x="51" y="214"/>
                  </a:moveTo>
                  <a:cubicBezTo>
                    <a:pt x="51" y="122"/>
                    <a:pt x="125" y="48"/>
                    <a:pt x="217" y="48"/>
                  </a:cubicBezTo>
                  <a:cubicBezTo>
                    <a:pt x="309" y="48"/>
                    <a:pt x="383" y="122"/>
                    <a:pt x="383" y="214"/>
                  </a:cubicBezTo>
                  <a:cubicBezTo>
                    <a:pt x="383" y="305"/>
                    <a:pt x="309" y="380"/>
                    <a:pt x="217" y="380"/>
                  </a:cubicBezTo>
                  <a:cubicBezTo>
                    <a:pt x="125" y="380"/>
                    <a:pt x="51" y="305"/>
                    <a:pt x="51" y="214"/>
                  </a:cubicBezTo>
                  <a:close/>
                  <a:moveTo>
                    <a:pt x="768" y="861"/>
                  </a:moveTo>
                  <a:cubicBezTo>
                    <a:pt x="768" y="863"/>
                    <a:pt x="767" y="865"/>
                    <a:pt x="764" y="865"/>
                  </a:cubicBezTo>
                  <a:cubicBezTo>
                    <a:pt x="53" y="865"/>
                    <a:pt x="53" y="865"/>
                    <a:pt x="53" y="865"/>
                  </a:cubicBezTo>
                  <a:cubicBezTo>
                    <a:pt x="50" y="865"/>
                    <a:pt x="48" y="863"/>
                    <a:pt x="48" y="861"/>
                  </a:cubicBezTo>
                  <a:cubicBezTo>
                    <a:pt x="48" y="434"/>
                    <a:pt x="48" y="434"/>
                    <a:pt x="48" y="434"/>
                  </a:cubicBezTo>
                  <a:cubicBezTo>
                    <a:pt x="48" y="431"/>
                    <a:pt x="50" y="430"/>
                    <a:pt x="53" y="430"/>
                  </a:cubicBezTo>
                  <a:cubicBezTo>
                    <a:pt x="764" y="430"/>
                    <a:pt x="764" y="430"/>
                    <a:pt x="764" y="430"/>
                  </a:cubicBezTo>
                  <a:cubicBezTo>
                    <a:pt x="767" y="430"/>
                    <a:pt x="768" y="431"/>
                    <a:pt x="768" y="434"/>
                  </a:cubicBezTo>
                  <a:lnTo>
                    <a:pt x="768" y="861"/>
                  </a:lnTo>
                  <a:close/>
                  <a:moveTo>
                    <a:pt x="1050" y="799"/>
                  </a:moveTo>
                  <a:cubicBezTo>
                    <a:pt x="1050" y="802"/>
                    <a:pt x="1049" y="805"/>
                    <a:pt x="1048" y="807"/>
                  </a:cubicBezTo>
                  <a:cubicBezTo>
                    <a:pt x="822" y="692"/>
                    <a:pt x="822" y="692"/>
                    <a:pt x="822" y="692"/>
                  </a:cubicBezTo>
                  <a:cubicBezTo>
                    <a:pt x="819" y="692"/>
                    <a:pt x="819" y="692"/>
                    <a:pt x="819" y="692"/>
                  </a:cubicBezTo>
                  <a:cubicBezTo>
                    <a:pt x="818" y="691"/>
                    <a:pt x="816" y="687"/>
                    <a:pt x="816" y="681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567"/>
                    <a:pt x="818" y="563"/>
                    <a:pt x="819" y="561"/>
                  </a:cubicBezTo>
                  <a:cubicBezTo>
                    <a:pt x="822" y="561"/>
                    <a:pt x="822" y="561"/>
                    <a:pt x="822" y="561"/>
                  </a:cubicBezTo>
                  <a:cubicBezTo>
                    <a:pt x="1048" y="447"/>
                    <a:pt x="1048" y="447"/>
                    <a:pt x="1048" y="447"/>
                  </a:cubicBezTo>
                  <a:cubicBezTo>
                    <a:pt x="1049" y="449"/>
                    <a:pt x="1050" y="452"/>
                    <a:pt x="1050" y="455"/>
                  </a:cubicBezTo>
                  <a:lnTo>
                    <a:pt x="1050" y="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70" name="Freeform 136">
              <a:extLst>
                <a:ext uri="{FF2B5EF4-FFF2-40B4-BE49-F238E27FC236}">
                  <a16:creationId xmlns:a16="http://schemas.microsoft.com/office/drawing/2014/main" xmlns="" id="{5DBA6885-526E-4697-9A28-5ED5B7B2F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6" y="4214813"/>
              <a:ext cx="439738" cy="415925"/>
            </a:xfrm>
            <a:custGeom>
              <a:avLst/>
              <a:gdLst>
                <a:gd name="T0" fmla="*/ 49 w 178"/>
                <a:gd name="T1" fmla="*/ 144 h 168"/>
                <a:gd name="T2" fmla="*/ 58 w 178"/>
                <a:gd name="T3" fmla="*/ 106 h 168"/>
                <a:gd name="T4" fmla="*/ 61 w 178"/>
                <a:gd name="T5" fmla="*/ 100 h 168"/>
                <a:gd name="T6" fmla="*/ 66 w 178"/>
                <a:gd name="T7" fmla="*/ 91 h 168"/>
                <a:gd name="T8" fmla="*/ 78 w 178"/>
                <a:gd name="T9" fmla="*/ 77 h 168"/>
                <a:gd name="T10" fmla="*/ 147 w 178"/>
                <a:gd name="T11" fmla="*/ 48 h 168"/>
                <a:gd name="T12" fmla="*/ 147 w 178"/>
                <a:gd name="T13" fmla="*/ 1 h 168"/>
                <a:gd name="T14" fmla="*/ 46 w 178"/>
                <a:gd name="T15" fmla="*/ 41 h 168"/>
                <a:gd name="T16" fmla="*/ 1 w 178"/>
                <a:gd name="T17" fmla="*/ 144 h 168"/>
                <a:gd name="T18" fmla="*/ 25 w 178"/>
                <a:gd name="T19" fmla="*/ 168 h 168"/>
                <a:gd name="T20" fmla="*/ 49 w 178"/>
                <a:gd name="T21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68">
                  <a:moveTo>
                    <a:pt x="49" y="144"/>
                  </a:moveTo>
                  <a:cubicBezTo>
                    <a:pt x="50" y="133"/>
                    <a:pt x="53" y="119"/>
                    <a:pt x="58" y="106"/>
                  </a:cubicBezTo>
                  <a:cubicBezTo>
                    <a:pt x="58" y="108"/>
                    <a:pt x="61" y="101"/>
                    <a:pt x="61" y="100"/>
                  </a:cubicBezTo>
                  <a:cubicBezTo>
                    <a:pt x="63" y="97"/>
                    <a:pt x="64" y="94"/>
                    <a:pt x="66" y="91"/>
                  </a:cubicBezTo>
                  <a:cubicBezTo>
                    <a:pt x="70" y="85"/>
                    <a:pt x="72" y="83"/>
                    <a:pt x="78" y="77"/>
                  </a:cubicBezTo>
                  <a:cubicBezTo>
                    <a:pt x="96" y="58"/>
                    <a:pt x="121" y="49"/>
                    <a:pt x="147" y="48"/>
                  </a:cubicBezTo>
                  <a:cubicBezTo>
                    <a:pt x="178" y="48"/>
                    <a:pt x="178" y="0"/>
                    <a:pt x="147" y="1"/>
                  </a:cubicBezTo>
                  <a:cubicBezTo>
                    <a:pt x="109" y="1"/>
                    <a:pt x="74" y="15"/>
                    <a:pt x="46" y="41"/>
                  </a:cubicBezTo>
                  <a:cubicBezTo>
                    <a:pt x="18" y="68"/>
                    <a:pt x="4" y="106"/>
                    <a:pt x="1" y="144"/>
                  </a:cubicBezTo>
                  <a:cubicBezTo>
                    <a:pt x="0" y="157"/>
                    <a:pt x="13" y="168"/>
                    <a:pt x="25" y="168"/>
                  </a:cubicBezTo>
                  <a:cubicBezTo>
                    <a:pt x="39" y="168"/>
                    <a:pt x="48" y="157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71" name="Freeform 137">
              <a:extLst>
                <a:ext uri="{FF2B5EF4-FFF2-40B4-BE49-F238E27FC236}">
                  <a16:creationId xmlns:a16="http://schemas.microsoft.com/office/drawing/2014/main" xmlns="" id="{94D410B8-4D55-47F2-BC81-B81EC5FEC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3401" y="5299076"/>
              <a:ext cx="1265238" cy="681038"/>
            </a:xfrm>
            <a:custGeom>
              <a:avLst/>
              <a:gdLst>
                <a:gd name="T0" fmla="*/ 470 w 511"/>
                <a:gd name="T1" fmla="*/ 0 h 275"/>
                <a:gd name="T2" fmla="*/ 41 w 511"/>
                <a:gd name="T3" fmla="*/ 0 h 275"/>
                <a:gd name="T4" fmla="*/ 0 w 511"/>
                <a:gd name="T5" fmla="*/ 38 h 275"/>
                <a:gd name="T6" fmla="*/ 0 w 511"/>
                <a:gd name="T7" fmla="*/ 237 h 275"/>
                <a:gd name="T8" fmla="*/ 41 w 511"/>
                <a:gd name="T9" fmla="*/ 275 h 275"/>
                <a:gd name="T10" fmla="*/ 470 w 511"/>
                <a:gd name="T11" fmla="*/ 275 h 275"/>
                <a:gd name="T12" fmla="*/ 511 w 511"/>
                <a:gd name="T13" fmla="*/ 237 h 275"/>
                <a:gd name="T14" fmla="*/ 511 w 511"/>
                <a:gd name="T15" fmla="*/ 38 h 275"/>
                <a:gd name="T16" fmla="*/ 470 w 511"/>
                <a:gd name="T17" fmla="*/ 0 h 275"/>
                <a:gd name="T18" fmla="*/ 463 w 511"/>
                <a:gd name="T19" fmla="*/ 227 h 275"/>
                <a:gd name="T20" fmla="*/ 48 w 511"/>
                <a:gd name="T21" fmla="*/ 227 h 275"/>
                <a:gd name="T22" fmla="*/ 48 w 511"/>
                <a:gd name="T23" fmla="*/ 48 h 275"/>
                <a:gd name="T24" fmla="*/ 463 w 511"/>
                <a:gd name="T25" fmla="*/ 48 h 275"/>
                <a:gd name="T26" fmla="*/ 463 w 511"/>
                <a:gd name="T27" fmla="*/ 2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1" h="275">
                  <a:moveTo>
                    <a:pt x="47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7"/>
                    <a:pt x="0" y="38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58"/>
                    <a:pt x="18" y="275"/>
                    <a:pt x="41" y="275"/>
                  </a:cubicBezTo>
                  <a:cubicBezTo>
                    <a:pt x="470" y="275"/>
                    <a:pt x="470" y="275"/>
                    <a:pt x="470" y="275"/>
                  </a:cubicBezTo>
                  <a:cubicBezTo>
                    <a:pt x="493" y="275"/>
                    <a:pt x="511" y="258"/>
                    <a:pt x="511" y="237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17"/>
                    <a:pt x="493" y="0"/>
                    <a:pt x="470" y="0"/>
                  </a:cubicBezTo>
                  <a:close/>
                  <a:moveTo>
                    <a:pt x="463" y="227"/>
                  </a:moveTo>
                  <a:cubicBezTo>
                    <a:pt x="48" y="227"/>
                    <a:pt x="48" y="227"/>
                    <a:pt x="48" y="2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3" y="48"/>
                    <a:pt x="463" y="48"/>
                    <a:pt x="463" y="48"/>
                  </a:cubicBezTo>
                  <a:lnTo>
                    <a:pt x="463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 dirty="0"/>
            </a:p>
          </p:txBody>
        </p:sp>
      </p:grpSp>
      <p:grpSp>
        <p:nvGrpSpPr>
          <p:cNvPr id="72" name="Group 48">
            <a:extLst>
              <a:ext uri="{FF2B5EF4-FFF2-40B4-BE49-F238E27FC236}">
                <a16:creationId xmlns:a16="http://schemas.microsoft.com/office/drawing/2014/main" xmlns="" id="{D84513AA-2D1D-4C63-8244-6940F3E70BE8}"/>
              </a:ext>
            </a:extLst>
          </p:cNvPr>
          <p:cNvGrpSpPr/>
          <p:nvPr/>
        </p:nvGrpSpPr>
        <p:grpSpPr>
          <a:xfrm>
            <a:off x="1878398" y="4581405"/>
            <a:ext cx="2480098" cy="978006"/>
            <a:chOff x="2703486" y="5964830"/>
            <a:chExt cx="3968156" cy="1564810"/>
          </a:xfrm>
        </p:grpSpPr>
        <p:sp>
          <p:nvSpPr>
            <p:cNvPr id="73" name="Rectangle 49">
              <a:extLst>
                <a:ext uri="{FF2B5EF4-FFF2-40B4-BE49-F238E27FC236}">
                  <a16:creationId xmlns:a16="http://schemas.microsoft.com/office/drawing/2014/main" xmlns="" id="{FD626C60-B737-473F-8E2B-2C23C8FD7D91}"/>
                </a:ext>
              </a:extLst>
            </p:cNvPr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#3</a:t>
              </a:r>
            </a:p>
          </p:txBody>
        </p:sp>
        <p:sp>
          <p:nvSpPr>
            <p:cNvPr id="74" name="Rectangle 50">
              <a:extLst>
                <a:ext uri="{FF2B5EF4-FFF2-40B4-BE49-F238E27FC236}">
                  <a16:creationId xmlns:a16="http://schemas.microsoft.com/office/drawing/2014/main" xmlns="" id="{A3B1D528-21EE-470E-BBAB-04A41859D1E3}"/>
                </a:ext>
              </a:extLst>
            </p:cNvPr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5" name="Group 71">
            <a:extLst>
              <a:ext uri="{FF2B5EF4-FFF2-40B4-BE49-F238E27FC236}">
                <a16:creationId xmlns:a16="http://schemas.microsoft.com/office/drawing/2014/main" xmlns="" id="{D3BA3D8D-3CCD-4130-A002-AF9A6C3CE386}"/>
              </a:ext>
            </a:extLst>
          </p:cNvPr>
          <p:cNvGrpSpPr/>
          <p:nvPr/>
        </p:nvGrpSpPr>
        <p:grpSpPr>
          <a:xfrm>
            <a:off x="2729624" y="5647513"/>
            <a:ext cx="585185" cy="585184"/>
            <a:chOff x="3864305" y="7386725"/>
            <a:chExt cx="936296" cy="936294"/>
          </a:xfrm>
        </p:grpSpPr>
        <p:sp>
          <p:nvSpPr>
            <p:cNvPr id="76" name="Oval 72">
              <a:extLst>
                <a:ext uri="{FF2B5EF4-FFF2-40B4-BE49-F238E27FC236}">
                  <a16:creationId xmlns:a16="http://schemas.microsoft.com/office/drawing/2014/main" xmlns="" id="{EBE98CA7-F2AD-4350-BA34-055E3BF176A5}"/>
                </a:ext>
              </a:extLst>
            </p:cNvPr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7" name="Group 73">
              <a:extLst>
                <a:ext uri="{FF2B5EF4-FFF2-40B4-BE49-F238E27FC236}">
                  <a16:creationId xmlns:a16="http://schemas.microsoft.com/office/drawing/2014/main" xmlns="" id="{9718ED2D-5B2F-4F98-8015-4F9F6E81EAC1}"/>
                </a:ext>
              </a:extLst>
            </p:cNvPr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78" name="AutoShape 81">
                <a:extLst>
                  <a:ext uri="{FF2B5EF4-FFF2-40B4-BE49-F238E27FC236}">
                    <a16:creationId xmlns:a16="http://schemas.microsoft.com/office/drawing/2014/main" xmlns="" id="{CF19F392-AF2C-44F4-A9A6-0FCFB28BE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9" name="AutoShape 82">
                <a:extLst>
                  <a:ext uri="{FF2B5EF4-FFF2-40B4-BE49-F238E27FC236}">
                    <a16:creationId xmlns:a16="http://schemas.microsoft.com/office/drawing/2014/main" xmlns="" id="{9B3A2BE3-244F-4AFE-93C2-014A84316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80" name="Rectangle: Rounded Corners 70">
            <a:extLst>
              <a:ext uri="{FF2B5EF4-FFF2-40B4-BE49-F238E27FC236}">
                <a16:creationId xmlns:a16="http://schemas.microsoft.com/office/drawing/2014/main" xmlns="" id="{7FC92A22-38EC-4559-A4C5-5EF6B863E1B0}"/>
              </a:ext>
            </a:extLst>
          </p:cNvPr>
          <p:cNvSpPr/>
          <p:nvPr/>
        </p:nvSpPr>
        <p:spPr>
          <a:xfrm>
            <a:off x="5275018" y="3704611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1" name="Group 26">
            <a:extLst>
              <a:ext uri="{FF2B5EF4-FFF2-40B4-BE49-F238E27FC236}">
                <a16:creationId xmlns:a16="http://schemas.microsoft.com/office/drawing/2014/main" xmlns="" id="{6A575243-FA91-46A5-99D5-3EFA8ED97AE6}"/>
              </a:ext>
            </a:extLst>
          </p:cNvPr>
          <p:cNvGrpSpPr/>
          <p:nvPr/>
        </p:nvGrpSpPr>
        <p:grpSpPr>
          <a:xfrm>
            <a:off x="6619212" y="4023435"/>
            <a:ext cx="567537" cy="528071"/>
            <a:chOff x="7850188" y="3944938"/>
            <a:chExt cx="2579688" cy="2400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59">
              <a:extLst>
                <a:ext uri="{FF2B5EF4-FFF2-40B4-BE49-F238E27FC236}">
                  <a16:creationId xmlns:a16="http://schemas.microsoft.com/office/drawing/2014/main" xmlns="" id="{92BE69E0-AE15-4A55-90DE-A0975E48D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1188" y="4168776"/>
              <a:ext cx="698500" cy="717550"/>
            </a:xfrm>
            <a:custGeom>
              <a:avLst/>
              <a:gdLst>
                <a:gd name="T0" fmla="*/ 216 w 282"/>
                <a:gd name="T1" fmla="*/ 26 h 290"/>
                <a:gd name="T2" fmla="*/ 79 w 282"/>
                <a:gd name="T3" fmla="*/ 21 h 290"/>
                <a:gd name="T4" fmla="*/ 5 w 282"/>
                <a:gd name="T5" fmla="*/ 133 h 290"/>
                <a:gd name="T6" fmla="*/ 62 w 282"/>
                <a:gd name="T7" fmla="*/ 257 h 290"/>
                <a:gd name="T8" fmla="*/ 208 w 282"/>
                <a:gd name="T9" fmla="*/ 267 h 290"/>
                <a:gd name="T10" fmla="*/ 282 w 282"/>
                <a:gd name="T11" fmla="*/ 144 h 290"/>
                <a:gd name="T12" fmla="*/ 216 w 282"/>
                <a:gd name="T13" fmla="*/ 26 h 290"/>
                <a:gd name="T14" fmla="*/ 219 w 282"/>
                <a:gd name="T15" fmla="*/ 198 h 290"/>
                <a:gd name="T16" fmla="*/ 178 w 282"/>
                <a:gd name="T17" fmla="*/ 230 h 290"/>
                <a:gd name="T18" fmla="*/ 74 w 282"/>
                <a:gd name="T19" fmla="*/ 205 h 290"/>
                <a:gd name="T20" fmla="*/ 62 w 282"/>
                <a:gd name="T21" fmla="*/ 101 h 290"/>
                <a:gd name="T22" fmla="*/ 157 w 282"/>
                <a:gd name="T23" fmla="*/ 52 h 290"/>
                <a:gd name="T24" fmla="*/ 213 w 282"/>
                <a:gd name="T25" fmla="*/ 83 h 290"/>
                <a:gd name="T26" fmla="*/ 229 w 282"/>
                <a:gd name="T27" fmla="*/ 109 h 290"/>
                <a:gd name="T28" fmla="*/ 236 w 282"/>
                <a:gd name="T29" fmla="*/ 144 h 290"/>
                <a:gd name="T30" fmla="*/ 219 w 282"/>
                <a:gd name="T31" fmla="*/ 19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90">
                  <a:moveTo>
                    <a:pt x="216" y="26"/>
                  </a:moveTo>
                  <a:cubicBezTo>
                    <a:pt x="175" y="0"/>
                    <a:pt x="122" y="0"/>
                    <a:pt x="79" y="21"/>
                  </a:cubicBezTo>
                  <a:cubicBezTo>
                    <a:pt x="36" y="42"/>
                    <a:pt x="10" y="87"/>
                    <a:pt x="5" y="133"/>
                  </a:cubicBezTo>
                  <a:cubicBezTo>
                    <a:pt x="0" y="182"/>
                    <a:pt x="25" y="228"/>
                    <a:pt x="62" y="257"/>
                  </a:cubicBezTo>
                  <a:cubicBezTo>
                    <a:pt x="104" y="288"/>
                    <a:pt x="162" y="290"/>
                    <a:pt x="208" y="267"/>
                  </a:cubicBezTo>
                  <a:cubicBezTo>
                    <a:pt x="254" y="244"/>
                    <a:pt x="282" y="195"/>
                    <a:pt x="282" y="144"/>
                  </a:cubicBezTo>
                  <a:cubicBezTo>
                    <a:pt x="282" y="96"/>
                    <a:pt x="257" y="52"/>
                    <a:pt x="216" y="26"/>
                  </a:cubicBezTo>
                  <a:close/>
                  <a:moveTo>
                    <a:pt x="219" y="198"/>
                  </a:moveTo>
                  <a:cubicBezTo>
                    <a:pt x="210" y="211"/>
                    <a:pt x="193" y="224"/>
                    <a:pt x="178" y="230"/>
                  </a:cubicBezTo>
                  <a:cubicBezTo>
                    <a:pt x="140" y="245"/>
                    <a:pt x="101" y="234"/>
                    <a:pt x="74" y="205"/>
                  </a:cubicBezTo>
                  <a:cubicBezTo>
                    <a:pt x="49" y="178"/>
                    <a:pt x="44" y="134"/>
                    <a:pt x="62" y="101"/>
                  </a:cubicBezTo>
                  <a:cubicBezTo>
                    <a:pt x="80" y="66"/>
                    <a:pt x="117" y="48"/>
                    <a:pt x="157" y="52"/>
                  </a:cubicBezTo>
                  <a:cubicBezTo>
                    <a:pt x="177" y="54"/>
                    <a:pt x="198" y="67"/>
                    <a:pt x="213" y="83"/>
                  </a:cubicBezTo>
                  <a:cubicBezTo>
                    <a:pt x="219" y="89"/>
                    <a:pt x="227" y="102"/>
                    <a:pt x="229" y="109"/>
                  </a:cubicBezTo>
                  <a:cubicBezTo>
                    <a:pt x="234" y="122"/>
                    <a:pt x="236" y="132"/>
                    <a:pt x="236" y="144"/>
                  </a:cubicBezTo>
                  <a:cubicBezTo>
                    <a:pt x="236" y="164"/>
                    <a:pt x="230" y="181"/>
                    <a:pt x="219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83" name="Freeform 160">
              <a:extLst>
                <a:ext uri="{FF2B5EF4-FFF2-40B4-BE49-F238E27FC236}">
                  <a16:creationId xmlns:a16="http://schemas.microsoft.com/office/drawing/2014/main" xmlns="" id="{678CCA53-3DFD-4B60-9F16-91ADE65E5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4421188"/>
              <a:ext cx="782638" cy="114300"/>
            </a:xfrm>
            <a:custGeom>
              <a:avLst/>
              <a:gdLst>
                <a:gd name="T0" fmla="*/ 286 w 316"/>
                <a:gd name="T1" fmla="*/ 0 h 46"/>
                <a:gd name="T2" fmla="*/ 30 w 316"/>
                <a:gd name="T3" fmla="*/ 0 h 46"/>
                <a:gd name="T4" fmla="*/ 30 w 316"/>
                <a:gd name="T5" fmla="*/ 46 h 46"/>
                <a:gd name="T6" fmla="*/ 286 w 316"/>
                <a:gd name="T7" fmla="*/ 46 h 46"/>
                <a:gd name="T8" fmla="*/ 286 w 3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46">
                  <a:moveTo>
                    <a:pt x="2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316" y="46"/>
                    <a:pt x="316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84" name="Freeform 161">
              <a:extLst>
                <a:ext uri="{FF2B5EF4-FFF2-40B4-BE49-F238E27FC236}">
                  <a16:creationId xmlns:a16="http://schemas.microsoft.com/office/drawing/2014/main" xmlns="" id="{0FF1972B-5B46-4F36-89B0-0E3957DAC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7913" y="4625976"/>
              <a:ext cx="115888" cy="363538"/>
            </a:xfrm>
            <a:custGeom>
              <a:avLst/>
              <a:gdLst>
                <a:gd name="T0" fmla="*/ 0 w 47"/>
                <a:gd name="T1" fmla="*/ 30 h 147"/>
                <a:gd name="T2" fmla="*/ 0 w 47"/>
                <a:gd name="T3" fmla="*/ 118 h 147"/>
                <a:gd name="T4" fmla="*/ 47 w 47"/>
                <a:gd name="T5" fmla="*/ 118 h 147"/>
                <a:gd name="T6" fmla="*/ 47 w 47"/>
                <a:gd name="T7" fmla="*/ 30 h 147"/>
                <a:gd name="T8" fmla="*/ 0 w 47"/>
                <a:gd name="T9" fmla="*/ 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7">
                  <a:moveTo>
                    <a:pt x="0" y="3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47"/>
                    <a:pt x="47" y="147"/>
                    <a:pt x="47" y="118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0"/>
                    <a:pt x="0" y="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85" name="Freeform 162">
              <a:extLst>
                <a:ext uri="{FF2B5EF4-FFF2-40B4-BE49-F238E27FC236}">
                  <a16:creationId xmlns:a16="http://schemas.microsoft.com/office/drawing/2014/main" xmlns="" id="{C0F9104D-535E-4342-9AB5-836B1F91A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0188" y="3944938"/>
              <a:ext cx="2579688" cy="2400300"/>
            </a:xfrm>
            <a:custGeom>
              <a:avLst/>
              <a:gdLst>
                <a:gd name="T0" fmla="*/ 1001 w 1042"/>
                <a:gd name="T1" fmla="*/ 511 h 971"/>
                <a:gd name="T2" fmla="*/ 8 w 1042"/>
                <a:gd name="T3" fmla="*/ 24 h 971"/>
                <a:gd name="T4" fmla="*/ 507 w 1042"/>
                <a:gd name="T5" fmla="*/ 694 h 971"/>
                <a:gd name="T6" fmla="*/ 566 w 1042"/>
                <a:gd name="T7" fmla="*/ 969 h 971"/>
                <a:gd name="T8" fmla="*/ 428 w 1042"/>
                <a:gd name="T9" fmla="*/ 483 h 971"/>
                <a:gd name="T10" fmla="*/ 274 w 1042"/>
                <a:gd name="T11" fmla="*/ 554 h 971"/>
                <a:gd name="T12" fmla="*/ 168 w 1042"/>
                <a:gd name="T13" fmla="*/ 475 h 971"/>
                <a:gd name="T14" fmla="*/ 274 w 1042"/>
                <a:gd name="T15" fmla="*/ 478 h 971"/>
                <a:gd name="T16" fmla="*/ 414 w 1042"/>
                <a:gd name="T17" fmla="*/ 465 h 971"/>
                <a:gd name="T18" fmla="*/ 428 w 1042"/>
                <a:gd name="T19" fmla="*/ 483 h 971"/>
                <a:gd name="T20" fmla="*/ 473 w 1042"/>
                <a:gd name="T21" fmla="*/ 467 h 971"/>
                <a:gd name="T22" fmla="*/ 121 w 1042"/>
                <a:gd name="T23" fmla="*/ 484 h 971"/>
                <a:gd name="T24" fmla="*/ 48 w 1042"/>
                <a:gd name="T25" fmla="*/ 51 h 971"/>
                <a:gd name="T26" fmla="*/ 955 w 1042"/>
                <a:gd name="T27" fmla="*/ 47 h 971"/>
                <a:gd name="T28" fmla="*/ 923 w 1042"/>
                <a:gd name="T29" fmla="*/ 523 h 971"/>
                <a:gd name="T30" fmla="*/ 749 w 1042"/>
                <a:gd name="T31" fmla="*/ 509 h 971"/>
                <a:gd name="T32" fmla="*/ 606 w 1042"/>
                <a:gd name="T33" fmla="*/ 337 h 971"/>
                <a:gd name="T34" fmla="*/ 512 w 1042"/>
                <a:gd name="T35" fmla="*/ 648 h 971"/>
                <a:gd name="T36" fmla="*/ 995 w 1042"/>
                <a:gd name="T37" fmla="*/ 923 h 971"/>
                <a:gd name="T38" fmla="*/ 554 w 1042"/>
                <a:gd name="T39" fmla="*/ 671 h 971"/>
                <a:gd name="T40" fmla="*/ 557 w 1042"/>
                <a:gd name="T41" fmla="*/ 658 h 971"/>
                <a:gd name="T42" fmla="*/ 563 w 1042"/>
                <a:gd name="T43" fmla="*/ 649 h 971"/>
                <a:gd name="T44" fmla="*/ 575 w 1042"/>
                <a:gd name="T45" fmla="*/ 645 h 971"/>
                <a:gd name="T46" fmla="*/ 590 w 1042"/>
                <a:gd name="T47" fmla="*/ 646 h 971"/>
                <a:gd name="T48" fmla="*/ 598 w 1042"/>
                <a:gd name="T49" fmla="*/ 652 h 971"/>
                <a:gd name="T50" fmla="*/ 604 w 1042"/>
                <a:gd name="T51" fmla="*/ 671 h 971"/>
                <a:gd name="T52" fmla="*/ 605 w 1042"/>
                <a:gd name="T53" fmla="*/ 715 h 971"/>
                <a:gd name="T54" fmla="*/ 652 w 1042"/>
                <a:gd name="T55" fmla="*/ 347 h 971"/>
                <a:gd name="T56" fmla="*/ 654 w 1042"/>
                <a:gd name="T57" fmla="*/ 331 h 971"/>
                <a:gd name="T58" fmla="*/ 659 w 1042"/>
                <a:gd name="T59" fmla="*/ 324 h 971"/>
                <a:gd name="T60" fmla="*/ 671 w 1042"/>
                <a:gd name="T61" fmla="*/ 321 h 971"/>
                <a:gd name="T62" fmla="*/ 695 w 1042"/>
                <a:gd name="T63" fmla="*/ 324 h 971"/>
                <a:gd name="T64" fmla="*/ 699 w 1042"/>
                <a:gd name="T65" fmla="*/ 329 h 971"/>
                <a:gd name="T66" fmla="*/ 703 w 1042"/>
                <a:gd name="T67" fmla="*/ 352 h 971"/>
                <a:gd name="T68" fmla="*/ 749 w 1042"/>
                <a:gd name="T69" fmla="*/ 578 h 971"/>
                <a:gd name="T70" fmla="*/ 755 w 1042"/>
                <a:gd name="T71" fmla="*/ 560 h 971"/>
                <a:gd name="T72" fmla="*/ 762 w 1042"/>
                <a:gd name="T73" fmla="*/ 553 h 971"/>
                <a:gd name="T74" fmla="*/ 781 w 1042"/>
                <a:gd name="T75" fmla="*/ 552 h 971"/>
                <a:gd name="T76" fmla="*/ 792 w 1042"/>
                <a:gd name="T77" fmla="*/ 557 h 971"/>
                <a:gd name="T78" fmla="*/ 797 w 1042"/>
                <a:gd name="T79" fmla="*/ 564 h 971"/>
                <a:gd name="T80" fmla="*/ 800 w 1042"/>
                <a:gd name="T81" fmla="*/ 579 h 971"/>
                <a:gd name="T82" fmla="*/ 847 w 1042"/>
                <a:gd name="T83" fmla="*/ 577 h 971"/>
                <a:gd name="T84" fmla="*/ 852 w 1042"/>
                <a:gd name="T85" fmla="*/ 560 h 971"/>
                <a:gd name="T86" fmla="*/ 856 w 1042"/>
                <a:gd name="T87" fmla="*/ 556 h 971"/>
                <a:gd name="T88" fmla="*/ 874 w 1042"/>
                <a:gd name="T89" fmla="*/ 551 h 971"/>
                <a:gd name="T90" fmla="*/ 891 w 1042"/>
                <a:gd name="T91" fmla="*/ 555 h 971"/>
                <a:gd name="T92" fmla="*/ 896 w 1042"/>
                <a:gd name="T93" fmla="*/ 563 h 971"/>
                <a:gd name="T94" fmla="*/ 898 w 1042"/>
                <a:gd name="T95" fmla="*/ 606 h 971"/>
                <a:gd name="T96" fmla="*/ 947 w 1042"/>
                <a:gd name="T97" fmla="*/ 568 h 971"/>
                <a:gd name="T98" fmla="*/ 953 w 1042"/>
                <a:gd name="T99" fmla="*/ 557 h 971"/>
                <a:gd name="T100" fmla="*/ 964 w 1042"/>
                <a:gd name="T101" fmla="*/ 552 h 971"/>
                <a:gd name="T102" fmla="*/ 983 w 1042"/>
                <a:gd name="T103" fmla="*/ 553 h 971"/>
                <a:gd name="T104" fmla="*/ 990 w 1042"/>
                <a:gd name="T105" fmla="*/ 558 h 971"/>
                <a:gd name="T106" fmla="*/ 995 w 1042"/>
                <a:gd name="T107" fmla="*/ 572 h 971"/>
                <a:gd name="T108" fmla="*/ 996 w 1042"/>
                <a:gd name="T109" fmla="*/ 923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2" h="971">
                  <a:moveTo>
                    <a:pt x="1042" y="926"/>
                  </a:moveTo>
                  <a:cubicBezTo>
                    <a:pt x="1042" y="582"/>
                    <a:pt x="1042" y="582"/>
                    <a:pt x="1042" y="582"/>
                  </a:cubicBezTo>
                  <a:cubicBezTo>
                    <a:pt x="1042" y="567"/>
                    <a:pt x="1039" y="553"/>
                    <a:pt x="1033" y="540"/>
                  </a:cubicBezTo>
                  <a:cubicBezTo>
                    <a:pt x="1026" y="526"/>
                    <a:pt x="1015" y="517"/>
                    <a:pt x="1001" y="511"/>
                  </a:cubicBezTo>
                  <a:cubicBezTo>
                    <a:pt x="1001" y="51"/>
                    <a:pt x="1001" y="51"/>
                    <a:pt x="1001" y="51"/>
                  </a:cubicBezTo>
                  <a:cubicBezTo>
                    <a:pt x="1001" y="22"/>
                    <a:pt x="979" y="0"/>
                    <a:pt x="95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8" y="0"/>
                    <a:pt x="21" y="6"/>
                    <a:pt x="8" y="24"/>
                  </a:cubicBezTo>
                  <a:cubicBezTo>
                    <a:pt x="0" y="36"/>
                    <a:pt x="1" y="50"/>
                    <a:pt x="1" y="64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1" y="669"/>
                    <a:pt x="22" y="694"/>
                    <a:pt x="52" y="694"/>
                  </a:cubicBezTo>
                  <a:cubicBezTo>
                    <a:pt x="507" y="694"/>
                    <a:pt x="507" y="694"/>
                    <a:pt x="507" y="694"/>
                  </a:cubicBezTo>
                  <a:cubicBezTo>
                    <a:pt x="507" y="707"/>
                    <a:pt x="508" y="719"/>
                    <a:pt x="508" y="730"/>
                  </a:cubicBezTo>
                  <a:cubicBezTo>
                    <a:pt x="508" y="906"/>
                    <a:pt x="508" y="906"/>
                    <a:pt x="508" y="906"/>
                  </a:cubicBezTo>
                  <a:cubicBezTo>
                    <a:pt x="508" y="923"/>
                    <a:pt x="504" y="944"/>
                    <a:pt x="517" y="958"/>
                  </a:cubicBezTo>
                  <a:cubicBezTo>
                    <a:pt x="529" y="971"/>
                    <a:pt x="549" y="969"/>
                    <a:pt x="566" y="969"/>
                  </a:cubicBezTo>
                  <a:cubicBezTo>
                    <a:pt x="1000" y="969"/>
                    <a:pt x="1000" y="969"/>
                    <a:pt x="1000" y="969"/>
                  </a:cubicBezTo>
                  <a:cubicBezTo>
                    <a:pt x="1019" y="969"/>
                    <a:pt x="1035" y="960"/>
                    <a:pt x="1041" y="942"/>
                  </a:cubicBezTo>
                  <a:cubicBezTo>
                    <a:pt x="1042" y="937"/>
                    <a:pt x="1042" y="931"/>
                    <a:pt x="1042" y="926"/>
                  </a:cubicBezTo>
                  <a:close/>
                  <a:moveTo>
                    <a:pt x="428" y="483"/>
                  </a:moveTo>
                  <a:cubicBezTo>
                    <a:pt x="428" y="648"/>
                    <a:pt x="428" y="648"/>
                    <a:pt x="428" y="648"/>
                  </a:cubicBezTo>
                  <a:cubicBezTo>
                    <a:pt x="321" y="648"/>
                    <a:pt x="321" y="648"/>
                    <a:pt x="321" y="648"/>
                  </a:cubicBezTo>
                  <a:cubicBezTo>
                    <a:pt x="321" y="554"/>
                    <a:pt x="321" y="554"/>
                    <a:pt x="321" y="554"/>
                  </a:cubicBezTo>
                  <a:cubicBezTo>
                    <a:pt x="321" y="524"/>
                    <a:pt x="274" y="524"/>
                    <a:pt x="274" y="554"/>
                  </a:cubicBezTo>
                  <a:cubicBezTo>
                    <a:pt x="274" y="648"/>
                    <a:pt x="274" y="648"/>
                    <a:pt x="274" y="648"/>
                  </a:cubicBezTo>
                  <a:cubicBezTo>
                    <a:pt x="167" y="648"/>
                    <a:pt x="167" y="648"/>
                    <a:pt x="167" y="648"/>
                  </a:cubicBezTo>
                  <a:cubicBezTo>
                    <a:pt x="167" y="481"/>
                    <a:pt x="167" y="481"/>
                    <a:pt x="167" y="481"/>
                  </a:cubicBezTo>
                  <a:cubicBezTo>
                    <a:pt x="167" y="478"/>
                    <a:pt x="167" y="477"/>
                    <a:pt x="168" y="475"/>
                  </a:cubicBezTo>
                  <a:cubicBezTo>
                    <a:pt x="169" y="469"/>
                    <a:pt x="173" y="467"/>
                    <a:pt x="179" y="465"/>
                  </a:cubicBezTo>
                  <a:cubicBezTo>
                    <a:pt x="178" y="465"/>
                    <a:pt x="183" y="465"/>
                    <a:pt x="184" y="465"/>
                  </a:cubicBezTo>
                  <a:cubicBezTo>
                    <a:pt x="274" y="465"/>
                    <a:pt x="274" y="465"/>
                    <a:pt x="274" y="465"/>
                  </a:cubicBezTo>
                  <a:cubicBezTo>
                    <a:pt x="274" y="478"/>
                    <a:pt x="274" y="478"/>
                    <a:pt x="274" y="478"/>
                  </a:cubicBezTo>
                  <a:cubicBezTo>
                    <a:pt x="274" y="491"/>
                    <a:pt x="285" y="501"/>
                    <a:pt x="297" y="501"/>
                  </a:cubicBezTo>
                  <a:cubicBezTo>
                    <a:pt x="310" y="501"/>
                    <a:pt x="321" y="491"/>
                    <a:pt x="321" y="478"/>
                  </a:cubicBezTo>
                  <a:cubicBezTo>
                    <a:pt x="321" y="465"/>
                    <a:pt x="321" y="465"/>
                    <a:pt x="321" y="465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15" y="465"/>
                    <a:pt x="415" y="465"/>
                    <a:pt x="416" y="465"/>
                  </a:cubicBezTo>
                  <a:cubicBezTo>
                    <a:pt x="413" y="465"/>
                    <a:pt x="421" y="467"/>
                    <a:pt x="420" y="466"/>
                  </a:cubicBezTo>
                  <a:cubicBezTo>
                    <a:pt x="425" y="469"/>
                    <a:pt x="428" y="473"/>
                    <a:pt x="428" y="479"/>
                  </a:cubicBezTo>
                  <a:cubicBezTo>
                    <a:pt x="428" y="480"/>
                    <a:pt x="428" y="482"/>
                    <a:pt x="428" y="483"/>
                  </a:cubicBezTo>
                  <a:close/>
                  <a:moveTo>
                    <a:pt x="512" y="648"/>
                  </a:moveTo>
                  <a:cubicBezTo>
                    <a:pt x="474" y="648"/>
                    <a:pt x="474" y="648"/>
                    <a:pt x="474" y="648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4" y="506"/>
                    <a:pt x="476" y="486"/>
                    <a:pt x="473" y="467"/>
                  </a:cubicBezTo>
                  <a:cubicBezTo>
                    <a:pt x="468" y="439"/>
                    <a:pt x="444" y="422"/>
                    <a:pt x="416" y="419"/>
                  </a:cubicBezTo>
                  <a:cubicBezTo>
                    <a:pt x="412" y="418"/>
                    <a:pt x="407" y="419"/>
                    <a:pt x="403" y="419"/>
                  </a:cubicBezTo>
                  <a:cubicBezTo>
                    <a:pt x="182" y="419"/>
                    <a:pt x="182" y="419"/>
                    <a:pt x="182" y="419"/>
                  </a:cubicBezTo>
                  <a:cubicBezTo>
                    <a:pt x="145" y="419"/>
                    <a:pt x="121" y="448"/>
                    <a:pt x="121" y="484"/>
                  </a:cubicBezTo>
                  <a:cubicBezTo>
                    <a:pt x="121" y="648"/>
                    <a:pt x="121" y="648"/>
                    <a:pt x="121" y="648"/>
                  </a:cubicBezTo>
                  <a:cubicBezTo>
                    <a:pt x="52" y="648"/>
                    <a:pt x="52" y="648"/>
                    <a:pt x="52" y="648"/>
                  </a:cubicBezTo>
                  <a:cubicBezTo>
                    <a:pt x="49" y="648"/>
                    <a:pt x="48" y="646"/>
                    <a:pt x="48" y="64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48"/>
                    <a:pt x="49" y="46"/>
                    <a:pt x="52" y="46"/>
                  </a:cubicBezTo>
                  <a:cubicBezTo>
                    <a:pt x="951" y="46"/>
                    <a:pt x="951" y="46"/>
                    <a:pt x="951" y="46"/>
                  </a:cubicBezTo>
                  <a:cubicBezTo>
                    <a:pt x="951" y="46"/>
                    <a:pt x="954" y="47"/>
                    <a:pt x="953" y="46"/>
                  </a:cubicBezTo>
                  <a:cubicBezTo>
                    <a:pt x="954" y="47"/>
                    <a:pt x="954" y="47"/>
                    <a:pt x="955" y="47"/>
                  </a:cubicBezTo>
                  <a:cubicBezTo>
                    <a:pt x="955" y="48"/>
                    <a:pt x="955" y="48"/>
                    <a:pt x="955" y="49"/>
                  </a:cubicBezTo>
                  <a:cubicBezTo>
                    <a:pt x="954" y="47"/>
                    <a:pt x="955" y="52"/>
                    <a:pt x="955" y="51"/>
                  </a:cubicBezTo>
                  <a:cubicBezTo>
                    <a:pt x="955" y="507"/>
                    <a:pt x="955" y="507"/>
                    <a:pt x="955" y="507"/>
                  </a:cubicBezTo>
                  <a:cubicBezTo>
                    <a:pt x="943" y="509"/>
                    <a:pt x="932" y="515"/>
                    <a:pt x="923" y="523"/>
                  </a:cubicBezTo>
                  <a:cubicBezTo>
                    <a:pt x="910" y="511"/>
                    <a:pt x="893" y="505"/>
                    <a:pt x="874" y="505"/>
                  </a:cubicBezTo>
                  <a:cubicBezTo>
                    <a:pt x="854" y="504"/>
                    <a:pt x="836" y="512"/>
                    <a:pt x="824" y="524"/>
                  </a:cubicBezTo>
                  <a:cubicBezTo>
                    <a:pt x="811" y="512"/>
                    <a:pt x="794" y="505"/>
                    <a:pt x="774" y="505"/>
                  </a:cubicBezTo>
                  <a:cubicBezTo>
                    <a:pt x="765" y="505"/>
                    <a:pt x="757" y="506"/>
                    <a:pt x="749" y="509"/>
                  </a:cubicBezTo>
                  <a:cubicBezTo>
                    <a:pt x="749" y="349"/>
                    <a:pt x="749" y="349"/>
                    <a:pt x="749" y="349"/>
                  </a:cubicBezTo>
                  <a:cubicBezTo>
                    <a:pt x="749" y="314"/>
                    <a:pt x="732" y="284"/>
                    <a:pt x="696" y="276"/>
                  </a:cubicBezTo>
                  <a:cubicBezTo>
                    <a:pt x="672" y="271"/>
                    <a:pt x="647" y="276"/>
                    <a:pt x="627" y="291"/>
                  </a:cubicBezTo>
                  <a:cubicBezTo>
                    <a:pt x="613" y="302"/>
                    <a:pt x="608" y="320"/>
                    <a:pt x="606" y="337"/>
                  </a:cubicBezTo>
                  <a:cubicBezTo>
                    <a:pt x="605" y="346"/>
                    <a:pt x="605" y="356"/>
                    <a:pt x="605" y="365"/>
                  </a:cubicBezTo>
                  <a:cubicBezTo>
                    <a:pt x="605" y="603"/>
                    <a:pt x="605" y="603"/>
                    <a:pt x="605" y="603"/>
                  </a:cubicBezTo>
                  <a:cubicBezTo>
                    <a:pt x="580" y="594"/>
                    <a:pt x="549" y="599"/>
                    <a:pt x="529" y="618"/>
                  </a:cubicBezTo>
                  <a:cubicBezTo>
                    <a:pt x="520" y="626"/>
                    <a:pt x="515" y="636"/>
                    <a:pt x="512" y="648"/>
                  </a:cubicBezTo>
                  <a:close/>
                  <a:moveTo>
                    <a:pt x="547" y="923"/>
                  </a:moveTo>
                  <a:cubicBezTo>
                    <a:pt x="546" y="923"/>
                    <a:pt x="546" y="923"/>
                    <a:pt x="547" y="923"/>
                  </a:cubicBezTo>
                  <a:close/>
                  <a:moveTo>
                    <a:pt x="996" y="923"/>
                  </a:moveTo>
                  <a:cubicBezTo>
                    <a:pt x="995" y="923"/>
                    <a:pt x="995" y="923"/>
                    <a:pt x="995" y="923"/>
                  </a:cubicBezTo>
                  <a:cubicBezTo>
                    <a:pt x="554" y="923"/>
                    <a:pt x="554" y="923"/>
                    <a:pt x="554" y="923"/>
                  </a:cubicBezTo>
                  <a:cubicBezTo>
                    <a:pt x="554" y="679"/>
                    <a:pt x="554" y="679"/>
                    <a:pt x="554" y="679"/>
                  </a:cubicBezTo>
                  <a:cubicBezTo>
                    <a:pt x="554" y="678"/>
                    <a:pt x="554" y="677"/>
                    <a:pt x="554" y="676"/>
                  </a:cubicBezTo>
                  <a:cubicBezTo>
                    <a:pt x="554" y="674"/>
                    <a:pt x="554" y="673"/>
                    <a:pt x="554" y="671"/>
                  </a:cubicBezTo>
                  <a:cubicBezTo>
                    <a:pt x="554" y="670"/>
                    <a:pt x="554" y="669"/>
                    <a:pt x="554" y="668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5" y="665"/>
                    <a:pt x="556" y="662"/>
                    <a:pt x="557" y="659"/>
                  </a:cubicBezTo>
                  <a:cubicBezTo>
                    <a:pt x="557" y="659"/>
                    <a:pt x="557" y="658"/>
                    <a:pt x="557" y="658"/>
                  </a:cubicBezTo>
                  <a:cubicBezTo>
                    <a:pt x="557" y="658"/>
                    <a:pt x="558" y="656"/>
                    <a:pt x="558" y="655"/>
                  </a:cubicBezTo>
                  <a:cubicBezTo>
                    <a:pt x="559" y="654"/>
                    <a:pt x="559" y="654"/>
                    <a:pt x="560" y="653"/>
                  </a:cubicBezTo>
                  <a:cubicBezTo>
                    <a:pt x="560" y="653"/>
                    <a:pt x="561" y="651"/>
                    <a:pt x="562" y="650"/>
                  </a:cubicBezTo>
                  <a:cubicBezTo>
                    <a:pt x="562" y="650"/>
                    <a:pt x="563" y="649"/>
                    <a:pt x="563" y="649"/>
                  </a:cubicBezTo>
                  <a:cubicBezTo>
                    <a:pt x="565" y="648"/>
                    <a:pt x="567" y="647"/>
                    <a:pt x="567" y="647"/>
                  </a:cubicBezTo>
                  <a:cubicBezTo>
                    <a:pt x="568" y="646"/>
                    <a:pt x="570" y="646"/>
                    <a:pt x="571" y="646"/>
                  </a:cubicBezTo>
                  <a:cubicBezTo>
                    <a:pt x="572" y="645"/>
                    <a:pt x="573" y="645"/>
                    <a:pt x="573" y="645"/>
                  </a:cubicBezTo>
                  <a:cubicBezTo>
                    <a:pt x="573" y="645"/>
                    <a:pt x="574" y="645"/>
                    <a:pt x="575" y="645"/>
                  </a:cubicBezTo>
                  <a:cubicBezTo>
                    <a:pt x="577" y="645"/>
                    <a:pt x="580" y="645"/>
                    <a:pt x="582" y="645"/>
                  </a:cubicBezTo>
                  <a:cubicBezTo>
                    <a:pt x="583" y="645"/>
                    <a:pt x="584" y="645"/>
                    <a:pt x="584" y="645"/>
                  </a:cubicBezTo>
                  <a:cubicBezTo>
                    <a:pt x="585" y="645"/>
                    <a:pt x="585" y="645"/>
                    <a:pt x="585" y="645"/>
                  </a:cubicBezTo>
                  <a:cubicBezTo>
                    <a:pt x="587" y="645"/>
                    <a:pt x="588" y="646"/>
                    <a:pt x="590" y="646"/>
                  </a:cubicBezTo>
                  <a:cubicBezTo>
                    <a:pt x="589" y="646"/>
                    <a:pt x="592" y="647"/>
                    <a:pt x="593" y="648"/>
                  </a:cubicBezTo>
                  <a:cubicBezTo>
                    <a:pt x="593" y="648"/>
                    <a:pt x="594" y="648"/>
                    <a:pt x="594" y="648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5" y="649"/>
                    <a:pt x="597" y="652"/>
                    <a:pt x="598" y="652"/>
                  </a:cubicBezTo>
                  <a:cubicBezTo>
                    <a:pt x="598" y="653"/>
                    <a:pt x="599" y="654"/>
                    <a:pt x="599" y="655"/>
                  </a:cubicBezTo>
                  <a:cubicBezTo>
                    <a:pt x="600" y="656"/>
                    <a:pt x="600" y="657"/>
                    <a:pt x="601" y="658"/>
                  </a:cubicBezTo>
                  <a:cubicBezTo>
                    <a:pt x="602" y="661"/>
                    <a:pt x="603" y="664"/>
                    <a:pt x="603" y="668"/>
                  </a:cubicBezTo>
                  <a:cubicBezTo>
                    <a:pt x="604" y="669"/>
                    <a:pt x="604" y="670"/>
                    <a:pt x="604" y="671"/>
                  </a:cubicBezTo>
                  <a:cubicBezTo>
                    <a:pt x="604" y="671"/>
                    <a:pt x="604" y="675"/>
                    <a:pt x="605" y="675"/>
                  </a:cubicBezTo>
                  <a:cubicBezTo>
                    <a:pt x="605" y="680"/>
                    <a:pt x="605" y="685"/>
                    <a:pt x="605" y="690"/>
                  </a:cubicBezTo>
                  <a:cubicBezTo>
                    <a:pt x="605" y="691"/>
                    <a:pt x="605" y="693"/>
                    <a:pt x="605" y="695"/>
                  </a:cubicBezTo>
                  <a:cubicBezTo>
                    <a:pt x="605" y="715"/>
                    <a:pt x="605" y="715"/>
                    <a:pt x="605" y="715"/>
                  </a:cubicBezTo>
                  <a:cubicBezTo>
                    <a:pt x="605" y="745"/>
                    <a:pt x="652" y="745"/>
                    <a:pt x="652" y="715"/>
                  </a:cubicBezTo>
                  <a:cubicBezTo>
                    <a:pt x="652" y="713"/>
                    <a:pt x="652" y="711"/>
                    <a:pt x="652" y="708"/>
                  </a:cubicBezTo>
                  <a:cubicBezTo>
                    <a:pt x="652" y="442"/>
                    <a:pt x="652" y="442"/>
                    <a:pt x="652" y="442"/>
                  </a:cubicBezTo>
                  <a:cubicBezTo>
                    <a:pt x="652" y="410"/>
                    <a:pt x="652" y="379"/>
                    <a:pt x="652" y="347"/>
                  </a:cubicBezTo>
                  <a:cubicBezTo>
                    <a:pt x="652" y="345"/>
                    <a:pt x="652" y="343"/>
                    <a:pt x="652" y="341"/>
                  </a:cubicBezTo>
                  <a:cubicBezTo>
                    <a:pt x="652" y="340"/>
                    <a:pt x="652" y="339"/>
                    <a:pt x="652" y="338"/>
                  </a:cubicBezTo>
                  <a:cubicBezTo>
                    <a:pt x="653" y="336"/>
                    <a:pt x="653" y="333"/>
                    <a:pt x="654" y="331"/>
                  </a:cubicBezTo>
                  <a:cubicBezTo>
                    <a:pt x="654" y="331"/>
                    <a:pt x="654" y="331"/>
                    <a:pt x="654" y="331"/>
                  </a:cubicBezTo>
                  <a:cubicBezTo>
                    <a:pt x="655" y="330"/>
                    <a:pt x="656" y="328"/>
                    <a:pt x="657" y="327"/>
                  </a:cubicBezTo>
                  <a:cubicBezTo>
                    <a:pt x="657" y="326"/>
                    <a:pt x="658" y="326"/>
                    <a:pt x="658" y="325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59" y="325"/>
                    <a:pt x="659" y="325"/>
                    <a:pt x="659" y="324"/>
                  </a:cubicBezTo>
                  <a:cubicBezTo>
                    <a:pt x="660" y="324"/>
                    <a:pt x="662" y="323"/>
                    <a:pt x="663" y="323"/>
                  </a:cubicBezTo>
                  <a:cubicBezTo>
                    <a:pt x="664" y="322"/>
                    <a:pt x="666" y="322"/>
                    <a:pt x="667" y="321"/>
                  </a:cubicBezTo>
                  <a:cubicBezTo>
                    <a:pt x="668" y="321"/>
                    <a:pt x="669" y="321"/>
                    <a:pt x="669" y="321"/>
                  </a:cubicBezTo>
                  <a:cubicBezTo>
                    <a:pt x="670" y="321"/>
                    <a:pt x="670" y="321"/>
                    <a:pt x="671" y="321"/>
                  </a:cubicBezTo>
                  <a:cubicBezTo>
                    <a:pt x="674" y="321"/>
                    <a:pt x="677" y="321"/>
                    <a:pt x="680" y="321"/>
                  </a:cubicBezTo>
                  <a:cubicBezTo>
                    <a:pt x="680" y="321"/>
                    <a:pt x="686" y="321"/>
                    <a:pt x="685" y="321"/>
                  </a:cubicBezTo>
                  <a:cubicBezTo>
                    <a:pt x="687" y="322"/>
                    <a:pt x="690" y="322"/>
                    <a:pt x="692" y="323"/>
                  </a:cubicBezTo>
                  <a:cubicBezTo>
                    <a:pt x="690" y="322"/>
                    <a:pt x="694" y="324"/>
                    <a:pt x="695" y="324"/>
                  </a:cubicBezTo>
                  <a:cubicBezTo>
                    <a:pt x="695" y="325"/>
                    <a:pt x="695" y="325"/>
                    <a:pt x="696" y="325"/>
                  </a:cubicBezTo>
                  <a:cubicBezTo>
                    <a:pt x="696" y="325"/>
                    <a:pt x="696" y="325"/>
                    <a:pt x="696" y="325"/>
                  </a:cubicBezTo>
                  <a:cubicBezTo>
                    <a:pt x="696" y="326"/>
                    <a:pt x="697" y="326"/>
                    <a:pt x="697" y="327"/>
                  </a:cubicBezTo>
                  <a:cubicBezTo>
                    <a:pt x="698" y="327"/>
                    <a:pt x="699" y="329"/>
                    <a:pt x="699" y="329"/>
                  </a:cubicBezTo>
                  <a:cubicBezTo>
                    <a:pt x="700" y="330"/>
                    <a:pt x="700" y="330"/>
                    <a:pt x="700" y="331"/>
                  </a:cubicBezTo>
                  <a:cubicBezTo>
                    <a:pt x="700" y="331"/>
                    <a:pt x="701" y="333"/>
                    <a:pt x="701" y="333"/>
                  </a:cubicBezTo>
                  <a:cubicBezTo>
                    <a:pt x="702" y="335"/>
                    <a:pt x="703" y="340"/>
                    <a:pt x="703" y="341"/>
                  </a:cubicBezTo>
                  <a:cubicBezTo>
                    <a:pt x="703" y="345"/>
                    <a:pt x="703" y="348"/>
                    <a:pt x="703" y="352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3" y="588"/>
                    <a:pt x="703" y="597"/>
                    <a:pt x="703" y="606"/>
                  </a:cubicBezTo>
                  <a:cubicBezTo>
                    <a:pt x="704" y="635"/>
                    <a:pt x="749" y="635"/>
                    <a:pt x="749" y="606"/>
                  </a:cubicBezTo>
                  <a:cubicBezTo>
                    <a:pt x="749" y="578"/>
                    <a:pt x="749" y="578"/>
                    <a:pt x="749" y="578"/>
                  </a:cubicBezTo>
                  <a:cubicBezTo>
                    <a:pt x="750" y="577"/>
                    <a:pt x="750" y="574"/>
                    <a:pt x="750" y="573"/>
                  </a:cubicBezTo>
                  <a:cubicBezTo>
                    <a:pt x="751" y="571"/>
                    <a:pt x="751" y="569"/>
                    <a:pt x="752" y="567"/>
                  </a:cubicBezTo>
                  <a:cubicBezTo>
                    <a:pt x="752" y="566"/>
                    <a:pt x="753" y="564"/>
                    <a:pt x="753" y="563"/>
                  </a:cubicBezTo>
                  <a:cubicBezTo>
                    <a:pt x="754" y="562"/>
                    <a:pt x="754" y="561"/>
                    <a:pt x="755" y="560"/>
                  </a:cubicBezTo>
                  <a:cubicBezTo>
                    <a:pt x="755" y="559"/>
                    <a:pt x="756" y="559"/>
                    <a:pt x="756" y="558"/>
                  </a:cubicBezTo>
                  <a:cubicBezTo>
                    <a:pt x="756" y="558"/>
                    <a:pt x="756" y="558"/>
                    <a:pt x="756" y="558"/>
                  </a:cubicBezTo>
                  <a:cubicBezTo>
                    <a:pt x="757" y="557"/>
                    <a:pt x="759" y="555"/>
                    <a:pt x="760" y="555"/>
                  </a:cubicBezTo>
                  <a:cubicBezTo>
                    <a:pt x="761" y="554"/>
                    <a:pt x="762" y="554"/>
                    <a:pt x="762" y="553"/>
                  </a:cubicBezTo>
                  <a:cubicBezTo>
                    <a:pt x="761" y="554"/>
                    <a:pt x="766" y="552"/>
                    <a:pt x="767" y="552"/>
                  </a:cubicBezTo>
                  <a:cubicBezTo>
                    <a:pt x="768" y="551"/>
                    <a:pt x="769" y="551"/>
                    <a:pt x="769" y="551"/>
                  </a:cubicBezTo>
                  <a:cubicBezTo>
                    <a:pt x="771" y="551"/>
                    <a:pt x="773" y="551"/>
                    <a:pt x="774" y="551"/>
                  </a:cubicBezTo>
                  <a:cubicBezTo>
                    <a:pt x="775" y="551"/>
                    <a:pt x="781" y="552"/>
                    <a:pt x="781" y="552"/>
                  </a:cubicBezTo>
                  <a:cubicBezTo>
                    <a:pt x="782" y="552"/>
                    <a:pt x="784" y="552"/>
                    <a:pt x="785" y="553"/>
                  </a:cubicBezTo>
                  <a:cubicBezTo>
                    <a:pt x="784" y="553"/>
                    <a:pt x="789" y="554"/>
                    <a:pt x="790" y="555"/>
                  </a:cubicBezTo>
                  <a:cubicBezTo>
                    <a:pt x="790" y="555"/>
                    <a:pt x="790" y="555"/>
                    <a:pt x="790" y="555"/>
                  </a:cubicBezTo>
                  <a:cubicBezTo>
                    <a:pt x="790" y="556"/>
                    <a:pt x="791" y="556"/>
                    <a:pt x="792" y="557"/>
                  </a:cubicBezTo>
                  <a:cubicBezTo>
                    <a:pt x="792" y="557"/>
                    <a:pt x="793" y="558"/>
                    <a:pt x="793" y="558"/>
                  </a:cubicBezTo>
                  <a:cubicBezTo>
                    <a:pt x="793" y="558"/>
                    <a:pt x="793" y="558"/>
                    <a:pt x="793" y="558"/>
                  </a:cubicBezTo>
                  <a:cubicBezTo>
                    <a:pt x="794" y="560"/>
                    <a:pt x="795" y="562"/>
                    <a:pt x="796" y="564"/>
                  </a:cubicBezTo>
                  <a:cubicBezTo>
                    <a:pt x="796" y="564"/>
                    <a:pt x="797" y="564"/>
                    <a:pt x="797" y="564"/>
                  </a:cubicBezTo>
                  <a:cubicBezTo>
                    <a:pt x="797" y="565"/>
                    <a:pt x="797" y="565"/>
                    <a:pt x="797" y="566"/>
                  </a:cubicBezTo>
                  <a:cubicBezTo>
                    <a:pt x="798" y="568"/>
                    <a:pt x="799" y="571"/>
                    <a:pt x="799" y="573"/>
                  </a:cubicBezTo>
                  <a:cubicBezTo>
                    <a:pt x="800" y="574"/>
                    <a:pt x="800" y="576"/>
                    <a:pt x="800" y="577"/>
                  </a:cubicBezTo>
                  <a:cubicBezTo>
                    <a:pt x="800" y="577"/>
                    <a:pt x="800" y="578"/>
                    <a:pt x="800" y="579"/>
                  </a:cubicBezTo>
                  <a:cubicBezTo>
                    <a:pt x="800" y="588"/>
                    <a:pt x="800" y="597"/>
                    <a:pt x="801" y="606"/>
                  </a:cubicBezTo>
                  <a:cubicBezTo>
                    <a:pt x="801" y="635"/>
                    <a:pt x="846" y="635"/>
                    <a:pt x="847" y="606"/>
                  </a:cubicBezTo>
                  <a:cubicBezTo>
                    <a:pt x="847" y="597"/>
                    <a:pt x="847" y="588"/>
                    <a:pt x="847" y="579"/>
                  </a:cubicBezTo>
                  <a:cubicBezTo>
                    <a:pt x="847" y="578"/>
                    <a:pt x="847" y="578"/>
                    <a:pt x="847" y="577"/>
                  </a:cubicBezTo>
                  <a:cubicBezTo>
                    <a:pt x="847" y="576"/>
                    <a:pt x="847" y="575"/>
                    <a:pt x="847" y="574"/>
                  </a:cubicBezTo>
                  <a:cubicBezTo>
                    <a:pt x="848" y="572"/>
                    <a:pt x="848" y="570"/>
                    <a:pt x="849" y="568"/>
                  </a:cubicBezTo>
                  <a:cubicBezTo>
                    <a:pt x="849" y="567"/>
                    <a:pt x="850" y="565"/>
                    <a:pt x="850" y="564"/>
                  </a:cubicBezTo>
                  <a:cubicBezTo>
                    <a:pt x="851" y="563"/>
                    <a:pt x="852" y="562"/>
                    <a:pt x="852" y="560"/>
                  </a:cubicBezTo>
                  <a:cubicBezTo>
                    <a:pt x="852" y="560"/>
                    <a:pt x="852" y="560"/>
                    <a:pt x="853" y="560"/>
                  </a:cubicBezTo>
                  <a:cubicBezTo>
                    <a:pt x="853" y="560"/>
                    <a:pt x="854" y="558"/>
                    <a:pt x="855" y="557"/>
                  </a:cubicBezTo>
                  <a:cubicBezTo>
                    <a:pt x="855" y="557"/>
                    <a:pt x="856" y="556"/>
                    <a:pt x="856" y="556"/>
                  </a:cubicBezTo>
                  <a:cubicBezTo>
                    <a:pt x="856" y="556"/>
                    <a:pt x="856" y="556"/>
                    <a:pt x="856" y="556"/>
                  </a:cubicBezTo>
                  <a:cubicBezTo>
                    <a:pt x="857" y="555"/>
                    <a:pt x="861" y="553"/>
                    <a:pt x="861" y="553"/>
                  </a:cubicBezTo>
                  <a:cubicBezTo>
                    <a:pt x="863" y="553"/>
                    <a:pt x="865" y="552"/>
                    <a:pt x="866" y="552"/>
                  </a:cubicBezTo>
                  <a:cubicBezTo>
                    <a:pt x="867" y="552"/>
                    <a:pt x="868" y="551"/>
                    <a:pt x="868" y="551"/>
                  </a:cubicBezTo>
                  <a:cubicBezTo>
                    <a:pt x="870" y="551"/>
                    <a:pt x="872" y="551"/>
                    <a:pt x="874" y="551"/>
                  </a:cubicBezTo>
                  <a:cubicBezTo>
                    <a:pt x="875" y="551"/>
                    <a:pt x="881" y="552"/>
                    <a:pt x="881" y="551"/>
                  </a:cubicBezTo>
                  <a:cubicBezTo>
                    <a:pt x="882" y="552"/>
                    <a:pt x="884" y="552"/>
                    <a:pt x="885" y="553"/>
                  </a:cubicBezTo>
                  <a:cubicBezTo>
                    <a:pt x="885" y="553"/>
                    <a:pt x="889" y="554"/>
                    <a:pt x="890" y="555"/>
                  </a:cubicBezTo>
                  <a:cubicBezTo>
                    <a:pt x="890" y="555"/>
                    <a:pt x="890" y="555"/>
                    <a:pt x="891" y="555"/>
                  </a:cubicBezTo>
                  <a:cubicBezTo>
                    <a:pt x="891" y="555"/>
                    <a:pt x="891" y="556"/>
                    <a:pt x="892" y="556"/>
                  </a:cubicBezTo>
                  <a:cubicBezTo>
                    <a:pt x="892" y="557"/>
                    <a:pt x="893" y="557"/>
                    <a:pt x="893" y="557"/>
                  </a:cubicBezTo>
                  <a:cubicBezTo>
                    <a:pt x="893" y="558"/>
                    <a:pt x="893" y="558"/>
                    <a:pt x="893" y="558"/>
                  </a:cubicBezTo>
                  <a:cubicBezTo>
                    <a:pt x="894" y="559"/>
                    <a:pt x="895" y="561"/>
                    <a:pt x="896" y="563"/>
                  </a:cubicBezTo>
                  <a:cubicBezTo>
                    <a:pt x="896" y="564"/>
                    <a:pt x="897" y="564"/>
                    <a:pt x="897" y="565"/>
                  </a:cubicBezTo>
                  <a:cubicBezTo>
                    <a:pt x="898" y="567"/>
                    <a:pt x="898" y="570"/>
                    <a:pt x="899" y="573"/>
                  </a:cubicBezTo>
                  <a:cubicBezTo>
                    <a:pt x="899" y="573"/>
                    <a:pt x="899" y="573"/>
                    <a:pt x="899" y="573"/>
                  </a:cubicBezTo>
                  <a:cubicBezTo>
                    <a:pt x="898" y="584"/>
                    <a:pt x="898" y="595"/>
                    <a:pt x="898" y="606"/>
                  </a:cubicBezTo>
                  <a:cubicBezTo>
                    <a:pt x="899" y="635"/>
                    <a:pt x="944" y="635"/>
                    <a:pt x="944" y="606"/>
                  </a:cubicBezTo>
                  <a:cubicBezTo>
                    <a:pt x="945" y="595"/>
                    <a:pt x="945" y="586"/>
                    <a:pt x="945" y="576"/>
                  </a:cubicBezTo>
                  <a:cubicBezTo>
                    <a:pt x="945" y="575"/>
                    <a:pt x="945" y="574"/>
                    <a:pt x="945" y="574"/>
                  </a:cubicBezTo>
                  <a:cubicBezTo>
                    <a:pt x="946" y="572"/>
                    <a:pt x="946" y="570"/>
                    <a:pt x="947" y="568"/>
                  </a:cubicBezTo>
                  <a:cubicBezTo>
                    <a:pt x="947" y="567"/>
                    <a:pt x="948" y="565"/>
                    <a:pt x="948" y="564"/>
                  </a:cubicBezTo>
                  <a:cubicBezTo>
                    <a:pt x="949" y="563"/>
                    <a:pt x="950" y="561"/>
                    <a:pt x="951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1" y="559"/>
                    <a:pt x="952" y="558"/>
                    <a:pt x="953" y="557"/>
                  </a:cubicBezTo>
                  <a:cubicBezTo>
                    <a:pt x="953" y="557"/>
                    <a:pt x="954" y="556"/>
                    <a:pt x="954" y="556"/>
                  </a:cubicBezTo>
                  <a:cubicBezTo>
                    <a:pt x="954" y="556"/>
                    <a:pt x="954" y="556"/>
                    <a:pt x="955" y="556"/>
                  </a:cubicBezTo>
                  <a:cubicBezTo>
                    <a:pt x="955" y="555"/>
                    <a:pt x="959" y="553"/>
                    <a:pt x="959" y="553"/>
                  </a:cubicBezTo>
                  <a:cubicBezTo>
                    <a:pt x="961" y="552"/>
                    <a:pt x="963" y="552"/>
                    <a:pt x="964" y="552"/>
                  </a:cubicBezTo>
                  <a:cubicBezTo>
                    <a:pt x="965" y="551"/>
                    <a:pt x="965" y="551"/>
                    <a:pt x="965" y="551"/>
                  </a:cubicBezTo>
                  <a:cubicBezTo>
                    <a:pt x="967" y="551"/>
                    <a:pt x="969" y="551"/>
                    <a:pt x="972" y="551"/>
                  </a:cubicBezTo>
                  <a:cubicBezTo>
                    <a:pt x="977" y="551"/>
                    <a:pt x="976" y="551"/>
                    <a:pt x="982" y="553"/>
                  </a:cubicBezTo>
                  <a:cubicBezTo>
                    <a:pt x="983" y="553"/>
                    <a:pt x="983" y="553"/>
                    <a:pt x="983" y="553"/>
                  </a:cubicBezTo>
                  <a:cubicBezTo>
                    <a:pt x="983" y="553"/>
                    <a:pt x="984" y="553"/>
                    <a:pt x="984" y="553"/>
                  </a:cubicBezTo>
                  <a:cubicBezTo>
                    <a:pt x="985" y="554"/>
                    <a:pt x="986" y="554"/>
                    <a:pt x="987" y="555"/>
                  </a:cubicBezTo>
                  <a:cubicBezTo>
                    <a:pt x="986" y="555"/>
                    <a:pt x="989" y="557"/>
                    <a:pt x="989" y="557"/>
                  </a:cubicBezTo>
                  <a:cubicBezTo>
                    <a:pt x="990" y="557"/>
                    <a:pt x="990" y="558"/>
                    <a:pt x="990" y="558"/>
                  </a:cubicBezTo>
                  <a:cubicBezTo>
                    <a:pt x="991" y="559"/>
                    <a:pt x="992" y="561"/>
                    <a:pt x="992" y="562"/>
                  </a:cubicBezTo>
                  <a:cubicBezTo>
                    <a:pt x="992" y="562"/>
                    <a:pt x="993" y="562"/>
                    <a:pt x="993" y="563"/>
                  </a:cubicBezTo>
                  <a:cubicBezTo>
                    <a:pt x="993" y="563"/>
                    <a:pt x="993" y="563"/>
                    <a:pt x="993" y="563"/>
                  </a:cubicBezTo>
                  <a:cubicBezTo>
                    <a:pt x="994" y="566"/>
                    <a:pt x="995" y="569"/>
                    <a:pt x="995" y="572"/>
                  </a:cubicBezTo>
                  <a:cubicBezTo>
                    <a:pt x="995" y="572"/>
                    <a:pt x="995" y="572"/>
                    <a:pt x="995" y="572"/>
                  </a:cubicBezTo>
                  <a:cubicBezTo>
                    <a:pt x="995" y="573"/>
                    <a:pt x="995" y="574"/>
                    <a:pt x="995" y="574"/>
                  </a:cubicBezTo>
                  <a:cubicBezTo>
                    <a:pt x="996" y="577"/>
                    <a:pt x="996" y="579"/>
                    <a:pt x="996" y="582"/>
                  </a:cubicBezTo>
                  <a:lnTo>
                    <a:pt x="996" y="9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  <p:sp>
          <p:nvSpPr>
            <p:cNvPr id="86" name="Freeform 163">
              <a:extLst>
                <a:ext uri="{FF2B5EF4-FFF2-40B4-BE49-F238E27FC236}">
                  <a16:creationId xmlns:a16="http://schemas.microsoft.com/office/drawing/2014/main" xmlns="" id="{EEB0FA64-1EB6-4AFE-971B-7263340B8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1450" y="4225926"/>
              <a:ext cx="957263" cy="114300"/>
            </a:xfrm>
            <a:custGeom>
              <a:avLst/>
              <a:gdLst>
                <a:gd name="T0" fmla="*/ 30 w 387"/>
                <a:gd name="T1" fmla="*/ 46 h 46"/>
                <a:gd name="T2" fmla="*/ 357 w 387"/>
                <a:gd name="T3" fmla="*/ 46 h 46"/>
                <a:gd name="T4" fmla="*/ 357 w 387"/>
                <a:gd name="T5" fmla="*/ 0 h 46"/>
                <a:gd name="T6" fmla="*/ 30 w 387"/>
                <a:gd name="T7" fmla="*/ 0 h 46"/>
                <a:gd name="T8" fmla="*/ 30 w 38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46">
                  <a:moveTo>
                    <a:pt x="30" y="46"/>
                  </a:moveTo>
                  <a:cubicBezTo>
                    <a:pt x="357" y="46"/>
                    <a:pt x="357" y="46"/>
                    <a:pt x="357" y="46"/>
                  </a:cubicBezTo>
                  <a:cubicBezTo>
                    <a:pt x="387" y="46"/>
                    <a:pt x="387" y="0"/>
                    <a:pt x="35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US" sz="1125"/>
            </a:p>
          </p:txBody>
        </p:sp>
      </p:grpSp>
      <p:grpSp>
        <p:nvGrpSpPr>
          <p:cNvPr id="87" name="Group 43">
            <a:extLst>
              <a:ext uri="{FF2B5EF4-FFF2-40B4-BE49-F238E27FC236}">
                <a16:creationId xmlns:a16="http://schemas.microsoft.com/office/drawing/2014/main" xmlns="" id="{E26435F7-AA41-479C-B481-69AC732F9887}"/>
              </a:ext>
            </a:extLst>
          </p:cNvPr>
          <p:cNvGrpSpPr/>
          <p:nvPr/>
        </p:nvGrpSpPr>
        <p:grpSpPr>
          <a:xfrm>
            <a:off x="5662932" y="4631761"/>
            <a:ext cx="2480097" cy="978006"/>
            <a:chOff x="2703486" y="5964830"/>
            <a:chExt cx="3968156" cy="1564810"/>
          </a:xfrm>
        </p:grpSpPr>
        <p:sp>
          <p:nvSpPr>
            <p:cNvPr id="88" name="Rectangle 39">
              <a:extLst>
                <a:ext uri="{FF2B5EF4-FFF2-40B4-BE49-F238E27FC236}">
                  <a16:creationId xmlns:a16="http://schemas.microsoft.com/office/drawing/2014/main" xmlns="" id="{563C72F0-0DC7-4277-945A-14671F1E0171}"/>
                </a:ext>
              </a:extLst>
            </p:cNvPr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#4</a:t>
              </a:r>
            </a:p>
          </p:txBody>
        </p:sp>
        <p:sp>
          <p:nvSpPr>
            <p:cNvPr id="89" name="Rectangle 41">
              <a:extLst>
                <a:ext uri="{FF2B5EF4-FFF2-40B4-BE49-F238E27FC236}">
                  <a16:creationId xmlns:a16="http://schemas.microsoft.com/office/drawing/2014/main" xmlns="" id="{D79FE489-413A-41B9-834D-93ED53F11EC4}"/>
                </a:ext>
              </a:extLst>
            </p:cNvPr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90" name="Group 71">
            <a:extLst>
              <a:ext uri="{FF2B5EF4-FFF2-40B4-BE49-F238E27FC236}">
                <a16:creationId xmlns:a16="http://schemas.microsoft.com/office/drawing/2014/main" xmlns="" id="{FD864C60-8A81-4D4A-912B-D0AF62587D75}"/>
              </a:ext>
            </a:extLst>
          </p:cNvPr>
          <p:cNvGrpSpPr/>
          <p:nvPr/>
        </p:nvGrpSpPr>
        <p:grpSpPr>
          <a:xfrm>
            <a:off x="6486228" y="5676676"/>
            <a:ext cx="585185" cy="585184"/>
            <a:chOff x="3864305" y="7386725"/>
            <a:chExt cx="936296" cy="936294"/>
          </a:xfrm>
        </p:grpSpPr>
        <p:sp>
          <p:nvSpPr>
            <p:cNvPr id="91" name="Oval 72">
              <a:extLst>
                <a:ext uri="{FF2B5EF4-FFF2-40B4-BE49-F238E27FC236}">
                  <a16:creationId xmlns:a16="http://schemas.microsoft.com/office/drawing/2014/main" xmlns="" id="{849214BE-0213-49B0-A7E5-D11C116785BF}"/>
                </a:ext>
              </a:extLst>
            </p:cNvPr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92" name="Group 73">
              <a:extLst>
                <a:ext uri="{FF2B5EF4-FFF2-40B4-BE49-F238E27FC236}">
                  <a16:creationId xmlns:a16="http://schemas.microsoft.com/office/drawing/2014/main" xmlns="" id="{E571EE2F-4121-42AB-8184-F3F2AE090FCF}"/>
                </a:ext>
              </a:extLst>
            </p:cNvPr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93" name="AutoShape 81">
                <a:extLst>
                  <a:ext uri="{FF2B5EF4-FFF2-40B4-BE49-F238E27FC236}">
                    <a16:creationId xmlns:a16="http://schemas.microsoft.com/office/drawing/2014/main" xmlns="" id="{533325B8-FE97-4901-8D71-945B82E8E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4" name="AutoShape 82">
                <a:extLst>
                  <a:ext uri="{FF2B5EF4-FFF2-40B4-BE49-F238E27FC236}">
                    <a16:creationId xmlns:a16="http://schemas.microsoft.com/office/drawing/2014/main" xmlns="" id="{8B92945C-A8C6-44AB-A51C-F343BA9C2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8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939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46" grpId="0" animBg="1"/>
          <p:bldP spid="61" grpId="0" animBg="1"/>
          <p:bldP spid="8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46" grpId="0" animBg="1"/>
          <p:bldP spid="61" grpId="0" animBg="1"/>
          <p:bldP spid="8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152">
            <a:extLst>
              <a:ext uri="{FF2B5EF4-FFF2-40B4-BE49-F238E27FC236}">
                <a16:creationId xmlns:a16="http://schemas.microsoft.com/office/drawing/2014/main" xmlns="" id="{243511B3-0CEA-447D-B9AD-70B4ED45536D}"/>
              </a:ext>
            </a:extLst>
          </p:cNvPr>
          <p:cNvSpPr/>
          <p:nvPr/>
        </p:nvSpPr>
        <p:spPr>
          <a:xfrm>
            <a:off x="6243357" y="2818464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0" name="Rectangle: Rounded Corners 152">
            <a:extLst>
              <a:ext uri="{FF2B5EF4-FFF2-40B4-BE49-F238E27FC236}">
                <a16:creationId xmlns:a16="http://schemas.microsoft.com/office/drawing/2014/main" xmlns="" id="{DB38557D-C2C3-425E-A063-352293D98F8B}"/>
              </a:ext>
            </a:extLst>
          </p:cNvPr>
          <p:cNvSpPr/>
          <p:nvPr/>
        </p:nvSpPr>
        <p:spPr>
          <a:xfrm>
            <a:off x="6251109" y="4324653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xmlns="" id="{56F53D34-9FB5-4612-8339-686D307952F4}"/>
              </a:ext>
            </a:extLst>
          </p:cNvPr>
          <p:cNvSpPr/>
          <p:nvPr/>
        </p:nvSpPr>
        <p:spPr>
          <a:xfrm>
            <a:off x="619141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xmlns="" id="{4AA48036-F6DD-41F4-882C-0CAEE872DE6E}"/>
              </a:ext>
            </a:extLst>
          </p:cNvPr>
          <p:cNvGrpSpPr/>
          <p:nvPr/>
        </p:nvGrpSpPr>
        <p:grpSpPr>
          <a:xfrm>
            <a:off x="6334581" y="1476151"/>
            <a:ext cx="4678583" cy="2123658"/>
            <a:chOff x="5633831" y="1486247"/>
            <a:chExt cx="4678583" cy="2123658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xmlns="" id="{F9064F80-D241-406D-AD6D-0665E86A6084}"/>
                </a:ext>
              </a:extLst>
            </p:cNvPr>
            <p:cNvSpPr/>
            <p:nvPr/>
          </p:nvSpPr>
          <p:spPr>
            <a:xfrm>
              <a:off x="5633831" y="1486247"/>
              <a:ext cx="82481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D09B45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xmlns="" id="{D742B243-EE90-4D07-B54C-8464CA8738CA}"/>
                </a:ext>
              </a:extLst>
            </p:cNvPr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157" name="Rectangle 9">
                <a:extLst>
                  <a:ext uri="{FF2B5EF4-FFF2-40B4-BE49-F238E27FC236}">
                    <a16:creationId xmlns:a16="http://schemas.microsoft.com/office/drawing/2014/main" xmlns="" id="{EF0AAEBF-5437-4832-8526-DB722140B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D09B45"/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xmlns="" id="{AAF4AD4F-5C21-4BA8-9C95-EDFC351B2D75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xmlns="" id="{E0F7CED9-5E51-40D4-9848-C46F8BC81B55}"/>
              </a:ext>
            </a:extLst>
          </p:cNvPr>
          <p:cNvGrpSpPr/>
          <p:nvPr/>
        </p:nvGrpSpPr>
        <p:grpSpPr>
          <a:xfrm>
            <a:off x="6251109" y="2939428"/>
            <a:ext cx="4762055" cy="1107996"/>
            <a:chOff x="5550359" y="2782767"/>
            <a:chExt cx="4762055" cy="1107996"/>
          </a:xfrm>
        </p:grpSpPr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xmlns="" id="{AE28BEE1-BE6C-455A-8B79-F01930DAB3D4}"/>
                </a:ext>
              </a:extLst>
            </p:cNvPr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xmlns="" id="{0609216F-C40D-4F26-9670-63237CD8B65A}"/>
                </a:ext>
              </a:extLst>
            </p:cNvPr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162" name="Rectangle 9">
                <a:extLst>
                  <a:ext uri="{FF2B5EF4-FFF2-40B4-BE49-F238E27FC236}">
                    <a16:creationId xmlns:a16="http://schemas.microsoft.com/office/drawing/2014/main" xmlns="" id="{76EEFB1D-163D-4ADE-B323-498A8419A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xmlns="" id="{C1D37C4F-0773-435C-95B6-6AA718559BA2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xmlns="" id="{E1F5ECF7-82C9-4B1D-A273-A04DE3C37037}"/>
              </a:ext>
            </a:extLst>
          </p:cNvPr>
          <p:cNvGrpSpPr/>
          <p:nvPr/>
        </p:nvGrpSpPr>
        <p:grpSpPr>
          <a:xfrm>
            <a:off x="6267413" y="4402705"/>
            <a:ext cx="4745751" cy="1107996"/>
            <a:chOff x="5566663" y="4059633"/>
            <a:chExt cx="4745751" cy="1107996"/>
          </a:xfrm>
        </p:grpSpPr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xmlns="" id="{9351ACBE-FFE5-46AA-9F64-82AA8E5C3836}"/>
                </a:ext>
              </a:extLst>
            </p:cNvPr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xmlns="" id="{74FCA272-C3EF-4CC1-9309-C9EA6EF942E8}"/>
                </a:ext>
              </a:extLst>
            </p:cNvPr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167" name="Rectangle 9">
                <a:extLst>
                  <a:ext uri="{FF2B5EF4-FFF2-40B4-BE49-F238E27FC236}">
                    <a16:creationId xmlns:a16="http://schemas.microsoft.com/office/drawing/2014/main" xmlns="" id="{FB0CD4F8-0C28-44AD-903D-2C3D94F2F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xmlns="" id="{DC9AC1ED-51DB-4566-8621-804182811DBD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6926200C-0156-4D24-921B-6D26BD88DF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108" y="981363"/>
            <a:ext cx="4855474" cy="570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 animBg="1"/>
          <p:bldP spid="170" grpId="0" animBg="1"/>
          <p:bldP spid="15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 animBg="1"/>
          <p:bldP spid="170" grpId="0" animBg="1"/>
          <p:bldP spid="153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D82A7FA-DACD-4D88-8720-FF071ED6DC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210" y="242391"/>
            <a:ext cx="4855474" cy="570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xmlns="" id="{12B2F01C-8B05-4963-B769-4DC930E7A6A0}"/>
              </a:ext>
            </a:extLst>
          </p:cNvPr>
          <p:cNvSpPr/>
          <p:nvPr/>
        </p:nvSpPr>
        <p:spPr>
          <a:xfrm rot="16200000">
            <a:off x="-2999001" y="449827"/>
            <a:ext cx="11956351" cy="5958347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86F8A6C1-6A96-4324-874C-FB4EA0FE5445}"/>
              </a:ext>
            </a:extLst>
          </p:cNvPr>
          <p:cNvSpPr/>
          <p:nvPr/>
        </p:nvSpPr>
        <p:spPr>
          <a:xfrm rot="16200000">
            <a:off x="-1956032" y="1485901"/>
            <a:ext cx="7798263" cy="388619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>
              <a:alpha val="39000"/>
            </a:srgbClr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4E578E52-FBB1-4473-9D39-B7A954E1F327}"/>
              </a:ext>
            </a:extLst>
          </p:cNvPr>
          <p:cNvSpPr/>
          <p:nvPr/>
        </p:nvSpPr>
        <p:spPr>
          <a:xfrm rot="16200000">
            <a:off x="-1225065" y="2212036"/>
            <a:ext cx="4884060" cy="243393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/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54378CD-8CFB-45B8-955E-F75E3D30B8F5}"/>
              </a:ext>
            </a:extLst>
          </p:cNvPr>
          <p:cNvSpPr/>
          <p:nvPr/>
        </p:nvSpPr>
        <p:spPr>
          <a:xfrm>
            <a:off x="8667643" y="3598675"/>
            <a:ext cx="27749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09F33F6-3F74-4414-BDB2-FB22EE0FBC6F}"/>
              </a:ext>
            </a:extLst>
          </p:cNvPr>
          <p:cNvGrpSpPr/>
          <p:nvPr/>
        </p:nvGrpSpPr>
        <p:grpSpPr>
          <a:xfrm>
            <a:off x="8667643" y="2102691"/>
            <a:ext cx="3420981" cy="1308166"/>
            <a:chOff x="8667643" y="2102691"/>
            <a:chExt cx="3420981" cy="1308166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14A9E37E-0252-4F61-8787-48EFC000DBFF}"/>
                </a:ext>
              </a:extLst>
            </p:cNvPr>
            <p:cNvSpPr txBox="1">
              <a:spLocks/>
            </p:cNvSpPr>
            <p:nvPr/>
          </p:nvSpPr>
          <p:spPr>
            <a:xfrm>
              <a:off x="8667643" y="2423513"/>
              <a:ext cx="3420981" cy="987344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rgbClr val="D09B45"/>
                  </a:solidFill>
                  <a:latin typeface="Nexa Bold" panose="02000000000000000000" pitchFamily="50" charset="0"/>
                </a:rPr>
                <a:t>Gallery</a:t>
              </a:r>
              <a:r>
                <a:rPr lang="en-US" sz="36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sz="3600" dirty="0">
                  <a:latin typeface="Nexa Bold" panose="02000000000000000000" pitchFamily="50" charset="0"/>
                </a:rPr>
                <a:t>List Mode</a:t>
              </a:r>
              <a:endParaRPr lang="id-ID" sz="3600" dirty="0">
                <a:latin typeface="Nexa Bold" panose="02000000000000000000" pitchFamily="50" charset="0"/>
              </a:endParaRPr>
            </a:p>
          </p:txBody>
        </p:sp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xmlns="" id="{835DBD18-759D-49A1-9C16-F2DEDB8BCF0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667643" y="210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4140524B-1C88-4E99-8786-D694357BB25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F836D83A-25B9-4CD4-9502-4887C7B656D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3AA1D57F-0585-450C-939F-74703FD7E2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31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F604471-EF24-4702-A920-6DD09892410E}"/>
              </a:ext>
            </a:extLst>
          </p:cNvPr>
          <p:cNvGrpSpPr/>
          <p:nvPr/>
        </p:nvGrpSpPr>
        <p:grpSpPr>
          <a:xfrm>
            <a:off x="2265119" y="1255074"/>
            <a:ext cx="2954581" cy="860675"/>
            <a:chOff x="1099179" y="4588338"/>
            <a:chExt cx="2954581" cy="860675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183FB933-831B-435D-8125-F6D0617FD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One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12758992-24D7-4DAA-8732-225C172F71C3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8C5D97F-D6C6-4243-8D5D-5D7DD08B1BFE}"/>
              </a:ext>
            </a:extLst>
          </p:cNvPr>
          <p:cNvGrpSpPr/>
          <p:nvPr/>
        </p:nvGrpSpPr>
        <p:grpSpPr>
          <a:xfrm>
            <a:off x="2265119" y="2417828"/>
            <a:ext cx="2954581" cy="860675"/>
            <a:chOff x="1099179" y="4588338"/>
            <a:chExt cx="2954581" cy="860675"/>
          </a:xfrm>
        </p:grpSpPr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xmlns="" id="{1052F2C8-4A8E-44A8-8E0B-88C2037C9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Two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5ED30119-680A-4A38-9065-042095B921C8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1BECC230-DA0E-4FBF-BC91-668711127482}"/>
              </a:ext>
            </a:extLst>
          </p:cNvPr>
          <p:cNvGrpSpPr/>
          <p:nvPr/>
        </p:nvGrpSpPr>
        <p:grpSpPr>
          <a:xfrm>
            <a:off x="2265119" y="3573916"/>
            <a:ext cx="2954581" cy="860675"/>
            <a:chOff x="1099179" y="4588338"/>
            <a:chExt cx="2954581" cy="860675"/>
          </a:xfrm>
        </p:grpSpPr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xmlns="" id="{92C972FD-2F4B-49A7-ACCB-B6A63F779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Three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4E1EACC8-4D99-4FD4-8AF2-A0FE836B1A6A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01030728-413C-42E6-829F-4EFAB499A60F}"/>
              </a:ext>
            </a:extLst>
          </p:cNvPr>
          <p:cNvGrpSpPr/>
          <p:nvPr/>
        </p:nvGrpSpPr>
        <p:grpSpPr>
          <a:xfrm>
            <a:off x="2265119" y="4736670"/>
            <a:ext cx="2954581" cy="860675"/>
            <a:chOff x="1099179" y="4588338"/>
            <a:chExt cx="2954581" cy="860675"/>
          </a:xfrm>
        </p:grpSpPr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xmlns="" id="{1806028C-15D4-41B6-BC96-D3ADF36E6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ＭＳ Ｐゴシック" charset="0"/>
                  <a:cs typeface="Segoe UI Light" panose="020B0502040204020203" pitchFamily="34" charset="0"/>
                  <a:sym typeface="Source Sans Pro Bold" charset="0"/>
                </a:rPr>
                <a:t>Four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4171CCA2-021B-49DF-8094-798D13870862}"/>
                </a:ext>
              </a:extLst>
            </p:cNvPr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69530E0-B70B-46A7-BA97-9FC0BAA25D9B}"/>
              </a:ext>
            </a:extLst>
          </p:cNvPr>
          <p:cNvGrpSpPr/>
          <p:nvPr/>
        </p:nvGrpSpPr>
        <p:grpSpPr>
          <a:xfrm>
            <a:off x="1213485" y="4792408"/>
            <a:ext cx="758190" cy="758190"/>
            <a:chOff x="1213485" y="4792408"/>
            <a:chExt cx="758190" cy="75819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E71F6FE7-5086-4D7A-948E-C7714E00041E}"/>
                </a:ext>
              </a:extLst>
            </p:cNvPr>
            <p:cNvSpPr/>
            <p:nvPr/>
          </p:nvSpPr>
          <p:spPr>
            <a:xfrm>
              <a:off x="1213485" y="4792408"/>
              <a:ext cx="758190" cy="75819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A1704FC6-50C6-4262-8C6C-4D7CF606EF16}"/>
                </a:ext>
              </a:extLst>
            </p:cNvPr>
            <p:cNvGrpSpPr/>
            <p:nvPr/>
          </p:nvGrpSpPr>
          <p:grpSpPr>
            <a:xfrm>
              <a:off x="1475692" y="5001114"/>
              <a:ext cx="233776" cy="34077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AutoShape 113">
                <a:extLst>
                  <a:ext uri="{FF2B5EF4-FFF2-40B4-BE49-F238E27FC236}">
                    <a16:creationId xmlns:a16="http://schemas.microsoft.com/office/drawing/2014/main" xmlns="" id="{DC56C174-CE00-46FD-A252-D74F7552F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14">
                <a:extLst>
                  <a:ext uri="{FF2B5EF4-FFF2-40B4-BE49-F238E27FC236}">
                    <a16:creationId xmlns:a16="http://schemas.microsoft.com/office/drawing/2014/main" xmlns="" id="{756695D4-63D5-44AB-A30A-EA88E4720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8E485AA1-122C-46AA-A5ED-023C64B0C68F}"/>
              </a:ext>
            </a:extLst>
          </p:cNvPr>
          <p:cNvGrpSpPr/>
          <p:nvPr/>
        </p:nvGrpSpPr>
        <p:grpSpPr>
          <a:xfrm>
            <a:off x="1213485" y="3630740"/>
            <a:ext cx="758190" cy="758190"/>
            <a:chOff x="1213485" y="3630740"/>
            <a:chExt cx="758190" cy="75819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FE40960-4D11-416F-BFA1-D89338750EB8}"/>
                </a:ext>
              </a:extLst>
            </p:cNvPr>
            <p:cNvSpPr/>
            <p:nvPr/>
          </p:nvSpPr>
          <p:spPr>
            <a:xfrm>
              <a:off x="1213485" y="3630740"/>
              <a:ext cx="758190" cy="7581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7EEB928C-C4D4-4099-AF55-A395DA2304E7}"/>
                </a:ext>
              </a:extLst>
            </p:cNvPr>
            <p:cNvGrpSpPr/>
            <p:nvPr/>
          </p:nvGrpSpPr>
          <p:grpSpPr>
            <a:xfrm>
              <a:off x="1464934" y="3839446"/>
              <a:ext cx="255292" cy="340778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>
                <a:extLst>
                  <a:ext uri="{FF2B5EF4-FFF2-40B4-BE49-F238E27FC236}">
                    <a16:creationId xmlns:a16="http://schemas.microsoft.com/office/drawing/2014/main" xmlns="" id="{1DF9797C-3A90-4FCF-8F35-A02A0D2A1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16">
                <a:extLst>
                  <a:ext uri="{FF2B5EF4-FFF2-40B4-BE49-F238E27FC236}">
                    <a16:creationId xmlns:a16="http://schemas.microsoft.com/office/drawing/2014/main" xmlns="" id="{C9548AC7-10C2-4DCC-A90B-5C096AFFB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D8BFC290-5E9A-4D2B-9407-826F40C06D6A}"/>
              </a:ext>
            </a:extLst>
          </p:cNvPr>
          <p:cNvGrpSpPr/>
          <p:nvPr/>
        </p:nvGrpSpPr>
        <p:grpSpPr>
          <a:xfrm>
            <a:off x="1213485" y="1306316"/>
            <a:ext cx="758190" cy="758190"/>
            <a:chOff x="1213485" y="1306316"/>
            <a:chExt cx="758190" cy="75819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552BBD56-8C75-4088-9E35-6F54BB27A791}"/>
                </a:ext>
              </a:extLst>
            </p:cNvPr>
            <p:cNvSpPr/>
            <p:nvPr/>
          </p:nvSpPr>
          <p:spPr>
            <a:xfrm>
              <a:off x="1213485" y="1306316"/>
              <a:ext cx="758190" cy="758190"/>
            </a:xfrm>
            <a:prstGeom prst="ellips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AutoShape 117">
              <a:extLst>
                <a:ext uri="{FF2B5EF4-FFF2-40B4-BE49-F238E27FC236}">
                  <a16:creationId xmlns:a16="http://schemas.microsoft.com/office/drawing/2014/main" xmlns="" id="{4053D83A-4282-4BAB-A981-252F90CD6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82" y="1557765"/>
              <a:ext cx="340196" cy="25529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83C3561D-D1EB-431D-A48E-A68E9F876F6A}"/>
              </a:ext>
            </a:extLst>
          </p:cNvPr>
          <p:cNvGrpSpPr/>
          <p:nvPr/>
        </p:nvGrpSpPr>
        <p:grpSpPr>
          <a:xfrm>
            <a:off x="1213485" y="2469071"/>
            <a:ext cx="758190" cy="758190"/>
            <a:chOff x="1213485" y="2469071"/>
            <a:chExt cx="758190" cy="75819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FDE9A8B8-E96E-4709-B808-50BA14A3C14C}"/>
                </a:ext>
              </a:extLst>
            </p:cNvPr>
            <p:cNvSpPr/>
            <p:nvPr/>
          </p:nvSpPr>
          <p:spPr>
            <a:xfrm>
              <a:off x="1213485" y="2469071"/>
              <a:ext cx="758190" cy="758190"/>
            </a:xfrm>
            <a:prstGeom prst="ellipse">
              <a:avLst/>
            </a:prstGeom>
            <a:solidFill>
              <a:srgbClr val="996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B72D6032-AE33-4E98-852A-412A20E61260}"/>
                </a:ext>
              </a:extLst>
            </p:cNvPr>
            <p:cNvGrpSpPr/>
            <p:nvPr/>
          </p:nvGrpSpPr>
          <p:grpSpPr>
            <a:xfrm>
              <a:off x="1422482" y="2720520"/>
              <a:ext cx="340196" cy="255292"/>
              <a:chOff x="712110" y="4037334"/>
              <a:chExt cx="464344" cy="348456"/>
            </a:xfrm>
            <a:solidFill>
              <a:schemeClr val="bg1"/>
            </a:solidFill>
          </p:grpSpPr>
          <p:sp>
            <p:nvSpPr>
              <p:cNvPr id="32" name="AutoShape 118">
                <a:extLst>
                  <a:ext uri="{FF2B5EF4-FFF2-40B4-BE49-F238E27FC236}">
                    <a16:creationId xmlns:a16="http://schemas.microsoft.com/office/drawing/2014/main" xmlns="" id="{7492998D-7DEC-43E9-AFE3-0F255B5E9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110" y="403733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9">
                <a:extLst>
                  <a:ext uri="{FF2B5EF4-FFF2-40B4-BE49-F238E27FC236}">
                    <a16:creationId xmlns:a16="http://schemas.microsoft.com/office/drawing/2014/main" xmlns="" id="{A5D69D61-75D2-4547-866D-2B29455E7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829" y="416750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396B3B67-B943-4070-B00A-5AD0CA957F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85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CD04AD8E-9385-4EAB-9934-D22CF44997A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32D39A0-A808-41A7-947C-321871446D36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D09B45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A47B507E-F13D-4E8D-915C-ED4B5B277F1F}"/>
              </a:ext>
            </a:extLst>
          </p:cNvPr>
          <p:cNvSpPr/>
          <p:nvPr/>
        </p:nvSpPr>
        <p:spPr>
          <a:xfrm rot="2700000">
            <a:off x="6793414" y="-623793"/>
            <a:ext cx="11800060" cy="11800060"/>
          </a:xfrm>
          <a:prstGeom prst="roundRect">
            <a:avLst>
              <a:gd name="adj" fmla="val 2291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5" name="pasted-image.tiff">
            <a:extLst>
              <a:ext uri="{FF2B5EF4-FFF2-40B4-BE49-F238E27FC236}">
                <a16:creationId xmlns:a16="http://schemas.microsoft.com/office/drawing/2014/main" xmlns="" id="{62371FA3-4D30-4FDB-B4AD-6D49F0E97E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027" y="838200"/>
            <a:ext cx="9086223" cy="4965198"/>
          </a:xfrm>
          <a:prstGeom prst="rect">
            <a:avLst/>
          </a:prstGeom>
          <a:ln w="12700">
            <a:miter lim="400000"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A30EBED-B87F-427F-9283-68ECCFFA8D0E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4A1E35C8-90B1-439E-9DAF-FC09242FD40B}"/>
              </a:ext>
            </a:extLst>
          </p:cNvPr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7" name="Freeform 62">
              <a:extLst>
                <a:ext uri="{FF2B5EF4-FFF2-40B4-BE49-F238E27FC236}">
                  <a16:creationId xmlns:a16="http://schemas.microsoft.com/office/drawing/2014/main" xmlns="" id="{8E6BFED0-0EBC-4A74-AF74-C1694ACD64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chemeClr val="bg1"/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669CB15C-6803-4AA0-9459-84B43E1564D6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/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2017.ALL RIGHTS</a:t>
              </a:r>
              <a:endParaRPr lang="id-ID" sz="1000" spc="3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068F360-E72C-49F8-85A4-AB03C4141045}"/>
              </a:ext>
            </a:extLst>
          </p:cNvPr>
          <p:cNvSpPr/>
          <p:nvPr/>
        </p:nvSpPr>
        <p:spPr>
          <a:xfrm>
            <a:off x="1105161" y="3834031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ADEC79-95AF-456E-A055-08B24D897EF5}"/>
              </a:ext>
            </a:extLst>
          </p:cNvPr>
          <p:cNvGrpSpPr/>
          <p:nvPr/>
        </p:nvGrpSpPr>
        <p:grpSpPr>
          <a:xfrm>
            <a:off x="1105162" y="1823640"/>
            <a:ext cx="3864292" cy="1675942"/>
            <a:chOff x="1105162" y="1823640"/>
            <a:chExt cx="3864292" cy="1675942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xmlns="" id="{4B6E9776-C5C2-4097-8709-DA601F233022}"/>
                </a:ext>
              </a:extLst>
            </p:cNvPr>
            <p:cNvSpPr txBox="1">
              <a:spLocks/>
            </p:cNvSpPr>
            <p:nvPr/>
          </p:nvSpPr>
          <p:spPr>
            <a:xfrm>
              <a:off x="1105162" y="2226817"/>
              <a:ext cx="3864292" cy="1272765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1" name="Text Placeholder 2">
              <a:extLst>
                <a:ext uri="{FF2B5EF4-FFF2-40B4-BE49-F238E27FC236}">
                  <a16:creationId xmlns:a16="http://schemas.microsoft.com/office/drawing/2014/main" xmlns="" id="{06172057-89EC-4DEE-BE97-874B10723B2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05162" y="1823640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4E523D01-DD01-4504-B0AF-8BF0F40F048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87EAAD0-8797-4B43-922D-66245687B1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170" y="1933313"/>
            <a:ext cx="4983730" cy="4980350"/>
          </a:xfrm>
          <a:prstGeom prst="rect">
            <a:avLst/>
          </a:prstGeom>
          <a:effectLst>
            <a:outerShdw blurRad="1270000" dist="1905000" dir="18900000" sx="70000" sy="70000" algn="b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1A9ECEBF-256A-4CDF-98C2-9AD2656DC1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401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24FE1AE-6CDB-4C26-A68F-A492594D2325}"/>
              </a:ext>
            </a:extLst>
          </p:cNvPr>
          <p:cNvSpPr/>
          <p:nvPr/>
        </p:nvSpPr>
        <p:spPr>
          <a:xfrm>
            <a:off x="1105161" y="3870316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4351237-7DD8-4BAF-B04B-CA596D5C8DEC}"/>
              </a:ext>
            </a:extLst>
          </p:cNvPr>
          <p:cNvGrpSpPr/>
          <p:nvPr/>
        </p:nvGrpSpPr>
        <p:grpSpPr>
          <a:xfrm>
            <a:off x="1105162" y="1859925"/>
            <a:ext cx="3864292" cy="1635443"/>
            <a:chOff x="1105162" y="1859925"/>
            <a:chExt cx="3864292" cy="1635443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xmlns="" id="{9D7F2E0B-FDCD-4433-9DBB-1B7B8D186674}"/>
                </a:ext>
              </a:extLst>
            </p:cNvPr>
            <p:cNvSpPr txBox="1">
              <a:spLocks/>
            </p:cNvSpPr>
            <p:nvPr/>
          </p:nvSpPr>
          <p:spPr>
            <a:xfrm>
              <a:off x="1105162" y="2263102"/>
              <a:ext cx="3864292" cy="1232266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" name="Text Placeholder 2">
              <a:extLst>
                <a:ext uri="{FF2B5EF4-FFF2-40B4-BE49-F238E27FC236}">
                  <a16:creationId xmlns:a16="http://schemas.microsoft.com/office/drawing/2014/main" xmlns="" id="{D48849DE-A4D9-4FAA-BD79-49033391000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05162" y="185992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1B446B91-9DCB-4CCD-BF49-F22B119C82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C211B07E-2238-417F-8557-04C285314A1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269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6C1B82-095C-4814-A1C1-EDC544580A81}"/>
              </a:ext>
            </a:extLst>
          </p:cNvPr>
          <p:cNvSpPr txBox="1"/>
          <p:nvPr/>
        </p:nvSpPr>
        <p:spPr>
          <a:xfrm>
            <a:off x="4455116" y="4618196"/>
            <a:ext cx="3491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mbo" panose="020B0604020202020204" pitchFamily="18" charset="0"/>
                <a:ea typeface="造字工房俊雅（非商用）常规体" pitchFamily="2" charset="-122"/>
              </a:rPr>
              <a:t>FLOWERS &amp; GEOMETRICS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Bembo" panose="020B0604020202020204" pitchFamily="18" charset="0"/>
              <a:ea typeface="造字工房俊雅（非商用）常规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9B5195F-FDB2-4B0F-A6DE-0DE415233C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6546" y="2844272"/>
            <a:ext cx="1379892" cy="16224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437F05-F14F-4FA1-AE4E-565ADB7E45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71" y="1731179"/>
            <a:ext cx="2274243" cy="26739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35EF62D-1BB6-403E-BCEA-D928B35AE3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396" y="1603531"/>
            <a:ext cx="2857444" cy="292927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000D6C9-81A6-4C74-8EF3-0247CD013D9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454" y="2264683"/>
            <a:ext cx="1779662" cy="209247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1A409F5-1BBE-43C0-B7AD-3AF96D4BB3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4951" y="1858826"/>
            <a:ext cx="2274243" cy="26739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CFDD9C1-99BE-4929-B95E-C6AD54A95C0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592" y="2494671"/>
            <a:ext cx="1377597" cy="161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2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2309043-247D-4087-8FA4-112BBD8B88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490" y="457201"/>
            <a:ext cx="4647043" cy="476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DC0F087-094B-4584-A877-EB0D9B35FCD2}"/>
              </a:ext>
            </a:extLst>
          </p:cNvPr>
          <p:cNvSpPr/>
          <p:nvPr/>
        </p:nvSpPr>
        <p:spPr>
          <a:xfrm>
            <a:off x="1209675" y="1733550"/>
            <a:ext cx="9239250" cy="41148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AE9FF817-652F-46EF-AA2F-DF3086DD8916}"/>
              </a:ext>
            </a:extLst>
          </p:cNvPr>
          <p:cNvGrpSpPr/>
          <p:nvPr/>
        </p:nvGrpSpPr>
        <p:grpSpPr>
          <a:xfrm>
            <a:off x="1702548" y="4028624"/>
            <a:ext cx="3426508" cy="1079370"/>
            <a:chOff x="1702548" y="3982904"/>
            <a:chExt cx="3426508" cy="107937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EFD2F039-C349-4AFE-822B-7ECFBC17474E}"/>
                </a:ext>
              </a:extLst>
            </p:cNvPr>
            <p:cNvGrpSpPr/>
            <p:nvPr/>
          </p:nvGrpSpPr>
          <p:grpSpPr>
            <a:xfrm>
              <a:off x="2229518" y="3982904"/>
              <a:ext cx="2899538" cy="1079370"/>
              <a:chOff x="1099179" y="4530282"/>
              <a:chExt cx="2899538" cy="1079370"/>
            </a:xfrm>
          </p:grpSpPr>
          <p:sp>
            <p:nvSpPr>
              <p:cNvPr id="49" name="Rectangle 9">
                <a:extLst>
                  <a:ext uri="{FF2B5EF4-FFF2-40B4-BE49-F238E27FC236}">
                    <a16:creationId xmlns:a16="http://schemas.microsoft.com/office/drawing/2014/main" xmlns="" id="{1B4FB595-5DC7-452F-A09A-4F81EFFA7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100000">
                          <a:schemeClr val="accent2">
                            <a:lumMod val="75000"/>
                          </a:schemeClr>
                        </a:gs>
                        <a:gs pos="0">
                          <a:schemeClr val="accent2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xmlns="" id="{9EEA2B77-0C80-4978-8971-6D30464E609F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289953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13F9BA90-81C7-468A-A2B1-7A4BC9C763E9}"/>
                </a:ext>
              </a:extLst>
            </p:cNvPr>
            <p:cNvGrpSpPr/>
            <p:nvPr/>
          </p:nvGrpSpPr>
          <p:grpSpPr>
            <a:xfrm>
              <a:off x="1702548" y="4072575"/>
              <a:ext cx="348456" cy="465138"/>
              <a:chOff x="2639219" y="3510757"/>
              <a:chExt cx="348456" cy="465138"/>
            </a:xfr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</p:grpSpPr>
          <p:sp>
            <p:nvSpPr>
              <p:cNvPr id="53" name="AutoShape 115">
                <a:extLst>
                  <a:ext uri="{FF2B5EF4-FFF2-40B4-BE49-F238E27FC236}">
                    <a16:creationId xmlns:a16="http://schemas.microsoft.com/office/drawing/2014/main" xmlns="" id="{404637D9-DB07-485E-B10D-F6E95684E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4" name="AutoShape 116">
                <a:extLst>
                  <a:ext uri="{FF2B5EF4-FFF2-40B4-BE49-F238E27FC236}">
                    <a16:creationId xmlns:a16="http://schemas.microsoft.com/office/drawing/2014/main" xmlns="" id="{CB52CF4B-763B-4863-9C11-24535A7DE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CFEC5275-9B7F-4BBE-BF93-2687884EA4BD}"/>
              </a:ext>
            </a:extLst>
          </p:cNvPr>
          <p:cNvGrpSpPr/>
          <p:nvPr/>
        </p:nvGrpSpPr>
        <p:grpSpPr>
          <a:xfrm>
            <a:off x="1644604" y="2473907"/>
            <a:ext cx="3484452" cy="1079370"/>
            <a:chOff x="1644604" y="2519627"/>
            <a:chExt cx="3484452" cy="107937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C81BD9EA-FE62-4312-BC13-4B3355B900B0}"/>
                </a:ext>
              </a:extLst>
            </p:cNvPr>
            <p:cNvGrpSpPr/>
            <p:nvPr/>
          </p:nvGrpSpPr>
          <p:grpSpPr>
            <a:xfrm>
              <a:off x="2229518" y="2519627"/>
              <a:ext cx="2899538" cy="1079370"/>
              <a:chOff x="1099179" y="4530282"/>
              <a:chExt cx="2899538" cy="1079370"/>
            </a:xfrm>
          </p:grpSpPr>
          <p:sp>
            <p:nvSpPr>
              <p:cNvPr id="44" name="Rectangle 9">
                <a:extLst>
                  <a:ext uri="{FF2B5EF4-FFF2-40B4-BE49-F238E27FC236}">
                    <a16:creationId xmlns:a16="http://schemas.microsoft.com/office/drawing/2014/main" xmlns="" id="{0B4C9996-E9E2-4C65-9C30-FAA6940CC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D09B45"/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ＭＳ Ｐゴシック" charset="0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E4C604AA-FB23-44BE-9927-BFE74C9F4140}"/>
                  </a:ext>
                </a:extLst>
              </p:cNvPr>
              <p:cNvSpPr/>
              <p:nvPr/>
            </p:nvSpPr>
            <p:spPr>
              <a:xfrm>
                <a:off x="1099179" y="4852522"/>
                <a:ext cx="289953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  <p:sp>
          <p:nvSpPr>
            <p:cNvPr id="55" name="AutoShape 117">
              <a:extLst>
                <a:ext uri="{FF2B5EF4-FFF2-40B4-BE49-F238E27FC236}">
                  <a16:creationId xmlns:a16="http://schemas.microsoft.com/office/drawing/2014/main" xmlns="" id="{7BA6BECA-AAF4-4E1A-BCC2-E9763676A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604" y="2667639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D09B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E87EDCED-7990-4775-B58C-E0D2DDF115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6465606F-484E-461E-BCE8-3B6D111C6050}"/>
              </a:ext>
            </a:extLst>
          </p:cNvPr>
          <p:cNvGrpSpPr/>
          <p:nvPr/>
        </p:nvGrpSpPr>
        <p:grpSpPr>
          <a:xfrm>
            <a:off x="6065520" y="3512182"/>
            <a:ext cx="2656692" cy="2081536"/>
            <a:chOff x="6544458" y="2542780"/>
            <a:chExt cx="2656692" cy="208153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3457E566-C0A3-4552-9BFE-90B2260B921F}"/>
                </a:ext>
              </a:extLst>
            </p:cNvPr>
            <p:cNvSpPr/>
            <p:nvPr/>
          </p:nvSpPr>
          <p:spPr>
            <a:xfrm>
              <a:off x="6544458" y="2542780"/>
              <a:ext cx="2656692" cy="2081536"/>
            </a:xfrm>
            <a:prstGeom prst="roundRect">
              <a:avLst>
                <a:gd name="adj" fmla="val 4365"/>
              </a:avLst>
            </a:prstGeom>
            <a:gradFill>
              <a:gsLst>
                <a:gs pos="100000">
                  <a:srgbClr val="996E48"/>
                </a:gs>
                <a:gs pos="0">
                  <a:srgbClr val="D09B45"/>
                </a:gs>
              </a:gsLst>
              <a:lin ang="2700000" scaled="1"/>
            </a:gra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7187D3B-0274-4853-AE8B-FBF8D20626AA}"/>
                </a:ext>
              </a:extLst>
            </p:cNvPr>
            <p:cNvGrpSpPr/>
            <p:nvPr/>
          </p:nvGrpSpPr>
          <p:grpSpPr>
            <a:xfrm>
              <a:off x="6785598" y="2819469"/>
              <a:ext cx="2174413" cy="1528158"/>
              <a:chOff x="984877" y="4259387"/>
              <a:chExt cx="2174413" cy="1528158"/>
            </a:xfrm>
          </p:grpSpPr>
          <p:sp>
            <p:nvSpPr>
              <p:cNvPr id="30" name="Text Placeholder 2">
                <a:extLst>
                  <a:ext uri="{FF2B5EF4-FFF2-40B4-BE49-F238E27FC236}">
                    <a16:creationId xmlns:a16="http://schemas.microsoft.com/office/drawing/2014/main" xmlns="" id="{22A13822-E2DD-498D-8723-78F65158C2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4877" y="4259387"/>
                <a:ext cx="2041063" cy="475747"/>
              </a:xfrm>
              <a:prstGeom prst="rect">
                <a:avLst/>
              </a:prstGeom>
            </p:spPr>
            <p:txBody>
              <a:bodyPr/>
              <a:lstStyle>
                <a:lvl1pPr marL="0" indent="0" algn="ctr" defTabSz="1460754" rtl="0" eaLnBrk="1" latinLnBrk="0" hangingPunct="1">
                  <a:lnSpc>
                    <a:spcPct val="90000"/>
                  </a:lnSpc>
                  <a:spcBef>
                    <a:spcPts val="1598"/>
                  </a:spcBef>
                  <a:buFont typeface="Arial" panose="020B0604020202020204" pitchFamily="34" charset="0"/>
                  <a:buNone/>
                  <a:defRPr sz="4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1095566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834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5943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31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556320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286697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017074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747451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5477828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208205" indent="-365189" algn="l" defTabSz="1460754" rtl="0" eaLnBrk="1" latinLnBrk="0" hangingPunct="1">
                  <a:lnSpc>
                    <a:spcPct val="90000"/>
                  </a:lnSpc>
                  <a:spcBef>
                    <a:spcPts val="799"/>
                  </a:spcBef>
                  <a:buFont typeface="Arial" panose="020B0604020202020204" pitchFamily="34" charset="0"/>
                  <a:buChar char="•"/>
                  <a:defRPr sz="287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32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2018</a:t>
                </a:r>
                <a:r>
                  <a:rPr lang="en-US" sz="1400" dirty="0">
                    <a:solidFill>
                      <a:schemeClr val="bg1"/>
                    </a:solidFill>
                    <a:latin typeface="Nexa Light" panose="02000000000000000000" pitchFamily="50" charset="0"/>
                  </a:rPr>
                  <a:t>/February</a:t>
                </a:r>
                <a:endParaRPr lang="id-ID" sz="1400" dirty="0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6DA30231-B105-40B2-84AE-F39CB3F944D6}"/>
                  </a:ext>
                </a:extLst>
              </p:cNvPr>
              <p:cNvSpPr/>
              <p:nvPr/>
            </p:nvSpPr>
            <p:spPr>
              <a:xfrm>
                <a:off x="984877" y="4808816"/>
                <a:ext cx="2174413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637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AD3FD164-65ED-4770-B5BE-8FFF0A190F9C}"/>
              </a:ext>
            </a:extLst>
          </p:cNvPr>
          <p:cNvSpPr/>
          <p:nvPr/>
        </p:nvSpPr>
        <p:spPr>
          <a:xfrm>
            <a:off x="6039750" y="5810038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EE7E8E8-4200-4BA9-BA69-0E88C8C72308}"/>
              </a:ext>
            </a:extLst>
          </p:cNvPr>
          <p:cNvSpPr/>
          <p:nvPr/>
        </p:nvSpPr>
        <p:spPr>
          <a:xfrm>
            <a:off x="5834318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8D82F1A3-D0D8-41F6-83E1-70D770BDA250}"/>
              </a:ext>
            </a:extLst>
          </p:cNvPr>
          <p:cNvSpPr/>
          <p:nvPr/>
        </p:nvSpPr>
        <p:spPr>
          <a:xfrm>
            <a:off x="6273153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363CA88E-DAF7-4452-979E-21519C9F19A5}"/>
              </a:ext>
            </a:extLst>
          </p:cNvPr>
          <p:cNvSpPr/>
          <p:nvPr/>
        </p:nvSpPr>
        <p:spPr>
          <a:xfrm>
            <a:off x="1993164" y="2683658"/>
            <a:ext cx="3947552" cy="2688441"/>
          </a:xfrm>
          <a:prstGeom prst="roundRect">
            <a:avLst>
              <a:gd name="adj" fmla="val 4365"/>
            </a:avLst>
          </a:pr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02BB4DF-0667-415B-A500-5FF9C95F4A77}"/>
              </a:ext>
            </a:extLst>
          </p:cNvPr>
          <p:cNvSpPr/>
          <p:nvPr/>
        </p:nvSpPr>
        <p:spPr>
          <a:xfrm>
            <a:off x="2500820" y="4610369"/>
            <a:ext cx="293224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</a:t>
            </a:r>
            <a:endParaRPr lang="id-ID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A3A9B7D-5849-4BBA-9D95-E287F11600DB}"/>
              </a:ext>
            </a:extLst>
          </p:cNvPr>
          <p:cNvGrpSpPr/>
          <p:nvPr/>
        </p:nvGrpSpPr>
        <p:grpSpPr>
          <a:xfrm>
            <a:off x="3126930" y="4018614"/>
            <a:ext cx="1680020" cy="576367"/>
            <a:chOff x="3126930" y="4018614"/>
            <a:chExt cx="1680020" cy="57636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B71E3A71-053D-4FA3-A7F1-256774247B19}"/>
                </a:ext>
              </a:extLst>
            </p:cNvPr>
            <p:cNvSpPr/>
            <p:nvPr/>
          </p:nvSpPr>
          <p:spPr>
            <a:xfrm>
              <a:off x="3126930" y="4018614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Gavin Guan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97D81261-46BD-4F8D-9B0D-8AFE01991837}"/>
                </a:ext>
              </a:extLst>
            </p:cNvPr>
            <p:cNvSpPr/>
            <p:nvPr/>
          </p:nvSpPr>
          <p:spPr>
            <a:xfrm>
              <a:off x="3432345" y="4287204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Designer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7821FBA-D60A-409C-B7BE-C4F1643CD958}"/>
              </a:ext>
            </a:extLst>
          </p:cNvPr>
          <p:cNvSpPr/>
          <p:nvPr/>
        </p:nvSpPr>
        <p:spPr>
          <a:xfrm>
            <a:off x="6758941" y="4610369"/>
            <a:ext cx="293224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FB89AEEE-12AE-4EDB-ABC4-167B00EC3161}"/>
              </a:ext>
            </a:extLst>
          </p:cNvPr>
          <p:cNvGrpSpPr/>
          <p:nvPr/>
        </p:nvGrpSpPr>
        <p:grpSpPr>
          <a:xfrm>
            <a:off x="7385051" y="4018614"/>
            <a:ext cx="1680020" cy="576367"/>
            <a:chOff x="7385051" y="4018614"/>
            <a:chExt cx="1680020" cy="57636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0FDC3361-4322-435A-965D-DD22B52669E1}"/>
                </a:ext>
              </a:extLst>
            </p:cNvPr>
            <p:cNvSpPr/>
            <p:nvPr/>
          </p:nvSpPr>
          <p:spPr>
            <a:xfrm>
              <a:off x="7385051" y="4018614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Lionel Wiz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5698254F-9814-4669-AC15-B9F01B76B5B4}"/>
                </a:ext>
              </a:extLst>
            </p:cNvPr>
            <p:cNvSpPr/>
            <p:nvPr/>
          </p:nvSpPr>
          <p:spPr>
            <a:xfrm>
              <a:off x="7690466" y="4287204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Designer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159F5A95-5B09-441E-9427-8A7D9A685DB8}"/>
              </a:ext>
            </a:extLst>
          </p:cNvPr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xmlns="" id="{3F43F8D7-300F-4C13-A75F-8A166C354C6B}"/>
                </a:ext>
              </a:extLst>
            </p:cNvPr>
            <p:cNvSpPr txBox="1">
              <a:spLocks/>
            </p:cNvSpPr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Our Best Team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xmlns="" id="{8D1CCD6F-0657-4220-917F-2FA325DBCE6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C5E204-453B-4F85-87C7-5D04860B51CA}"/>
              </a:ext>
            </a:extLst>
          </p:cNvPr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776674EC-3397-4B4B-BBCB-12DFFD0A89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033652F9-2BD1-4306-87A8-820F47836F1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46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 animBg="1"/>
          <p:bldP spid="17" grpId="0"/>
          <p:bldP spid="23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 animBg="1"/>
          <p:bldP spid="17" grpId="0"/>
          <p:bldP spid="23" grpId="0"/>
          <p:bldP spid="2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B48DEF08-5AF0-4E76-82B1-85BCB2C7B3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F262DCC-38AE-44F7-8E72-0A5FBD4B2065}"/>
              </a:ext>
            </a:extLst>
          </p:cNvPr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72C2BA4F-E01D-4447-B778-20472C0B2B9F}"/>
              </a:ext>
            </a:extLst>
          </p:cNvPr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xmlns="" id="{809DF818-26D0-4B94-AB51-53F046ADC6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792C8BF5-7098-4BDE-8E04-D433FF8D866D}"/>
                </a:ext>
              </a:extLst>
            </p:cNvPr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2018.ALL RIGHTS</a:t>
              </a:r>
              <a:endParaRPr lang="id-ID" sz="1000" spc="300" dirty="0"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0926E2E5-5817-4759-868F-34C9DA676EB9}"/>
              </a:ext>
            </a:extLst>
          </p:cNvPr>
          <p:cNvGrpSpPr/>
          <p:nvPr/>
        </p:nvGrpSpPr>
        <p:grpSpPr>
          <a:xfrm>
            <a:off x="1150961" y="2406319"/>
            <a:ext cx="3420981" cy="2045363"/>
            <a:chOff x="855960" y="1414723"/>
            <a:chExt cx="3420981" cy="2045363"/>
          </a:xfrm>
        </p:grpSpPr>
        <p:sp>
          <p:nvSpPr>
            <p:cNvPr id="39" name="Text Placeholder 2">
              <a:extLst>
                <a:ext uri="{FF2B5EF4-FFF2-40B4-BE49-F238E27FC236}">
                  <a16:creationId xmlns:a16="http://schemas.microsoft.com/office/drawing/2014/main" xmlns="" id="{37B14472-FBD7-4FD2-8CCD-7FE667364887}"/>
                </a:ext>
              </a:extLst>
            </p:cNvPr>
            <p:cNvSpPr txBox="1">
              <a:spLocks/>
            </p:cNvSpPr>
            <p:nvPr/>
          </p:nvSpPr>
          <p:spPr>
            <a:xfrm>
              <a:off x="855960" y="1735545"/>
              <a:ext cx="3131480" cy="172454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Special Business Plan</a:t>
              </a:r>
              <a:endParaRPr lang="id-ID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xmlns="" id="{3839EA13-C725-4941-ADAB-56C7CC014B3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89D9033-BCD0-4CAF-895D-08EF1F0B9942}"/>
              </a:ext>
            </a:extLst>
          </p:cNvPr>
          <p:cNvSpPr/>
          <p:nvPr/>
        </p:nvSpPr>
        <p:spPr>
          <a:xfrm>
            <a:off x="4606014" y="1249680"/>
            <a:ext cx="6398860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6AB2C44B-6B23-4A6E-8F2C-AC6284CB9F2F}"/>
              </a:ext>
            </a:extLst>
          </p:cNvPr>
          <p:cNvSpPr/>
          <p:nvPr/>
        </p:nvSpPr>
        <p:spPr>
          <a:xfrm>
            <a:off x="5282433" y="2371633"/>
            <a:ext cx="3982628" cy="273101"/>
          </a:xfrm>
          <a:custGeom>
            <a:avLst/>
            <a:gdLst>
              <a:gd name="connsiteX0" fmla="*/ 0 w 3104325"/>
              <a:gd name="connsiteY0" fmla="*/ 0 h 235497"/>
              <a:gd name="connsiteX1" fmla="*/ 3065075 w 3104325"/>
              <a:gd name="connsiteY1" fmla="*/ 0 h 235497"/>
              <a:gd name="connsiteX2" fmla="*/ 3104325 w 3104325"/>
              <a:gd name="connsiteY2" fmla="*/ 39250 h 235497"/>
              <a:gd name="connsiteX3" fmla="*/ 3104325 w 3104325"/>
              <a:gd name="connsiteY3" fmla="*/ 196247 h 235497"/>
              <a:gd name="connsiteX4" fmla="*/ 3065075 w 3104325"/>
              <a:gd name="connsiteY4" fmla="*/ 235497 h 235497"/>
              <a:gd name="connsiteX5" fmla="*/ 0 w 3104325"/>
              <a:gd name="connsiteY5" fmla="*/ 235497 h 235497"/>
              <a:gd name="connsiteX6" fmla="*/ 0 w 31043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4325" h="235497">
                <a:moveTo>
                  <a:pt x="0" y="0"/>
                </a:moveTo>
                <a:lnTo>
                  <a:pt x="3065075" y="0"/>
                </a:lnTo>
                <a:cubicBezTo>
                  <a:pt x="3086752" y="0"/>
                  <a:pt x="3104325" y="17573"/>
                  <a:pt x="3104325" y="39250"/>
                </a:cubicBezTo>
                <a:lnTo>
                  <a:pt x="3104325" y="196247"/>
                </a:lnTo>
                <a:cubicBezTo>
                  <a:pt x="3104325" y="217924"/>
                  <a:pt x="3086752" y="235497"/>
                  <a:pt x="30650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60%</a:t>
            </a:r>
            <a:endParaRPr lang="id-ID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799D5CA2-E6F8-4920-83C5-7A7E1737FA97}"/>
              </a:ext>
            </a:extLst>
          </p:cNvPr>
          <p:cNvSpPr/>
          <p:nvPr/>
        </p:nvSpPr>
        <p:spPr>
          <a:xfrm>
            <a:off x="5282431" y="3109682"/>
            <a:ext cx="5074273" cy="273101"/>
          </a:xfrm>
          <a:custGeom>
            <a:avLst/>
            <a:gdLst>
              <a:gd name="connsiteX0" fmla="*/ 0 w 3955225"/>
              <a:gd name="connsiteY0" fmla="*/ 0 h 235497"/>
              <a:gd name="connsiteX1" fmla="*/ 3915975 w 3955225"/>
              <a:gd name="connsiteY1" fmla="*/ 0 h 235497"/>
              <a:gd name="connsiteX2" fmla="*/ 3955225 w 3955225"/>
              <a:gd name="connsiteY2" fmla="*/ 39250 h 235497"/>
              <a:gd name="connsiteX3" fmla="*/ 3955225 w 3955225"/>
              <a:gd name="connsiteY3" fmla="*/ 196247 h 235497"/>
              <a:gd name="connsiteX4" fmla="*/ 3915975 w 3955225"/>
              <a:gd name="connsiteY4" fmla="*/ 235497 h 235497"/>
              <a:gd name="connsiteX5" fmla="*/ 0 w 3955225"/>
              <a:gd name="connsiteY5" fmla="*/ 235497 h 235497"/>
              <a:gd name="connsiteX6" fmla="*/ 0 w 39552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5225" h="235497">
                <a:moveTo>
                  <a:pt x="0" y="0"/>
                </a:moveTo>
                <a:lnTo>
                  <a:pt x="3915975" y="0"/>
                </a:lnTo>
                <a:cubicBezTo>
                  <a:pt x="3937653" y="0"/>
                  <a:pt x="3955225" y="17573"/>
                  <a:pt x="3955225" y="39250"/>
                </a:cubicBezTo>
                <a:lnTo>
                  <a:pt x="3955225" y="196247"/>
                </a:lnTo>
                <a:cubicBezTo>
                  <a:pt x="3955225" y="217924"/>
                  <a:pt x="3937653" y="235497"/>
                  <a:pt x="39159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80%</a:t>
            </a:r>
            <a:endParaRPr lang="id-ID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FD98D55E-14FC-48F3-89A5-4BA7DD67990B}"/>
              </a:ext>
            </a:extLst>
          </p:cNvPr>
          <p:cNvSpPr/>
          <p:nvPr/>
        </p:nvSpPr>
        <p:spPr>
          <a:xfrm>
            <a:off x="5282431" y="3847731"/>
            <a:ext cx="3330903" cy="273101"/>
          </a:xfrm>
          <a:custGeom>
            <a:avLst/>
            <a:gdLst>
              <a:gd name="connsiteX0" fmla="*/ 0 w 2596327"/>
              <a:gd name="connsiteY0" fmla="*/ 0 h 235497"/>
              <a:gd name="connsiteX1" fmla="*/ 2557077 w 2596327"/>
              <a:gd name="connsiteY1" fmla="*/ 0 h 235497"/>
              <a:gd name="connsiteX2" fmla="*/ 2596327 w 2596327"/>
              <a:gd name="connsiteY2" fmla="*/ 39250 h 235497"/>
              <a:gd name="connsiteX3" fmla="*/ 2596327 w 2596327"/>
              <a:gd name="connsiteY3" fmla="*/ 196247 h 235497"/>
              <a:gd name="connsiteX4" fmla="*/ 2557077 w 2596327"/>
              <a:gd name="connsiteY4" fmla="*/ 235497 h 235497"/>
              <a:gd name="connsiteX5" fmla="*/ 0 w 2596327"/>
              <a:gd name="connsiteY5" fmla="*/ 235497 h 235497"/>
              <a:gd name="connsiteX6" fmla="*/ 0 w 259632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27" h="235497">
                <a:moveTo>
                  <a:pt x="0" y="0"/>
                </a:moveTo>
                <a:lnTo>
                  <a:pt x="2557077" y="0"/>
                </a:lnTo>
                <a:cubicBezTo>
                  <a:pt x="2578754" y="0"/>
                  <a:pt x="2596327" y="17573"/>
                  <a:pt x="2596327" y="39250"/>
                </a:cubicBezTo>
                <a:lnTo>
                  <a:pt x="2596327" y="196247"/>
                </a:lnTo>
                <a:cubicBezTo>
                  <a:pt x="2596327" y="217924"/>
                  <a:pt x="2578754" y="235497"/>
                  <a:pt x="255707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C5219E41-0299-4EB5-BF16-858D0A035344}"/>
              </a:ext>
            </a:extLst>
          </p:cNvPr>
          <p:cNvSpPr/>
          <p:nvPr/>
        </p:nvSpPr>
        <p:spPr>
          <a:xfrm>
            <a:off x="5282430" y="4585781"/>
            <a:ext cx="3681207" cy="273101"/>
          </a:xfrm>
          <a:custGeom>
            <a:avLst/>
            <a:gdLst>
              <a:gd name="connsiteX0" fmla="*/ 0 w 2869377"/>
              <a:gd name="connsiteY0" fmla="*/ 0 h 235497"/>
              <a:gd name="connsiteX1" fmla="*/ 2830127 w 2869377"/>
              <a:gd name="connsiteY1" fmla="*/ 0 h 235497"/>
              <a:gd name="connsiteX2" fmla="*/ 2869377 w 2869377"/>
              <a:gd name="connsiteY2" fmla="*/ 39250 h 235497"/>
              <a:gd name="connsiteX3" fmla="*/ 2869377 w 2869377"/>
              <a:gd name="connsiteY3" fmla="*/ 196247 h 235497"/>
              <a:gd name="connsiteX4" fmla="*/ 2830127 w 2869377"/>
              <a:gd name="connsiteY4" fmla="*/ 235497 h 235497"/>
              <a:gd name="connsiteX5" fmla="*/ 0 w 2869377"/>
              <a:gd name="connsiteY5" fmla="*/ 235497 h 235497"/>
              <a:gd name="connsiteX6" fmla="*/ 0 w 286937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377" h="235497">
                <a:moveTo>
                  <a:pt x="0" y="0"/>
                </a:moveTo>
                <a:lnTo>
                  <a:pt x="2830127" y="0"/>
                </a:lnTo>
                <a:cubicBezTo>
                  <a:pt x="2851804" y="0"/>
                  <a:pt x="2869377" y="17573"/>
                  <a:pt x="2869377" y="39250"/>
                </a:cubicBezTo>
                <a:lnTo>
                  <a:pt x="2869377" y="196247"/>
                </a:lnTo>
                <a:cubicBezTo>
                  <a:pt x="2869377" y="217924"/>
                  <a:pt x="2851804" y="235497"/>
                  <a:pt x="283012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55%</a:t>
            </a:r>
            <a:endParaRPr lang="id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1550953-886E-4AA0-BF42-ED74739BAB4B}"/>
              </a:ext>
            </a:extLst>
          </p:cNvPr>
          <p:cNvSpPr txBox="1"/>
          <p:nvPr/>
        </p:nvSpPr>
        <p:spPr>
          <a:xfrm>
            <a:off x="5254185" y="199912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ANALYTICS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13B53CB-D7BA-4D67-BF17-DFDB846F03F2}"/>
              </a:ext>
            </a:extLst>
          </p:cNvPr>
          <p:cNvSpPr txBox="1"/>
          <p:nvPr/>
        </p:nvSpPr>
        <p:spPr>
          <a:xfrm>
            <a:off x="5254185" y="274941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INVESTMENT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CC0DE4D-FFB7-4D03-8C4A-DEB23CD82E05}"/>
              </a:ext>
            </a:extLst>
          </p:cNvPr>
          <p:cNvSpPr txBox="1"/>
          <p:nvPr/>
        </p:nvSpPr>
        <p:spPr>
          <a:xfrm>
            <a:off x="5254185" y="349971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PLANER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BAC0212-9A21-4E59-ABA7-F71E504B6A82}"/>
              </a:ext>
            </a:extLst>
          </p:cNvPr>
          <p:cNvSpPr txBox="1"/>
          <p:nvPr/>
        </p:nvSpPr>
        <p:spPr>
          <a:xfrm>
            <a:off x="5254185" y="425000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BUSINESS SUPPORT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0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6">
            <a:extLst>
              <a:ext uri="{FF2B5EF4-FFF2-40B4-BE49-F238E27FC236}">
                <a16:creationId xmlns:a16="http://schemas.microsoft.com/office/drawing/2014/main" xmlns="" id="{08F3B8AA-C321-487F-9EE7-8E5EEEB51117}"/>
              </a:ext>
            </a:extLst>
          </p:cNvPr>
          <p:cNvSpPr/>
          <p:nvPr/>
        </p:nvSpPr>
        <p:spPr>
          <a:xfrm>
            <a:off x="492710" y="1488973"/>
            <a:ext cx="4464301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031F587-B132-41E6-BFC8-DF9892680597}"/>
              </a:ext>
            </a:extLst>
          </p:cNvPr>
          <p:cNvSpPr/>
          <p:nvPr/>
        </p:nvSpPr>
        <p:spPr>
          <a:xfrm>
            <a:off x="1121672" y="3792403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DB3E3ED-234C-44B3-832A-AC501ECAB7D9}"/>
              </a:ext>
            </a:extLst>
          </p:cNvPr>
          <p:cNvGrpSpPr/>
          <p:nvPr/>
        </p:nvGrpSpPr>
        <p:grpSpPr>
          <a:xfrm>
            <a:off x="1121673" y="2086869"/>
            <a:ext cx="3420981" cy="1603504"/>
            <a:chOff x="1121673" y="2086869"/>
            <a:chExt cx="3420981" cy="1603504"/>
          </a:xfrm>
        </p:grpSpPr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xmlns="" id="{8BAFF430-DA2D-407B-89AA-27CCAE5E079F}"/>
                </a:ext>
              </a:extLst>
            </p:cNvPr>
            <p:cNvSpPr txBox="1">
              <a:spLocks/>
            </p:cNvSpPr>
            <p:nvPr/>
          </p:nvSpPr>
          <p:spPr>
            <a:xfrm>
              <a:off x="1121673" y="2407691"/>
              <a:ext cx="3420981" cy="1282682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Image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xmlns="" id="{FC55C602-8AC6-4E22-9EF4-F4DDB1C878C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21673" y="20868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A28C4DE9-D5E1-424B-9070-08262370043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CD03CCC-7E25-43C5-8E2D-717B9DC94B24}"/>
              </a:ext>
            </a:extLst>
          </p:cNvPr>
          <p:cNvGrpSpPr/>
          <p:nvPr/>
        </p:nvGrpSpPr>
        <p:grpSpPr>
          <a:xfrm>
            <a:off x="6210300" y="3132881"/>
            <a:ext cx="1821178" cy="2257754"/>
            <a:chOff x="5377462" y="1915655"/>
            <a:chExt cx="2441427" cy="3026691"/>
          </a:xfr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effectLst>
            <a:outerShdw blurRad="1270000" dist="571500" dir="18900000" sx="90000" sy="90000" algn="bl" rotWithShape="0">
              <a:prstClr val="black">
                <a:alpha val="40000"/>
              </a:prstClr>
            </a:outerShdw>
          </a:effectLst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2AAB6DB1-86E0-43B6-B3CB-C7DA27E7FC95}"/>
                </a:ext>
              </a:extLst>
            </p:cNvPr>
            <p:cNvSpPr/>
            <p:nvPr/>
          </p:nvSpPr>
          <p:spPr>
            <a:xfrm>
              <a:off x="5377462" y="1915655"/>
              <a:ext cx="2293719" cy="3026691"/>
            </a:xfrm>
            <a:prstGeom prst="roundRect">
              <a:avLst>
                <a:gd name="adj" fmla="val 1116"/>
              </a:avLst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xmlns="" id="{2BB1ADAD-52FB-458E-931A-C6AEA245B4EC}"/>
                </a:ext>
              </a:extLst>
            </p:cNvPr>
            <p:cNvSpPr/>
            <p:nvPr/>
          </p:nvSpPr>
          <p:spPr>
            <a:xfrm rot="5400000">
              <a:off x="7626011" y="2321655"/>
              <a:ext cx="238048" cy="14770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0BD9F24-8B88-4F32-8207-62FF6070ED28}"/>
              </a:ext>
            </a:extLst>
          </p:cNvPr>
          <p:cNvGrpSpPr/>
          <p:nvPr/>
        </p:nvGrpSpPr>
        <p:grpSpPr>
          <a:xfrm>
            <a:off x="6833229" y="3465741"/>
            <a:ext cx="465138" cy="391319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16" name="AutoShape 120">
              <a:extLst>
                <a:ext uri="{FF2B5EF4-FFF2-40B4-BE49-F238E27FC236}">
                  <a16:creationId xmlns:a16="http://schemas.microsoft.com/office/drawing/2014/main" xmlns="" id="{AEBB9383-8E14-4824-B202-9F1B88A9D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" name="AutoShape 121">
              <a:extLst>
                <a:ext uri="{FF2B5EF4-FFF2-40B4-BE49-F238E27FC236}">
                  <a16:creationId xmlns:a16="http://schemas.microsoft.com/office/drawing/2014/main" xmlns="" id="{01903C7B-84DF-43D4-8E04-5AC642C81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22">
              <a:extLst>
                <a:ext uri="{FF2B5EF4-FFF2-40B4-BE49-F238E27FC236}">
                  <a16:creationId xmlns:a16="http://schemas.microsoft.com/office/drawing/2014/main" xmlns="" id="{492C96CA-368B-42BE-9A23-4BF4A91DC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3BC4A000-C216-4707-9161-7698C8AAF36F}"/>
              </a:ext>
            </a:extLst>
          </p:cNvPr>
          <p:cNvGrpSpPr/>
          <p:nvPr/>
        </p:nvGrpSpPr>
        <p:grpSpPr>
          <a:xfrm>
            <a:off x="6375627" y="4079769"/>
            <a:ext cx="1380340" cy="978006"/>
            <a:chOff x="1477161" y="3862759"/>
            <a:chExt cx="1380340" cy="97800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70203A44-550B-41A5-A99B-C95078305C4A}"/>
                </a:ext>
              </a:extLst>
            </p:cNvPr>
            <p:cNvSpPr/>
            <p:nvPr/>
          </p:nvSpPr>
          <p:spPr>
            <a:xfrm>
              <a:off x="1632736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Image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E1D71036-5007-4C84-95C8-76E019246AB5}"/>
                </a:ext>
              </a:extLst>
            </p:cNvPr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08928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xmlns="" id="{7F416990-7023-4982-9071-E59056D3442B}"/>
              </a:ext>
            </a:extLst>
          </p:cNvPr>
          <p:cNvSpPr/>
          <p:nvPr/>
        </p:nvSpPr>
        <p:spPr>
          <a:xfrm rot="16200000" flipH="1">
            <a:off x="3581400" y="-2666999"/>
            <a:ext cx="5029202" cy="12192000"/>
          </a:xfrm>
          <a:prstGeom prst="parallelogram">
            <a:avLst>
              <a:gd name="adj" fmla="val 15086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BBDDAFCB-84B1-4AF9-9278-610EB9B8376E}"/>
              </a:ext>
            </a:extLst>
          </p:cNvPr>
          <p:cNvSpPr txBox="1">
            <a:spLocks/>
          </p:cNvSpPr>
          <p:nvPr/>
        </p:nvSpPr>
        <p:spPr>
          <a:xfrm>
            <a:off x="3784600" y="1894135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Problem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Solutions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E10ED53D-D209-449B-9B54-33725E14748B}"/>
              </a:ext>
            </a:extLst>
          </p:cNvPr>
          <p:cNvSpPr/>
          <p:nvPr/>
        </p:nvSpPr>
        <p:spPr>
          <a:xfrm>
            <a:off x="1272631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1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4ED5655-85F5-4A46-A5DC-81EE3407BC40}"/>
              </a:ext>
            </a:extLst>
          </p:cNvPr>
          <p:cNvSpPr/>
          <p:nvPr/>
        </p:nvSpPr>
        <p:spPr>
          <a:xfrm>
            <a:off x="1272631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xmlns="" id="{9ED3AB38-DB76-4262-A8EA-9C0229AE46D2}"/>
              </a:ext>
            </a:extLst>
          </p:cNvPr>
          <p:cNvSpPr>
            <a:spLocks/>
          </p:cNvSpPr>
          <p:nvPr/>
        </p:nvSpPr>
        <p:spPr bwMode="auto">
          <a:xfrm>
            <a:off x="2097570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One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5E5707D-5E93-4467-B0C3-47C3B18FFDA8}"/>
              </a:ext>
            </a:extLst>
          </p:cNvPr>
          <p:cNvSpPr/>
          <p:nvPr/>
        </p:nvSpPr>
        <p:spPr>
          <a:xfrm>
            <a:off x="4690745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2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9022B0D-DA47-496D-8BAB-D633BF8FB209}"/>
              </a:ext>
            </a:extLst>
          </p:cNvPr>
          <p:cNvSpPr/>
          <p:nvPr/>
        </p:nvSpPr>
        <p:spPr>
          <a:xfrm>
            <a:off x="4690745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xmlns="" id="{949BB21C-9A31-4DA5-B7D0-DBB7A70413B1}"/>
              </a:ext>
            </a:extLst>
          </p:cNvPr>
          <p:cNvSpPr>
            <a:spLocks/>
          </p:cNvSpPr>
          <p:nvPr/>
        </p:nvSpPr>
        <p:spPr bwMode="auto">
          <a:xfrm>
            <a:off x="5515684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Two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7604A483-DA4C-4E02-8703-ABE1B31AE1B6}"/>
              </a:ext>
            </a:extLst>
          </p:cNvPr>
          <p:cNvSpPr/>
          <p:nvPr/>
        </p:nvSpPr>
        <p:spPr>
          <a:xfrm>
            <a:off x="8108860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3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564429E-BCC0-4408-8EE5-A1FF024FF33A}"/>
              </a:ext>
            </a:extLst>
          </p:cNvPr>
          <p:cNvSpPr/>
          <p:nvPr/>
        </p:nvSpPr>
        <p:spPr>
          <a:xfrm>
            <a:off x="8108860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xmlns="" id="{274336C1-BFC7-4B39-89BD-04A596D3140F}"/>
              </a:ext>
            </a:extLst>
          </p:cNvPr>
          <p:cNvSpPr>
            <a:spLocks/>
          </p:cNvSpPr>
          <p:nvPr/>
        </p:nvSpPr>
        <p:spPr bwMode="auto">
          <a:xfrm>
            <a:off x="8933799" y="2852986"/>
            <a:ext cx="1826821" cy="41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ＭＳ Ｐゴシック" charset="0"/>
                <a:cs typeface="Segoe UI Light" panose="020B0502040204020203" pitchFamily="34" charset="0"/>
                <a:sym typeface="Source Sans Pro Bold" charset="0"/>
              </a:rPr>
              <a:t>Three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BAE5354-B5B8-4266-B7DA-03119DF43F87}"/>
              </a:ext>
            </a:extLst>
          </p:cNvPr>
          <p:cNvGrpSpPr/>
          <p:nvPr/>
        </p:nvGrpSpPr>
        <p:grpSpPr>
          <a:xfrm>
            <a:off x="5173981" y="1073810"/>
            <a:ext cx="1844040" cy="439370"/>
            <a:chOff x="5173981" y="1073810"/>
            <a:chExt cx="1844040" cy="43937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xmlns="" id="{F3B42F75-BB28-42F3-A6CD-EF231141063A}"/>
                </a:ext>
              </a:extLst>
            </p:cNvPr>
            <p:cNvSpPr/>
            <p:nvPr/>
          </p:nvSpPr>
          <p:spPr>
            <a:xfrm>
              <a:off x="5173981" y="1073810"/>
              <a:ext cx="1844040" cy="439370"/>
            </a:xfrm>
            <a:prstGeom prst="roundRect">
              <a:avLst>
                <a:gd name="adj" fmla="val 762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774700" dist="2921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xmlns="" id="{6D2B6A0F-BDFD-4D4A-BA67-6ECA5016F9E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308599" y="1152787"/>
              <a:ext cx="1574804" cy="281416"/>
            </a:xfrm>
            <a:prstGeom prst="rect">
              <a:avLst/>
            </a:prstGeom>
            <a:noFill/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7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ll dir="u"/>
      </p:transition>
    </mc:Choice>
    <mc:Fallback xmlns="">
      <p:transition spd="slow" advClick="0" advTm="0">
        <p:pull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D0BCD1-FD9A-4F7E-8BE0-F3E406EB56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783" y="591306"/>
            <a:ext cx="4736602" cy="521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视频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1423</Words>
  <Application>Microsoft Office PowerPoint</Application>
  <PresentationFormat>宽屏</PresentationFormat>
  <Paragraphs>210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Advent Pro</vt:lpstr>
      <vt:lpstr>Bembo</vt:lpstr>
      <vt:lpstr>Gill Sans</vt:lpstr>
      <vt:lpstr>HelveticaNeue light</vt:lpstr>
      <vt:lpstr>Lato Heavy</vt:lpstr>
      <vt:lpstr>ＭＳ Ｐゴシック</vt:lpstr>
      <vt:lpstr>Nexa Bold</vt:lpstr>
      <vt:lpstr>Nexa Light</vt:lpstr>
      <vt:lpstr>Roboto Black</vt:lpstr>
      <vt:lpstr>Roboto Condensed</vt:lpstr>
      <vt:lpstr>Roboto Medium</vt:lpstr>
      <vt:lpstr>Source Sans Pro Bold</vt:lpstr>
      <vt:lpstr>等线</vt:lpstr>
      <vt:lpstr>等线 Light</vt:lpstr>
      <vt:lpstr>造字工房俊雅（非商用）常规体</vt:lpstr>
      <vt:lpstr>Arial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1</dc:creator>
  <cp:lastModifiedBy>User</cp:lastModifiedBy>
  <cp:revision>28</cp:revision>
  <dcterms:created xsi:type="dcterms:W3CDTF">2018-12-28T09:28:33Z</dcterms:created>
  <dcterms:modified xsi:type="dcterms:W3CDTF">2019-01-01T08:02:25Z</dcterms:modified>
</cp:coreProperties>
</file>