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2"/>
    <p:sldId id="256" r:id="rId3"/>
    <p:sldId id="258" r:id="rId4"/>
    <p:sldId id="279" r:id="rId5"/>
    <p:sldId id="267" r:id="rId6"/>
    <p:sldId id="268" r:id="rId7"/>
    <p:sldId id="274" r:id="rId8"/>
    <p:sldId id="270" r:id="rId9"/>
    <p:sldId id="263" r:id="rId10"/>
    <p:sldId id="269" r:id="rId11"/>
    <p:sldId id="282" r:id="rId12"/>
    <p:sldId id="280" r:id="rId13"/>
    <p:sldId id="281" r:id="rId14"/>
    <p:sldId id="284" r:id="rId15"/>
    <p:sldId id="264" r:id="rId16"/>
    <p:sldId id="273" r:id="rId17"/>
    <p:sldId id="285" r:id="rId18"/>
    <p:sldId id="272" r:id="rId19"/>
    <p:sldId id="275" r:id="rId20"/>
    <p:sldId id="271" r:id="rId21"/>
    <p:sldId id="265" r:id="rId22"/>
    <p:sldId id="277" r:id="rId23"/>
    <p:sldId id="286" r:id="rId24"/>
    <p:sldId id="278" r:id="rId25"/>
    <p:sldId id="276" r:id="rId26"/>
    <p:sldId id="283" r:id="rId27"/>
    <p:sldId id="26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4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254" y="5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728D1A-3583-4A44-9405-5F03CBFA9ABC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D18DE-D1C5-4F0A-9495-499C972BC6E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91773-C543-45ED-9143-F12A86732A7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CABAB-1FEF-4F29-AA2A-6D167E63D820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35429" y="588601"/>
            <a:ext cx="506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32958" y="1502995"/>
            <a:ext cx="506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花</a:t>
            </a:r>
            <a:endParaRPr lang="zh-CN" altLang="en-US" sz="96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22710" y="3072655"/>
            <a:ext cx="615553" cy="558477"/>
            <a:chOff x="1704676" y="3057099"/>
            <a:chExt cx="1259738" cy="114293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1090" y="3057099"/>
              <a:ext cx="1124193" cy="114293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704676" y="3147970"/>
              <a:ext cx="1259738" cy="10013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印象中国</a:t>
              </a:r>
              <a:endParaRPr lang="zh-CN" altLang="en-US" sz="14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33856" y="2066544"/>
            <a:ext cx="1636776" cy="3392424"/>
          </a:xfrm>
          <a:prstGeom prst="rect">
            <a:avLst/>
          </a:prstGeom>
          <a:blipFill dpi="0" rotWithShape="1">
            <a:blip r:embed="rId3"/>
            <a:srcRect/>
            <a:stretch>
              <a:fillRect l="-128000" t="-3000" r="-86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35224" y="2066544"/>
            <a:ext cx="1636776" cy="3392424"/>
          </a:xfrm>
          <a:prstGeom prst="rect">
            <a:avLst/>
          </a:prstGeom>
          <a:blipFill dpi="0" rotWithShape="1">
            <a:blip r:embed="rId4"/>
            <a:srcRect/>
            <a:stretch>
              <a:fillRect l="-40000" t="-3000" r="-128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6592" y="2066544"/>
            <a:ext cx="1636776" cy="3392424"/>
          </a:xfrm>
          <a:prstGeom prst="rect">
            <a:avLst/>
          </a:prstGeom>
          <a:blipFill dpi="0" rotWithShape="1">
            <a:blip r:embed="rId5"/>
            <a:srcRect/>
            <a:stretch>
              <a:fillRect l="-95000" t="-3000" r="-139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71164" y="2153205"/>
            <a:ext cx="738664" cy="21078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中国风</a:t>
            </a:r>
            <a:endParaRPr lang="en-US" altLang="zh-CN" sz="3600" dirty="0"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8995" y="2066545"/>
            <a:ext cx="2548390" cy="25877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416" y="3854947"/>
            <a:ext cx="4622292" cy="225895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11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095" y="3035850"/>
            <a:ext cx="1533170" cy="143245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095" y="1603394"/>
            <a:ext cx="1533170" cy="143245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6" y="3035850"/>
            <a:ext cx="1533170" cy="143245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6" y="1603394"/>
            <a:ext cx="1533170" cy="14324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117483" y="1869926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  <p:sp>
        <p:nvSpPr>
          <p:cNvPr id="16" name="矩形 15"/>
          <p:cNvSpPr/>
          <p:nvPr/>
        </p:nvSpPr>
        <p:spPr>
          <a:xfrm>
            <a:off x="4698986" y="188357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sp>
        <p:nvSpPr>
          <p:cNvPr id="18" name="矩形 17"/>
          <p:cNvSpPr/>
          <p:nvPr/>
        </p:nvSpPr>
        <p:spPr>
          <a:xfrm>
            <a:off x="1131133" y="336237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  <p:sp>
        <p:nvSpPr>
          <p:cNvPr id="20" name="矩形 19"/>
          <p:cNvSpPr/>
          <p:nvPr/>
        </p:nvSpPr>
        <p:spPr>
          <a:xfrm>
            <a:off x="4671692" y="336237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79161" y="1850126"/>
            <a:ext cx="2102151" cy="903963"/>
            <a:chOff x="2326101" y="1535705"/>
            <a:chExt cx="2102151" cy="903963"/>
          </a:xfrm>
        </p:grpSpPr>
        <p:sp>
          <p:nvSpPr>
            <p:cNvPr id="15" name="矩形 14"/>
            <p:cNvSpPr/>
            <p:nvPr/>
          </p:nvSpPr>
          <p:spPr>
            <a:xfrm>
              <a:off x="2326101" y="1799588"/>
              <a:ext cx="2102151" cy="640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2418295" y="1535705"/>
              <a:ext cx="123379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600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altLang="zh-CN" sz="16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01442" y="3336058"/>
            <a:ext cx="2102151" cy="903963"/>
            <a:chOff x="2326101" y="1535705"/>
            <a:chExt cx="2102151" cy="903963"/>
          </a:xfrm>
        </p:grpSpPr>
        <p:sp>
          <p:nvSpPr>
            <p:cNvPr id="24" name="矩形 23"/>
            <p:cNvSpPr/>
            <p:nvPr/>
          </p:nvSpPr>
          <p:spPr>
            <a:xfrm>
              <a:off x="2326101" y="1799588"/>
              <a:ext cx="2102151" cy="640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2418295" y="1535705"/>
              <a:ext cx="123379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600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altLang="zh-CN" sz="16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24149" y="1850126"/>
            <a:ext cx="2102151" cy="903963"/>
            <a:chOff x="2326101" y="1535705"/>
            <a:chExt cx="2102151" cy="903963"/>
          </a:xfrm>
        </p:grpSpPr>
        <p:sp>
          <p:nvSpPr>
            <p:cNvPr id="27" name="矩形 26"/>
            <p:cNvSpPr/>
            <p:nvPr/>
          </p:nvSpPr>
          <p:spPr>
            <a:xfrm>
              <a:off x="2326101" y="1799588"/>
              <a:ext cx="2102151" cy="640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2418295" y="1535705"/>
              <a:ext cx="123379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600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altLang="zh-CN" sz="16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746430" y="3336058"/>
            <a:ext cx="2102151" cy="903963"/>
            <a:chOff x="2326101" y="1535705"/>
            <a:chExt cx="2102151" cy="903963"/>
          </a:xfrm>
        </p:grpSpPr>
        <p:sp>
          <p:nvSpPr>
            <p:cNvPr id="30" name="矩形 29"/>
            <p:cNvSpPr/>
            <p:nvPr/>
          </p:nvSpPr>
          <p:spPr>
            <a:xfrm>
              <a:off x="2326101" y="1799588"/>
              <a:ext cx="2102151" cy="640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  <p:sp>
          <p:nvSpPr>
            <p:cNvPr id="31" name="TextBox 60"/>
            <p:cNvSpPr txBox="1"/>
            <p:nvPr/>
          </p:nvSpPr>
          <p:spPr>
            <a:xfrm>
              <a:off x="2418295" y="1535705"/>
              <a:ext cx="123379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600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altLang="zh-CN" sz="16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44745" y="2798508"/>
            <a:ext cx="5447255" cy="4059492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38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393" y="1132985"/>
            <a:ext cx="1983076" cy="19830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328" y="1990792"/>
            <a:ext cx="2558487" cy="25584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686" y="3050769"/>
            <a:ext cx="3253222" cy="32532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61959" y="5351548"/>
            <a:ext cx="37138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单击此处编辑您要的内容，建议您在展示时采用方正启体简体。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3215" y="5006250"/>
            <a:ext cx="2532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Segoe UI Light" panose="020B0502040204020203" pitchFamily="34" charset="0"/>
              </a:rPr>
              <a:t>添加您的标题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39583" y="1793841"/>
            <a:ext cx="371388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单击此处编辑您要的内容，建议您在展示时采用方正启体简体。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56460" y="1418289"/>
            <a:ext cx="2532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Segoe UI Light" panose="020B0502040204020203" pitchFamily="34" charset="0"/>
              </a:rPr>
              <a:t>添加您的标题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9308" y="3457958"/>
            <a:ext cx="328852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单击此处编辑您要的内容，建议您在展示时采用方正启体简体。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7888" y="3100643"/>
            <a:ext cx="2532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  <a:cs typeface="Segoe UI Light" panose="020B0502040204020203" pitchFamily="34" charset="0"/>
              </a:rPr>
              <a:t>添加您的标题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6"/>
          <a:stretch>
            <a:fillRect/>
          </a:stretch>
        </p:blipFill>
        <p:spPr>
          <a:xfrm rot="6341987">
            <a:off x="6132929" y="488936"/>
            <a:ext cx="1001671" cy="1924502"/>
          </a:xfrm>
          <a:custGeom>
            <a:avLst/>
            <a:gdLst>
              <a:gd name="connsiteX0" fmla="*/ 0 w 1556293"/>
              <a:gd name="connsiteY0" fmla="*/ 0 h 2990094"/>
              <a:gd name="connsiteX1" fmla="*/ 1556293 w 1556293"/>
              <a:gd name="connsiteY1" fmla="*/ 0 h 2990094"/>
              <a:gd name="connsiteX2" fmla="*/ 1556293 w 1556293"/>
              <a:gd name="connsiteY2" fmla="*/ 2990094 h 2990094"/>
              <a:gd name="connsiteX3" fmla="*/ 0 w 1556293"/>
              <a:gd name="connsiteY3" fmla="*/ 2990094 h 2990094"/>
              <a:gd name="connsiteX4" fmla="*/ 0 w 1556293"/>
              <a:gd name="connsiteY4" fmla="*/ 0 h 299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6293" h="2990094">
                <a:moveTo>
                  <a:pt x="0" y="0"/>
                </a:moveTo>
                <a:lnTo>
                  <a:pt x="1556293" y="0"/>
                </a:lnTo>
                <a:lnTo>
                  <a:pt x="1556293" y="2990094"/>
                </a:lnTo>
                <a:lnTo>
                  <a:pt x="0" y="299009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6"/>
          <a:stretch>
            <a:fillRect/>
          </a:stretch>
        </p:blipFill>
        <p:spPr>
          <a:xfrm rot="11352117">
            <a:off x="7696143" y="3211496"/>
            <a:ext cx="1563248" cy="3003455"/>
          </a:xfrm>
          <a:custGeom>
            <a:avLst/>
            <a:gdLst>
              <a:gd name="connsiteX0" fmla="*/ 0 w 1556293"/>
              <a:gd name="connsiteY0" fmla="*/ 0 h 2990094"/>
              <a:gd name="connsiteX1" fmla="*/ 1556293 w 1556293"/>
              <a:gd name="connsiteY1" fmla="*/ 0 h 2990094"/>
              <a:gd name="connsiteX2" fmla="*/ 1556293 w 1556293"/>
              <a:gd name="connsiteY2" fmla="*/ 2990094 h 2990094"/>
              <a:gd name="connsiteX3" fmla="*/ 0 w 1556293"/>
              <a:gd name="connsiteY3" fmla="*/ 2990094 h 2990094"/>
              <a:gd name="connsiteX4" fmla="*/ 0 w 1556293"/>
              <a:gd name="connsiteY4" fmla="*/ 0 h 299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6293" h="2990094">
                <a:moveTo>
                  <a:pt x="0" y="0"/>
                </a:moveTo>
                <a:lnTo>
                  <a:pt x="1556293" y="0"/>
                </a:lnTo>
                <a:lnTo>
                  <a:pt x="1556293" y="2990094"/>
                </a:lnTo>
                <a:lnTo>
                  <a:pt x="0" y="299009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6"/>
          <a:stretch>
            <a:fillRect/>
          </a:stretch>
        </p:blipFill>
        <p:spPr>
          <a:xfrm rot="8409612" flipH="1">
            <a:off x="3663154" y="2748517"/>
            <a:ext cx="950831" cy="2093974"/>
          </a:xfrm>
          <a:custGeom>
            <a:avLst/>
            <a:gdLst>
              <a:gd name="connsiteX0" fmla="*/ 0 w 1556293"/>
              <a:gd name="connsiteY0" fmla="*/ 0 h 2990094"/>
              <a:gd name="connsiteX1" fmla="*/ 1556293 w 1556293"/>
              <a:gd name="connsiteY1" fmla="*/ 0 h 2990094"/>
              <a:gd name="connsiteX2" fmla="*/ 1556293 w 1556293"/>
              <a:gd name="connsiteY2" fmla="*/ 2990094 h 2990094"/>
              <a:gd name="connsiteX3" fmla="*/ 0 w 1556293"/>
              <a:gd name="connsiteY3" fmla="*/ 2990094 h 2990094"/>
              <a:gd name="connsiteX4" fmla="*/ 0 w 1556293"/>
              <a:gd name="connsiteY4" fmla="*/ 0 h 299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6293" h="2990094">
                <a:moveTo>
                  <a:pt x="0" y="0"/>
                </a:moveTo>
                <a:lnTo>
                  <a:pt x="1556293" y="0"/>
                </a:lnTo>
                <a:lnTo>
                  <a:pt x="1556293" y="2990094"/>
                </a:lnTo>
                <a:lnTo>
                  <a:pt x="0" y="299009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6217095" y="1665438"/>
            <a:ext cx="998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34176" y="2685556"/>
            <a:ext cx="99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30584" y="3618252"/>
            <a:ext cx="9982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25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 flipH="1">
            <a:off x="-1050874" y="2361061"/>
            <a:ext cx="15776810" cy="204717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1251798" y="2859135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2013</a:t>
            </a:r>
            <a:endParaRPr lang="en-US" sz="3200" dirty="0">
              <a:solidFill>
                <a:srgbClr val="2F2F2F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2663" y="3455028"/>
            <a:ext cx="1169551" cy="1990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3388944" y="2859135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2014</a:t>
            </a:r>
            <a:endParaRPr lang="en-US" sz="3200" dirty="0">
              <a:solidFill>
                <a:srgbClr val="2F2F2F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9809" y="3455028"/>
            <a:ext cx="1169551" cy="1990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5716890" y="2859135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2015</a:t>
            </a:r>
            <a:endParaRPr lang="en-US" sz="3200" dirty="0">
              <a:solidFill>
                <a:srgbClr val="2F2F2F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7755" y="3455028"/>
            <a:ext cx="1169551" cy="1990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7854036" y="2859135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2016</a:t>
            </a:r>
            <a:endParaRPr lang="en-US" sz="3200" dirty="0">
              <a:solidFill>
                <a:srgbClr val="2F2F2F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74901" y="3455028"/>
            <a:ext cx="1169551" cy="1990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27" name="TextBox 6"/>
          <p:cNvSpPr txBox="1"/>
          <p:nvPr/>
        </p:nvSpPr>
        <p:spPr>
          <a:xfrm>
            <a:off x="10106352" y="2859135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2017</a:t>
            </a:r>
            <a:endParaRPr lang="en-US" sz="3200" dirty="0">
              <a:solidFill>
                <a:srgbClr val="2F2F2F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27217" y="3455028"/>
            <a:ext cx="1169551" cy="1990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481" y="2088893"/>
            <a:ext cx="749052" cy="74905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002" y="2102868"/>
            <a:ext cx="749052" cy="74905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948" y="2088851"/>
            <a:ext cx="749052" cy="74905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094" y="2110083"/>
            <a:ext cx="749052" cy="74905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1982" y="2126174"/>
            <a:ext cx="749052" cy="749052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35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94378" y="1437956"/>
            <a:ext cx="439317" cy="40586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9544050" y="1437956"/>
            <a:ext cx="622300" cy="4058649"/>
          </a:xfrm>
          <a:prstGeom prst="frame">
            <a:avLst>
              <a:gd name="adj1" fmla="val 433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方正启体简体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5666" y="3769835"/>
            <a:ext cx="1039067" cy="110799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dist"/>
            <a:r>
              <a:rPr lang="zh-CN" altLang="en-US" sz="66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花</a:t>
            </a:r>
            <a:endParaRPr lang="zh-CN" altLang="en-US" sz="66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86705" y="1659344"/>
            <a:ext cx="461665" cy="360472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千库网：匠心独运，创意表达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627060" y="1806924"/>
            <a:ext cx="492443" cy="20662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三生三世 十里桃</a:t>
            </a:r>
            <a:endParaRPr lang="zh-CN" altLang="en-US" sz="4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9963" y="1371960"/>
            <a:ext cx="1071062" cy="4190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93871" y="1363377"/>
            <a:ext cx="1071062" cy="4132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  <a:endParaRPr lang="en-US" altLang="zh-CN" sz="1200" dirty="0"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9100" y="1437956"/>
            <a:ext cx="1621572" cy="4057857"/>
          </a:xfrm>
          <a:prstGeom prst="rect">
            <a:avLst/>
          </a:prstGeom>
          <a:blipFill dpi="0" rotWithShape="1">
            <a:blip r:embed="rId2"/>
            <a:srcRect/>
            <a:stretch>
              <a:fillRect l="-56000" r="-156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26305" y="1459682"/>
            <a:ext cx="492443" cy="2700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向来缘浅 奈何情深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14094" y="1437956"/>
            <a:ext cx="1071062" cy="4190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08" b="15599"/>
          <a:stretch>
            <a:fillRect/>
          </a:stretch>
        </p:blipFill>
        <p:spPr>
          <a:xfrm rot="7233644">
            <a:off x="181023" y="3033257"/>
            <a:ext cx="3222109" cy="6088323"/>
          </a:xfrm>
          <a:custGeom>
            <a:avLst/>
            <a:gdLst>
              <a:gd name="connsiteX0" fmla="*/ 0 w 2880905"/>
              <a:gd name="connsiteY0" fmla="*/ 5443602 h 5443602"/>
              <a:gd name="connsiteX1" fmla="*/ 0 w 2880905"/>
              <a:gd name="connsiteY1" fmla="*/ 0 h 5443602"/>
              <a:gd name="connsiteX2" fmla="*/ 826500 w 2880905"/>
              <a:gd name="connsiteY2" fmla="*/ 0 h 5443602"/>
              <a:gd name="connsiteX3" fmla="*/ 711241 w 2880905"/>
              <a:gd name="connsiteY3" fmla="*/ 68057 h 5443602"/>
              <a:gd name="connsiteX4" fmla="*/ 2880905 w 2880905"/>
              <a:gd name="connsiteY4" fmla="*/ 3742503 h 5443602"/>
              <a:gd name="connsiteX5" fmla="*/ 0 w 2880905"/>
              <a:gd name="connsiteY5" fmla="*/ 5443602 h 5443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0905" h="5443602">
                <a:moveTo>
                  <a:pt x="0" y="5443602"/>
                </a:moveTo>
                <a:lnTo>
                  <a:pt x="0" y="0"/>
                </a:lnTo>
                <a:lnTo>
                  <a:pt x="826500" y="0"/>
                </a:lnTo>
                <a:lnTo>
                  <a:pt x="711241" y="68057"/>
                </a:lnTo>
                <a:lnTo>
                  <a:pt x="2880905" y="3742503"/>
                </a:lnTo>
                <a:lnTo>
                  <a:pt x="0" y="5443602"/>
                </a:lnTo>
                <a:close/>
              </a:path>
            </a:pathLst>
          </a:custGeom>
        </p:spPr>
      </p:pic>
      <p:grpSp>
        <p:nvGrpSpPr>
          <p:cNvPr id="13" name="组合 12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15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89450" y="1518285"/>
            <a:ext cx="420624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【</a:t>
            </a:r>
            <a:r>
              <a:rPr lang="zh-CN" altLang="en-US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第叁章</a:t>
            </a:r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】</a:t>
            </a:r>
            <a:endParaRPr lang="zh-CN" altLang="en-US" sz="6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2046" y="2542477"/>
            <a:ext cx="3267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三生三世  十里桃花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5749" y="3087123"/>
            <a:ext cx="4072412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reeform 5"/>
          <p:cNvSpPr>
            <a:spLocks noEditPoints="1"/>
          </p:cNvSpPr>
          <p:nvPr/>
        </p:nvSpPr>
        <p:spPr bwMode="auto">
          <a:xfrm flipH="1">
            <a:off x="661013" y="3364104"/>
            <a:ext cx="11699912" cy="329178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启体简体" panose="03000509000000000000" pitchFamily="65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499" y="2841591"/>
            <a:ext cx="1446990" cy="144698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419" y="2829101"/>
            <a:ext cx="1446990" cy="144698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19" y="2817989"/>
            <a:ext cx="1446990" cy="1446988"/>
          </a:xfrm>
          <a:prstGeom prst="rect">
            <a:avLst/>
          </a:prstGeom>
        </p:spPr>
      </p:pic>
      <p:sp>
        <p:nvSpPr>
          <p:cNvPr id="6" name="文本框 41"/>
          <p:cNvSpPr txBox="1">
            <a:spLocks noChangeArrowheads="1"/>
          </p:cNvSpPr>
          <p:nvPr/>
        </p:nvSpPr>
        <p:spPr bwMode="auto">
          <a:xfrm>
            <a:off x="2862959" y="3174224"/>
            <a:ext cx="508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  <p:sp>
        <p:nvSpPr>
          <p:cNvPr id="7" name="文本框 42"/>
          <p:cNvSpPr txBox="1">
            <a:spLocks noChangeArrowheads="1"/>
          </p:cNvSpPr>
          <p:nvPr/>
        </p:nvSpPr>
        <p:spPr bwMode="auto">
          <a:xfrm>
            <a:off x="5570183" y="3167875"/>
            <a:ext cx="508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sp>
        <p:nvSpPr>
          <p:cNvPr id="8" name="文本框 43"/>
          <p:cNvSpPr txBox="1">
            <a:spLocks noChangeArrowheads="1"/>
          </p:cNvSpPr>
          <p:nvPr/>
        </p:nvSpPr>
        <p:spPr bwMode="auto">
          <a:xfrm>
            <a:off x="8326084" y="3156763"/>
            <a:ext cx="5064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780212" y="4356479"/>
            <a:ext cx="2841766" cy="725770"/>
            <a:chOff x="674409" y="5545458"/>
            <a:chExt cx="1992231" cy="725770"/>
          </a:xfrm>
        </p:grpSpPr>
        <p:sp>
          <p:nvSpPr>
            <p:cNvPr id="19" name="TextBox 6"/>
            <p:cNvSpPr txBox="1"/>
            <p:nvPr/>
          </p:nvSpPr>
          <p:spPr>
            <a:xfrm>
              <a:off x="1013442" y="5545458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20" name="TextBox 7"/>
            <p:cNvSpPr txBox="1"/>
            <p:nvPr/>
          </p:nvSpPr>
          <p:spPr>
            <a:xfrm>
              <a:off x="674409" y="5905468"/>
              <a:ext cx="1992231" cy="3657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35319" y="1680760"/>
            <a:ext cx="2841766" cy="725770"/>
            <a:chOff x="674409" y="5545458"/>
            <a:chExt cx="1992231" cy="725770"/>
          </a:xfrm>
        </p:grpSpPr>
        <p:sp>
          <p:nvSpPr>
            <p:cNvPr id="25" name="TextBox 6"/>
            <p:cNvSpPr txBox="1"/>
            <p:nvPr/>
          </p:nvSpPr>
          <p:spPr>
            <a:xfrm>
              <a:off x="1013442" y="5545458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26" name="TextBox 7"/>
            <p:cNvSpPr txBox="1"/>
            <p:nvPr/>
          </p:nvSpPr>
          <p:spPr>
            <a:xfrm>
              <a:off x="674409" y="5905468"/>
              <a:ext cx="1992231" cy="3657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11614" y="4356479"/>
            <a:ext cx="2841766" cy="725770"/>
            <a:chOff x="674409" y="5545458"/>
            <a:chExt cx="1992231" cy="725770"/>
          </a:xfrm>
        </p:grpSpPr>
        <p:sp>
          <p:nvSpPr>
            <p:cNvPr id="28" name="TextBox 6"/>
            <p:cNvSpPr txBox="1"/>
            <p:nvPr/>
          </p:nvSpPr>
          <p:spPr>
            <a:xfrm>
              <a:off x="1013442" y="5545458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29" name="TextBox 7"/>
            <p:cNvSpPr txBox="1"/>
            <p:nvPr/>
          </p:nvSpPr>
          <p:spPr>
            <a:xfrm>
              <a:off x="674409" y="5905468"/>
              <a:ext cx="1992231" cy="3657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34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226776" y="1951630"/>
            <a:ext cx="965200" cy="3835400"/>
            <a:chOff x="3535" y="952"/>
            <a:chExt cx="608" cy="2416"/>
          </a:xfrm>
          <a:solidFill>
            <a:schemeClr val="tx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535" y="952"/>
              <a:ext cx="608" cy="2416"/>
            </a:xfrm>
            <a:custGeom>
              <a:avLst/>
              <a:gdLst>
                <a:gd name="T0" fmla="*/ 459 w 608"/>
                <a:gd name="T1" fmla="*/ 2331 h 2416"/>
                <a:gd name="T2" fmla="*/ 433 w 608"/>
                <a:gd name="T3" fmla="*/ 2416 h 2416"/>
                <a:gd name="T4" fmla="*/ 175 w 608"/>
                <a:gd name="T5" fmla="*/ 2331 h 2416"/>
                <a:gd name="T6" fmla="*/ 148 w 608"/>
                <a:gd name="T7" fmla="*/ 2416 h 2416"/>
                <a:gd name="T8" fmla="*/ 0 w 608"/>
                <a:gd name="T9" fmla="*/ 2269 h 2416"/>
                <a:gd name="T10" fmla="*/ 88 w 608"/>
                <a:gd name="T11" fmla="*/ 2243 h 2416"/>
                <a:gd name="T12" fmla="*/ 0 w 608"/>
                <a:gd name="T13" fmla="*/ 173 h 2416"/>
                <a:gd name="T14" fmla="*/ 88 w 608"/>
                <a:gd name="T15" fmla="*/ 147 h 2416"/>
                <a:gd name="T16" fmla="*/ 0 w 608"/>
                <a:gd name="T17" fmla="*/ 0 h 2416"/>
                <a:gd name="T18" fmla="*/ 148 w 608"/>
                <a:gd name="T19" fmla="*/ 88 h 2416"/>
                <a:gd name="T20" fmla="*/ 175 w 608"/>
                <a:gd name="T21" fmla="*/ 0 h 2416"/>
                <a:gd name="T22" fmla="*/ 433 w 608"/>
                <a:gd name="T23" fmla="*/ 88 h 2416"/>
                <a:gd name="T24" fmla="*/ 459 w 608"/>
                <a:gd name="T25" fmla="*/ 0 h 2416"/>
                <a:gd name="T26" fmla="*/ 608 w 608"/>
                <a:gd name="T27" fmla="*/ 147 h 2416"/>
                <a:gd name="T28" fmla="*/ 519 w 608"/>
                <a:gd name="T29" fmla="*/ 173 h 2416"/>
                <a:gd name="T30" fmla="*/ 600 w 608"/>
                <a:gd name="T31" fmla="*/ 180 h 2416"/>
                <a:gd name="T32" fmla="*/ 608 w 608"/>
                <a:gd name="T33" fmla="*/ 173 h 2416"/>
                <a:gd name="T34" fmla="*/ 519 w 608"/>
                <a:gd name="T35" fmla="*/ 2243 h 2416"/>
                <a:gd name="T36" fmla="*/ 608 w 608"/>
                <a:gd name="T37" fmla="*/ 2269 h 2416"/>
                <a:gd name="T38" fmla="*/ 459 w 608"/>
                <a:gd name="T39" fmla="*/ 2416 h 2416"/>
                <a:gd name="T40" fmla="*/ 474 w 608"/>
                <a:gd name="T41" fmla="*/ 2317 h 2416"/>
                <a:gd name="T42" fmla="*/ 593 w 608"/>
                <a:gd name="T43" fmla="*/ 2404 h 2416"/>
                <a:gd name="T44" fmla="*/ 505 w 608"/>
                <a:gd name="T45" fmla="*/ 2283 h 2416"/>
                <a:gd name="T46" fmla="*/ 593 w 608"/>
                <a:gd name="T47" fmla="*/ 2229 h 2416"/>
                <a:gd name="T48" fmla="*/ 505 w 608"/>
                <a:gd name="T49" fmla="*/ 187 h 2416"/>
                <a:gd name="T50" fmla="*/ 593 w 608"/>
                <a:gd name="T51" fmla="*/ 133 h 2416"/>
                <a:gd name="T52" fmla="*/ 474 w 608"/>
                <a:gd name="T53" fmla="*/ 14 h 2416"/>
                <a:gd name="T54" fmla="*/ 419 w 608"/>
                <a:gd name="T55" fmla="*/ 102 h 2416"/>
                <a:gd name="T56" fmla="*/ 189 w 608"/>
                <a:gd name="T57" fmla="*/ 14 h 2416"/>
                <a:gd name="T58" fmla="*/ 136 w 608"/>
                <a:gd name="T59" fmla="*/ 102 h 2416"/>
                <a:gd name="T60" fmla="*/ 14 w 608"/>
                <a:gd name="T61" fmla="*/ 14 h 2416"/>
                <a:gd name="T62" fmla="*/ 103 w 608"/>
                <a:gd name="T63" fmla="*/ 133 h 2416"/>
                <a:gd name="T64" fmla="*/ 14 w 608"/>
                <a:gd name="T65" fmla="*/ 187 h 2416"/>
                <a:gd name="T66" fmla="*/ 103 w 608"/>
                <a:gd name="T67" fmla="*/ 2229 h 2416"/>
                <a:gd name="T68" fmla="*/ 14 w 608"/>
                <a:gd name="T69" fmla="*/ 2283 h 2416"/>
                <a:gd name="T70" fmla="*/ 136 w 608"/>
                <a:gd name="T71" fmla="*/ 2404 h 2416"/>
                <a:gd name="T72" fmla="*/ 189 w 608"/>
                <a:gd name="T73" fmla="*/ 2317 h 2416"/>
                <a:gd name="T74" fmla="*/ 419 w 608"/>
                <a:gd name="T75" fmla="*/ 2404 h 2416"/>
                <a:gd name="T76" fmla="*/ 474 w 608"/>
                <a:gd name="T77" fmla="*/ 2317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2416">
                  <a:moveTo>
                    <a:pt x="459" y="2416"/>
                  </a:moveTo>
                  <a:lnTo>
                    <a:pt x="459" y="2331"/>
                  </a:lnTo>
                  <a:lnTo>
                    <a:pt x="433" y="2331"/>
                  </a:lnTo>
                  <a:lnTo>
                    <a:pt x="433" y="2416"/>
                  </a:lnTo>
                  <a:lnTo>
                    <a:pt x="175" y="2416"/>
                  </a:lnTo>
                  <a:lnTo>
                    <a:pt x="175" y="2331"/>
                  </a:lnTo>
                  <a:lnTo>
                    <a:pt x="148" y="2331"/>
                  </a:lnTo>
                  <a:lnTo>
                    <a:pt x="148" y="2416"/>
                  </a:lnTo>
                  <a:lnTo>
                    <a:pt x="0" y="2416"/>
                  </a:lnTo>
                  <a:lnTo>
                    <a:pt x="0" y="2269"/>
                  </a:lnTo>
                  <a:lnTo>
                    <a:pt x="88" y="2269"/>
                  </a:lnTo>
                  <a:lnTo>
                    <a:pt x="88" y="2243"/>
                  </a:lnTo>
                  <a:lnTo>
                    <a:pt x="0" y="2243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147"/>
                  </a:lnTo>
                  <a:lnTo>
                    <a:pt x="0" y="147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148" y="88"/>
                  </a:lnTo>
                  <a:lnTo>
                    <a:pt x="175" y="88"/>
                  </a:lnTo>
                  <a:lnTo>
                    <a:pt x="175" y="0"/>
                  </a:lnTo>
                  <a:lnTo>
                    <a:pt x="433" y="0"/>
                  </a:lnTo>
                  <a:lnTo>
                    <a:pt x="433" y="88"/>
                  </a:lnTo>
                  <a:lnTo>
                    <a:pt x="459" y="88"/>
                  </a:lnTo>
                  <a:lnTo>
                    <a:pt x="459" y="0"/>
                  </a:lnTo>
                  <a:lnTo>
                    <a:pt x="608" y="0"/>
                  </a:lnTo>
                  <a:lnTo>
                    <a:pt x="608" y="147"/>
                  </a:lnTo>
                  <a:lnTo>
                    <a:pt x="519" y="147"/>
                  </a:lnTo>
                  <a:lnTo>
                    <a:pt x="519" y="173"/>
                  </a:lnTo>
                  <a:lnTo>
                    <a:pt x="600" y="173"/>
                  </a:lnTo>
                  <a:lnTo>
                    <a:pt x="600" y="180"/>
                  </a:lnTo>
                  <a:lnTo>
                    <a:pt x="600" y="173"/>
                  </a:lnTo>
                  <a:lnTo>
                    <a:pt x="608" y="173"/>
                  </a:lnTo>
                  <a:lnTo>
                    <a:pt x="608" y="2243"/>
                  </a:lnTo>
                  <a:lnTo>
                    <a:pt x="519" y="2243"/>
                  </a:lnTo>
                  <a:lnTo>
                    <a:pt x="519" y="2269"/>
                  </a:lnTo>
                  <a:lnTo>
                    <a:pt x="608" y="2269"/>
                  </a:lnTo>
                  <a:lnTo>
                    <a:pt x="608" y="2416"/>
                  </a:lnTo>
                  <a:lnTo>
                    <a:pt x="459" y="2416"/>
                  </a:lnTo>
                  <a:lnTo>
                    <a:pt x="459" y="2416"/>
                  </a:lnTo>
                  <a:close/>
                  <a:moveTo>
                    <a:pt x="474" y="2317"/>
                  </a:moveTo>
                  <a:lnTo>
                    <a:pt x="474" y="2404"/>
                  </a:lnTo>
                  <a:lnTo>
                    <a:pt x="593" y="2404"/>
                  </a:lnTo>
                  <a:lnTo>
                    <a:pt x="593" y="2283"/>
                  </a:lnTo>
                  <a:lnTo>
                    <a:pt x="505" y="2283"/>
                  </a:lnTo>
                  <a:lnTo>
                    <a:pt x="505" y="2229"/>
                  </a:lnTo>
                  <a:lnTo>
                    <a:pt x="593" y="2229"/>
                  </a:lnTo>
                  <a:lnTo>
                    <a:pt x="593" y="187"/>
                  </a:lnTo>
                  <a:lnTo>
                    <a:pt x="505" y="187"/>
                  </a:lnTo>
                  <a:lnTo>
                    <a:pt x="505" y="133"/>
                  </a:lnTo>
                  <a:lnTo>
                    <a:pt x="593" y="133"/>
                  </a:lnTo>
                  <a:lnTo>
                    <a:pt x="593" y="14"/>
                  </a:lnTo>
                  <a:lnTo>
                    <a:pt x="474" y="14"/>
                  </a:lnTo>
                  <a:lnTo>
                    <a:pt x="474" y="102"/>
                  </a:lnTo>
                  <a:lnTo>
                    <a:pt x="419" y="102"/>
                  </a:lnTo>
                  <a:lnTo>
                    <a:pt x="419" y="14"/>
                  </a:lnTo>
                  <a:lnTo>
                    <a:pt x="189" y="14"/>
                  </a:lnTo>
                  <a:lnTo>
                    <a:pt x="189" y="102"/>
                  </a:lnTo>
                  <a:lnTo>
                    <a:pt x="136" y="102"/>
                  </a:lnTo>
                  <a:lnTo>
                    <a:pt x="136" y="14"/>
                  </a:lnTo>
                  <a:lnTo>
                    <a:pt x="14" y="14"/>
                  </a:lnTo>
                  <a:lnTo>
                    <a:pt x="14" y="133"/>
                  </a:lnTo>
                  <a:lnTo>
                    <a:pt x="103" y="133"/>
                  </a:lnTo>
                  <a:lnTo>
                    <a:pt x="103" y="187"/>
                  </a:lnTo>
                  <a:lnTo>
                    <a:pt x="14" y="187"/>
                  </a:lnTo>
                  <a:lnTo>
                    <a:pt x="14" y="2229"/>
                  </a:lnTo>
                  <a:lnTo>
                    <a:pt x="103" y="2229"/>
                  </a:lnTo>
                  <a:lnTo>
                    <a:pt x="103" y="2283"/>
                  </a:lnTo>
                  <a:lnTo>
                    <a:pt x="14" y="2283"/>
                  </a:lnTo>
                  <a:lnTo>
                    <a:pt x="14" y="2404"/>
                  </a:lnTo>
                  <a:lnTo>
                    <a:pt x="136" y="2404"/>
                  </a:lnTo>
                  <a:lnTo>
                    <a:pt x="136" y="2317"/>
                  </a:lnTo>
                  <a:lnTo>
                    <a:pt x="189" y="2317"/>
                  </a:lnTo>
                  <a:lnTo>
                    <a:pt x="189" y="2404"/>
                  </a:lnTo>
                  <a:lnTo>
                    <a:pt x="419" y="2404"/>
                  </a:lnTo>
                  <a:lnTo>
                    <a:pt x="419" y="2317"/>
                  </a:lnTo>
                  <a:lnTo>
                    <a:pt x="474" y="2317"/>
                  </a:lnTo>
                  <a:lnTo>
                    <a:pt x="474" y="23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ea typeface="方正启体简体" panose="03000509000000000000" pitchFamily="65" charset="-122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583" y="999"/>
              <a:ext cx="512" cy="2324"/>
            </a:xfrm>
            <a:custGeom>
              <a:avLst/>
              <a:gdLst>
                <a:gd name="T0" fmla="*/ 174 w 512"/>
                <a:gd name="T1" fmla="*/ 2324 h 2324"/>
                <a:gd name="T2" fmla="*/ 174 w 512"/>
                <a:gd name="T3" fmla="*/ 2236 h 2324"/>
                <a:gd name="T4" fmla="*/ 88 w 512"/>
                <a:gd name="T5" fmla="*/ 2236 h 2324"/>
                <a:gd name="T6" fmla="*/ 86 w 512"/>
                <a:gd name="T7" fmla="*/ 2151 h 2324"/>
                <a:gd name="T8" fmla="*/ 0 w 512"/>
                <a:gd name="T9" fmla="*/ 2151 h 2324"/>
                <a:gd name="T10" fmla="*/ 0 w 512"/>
                <a:gd name="T11" fmla="*/ 173 h 2324"/>
                <a:gd name="T12" fmla="*/ 88 w 512"/>
                <a:gd name="T13" fmla="*/ 173 h 2324"/>
                <a:gd name="T14" fmla="*/ 88 w 512"/>
                <a:gd name="T15" fmla="*/ 86 h 2324"/>
                <a:gd name="T16" fmla="*/ 174 w 512"/>
                <a:gd name="T17" fmla="*/ 86 h 2324"/>
                <a:gd name="T18" fmla="*/ 174 w 512"/>
                <a:gd name="T19" fmla="*/ 0 h 2324"/>
                <a:gd name="T20" fmla="*/ 337 w 512"/>
                <a:gd name="T21" fmla="*/ 0 h 2324"/>
                <a:gd name="T22" fmla="*/ 337 w 512"/>
                <a:gd name="T23" fmla="*/ 86 h 2324"/>
                <a:gd name="T24" fmla="*/ 426 w 512"/>
                <a:gd name="T25" fmla="*/ 86 h 2324"/>
                <a:gd name="T26" fmla="*/ 426 w 512"/>
                <a:gd name="T27" fmla="*/ 173 h 2324"/>
                <a:gd name="T28" fmla="*/ 505 w 512"/>
                <a:gd name="T29" fmla="*/ 173 h 2324"/>
                <a:gd name="T30" fmla="*/ 505 w 512"/>
                <a:gd name="T31" fmla="*/ 180 h 2324"/>
                <a:gd name="T32" fmla="*/ 505 w 512"/>
                <a:gd name="T33" fmla="*/ 173 h 2324"/>
                <a:gd name="T34" fmla="*/ 512 w 512"/>
                <a:gd name="T35" fmla="*/ 173 h 2324"/>
                <a:gd name="T36" fmla="*/ 512 w 512"/>
                <a:gd name="T37" fmla="*/ 2151 h 2324"/>
                <a:gd name="T38" fmla="*/ 426 w 512"/>
                <a:gd name="T39" fmla="*/ 2151 h 2324"/>
                <a:gd name="T40" fmla="*/ 426 w 512"/>
                <a:gd name="T41" fmla="*/ 2236 h 2324"/>
                <a:gd name="T42" fmla="*/ 337 w 512"/>
                <a:gd name="T43" fmla="*/ 2236 h 2324"/>
                <a:gd name="T44" fmla="*/ 337 w 512"/>
                <a:gd name="T45" fmla="*/ 2324 h 2324"/>
                <a:gd name="T46" fmla="*/ 174 w 512"/>
                <a:gd name="T47" fmla="*/ 2324 h 2324"/>
                <a:gd name="T48" fmla="*/ 174 w 512"/>
                <a:gd name="T49" fmla="*/ 2324 h 2324"/>
                <a:gd name="T50" fmla="*/ 14 w 512"/>
                <a:gd name="T51" fmla="*/ 2137 h 2324"/>
                <a:gd name="T52" fmla="*/ 100 w 512"/>
                <a:gd name="T53" fmla="*/ 2137 h 2324"/>
                <a:gd name="T54" fmla="*/ 100 w 512"/>
                <a:gd name="T55" fmla="*/ 2222 h 2324"/>
                <a:gd name="T56" fmla="*/ 189 w 512"/>
                <a:gd name="T57" fmla="*/ 2222 h 2324"/>
                <a:gd name="T58" fmla="*/ 189 w 512"/>
                <a:gd name="T59" fmla="*/ 2310 h 2324"/>
                <a:gd name="T60" fmla="*/ 323 w 512"/>
                <a:gd name="T61" fmla="*/ 2310 h 2324"/>
                <a:gd name="T62" fmla="*/ 323 w 512"/>
                <a:gd name="T63" fmla="*/ 2222 h 2324"/>
                <a:gd name="T64" fmla="*/ 411 w 512"/>
                <a:gd name="T65" fmla="*/ 2222 h 2324"/>
                <a:gd name="T66" fmla="*/ 411 w 512"/>
                <a:gd name="T67" fmla="*/ 2137 h 2324"/>
                <a:gd name="T68" fmla="*/ 497 w 512"/>
                <a:gd name="T69" fmla="*/ 2137 h 2324"/>
                <a:gd name="T70" fmla="*/ 497 w 512"/>
                <a:gd name="T71" fmla="*/ 187 h 2324"/>
                <a:gd name="T72" fmla="*/ 411 w 512"/>
                <a:gd name="T73" fmla="*/ 187 h 2324"/>
                <a:gd name="T74" fmla="*/ 411 w 512"/>
                <a:gd name="T75" fmla="*/ 100 h 2324"/>
                <a:gd name="T76" fmla="*/ 323 w 512"/>
                <a:gd name="T77" fmla="*/ 100 h 2324"/>
                <a:gd name="T78" fmla="*/ 323 w 512"/>
                <a:gd name="T79" fmla="*/ 15 h 2324"/>
                <a:gd name="T80" fmla="*/ 189 w 512"/>
                <a:gd name="T81" fmla="*/ 15 h 2324"/>
                <a:gd name="T82" fmla="*/ 189 w 512"/>
                <a:gd name="T83" fmla="*/ 100 h 2324"/>
                <a:gd name="T84" fmla="*/ 100 w 512"/>
                <a:gd name="T85" fmla="*/ 100 h 2324"/>
                <a:gd name="T86" fmla="*/ 100 w 512"/>
                <a:gd name="T87" fmla="*/ 187 h 2324"/>
                <a:gd name="T88" fmla="*/ 14 w 512"/>
                <a:gd name="T89" fmla="*/ 187 h 2324"/>
                <a:gd name="T90" fmla="*/ 14 w 512"/>
                <a:gd name="T91" fmla="*/ 2137 h 2324"/>
                <a:gd name="T92" fmla="*/ 14 w 512"/>
                <a:gd name="T93" fmla="*/ 2137 h 2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2324">
                  <a:moveTo>
                    <a:pt x="174" y="2324"/>
                  </a:moveTo>
                  <a:lnTo>
                    <a:pt x="174" y="2236"/>
                  </a:lnTo>
                  <a:lnTo>
                    <a:pt x="88" y="2236"/>
                  </a:lnTo>
                  <a:lnTo>
                    <a:pt x="86" y="2151"/>
                  </a:lnTo>
                  <a:lnTo>
                    <a:pt x="0" y="2151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86"/>
                  </a:lnTo>
                  <a:lnTo>
                    <a:pt x="174" y="86"/>
                  </a:lnTo>
                  <a:lnTo>
                    <a:pt x="174" y="0"/>
                  </a:lnTo>
                  <a:lnTo>
                    <a:pt x="337" y="0"/>
                  </a:lnTo>
                  <a:lnTo>
                    <a:pt x="337" y="86"/>
                  </a:lnTo>
                  <a:lnTo>
                    <a:pt x="426" y="86"/>
                  </a:lnTo>
                  <a:lnTo>
                    <a:pt x="426" y="173"/>
                  </a:lnTo>
                  <a:lnTo>
                    <a:pt x="505" y="173"/>
                  </a:lnTo>
                  <a:lnTo>
                    <a:pt x="505" y="180"/>
                  </a:lnTo>
                  <a:lnTo>
                    <a:pt x="505" y="173"/>
                  </a:lnTo>
                  <a:lnTo>
                    <a:pt x="512" y="173"/>
                  </a:lnTo>
                  <a:lnTo>
                    <a:pt x="512" y="2151"/>
                  </a:lnTo>
                  <a:lnTo>
                    <a:pt x="426" y="2151"/>
                  </a:lnTo>
                  <a:lnTo>
                    <a:pt x="426" y="2236"/>
                  </a:lnTo>
                  <a:lnTo>
                    <a:pt x="337" y="2236"/>
                  </a:lnTo>
                  <a:lnTo>
                    <a:pt x="337" y="2324"/>
                  </a:lnTo>
                  <a:lnTo>
                    <a:pt x="174" y="2324"/>
                  </a:lnTo>
                  <a:lnTo>
                    <a:pt x="174" y="2324"/>
                  </a:lnTo>
                  <a:close/>
                  <a:moveTo>
                    <a:pt x="14" y="2137"/>
                  </a:moveTo>
                  <a:lnTo>
                    <a:pt x="100" y="2137"/>
                  </a:lnTo>
                  <a:lnTo>
                    <a:pt x="100" y="2222"/>
                  </a:lnTo>
                  <a:lnTo>
                    <a:pt x="189" y="2222"/>
                  </a:lnTo>
                  <a:lnTo>
                    <a:pt x="189" y="2310"/>
                  </a:lnTo>
                  <a:lnTo>
                    <a:pt x="323" y="2310"/>
                  </a:lnTo>
                  <a:lnTo>
                    <a:pt x="323" y="2222"/>
                  </a:lnTo>
                  <a:lnTo>
                    <a:pt x="411" y="2222"/>
                  </a:lnTo>
                  <a:lnTo>
                    <a:pt x="411" y="2137"/>
                  </a:lnTo>
                  <a:lnTo>
                    <a:pt x="497" y="2137"/>
                  </a:lnTo>
                  <a:lnTo>
                    <a:pt x="497" y="187"/>
                  </a:lnTo>
                  <a:lnTo>
                    <a:pt x="411" y="187"/>
                  </a:lnTo>
                  <a:lnTo>
                    <a:pt x="411" y="100"/>
                  </a:lnTo>
                  <a:lnTo>
                    <a:pt x="323" y="100"/>
                  </a:lnTo>
                  <a:lnTo>
                    <a:pt x="323" y="15"/>
                  </a:lnTo>
                  <a:lnTo>
                    <a:pt x="189" y="15"/>
                  </a:lnTo>
                  <a:lnTo>
                    <a:pt x="189" y="100"/>
                  </a:lnTo>
                  <a:lnTo>
                    <a:pt x="100" y="100"/>
                  </a:lnTo>
                  <a:lnTo>
                    <a:pt x="100" y="187"/>
                  </a:lnTo>
                  <a:lnTo>
                    <a:pt x="14" y="187"/>
                  </a:lnTo>
                  <a:lnTo>
                    <a:pt x="14" y="2137"/>
                  </a:lnTo>
                  <a:lnTo>
                    <a:pt x="14" y="2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ea typeface="方正启体简体" panose="03000509000000000000" pitchFamily="65" charset="-122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583" y="999"/>
              <a:ext cx="55" cy="55"/>
            </a:xfrm>
            <a:custGeom>
              <a:avLst/>
              <a:gdLst>
                <a:gd name="T0" fmla="*/ 0 w 55"/>
                <a:gd name="T1" fmla="*/ 55 h 55"/>
                <a:gd name="T2" fmla="*/ 0 w 55"/>
                <a:gd name="T3" fmla="*/ 7 h 55"/>
                <a:gd name="T4" fmla="*/ 0 w 55"/>
                <a:gd name="T5" fmla="*/ 0 h 55"/>
                <a:gd name="T6" fmla="*/ 55 w 55"/>
                <a:gd name="T7" fmla="*/ 0 h 55"/>
                <a:gd name="T8" fmla="*/ 55 w 55"/>
                <a:gd name="T9" fmla="*/ 55 h 55"/>
                <a:gd name="T10" fmla="*/ 0 w 55"/>
                <a:gd name="T11" fmla="*/ 55 h 55"/>
                <a:gd name="T12" fmla="*/ 0 w 55"/>
                <a:gd name="T13" fmla="*/ 55 h 55"/>
                <a:gd name="T14" fmla="*/ 14 w 55"/>
                <a:gd name="T15" fmla="*/ 41 h 55"/>
                <a:gd name="T16" fmla="*/ 40 w 55"/>
                <a:gd name="T17" fmla="*/ 41 h 55"/>
                <a:gd name="T18" fmla="*/ 40 w 55"/>
                <a:gd name="T19" fmla="*/ 15 h 55"/>
                <a:gd name="T20" fmla="*/ 14 w 55"/>
                <a:gd name="T21" fmla="*/ 15 h 55"/>
                <a:gd name="T22" fmla="*/ 14 w 55"/>
                <a:gd name="T23" fmla="*/ 41 h 55"/>
                <a:gd name="T24" fmla="*/ 14 w 55"/>
                <a:gd name="T25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ea typeface="方正启体简体" panose="03000509000000000000" pitchFamily="65" charset="-122"/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4040" y="999"/>
              <a:ext cx="55" cy="55"/>
            </a:xfrm>
            <a:custGeom>
              <a:avLst/>
              <a:gdLst>
                <a:gd name="T0" fmla="*/ 0 w 55"/>
                <a:gd name="T1" fmla="*/ 55 h 55"/>
                <a:gd name="T2" fmla="*/ 0 w 55"/>
                <a:gd name="T3" fmla="*/ 0 h 55"/>
                <a:gd name="T4" fmla="*/ 48 w 55"/>
                <a:gd name="T5" fmla="*/ 0 h 55"/>
                <a:gd name="T6" fmla="*/ 48 w 55"/>
                <a:gd name="T7" fmla="*/ 7 h 55"/>
                <a:gd name="T8" fmla="*/ 48 w 55"/>
                <a:gd name="T9" fmla="*/ 0 h 55"/>
                <a:gd name="T10" fmla="*/ 55 w 55"/>
                <a:gd name="T11" fmla="*/ 0 h 55"/>
                <a:gd name="T12" fmla="*/ 55 w 55"/>
                <a:gd name="T13" fmla="*/ 55 h 55"/>
                <a:gd name="T14" fmla="*/ 0 w 55"/>
                <a:gd name="T15" fmla="*/ 55 h 55"/>
                <a:gd name="T16" fmla="*/ 0 w 55"/>
                <a:gd name="T17" fmla="*/ 55 h 55"/>
                <a:gd name="T18" fmla="*/ 14 w 55"/>
                <a:gd name="T19" fmla="*/ 41 h 55"/>
                <a:gd name="T20" fmla="*/ 40 w 55"/>
                <a:gd name="T21" fmla="*/ 41 h 55"/>
                <a:gd name="T22" fmla="*/ 40 w 55"/>
                <a:gd name="T23" fmla="*/ 15 h 55"/>
                <a:gd name="T24" fmla="*/ 14 w 55"/>
                <a:gd name="T25" fmla="*/ 15 h 55"/>
                <a:gd name="T26" fmla="*/ 14 w 55"/>
                <a:gd name="T27" fmla="*/ 41 h 55"/>
                <a:gd name="T28" fmla="*/ 14 w 55"/>
                <a:gd name="T29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ea typeface="方正启体简体" panose="03000509000000000000" pitchFamily="65" charset="-122"/>
              </a:endParaRPr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583" y="3269"/>
              <a:ext cx="55" cy="54"/>
            </a:xfrm>
            <a:custGeom>
              <a:avLst/>
              <a:gdLst>
                <a:gd name="T0" fmla="*/ 7 w 55"/>
                <a:gd name="T1" fmla="*/ 54 h 54"/>
                <a:gd name="T2" fmla="*/ 0 w 55"/>
                <a:gd name="T3" fmla="*/ 54 h 54"/>
                <a:gd name="T4" fmla="*/ 0 w 55"/>
                <a:gd name="T5" fmla="*/ 0 h 54"/>
                <a:gd name="T6" fmla="*/ 55 w 55"/>
                <a:gd name="T7" fmla="*/ 0 h 54"/>
                <a:gd name="T8" fmla="*/ 55 w 55"/>
                <a:gd name="T9" fmla="*/ 54 h 54"/>
                <a:gd name="T10" fmla="*/ 7 w 55"/>
                <a:gd name="T11" fmla="*/ 54 h 54"/>
                <a:gd name="T12" fmla="*/ 7 w 55"/>
                <a:gd name="T13" fmla="*/ 54 h 54"/>
                <a:gd name="T14" fmla="*/ 40 w 55"/>
                <a:gd name="T15" fmla="*/ 40 h 54"/>
                <a:gd name="T16" fmla="*/ 40 w 55"/>
                <a:gd name="T17" fmla="*/ 14 h 54"/>
                <a:gd name="T18" fmla="*/ 14 w 55"/>
                <a:gd name="T19" fmla="*/ 14 h 54"/>
                <a:gd name="T20" fmla="*/ 14 w 55"/>
                <a:gd name="T21" fmla="*/ 40 h 54"/>
                <a:gd name="T22" fmla="*/ 40 w 55"/>
                <a:gd name="T23" fmla="*/ 40 h 54"/>
                <a:gd name="T24" fmla="*/ 40 w 55"/>
                <a:gd name="T2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7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4"/>
                  </a:lnTo>
                  <a:lnTo>
                    <a:pt x="7" y="54"/>
                  </a:lnTo>
                  <a:lnTo>
                    <a:pt x="7" y="54"/>
                  </a:lnTo>
                  <a:close/>
                  <a:moveTo>
                    <a:pt x="40" y="40"/>
                  </a:move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ea typeface="方正启体简体" panose="03000509000000000000" pitchFamily="65" charset="-122"/>
              </a:endParaRPr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040" y="3269"/>
              <a:ext cx="55" cy="54"/>
            </a:xfrm>
            <a:custGeom>
              <a:avLst/>
              <a:gdLst>
                <a:gd name="T0" fmla="*/ 0 w 55"/>
                <a:gd name="T1" fmla="*/ 54 h 54"/>
                <a:gd name="T2" fmla="*/ 0 w 55"/>
                <a:gd name="T3" fmla="*/ 0 h 54"/>
                <a:gd name="T4" fmla="*/ 55 w 55"/>
                <a:gd name="T5" fmla="*/ 0 h 54"/>
                <a:gd name="T6" fmla="*/ 55 w 55"/>
                <a:gd name="T7" fmla="*/ 47 h 54"/>
                <a:gd name="T8" fmla="*/ 55 w 55"/>
                <a:gd name="T9" fmla="*/ 54 h 54"/>
                <a:gd name="T10" fmla="*/ 0 w 55"/>
                <a:gd name="T11" fmla="*/ 54 h 54"/>
                <a:gd name="T12" fmla="*/ 0 w 55"/>
                <a:gd name="T13" fmla="*/ 54 h 54"/>
                <a:gd name="T14" fmla="*/ 48 w 55"/>
                <a:gd name="T15" fmla="*/ 47 h 54"/>
                <a:gd name="T16" fmla="*/ 48 w 55"/>
                <a:gd name="T17" fmla="*/ 40 h 54"/>
                <a:gd name="T18" fmla="*/ 48 w 55"/>
                <a:gd name="T19" fmla="*/ 47 h 54"/>
                <a:gd name="T20" fmla="*/ 48 w 55"/>
                <a:gd name="T21" fmla="*/ 47 h 54"/>
                <a:gd name="T22" fmla="*/ 14 w 55"/>
                <a:gd name="T23" fmla="*/ 40 h 54"/>
                <a:gd name="T24" fmla="*/ 40 w 55"/>
                <a:gd name="T25" fmla="*/ 40 h 54"/>
                <a:gd name="T26" fmla="*/ 40 w 55"/>
                <a:gd name="T27" fmla="*/ 14 h 54"/>
                <a:gd name="T28" fmla="*/ 14 w 55"/>
                <a:gd name="T29" fmla="*/ 14 h 54"/>
                <a:gd name="T30" fmla="*/ 14 w 55"/>
                <a:gd name="T31" fmla="*/ 40 h 54"/>
                <a:gd name="T32" fmla="*/ 14 w 55"/>
                <a:gd name="T3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4">
                  <a:moveTo>
                    <a:pt x="0" y="54"/>
                  </a:moveTo>
                  <a:lnTo>
                    <a:pt x="0" y="0"/>
                  </a:lnTo>
                  <a:lnTo>
                    <a:pt x="55" y="0"/>
                  </a:lnTo>
                  <a:lnTo>
                    <a:pt x="55" y="47"/>
                  </a:lnTo>
                  <a:lnTo>
                    <a:pt x="55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48" y="47"/>
                  </a:moveTo>
                  <a:lnTo>
                    <a:pt x="48" y="40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14" y="40"/>
                  </a:moveTo>
                  <a:lnTo>
                    <a:pt x="40" y="40"/>
                  </a:ln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ea typeface="方正启体简体" panose="03000509000000000000" pitchFamily="65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302976" y="2719506"/>
            <a:ext cx="861774" cy="2674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中 国 风</a:t>
            </a: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4775756" y="1786530"/>
            <a:ext cx="5905500" cy="4000500"/>
            <a:chOff x="3857620" y="1071552"/>
            <a:chExt cx="4143404" cy="3000396"/>
          </a:xfrm>
          <a:solidFill>
            <a:schemeClr val="bg1"/>
          </a:solidFill>
        </p:grpSpPr>
        <p:cxnSp>
          <p:nvCxnSpPr>
            <p:cNvPr id="23" name="直接连接符 22"/>
            <p:cNvCxnSpPr/>
            <p:nvPr/>
          </p:nvCxnSpPr>
          <p:spPr>
            <a:xfrm>
              <a:off x="3857620" y="1071552"/>
              <a:ext cx="4143404" cy="1587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857620" y="1498592"/>
              <a:ext cx="4143404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857620" y="1927220"/>
              <a:ext cx="4143404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857620" y="2355848"/>
              <a:ext cx="4143404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57620" y="2784476"/>
              <a:ext cx="4143404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857620" y="3214692"/>
              <a:ext cx="4143404" cy="1587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857620" y="3641732"/>
              <a:ext cx="4143404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857620" y="4070360"/>
              <a:ext cx="4143404" cy="1588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22"/>
          <p:cNvSpPr>
            <a:spLocks noChangeArrowheads="1"/>
          </p:cNvSpPr>
          <p:nvPr/>
        </p:nvSpPr>
        <p:spPr bwMode="auto">
          <a:xfrm>
            <a:off x="5099606" y="2377947"/>
            <a:ext cx="5238751" cy="28494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3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20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20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20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2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" t="-13491" r="-2167" b="13491"/>
          <a:stretch>
            <a:fillRect/>
          </a:stretch>
        </p:blipFill>
        <p:spPr>
          <a:xfrm>
            <a:off x="1539174" y="2058692"/>
            <a:ext cx="3472838" cy="4812066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34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837313" y="2035034"/>
            <a:ext cx="3579239" cy="780634"/>
            <a:chOff x="554940" y="5490594"/>
            <a:chExt cx="2504354" cy="780634"/>
          </a:xfrm>
        </p:grpSpPr>
        <p:sp>
          <p:nvSpPr>
            <p:cNvPr id="30" name="TextBox 6"/>
            <p:cNvSpPr txBox="1"/>
            <p:nvPr/>
          </p:nvSpPr>
          <p:spPr>
            <a:xfrm>
              <a:off x="554940" y="5490594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31" name="TextBox 7"/>
            <p:cNvSpPr txBox="1"/>
            <p:nvPr/>
          </p:nvSpPr>
          <p:spPr>
            <a:xfrm>
              <a:off x="674409" y="5905468"/>
              <a:ext cx="2384885" cy="3657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40"/>
          <a:stretch>
            <a:fillRect/>
          </a:stretch>
        </p:blipFill>
        <p:spPr>
          <a:xfrm rot="5400000">
            <a:off x="4299108" y="810005"/>
            <a:ext cx="3629816" cy="8465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867" y="612648"/>
            <a:ext cx="5821336" cy="727667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828539" y="3327848"/>
            <a:ext cx="3579239" cy="780634"/>
            <a:chOff x="554940" y="5490594"/>
            <a:chExt cx="2504354" cy="780634"/>
          </a:xfrm>
        </p:grpSpPr>
        <p:sp>
          <p:nvSpPr>
            <p:cNvPr id="37" name="TextBox 6"/>
            <p:cNvSpPr txBox="1"/>
            <p:nvPr/>
          </p:nvSpPr>
          <p:spPr>
            <a:xfrm>
              <a:off x="554940" y="5490594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39" name="TextBox 7"/>
            <p:cNvSpPr txBox="1"/>
            <p:nvPr/>
          </p:nvSpPr>
          <p:spPr>
            <a:xfrm>
              <a:off x="674409" y="5905468"/>
              <a:ext cx="2384885" cy="3657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28813" y="2035034"/>
            <a:ext cx="3408495" cy="780634"/>
            <a:chOff x="674409" y="5490594"/>
            <a:chExt cx="2384885" cy="780634"/>
          </a:xfrm>
        </p:grpSpPr>
        <p:sp>
          <p:nvSpPr>
            <p:cNvPr id="41" name="TextBox 6"/>
            <p:cNvSpPr txBox="1"/>
            <p:nvPr/>
          </p:nvSpPr>
          <p:spPr>
            <a:xfrm>
              <a:off x="1802539" y="5490594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42" name="TextBox 7"/>
            <p:cNvSpPr txBox="1"/>
            <p:nvPr/>
          </p:nvSpPr>
          <p:spPr>
            <a:xfrm>
              <a:off x="674409" y="5905468"/>
              <a:ext cx="2384885" cy="3657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20039" y="3327848"/>
            <a:ext cx="3408494" cy="780634"/>
            <a:chOff x="674409" y="5490594"/>
            <a:chExt cx="2384885" cy="780634"/>
          </a:xfrm>
        </p:grpSpPr>
        <p:sp>
          <p:nvSpPr>
            <p:cNvPr id="44" name="TextBox 6"/>
            <p:cNvSpPr txBox="1"/>
            <p:nvPr/>
          </p:nvSpPr>
          <p:spPr>
            <a:xfrm>
              <a:off x="1808938" y="5490594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45" name="TextBox 7"/>
            <p:cNvSpPr txBox="1"/>
            <p:nvPr/>
          </p:nvSpPr>
          <p:spPr>
            <a:xfrm>
              <a:off x="674409" y="5905468"/>
              <a:ext cx="2384885" cy="3657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spcBef>
                  <a:spcPct val="20000"/>
                </a:spcBef>
              </a:pP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2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2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48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452" y="3044729"/>
            <a:ext cx="1783653" cy="178365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538" y="1197968"/>
            <a:ext cx="1518452" cy="1518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683" y="3530911"/>
            <a:ext cx="2176210" cy="21762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16" y="1599440"/>
            <a:ext cx="1747690" cy="174768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997879" y="4307001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86042" y="4708853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37180" y="3936555"/>
            <a:ext cx="592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3529813" y="2238422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3517976" y="2640274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5877636" y="3912916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5865799" y="4314768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7666268" y="1582773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7654431" y="1984625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98024" y="3405084"/>
            <a:ext cx="592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946995" y="2032161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031501" y="1503149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肆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24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30"/>
          <a:stretch>
            <a:fillRect/>
          </a:stretch>
        </p:blipFill>
        <p:spPr>
          <a:xfrm>
            <a:off x="5415939" y="5699473"/>
            <a:ext cx="6776062" cy="115852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7829377" y="723471"/>
            <a:ext cx="1661993" cy="101635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96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目</a:t>
            </a:r>
            <a:endParaRPr lang="zh-CN" altLang="en-US" sz="96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3314" y="1583799"/>
            <a:ext cx="1538883" cy="101635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8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录</a:t>
            </a:r>
            <a:endParaRPr lang="zh-CN" altLang="en-US" sz="88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625" y="1762853"/>
            <a:ext cx="958340" cy="958338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283804" y="1982745"/>
            <a:ext cx="738664" cy="550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  <a:endParaRPr lang="zh-CN" altLang="en-US" sz="36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62829" y="2835708"/>
            <a:ext cx="492443" cy="17637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2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在此添加标题</a:t>
            </a:r>
            <a:endParaRPr lang="en-US" altLang="zh-CN" sz="2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98184" y="2807844"/>
            <a:ext cx="590931" cy="24248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21" y="1762853"/>
            <a:ext cx="958340" cy="958338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649400" y="1982745"/>
            <a:ext cx="738664" cy="550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  <a:endParaRPr lang="zh-CN" altLang="en-US" sz="36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28425" y="2835708"/>
            <a:ext cx="492443" cy="17637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2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在此添加标题</a:t>
            </a:r>
            <a:endParaRPr lang="en-US" altLang="zh-CN" sz="2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563780" y="2807844"/>
            <a:ext cx="590931" cy="24248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073" y="1762853"/>
            <a:ext cx="958340" cy="958338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016252" y="1982745"/>
            <a:ext cx="738664" cy="550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肆</a:t>
            </a:r>
            <a:endParaRPr lang="zh-CN" altLang="en-US" sz="36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395277" y="2835708"/>
            <a:ext cx="492443" cy="17637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2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在此添加标题</a:t>
            </a:r>
            <a:endParaRPr lang="en-US" altLang="zh-CN" sz="2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30632" y="2807844"/>
            <a:ext cx="590931" cy="24248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>
            <a:off x="5775581" y="3961489"/>
            <a:ext cx="6416420" cy="289651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773" y="1762853"/>
            <a:ext cx="958340" cy="95833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6916952" y="1982745"/>
            <a:ext cx="738664" cy="5501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  <a:endParaRPr lang="zh-CN" altLang="en-US" sz="36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295977" y="2835708"/>
            <a:ext cx="492443" cy="17637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2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rPr>
              <a:t>在此添加标题</a:t>
            </a:r>
            <a:endParaRPr lang="en-US" altLang="zh-CN" sz="2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31332" y="2807844"/>
            <a:ext cx="590931" cy="24248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6" r="79671" b="14549"/>
          <a:stretch>
            <a:fillRect/>
          </a:stretch>
        </p:blipFill>
        <p:spPr>
          <a:xfrm>
            <a:off x="11365878" y="1648381"/>
            <a:ext cx="826123" cy="3374136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9770188" y="2162714"/>
            <a:ext cx="615553" cy="558477"/>
            <a:chOff x="1704676" y="3057099"/>
            <a:chExt cx="1259738" cy="1142930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1090" y="3057099"/>
              <a:ext cx="1124193" cy="1142930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704676" y="3147970"/>
              <a:ext cx="1259738" cy="10013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印象中国</a:t>
              </a:r>
              <a:endParaRPr lang="zh-CN" altLang="en-US" sz="14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58101" y="2088106"/>
            <a:ext cx="2170833" cy="2715907"/>
          </a:xfrm>
          <a:prstGeom prst="rect">
            <a:avLst/>
          </a:prstGeom>
          <a:blipFill dpi="0" rotWithShape="1">
            <a:blip r:embed="rId2"/>
            <a:srcRect/>
            <a:stretch>
              <a:fillRect l="-45000" t="-7000" r="-22000" b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69961" y="2088105"/>
            <a:ext cx="2170833" cy="2715907"/>
          </a:xfrm>
          <a:prstGeom prst="rect">
            <a:avLst/>
          </a:prstGeom>
          <a:blipFill dpi="0" rotWithShape="1">
            <a:blip r:embed="rId3"/>
            <a:srcRect/>
            <a:stretch>
              <a:fillRect l="-77000" t="-3000" r="-23000" b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81820" y="2088104"/>
            <a:ext cx="2170833" cy="2715907"/>
          </a:xfrm>
          <a:prstGeom prst="rect">
            <a:avLst/>
          </a:prstGeom>
          <a:blipFill>
            <a:blip r:embed="rId4"/>
            <a:stretch>
              <a:fillRect l="-57000" t="-3000" r="-22000" b="-1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7" name="TextBox 40"/>
          <p:cNvSpPr txBox="1"/>
          <p:nvPr/>
        </p:nvSpPr>
        <p:spPr>
          <a:xfrm>
            <a:off x="4258102" y="4968107"/>
            <a:ext cx="6741994" cy="640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2426978"/>
            <a:ext cx="4117074" cy="314094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12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89450" y="1518285"/>
            <a:ext cx="399097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【</a:t>
            </a:r>
            <a:r>
              <a:rPr lang="zh-CN" altLang="en-US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第肆章</a:t>
            </a:r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】</a:t>
            </a:r>
            <a:endParaRPr lang="zh-CN" altLang="en-US" sz="6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2046" y="2542477"/>
            <a:ext cx="3267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三生三世  十里桃花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5749" y="3087123"/>
            <a:ext cx="4072412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08" y="3871857"/>
            <a:ext cx="2401300" cy="240129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364" y="2602317"/>
            <a:ext cx="1856796" cy="185679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381" y="1461497"/>
            <a:ext cx="1386351" cy="13863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028937" y="4798672"/>
            <a:ext cx="5739174" cy="611975"/>
            <a:chOff x="769018" y="5546719"/>
            <a:chExt cx="1507514" cy="646900"/>
          </a:xfrm>
        </p:grpSpPr>
        <p:sp>
          <p:nvSpPr>
            <p:cNvPr id="4" name="TextBox 6"/>
            <p:cNvSpPr txBox="1"/>
            <p:nvPr/>
          </p:nvSpPr>
          <p:spPr>
            <a:xfrm>
              <a:off x="769018" y="5546719"/>
              <a:ext cx="1246038" cy="32534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0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在此添加你的标题</a:t>
              </a:r>
              <a:endParaRPr 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5" name="TextBox 7"/>
            <p:cNvSpPr txBox="1"/>
            <p:nvPr/>
          </p:nvSpPr>
          <p:spPr>
            <a:xfrm>
              <a:off x="769018" y="5965880"/>
              <a:ext cx="1507514" cy="22773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11544" y="3239505"/>
            <a:ext cx="4988795" cy="781129"/>
            <a:chOff x="769018" y="5512549"/>
            <a:chExt cx="1585682" cy="999158"/>
          </a:xfrm>
        </p:grpSpPr>
        <p:sp>
          <p:nvSpPr>
            <p:cNvPr id="8" name="TextBox 6"/>
            <p:cNvSpPr txBox="1"/>
            <p:nvPr/>
          </p:nvSpPr>
          <p:spPr>
            <a:xfrm>
              <a:off x="769018" y="5512549"/>
              <a:ext cx="1246038" cy="39368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0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在此添加你的标题</a:t>
              </a:r>
              <a:endParaRPr 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9" name="TextBox 7"/>
            <p:cNvSpPr txBox="1"/>
            <p:nvPr/>
          </p:nvSpPr>
          <p:spPr>
            <a:xfrm>
              <a:off x="769018" y="5965881"/>
              <a:ext cx="1585682" cy="54582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8228" y="1771421"/>
            <a:ext cx="4591323" cy="743701"/>
            <a:chOff x="769018" y="5467375"/>
            <a:chExt cx="1794249" cy="1169592"/>
          </a:xfrm>
        </p:grpSpPr>
        <p:sp>
          <p:nvSpPr>
            <p:cNvPr id="13" name="TextBox 6"/>
            <p:cNvSpPr txBox="1"/>
            <p:nvPr/>
          </p:nvSpPr>
          <p:spPr>
            <a:xfrm>
              <a:off x="769018" y="5467375"/>
              <a:ext cx="1246038" cy="4840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0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在此添加你的标题</a:t>
              </a:r>
              <a:endParaRPr lang="en-US" sz="20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14" name="TextBox 7"/>
            <p:cNvSpPr txBox="1"/>
            <p:nvPr/>
          </p:nvSpPr>
          <p:spPr>
            <a:xfrm>
              <a:off x="769018" y="5965880"/>
              <a:ext cx="1794249" cy="6710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00586" y="3886343"/>
            <a:ext cx="1080195" cy="3739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726" y="3406029"/>
            <a:ext cx="1080195" cy="3739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3646" y="2261072"/>
            <a:ext cx="1080195" cy="3739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786" y="1780758"/>
            <a:ext cx="1080195" cy="37391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694133" y="4302196"/>
            <a:ext cx="733774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64534" y="2872971"/>
            <a:ext cx="73377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22886" y="1612452"/>
            <a:ext cx="73377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28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28"/>
          <a:stretch>
            <a:fillRect/>
          </a:stretch>
        </p:blipFill>
        <p:spPr>
          <a:xfrm>
            <a:off x="1" y="-360043"/>
            <a:ext cx="12192000" cy="7256144"/>
          </a:xfrm>
          <a:prstGeom prst="rect">
            <a:avLst/>
          </a:prstGeom>
        </p:spPr>
      </p:pic>
      <p:sp>
        <p:nvSpPr>
          <p:cNvPr id="18" name="Freeform 97"/>
          <p:cNvSpPr>
            <a:spLocks noEditPoints="1"/>
          </p:cNvSpPr>
          <p:nvPr/>
        </p:nvSpPr>
        <p:spPr bwMode="auto">
          <a:xfrm>
            <a:off x="431698" y="2376350"/>
            <a:ext cx="874376" cy="575186"/>
          </a:xfrm>
          <a:custGeom>
            <a:avLst/>
            <a:gdLst>
              <a:gd name="T0" fmla="*/ 37 w 188"/>
              <a:gd name="T1" fmla="*/ 93 h 124"/>
              <a:gd name="T2" fmla="*/ 92 w 188"/>
              <a:gd name="T3" fmla="*/ 123 h 124"/>
              <a:gd name="T4" fmla="*/ 160 w 188"/>
              <a:gd name="T5" fmla="*/ 101 h 124"/>
              <a:gd name="T6" fmla="*/ 179 w 188"/>
              <a:gd name="T7" fmla="*/ 88 h 124"/>
              <a:gd name="T8" fmla="*/ 106 w 188"/>
              <a:gd name="T9" fmla="*/ 93 h 124"/>
              <a:gd name="T10" fmla="*/ 95 w 188"/>
              <a:gd name="T11" fmla="*/ 79 h 124"/>
              <a:gd name="T12" fmla="*/ 118 w 188"/>
              <a:gd name="T13" fmla="*/ 63 h 124"/>
              <a:gd name="T14" fmla="*/ 103 w 188"/>
              <a:gd name="T15" fmla="*/ 42 h 124"/>
              <a:gd name="T16" fmla="*/ 88 w 188"/>
              <a:gd name="T17" fmla="*/ 21 h 124"/>
              <a:gd name="T18" fmla="*/ 70 w 188"/>
              <a:gd name="T19" fmla="*/ 11 h 124"/>
              <a:gd name="T20" fmla="*/ 34 w 188"/>
              <a:gd name="T21" fmla="*/ 13 h 124"/>
              <a:gd name="T22" fmla="*/ 20 w 188"/>
              <a:gd name="T23" fmla="*/ 34 h 124"/>
              <a:gd name="T24" fmla="*/ 21 w 188"/>
              <a:gd name="T25" fmla="*/ 59 h 124"/>
              <a:gd name="T26" fmla="*/ 3 w 188"/>
              <a:gd name="T27" fmla="*/ 70 h 124"/>
              <a:gd name="T28" fmla="*/ 83 w 188"/>
              <a:gd name="T29" fmla="*/ 40 h 124"/>
              <a:gd name="T30" fmla="*/ 63 w 188"/>
              <a:gd name="T31" fmla="*/ 27 h 124"/>
              <a:gd name="T32" fmla="*/ 41 w 188"/>
              <a:gd name="T33" fmla="*/ 37 h 124"/>
              <a:gd name="T34" fmla="*/ 18 w 188"/>
              <a:gd name="T35" fmla="*/ 48 h 124"/>
              <a:gd name="T36" fmla="*/ 24 w 188"/>
              <a:gd name="T37" fmla="*/ 28 h 124"/>
              <a:gd name="T38" fmla="*/ 41 w 188"/>
              <a:gd name="T39" fmla="*/ 8 h 124"/>
              <a:gd name="T40" fmla="*/ 79 w 188"/>
              <a:gd name="T41" fmla="*/ 14 h 124"/>
              <a:gd name="T42" fmla="*/ 95 w 188"/>
              <a:gd name="T43" fmla="*/ 40 h 124"/>
              <a:gd name="T44" fmla="*/ 39 w 188"/>
              <a:gd name="T45" fmla="*/ 51 h 124"/>
              <a:gd name="T46" fmla="*/ 46 w 188"/>
              <a:gd name="T47" fmla="*/ 32 h 124"/>
              <a:gd name="T48" fmla="*/ 71 w 188"/>
              <a:gd name="T49" fmla="*/ 31 h 124"/>
              <a:gd name="T50" fmla="*/ 72 w 188"/>
              <a:gd name="T51" fmla="*/ 46 h 124"/>
              <a:gd name="T52" fmla="*/ 84 w 188"/>
              <a:gd name="T53" fmla="*/ 60 h 124"/>
              <a:gd name="T54" fmla="*/ 102 w 188"/>
              <a:gd name="T55" fmla="*/ 65 h 124"/>
              <a:gd name="T56" fmla="*/ 71 w 188"/>
              <a:gd name="T57" fmla="*/ 51 h 124"/>
              <a:gd name="T58" fmla="*/ 102 w 188"/>
              <a:gd name="T59" fmla="*/ 46 h 124"/>
              <a:gd name="T60" fmla="*/ 115 w 188"/>
              <a:gd name="T61" fmla="*/ 62 h 124"/>
              <a:gd name="T62" fmla="*/ 103 w 188"/>
              <a:gd name="T63" fmla="*/ 75 h 124"/>
              <a:gd name="T64" fmla="*/ 134 w 188"/>
              <a:gd name="T65" fmla="*/ 87 h 124"/>
              <a:gd name="T66" fmla="*/ 81 w 188"/>
              <a:gd name="T67" fmla="*/ 59 h 124"/>
              <a:gd name="T68" fmla="*/ 85 w 188"/>
              <a:gd name="T69" fmla="*/ 86 h 124"/>
              <a:gd name="T70" fmla="*/ 174 w 188"/>
              <a:gd name="T71" fmla="*/ 91 h 124"/>
              <a:gd name="T72" fmla="*/ 50 w 188"/>
              <a:gd name="T73" fmla="*/ 82 h 124"/>
              <a:gd name="T74" fmla="*/ 108 w 188"/>
              <a:gd name="T75" fmla="*/ 108 h 124"/>
              <a:gd name="T76" fmla="*/ 178 w 188"/>
              <a:gd name="T77" fmla="*/ 93 h 124"/>
              <a:gd name="T78" fmla="*/ 71 w 188"/>
              <a:gd name="T79" fmla="*/ 117 h 124"/>
              <a:gd name="T80" fmla="*/ 11 w 188"/>
              <a:gd name="T81" fmla="*/ 85 h 124"/>
              <a:gd name="T82" fmla="*/ 23 w 188"/>
              <a:gd name="T83" fmla="*/ 61 h 124"/>
              <a:gd name="T84" fmla="*/ 65 w 188"/>
              <a:gd name="T85" fmla="*/ 79 h 124"/>
              <a:gd name="T86" fmla="*/ 117 w 188"/>
              <a:gd name="T87" fmla="*/ 96 h 124"/>
              <a:gd name="T88" fmla="*/ 148 w 188"/>
              <a:gd name="T89" fmla="*/ 94 h 124"/>
              <a:gd name="T90" fmla="*/ 71 w 188"/>
              <a:gd name="T91" fmla="*/ 101 h 124"/>
              <a:gd name="T92" fmla="*/ 49 w 188"/>
              <a:gd name="T93" fmla="*/ 73 h 124"/>
              <a:gd name="T94" fmla="*/ 40 w 188"/>
              <a:gd name="T95" fmla="*/ 69 h 124"/>
              <a:gd name="T96" fmla="*/ 33 w 188"/>
              <a:gd name="T97" fmla="*/ 90 h 124"/>
              <a:gd name="T98" fmla="*/ 16 w 188"/>
              <a:gd name="T99" fmla="*/ 9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24">
                <a:moveTo>
                  <a:pt x="13" y="89"/>
                </a:moveTo>
                <a:cubicBezTo>
                  <a:pt x="13" y="96"/>
                  <a:pt x="21" y="101"/>
                  <a:pt x="29" y="99"/>
                </a:cubicBezTo>
                <a:cubicBezTo>
                  <a:pt x="32" y="97"/>
                  <a:pt x="33" y="93"/>
                  <a:pt x="37" y="93"/>
                </a:cubicBezTo>
                <a:cubicBezTo>
                  <a:pt x="42" y="93"/>
                  <a:pt x="45" y="95"/>
                  <a:pt x="48" y="99"/>
                </a:cubicBezTo>
                <a:cubicBezTo>
                  <a:pt x="54" y="105"/>
                  <a:pt x="58" y="113"/>
                  <a:pt x="65" y="117"/>
                </a:cubicBezTo>
                <a:cubicBezTo>
                  <a:pt x="73" y="122"/>
                  <a:pt x="83" y="124"/>
                  <a:pt x="92" y="123"/>
                </a:cubicBezTo>
                <a:cubicBezTo>
                  <a:pt x="101" y="121"/>
                  <a:pt x="108" y="117"/>
                  <a:pt x="115" y="111"/>
                </a:cubicBezTo>
                <a:cubicBezTo>
                  <a:pt x="123" y="105"/>
                  <a:pt x="131" y="98"/>
                  <a:pt x="142" y="99"/>
                </a:cubicBezTo>
                <a:cubicBezTo>
                  <a:pt x="148" y="99"/>
                  <a:pt x="154" y="101"/>
                  <a:pt x="160" y="101"/>
                </a:cubicBezTo>
                <a:cubicBezTo>
                  <a:pt x="169" y="102"/>
                  <a:pt x="178" y="98"/>
                  <a:pt x="184" y="91"/>
                </a:cubicBezTo>
                <a:cubicBezTo>
                  <a:pt x="185" y="90"/>
                  <a:pt x="188" y="87"/>
                  <a:pt x="187" y="85"/>
                </a:cubicBezTo>
                <a:cubicBezTo>
                  <a:pt x="185" y="83"/>
                  <a:pt x="181" y="87"/>
                  <a:pt x="179" y="88"/>
                </a:cubicBezTo>
                <a:cubicBezTo>
                  <a:pt x="169" y="90"/>
                  <a:pt x="161" y="87"/>
                  <a:pt x="151" y="84"/>
                </a:cubicBezTo>
                <a:cubicBezTo>
                  <a:pt x="142" y="81"/>
                  <a:pt x="133" y="79"/>
                  <a:pt x="125" y="82"/>
                </a:cubicBezTo>
                <a:cubicBezTo>
                  <a:pt x="118" y="85"/>
                  <a:pt x="113" y="91"/>
                  <a:pt x="106" y="93"/>
                </a:cubicBezTo>
                <a:cubicBezTo>
                  <a:pt x="99" y="95"/>
                  <a:pt x="89" y="94"/>
                  <a:pt x="87" y="85"/>
                </a:cubicBezTo>
                <a:cubicBezTo>
                  <a:pt x="87" y="83"/>
                  <a:pt x="87" y="81"/>
                  <a:pt x="88" y="79"/>
                </a:cubicBezTo>
                <a:cubicBezTo>
                  <a:pt x="91" y="80"/>
                  <a:pt x="93" y="80"/>
                  <a:pt x="95" y="79"/>
                </a:cubicBezTo>
                <a:cubicBezTo>
                  <a:pt x="97" y="79"/>
                  <a:pt x="99" y="78"/>
                  <a:pt x="100" y="77"/>
                </a:cubicBezTo>
                <a:cubicBezTo>
                  <a:pt x="102" y="79"/>
                  <a:pt x="105" y="80"/>
                  <a:pt x="108" y="80"/>
                </a:cubicBezTo>
                <a:cubicBezTo>
                  <a:pt x="116" y="79"/>
                  <a:pt x="121" y="71"/>
                  <a:pt x="118" y="63"/>
                </a:cubicBezTo>
                <a:cubicBezTo>
                  <a:pt x="125" y="58"/>
                  <a:pt x="125" y="48"/>
                  <a:pt x="118" y="42"/>
                </a:cubicBezTo>
                <a:cubicBezTo>
                  <a:pt x="115" y="40"/>
                  <a:pt x="112" y="39"/>
                  <a:pt x="108" y="40"/>
                </a:cubicBezTo>
                <a:cubicBezTo>
                  <a:pt x="106" y="40"/>
                  <a:pt x="104" y="40"/>
                  <a:pt x="103" y="42"/>
                </a:cubicBezTo>
                <a:cubicBezTo>
                  <a:pt x="100" y="43"/>
                  <a:pt x="100" y="42"/>
                  <a:pt x="98" y="41"/>
                </a:cubicBezTo>
                <a:cubicBezTo>
                  <a:pt x="101" y="35"/>
                  <a:pt x="100" y="28"/>
                  <a:pt x="94" y="25"/>
                </a:cubicBezTo>
                <a:cubicBezTo>
                  <a:pt x="92" y="23"/>
                  <a:pt x="88" y="24"/>
                  <a:pt x="88" y="21"/>
                </a:cubicBezTo>
                <a:cubicBezTo>
                  <a:pt x="87" y="18"/>
                  <a:pt x="85" y="14"/>
                  <a:pt x="82" y="13"/>
                </a:cubicBezTo>
                <a:cubicBezTo>
                  <a:pt x="80" y="11"/>
                  <a:pt x="77" y="11"/>
                  <a:pt x="74" y="11"/>
                </a:cubicBezTo>
                <a:cubicBezTo>
                  <a:pt x="71" y="12"/>
                  <a:pt x="72" y="13"/>
                  <a:pt x="70" y="11"/>
                </a:cubicBezTo>
                <a:cubicBezTo>
                  <a:pt x="69" y="9"/>
                  <a:pt x="68" y="8"/>
                  <a:pt x="67" y="6"/>
                </a:cubicBezTo>
                <a:cubicBezTo>
                  <a:pt x="61" y="2"/>
                  <a:pt x="54" y="0"/>
                  <a:pt x="48" y="1"/>
                </a:cubicBezTo>
                <a:cubicBezTo>
                  <a:pt x="41" y="3"/>
                  <a:pt x="36" y="7"/>
                  <a:pt x="34" y="13"/>
                </a:cubicBezTo>
                <a:cubicBezTo>
                  <a:pt x="32" y="15"/>
                  <a:pt x="32" y="19"/>
                  <a:pt x="32" y="22"/>
                </a:cubicBezTo>
                <a:cubicBezTo>
                  <a:pt x="28" y="22"/>
                  <a:pt x="25" y="23"/>
                  <a:pt x="23" y="26"/>
                </a:cubicBezTo>
                <a:cubicBezTo>
                  <a:pt x="21" y="28"/>
                  <a:pt x="20" y="31"/>
                  <a:pt x="20" y="34"/>
                </a:cubicBezTo>
                <a:cubicBezTo>
                  <a:pt x="20" y="36"/>
                  <a:pt x="21" y="37"/>
                  <a:pt x="22" y="39"/>
                </a:cubicBezTo>
                <a:cubicBezTo>
                  <a:pt x="20" y="39"/>
                  <a:pt x="19" y="41"/>
                  <a:pt x="17" y="42"/>
                </a:cubicBezTo>
                <a:cubicBezTo>
                  <a:pt x="13" y="47"/>
                  <a:pt x="14" y="56"/>
                  <a:pt x="21" y="59"/>
                </a:cubicBezTo>
                <a:cubicBezTo>
                  <a:pt x="19" y="61"/>
                  <a:pt x="19" y="63"/>
                  <a:pt x="16" y="62"/>
                </a:cubicBezTo>
                <a:cubicBezTo>
                  <a:pt x="14" y="62"/>
                  <a:pt x="12" y="62"/>
                  <a:pt x="11" y="63"/>
                </a:cubicBezTo>
                <a:cubicBezTo>
                  <a:pt x="7" y="64"/>
                  <a:pt x="5" y="67"/>
                  <a:pt x="3" y="70"/>
                </a:cubicBezTo>
                <a:cubicBezTo>
                  <a:pt x="0" y="78"/>
                  <a:pt x="4" y="87"/>
                  <a:pt x="13" y="89"/>
                </a:cubicBezTo>
                <a:moveTo>
                  <a:pt x="95" y="40"/>
                </a:moveTo>
                <a:cubicBezTo>
                  <a:pt x="91" y="39"/>
                  <a:pt x="87" y="39"/>
                  <a:pt x="83" y="40"/>
                </a:cubicBezTo>
                <a:cubicBezTo>
                  <a:pt x="83" y="33"/>
                  <a:pt x="76" y="28"/>
                  <a:pt x="70" y="30"/>
                </a:cubicBezTo>
                <a:cubicBezTo>
                  <a:pt x="69" y="30"/>
                  <a:pt x="68" y="31"/>
                  <a:pt x="67" y="31"/>
                </a:cubicBezTo>
                <a:cubicBezTo>
                  <a:pt x="66" y="30"/>
                  <a:pt x="65" y="28"/>
                  <a:pt x="63" y="27"/>
                </a:cubicBezTo>
                <a:cubicBezTo>
                  <a:pt x="60" y="25"/>
                  <a:pt x="56" y="24"/>
                  <a:pt x="53" y="25"/>
                </a:cubicBezTo>
                <a:cubicBezTo>
                  <a:pt x="50" y="26"/>
                  <a:pt x="47" y="28"/>
                  <a:pt x="45" y="30"/>
                </a:cubicBezTo>
                <a:cubicBezTo>
                  <a:pt x="44" y="32"/>
                  <a:pt x="44" y="37"/>
                  <a:pt x="41" y="37"/>
                </a:cubicBezTo>
                <a:cubicBezTo>
                  <a:pt x="34" y="37"/>
                  <a:pt x="30" y="45"/>
                  <a:pt x="33" y="52"/>
                </a:cubicBezTo>
                <a:cubicBezTo>
                  <a:pt x="29" y="53"/>
                  <a:pt x="26" y="54"/>
                  <a:pt x="23" y="57"/>
                </a:cubicBezTo>
                <a:cubicBezTo>
                  <a:pt x="19" y="55"/>
                  <a:pt x="17" y="52"/>
                  <a:pt x="18" y="48"/>
                </a:cubicBezTo>
                <a:cubicBezTo>
                  <a:pt x="18" y="45"/>
                  <a:pt x="20" y="43"/>
                  <a:pt x="22" y="41"/>
                </a:cubicBezTo>
                <a:cubicBezTo>
                  <a:pt x="26" y="40"/>
                  <a:pt x="25" y="40"/>
                  <a:pt x="24" y="37"/>
                </a:cubicBezTo>
                <a:cubicBezTo>
                  <a:pt x="22" y="34"/>
                  <a:pt x="23" y="31"/>
                  <a:pt x="24" y="28"/>
                </a:cubicBezTo>
                <a:cubicBezTo>
                  <a:pt x="26" y="25"/>
                  <a:pt x="29" y="26"/>
                  <a:pt x="33" y="24"/>
                </a:cubicBezTo>
                <a:cubicBezTo>
                  <a:pt x="35" y="24"/>
                  <a:pt x="35" y="20"/>
                  <a:pt x="35" y="18"/>
                </a:cubicBezTo>
                <a:cubicBezTo>
                  <a:pt x="35" y="14"/>
                  <a:pt x="38" y="11"/>
                  <a:pt x="41" y="8"/>
                </a:cubicBezTo>
                <a:cubicBezTo>
                  <a:pt x="47" y="2"/>
                  <a:pt x="56" y="2"/>
                  <a:pt x="63" y="7"/>
                </a:cubicBezTo>
                <a:cubicBezTo>
                  <a:pt x="66" y="9"/>
                  <a:pt x="67" y="14"/>
                  <a:pt x="70" y="15"/>
                </a:cubicBezTo>
                <a:cubicBezTo>
                  <a:pt x="72" y="16"/>
                  <a:pt x="76" y="13"/>
                  <a:pt x="79" y="14"/>
                </a:cubicBezTo>
                <a:cubicBezTo>
                  <a:pt x="82" y="15"/>
                  <a:pt x="84" y="17"/>
                  <a:pt x="85" y="20"/>
                </a:cubicBezTo>
                <a:cubicBezTo>
                  <a:pt x="85" y="22"/>
                  <a:pt x="83" y="27"/>
                  <a:pt x="86" y="26"/>
                </a:cubicBezTo>
                <a:cubicBezTo>
                  <a:pt x="94" y="24"/>
                  <a:pt x="100" y="34"/>
                  <a:pt x="95" y="40"/>
                </a:cubicBezTo>
                <a:moveTo>
                  <a:pt x="62" y="63"/>
                </a:moveTo>
                <a:cubicBezTo>
                  <a:pt x="59" y="58"/>
                  <a:pt x="54" y="54"/>
                  <a:pt x="48" y="53"/>
                </a:cubicBezTo>
                <a:cubicBezTo>
                  <a:pt x="45" y="52"/>
                  <a:pt x="42" y="51"/>
                  <a:pt x="39" y="51"/>
                </a:cubicBezTo>
                <a:cubicBezTo>
                  <a:pt x="35" y="51"/>
                  <a:pt x="33" y="52"/>
                  <a:pt x="33" y="48"/>
                </a:cubicBezTo>
                <a:cubicBezTo>
                  <a:pt x="33" y="41"/>
                  <a:pt x="38" y="39"/>
                  <a:pt x="43" y="38"/>
                </a:cubicBezTo>
                <a:cubicBezTo>
                  <a:pt x="45" y="38"/>
                  <a:pt x="45" y="34"/>
                  <a:pt x="46" y="32"/>
                </a:cubicBezTo>
                <a:cubicBezTo>
                  <a:pt x="47" y="29"/>
                  <a:pt x="50" y="27"/>
                  <a:pt x="53" y="26"/>
                </a:cubicBezTo>
                <a:cubicBezTo>
                  <a:pt x="59" y="25"/>
                  <a:pt x="62" y="28"/>
                  <a:pt x="66" y="32"/>
                </a:cubicBezTo>
                <a:cubicBezTo>
                  <a:pt x="67" y="34"/>
                  <a:pt x="69" y="32"/>
                  <a:pt x="71" y="31"/>
                </a:cubicBezTo>
                <a:cubicBezTo>
                  <a:pt x="74" y="30"/>
                  <a:pt x="78" y="32"/>
                  <a:pt x="80" y="35"/>
                </a:cubicBezTo>
                <a:cubicBezTo>
                  <a:pt x="82" y="37"/>
                  <a:pt x="83" y="40"/>
                  <a:pt x="79" y="41"/>
                </a:cubicBezTo>
                <a:cubicBezTo>
                  <a:pt x="77" y="42"/>
                  <a:pt x="74" y="44"/>
                  <a:pt x="72" y="46"/>
                </a:cubicBezTo>
                <a:cubicBezTo>
                  <a:pt x="67" y="50"/>
                  <a:pt x="63" y="56"/>
                  <a:pt x="62" y="63"/>
                </a:cubicBezTo>
                <a:moveTo>
                  <a:pt x="97" y="76"/>
                </a:moveTo>
                <a:cubicBezTo>
                  <a:pt x="87" y="81"/>
                  <a:pt x="77" y="69"/>
                  <a:pt x="84" y="60"/>
                </a:cubicBezTo>
                <a:cubicBezTo>
                  <a:pt x="87" y="56"/>
                  <a:pt x="93" y="54"/>
                  <a:pt x="97" y="57"/>
                </a:cubicBezTo>
                <a:cubicBezTo>
                  <a:pt x="100" y="59"/>
                  <a:pt x="101" y="61"/>
                  <a:pt x="100" y="64"/>
                </a:cubicBezTo>
                <a:cubicBezTo>
                  <a:pt x="99" y="66"/>
                  <a:pt x="102" y="67"/>
                  <a:pt x="102" y="65"/>
                </a:cubicBezTo>
                <a:cubicBezTo>
                  <a:pt x="107" y="53"/>
                  <a:pt x="88" y="50"/>
                  <a:pt x="82" y="58"/>
                </a:cubicBezTo>
                <a:cubicBezTo>
                  <a:pt x="69" y="60"/>
                  <a:pt x="69" y="77"/>
                  <a:pt x="73" y="86"/>
                </a:cubicBezTo>
                <a:cubicBezTo>
                  <a:pt x="63" y="78"/>
                  <a:pt x="62" y="61"/>
                  <a:pt x="71" y="51"/>
                </a:cubicBezTo>
                <a:cubicBezTo>
                  <a:pt x="75" y="46"/>
                  <a:pt x="80" y="43"/>
                  <a:pt x="86" y="42"/>
                </a:cubicBezTo>
                <a:cubicBezTo>
                  <a:pt x="89" y="42"/>
                  <a:pt x="92" y="42"/>
                  <a:pt x="95" y="43"/>
                </a:cubicBezTo>
                <a:cubicBezTo>
                  <a:pt x="97" y="43"/>
                  <a:pt x="100" y="47"/>
                  <a:pt x="102" y="46"/>
                </a:cubicBezTo>
                <a:cubicBezTo>
                  <a:pt x="108" y="43"/>
                  <a:pt x="112" y="40"/>
                  <a:pt x="117" y="46"/>
                </a:cubicBezTo>
                <a:cubicBezTo>
                  <a:pt x="119" y="48"/>
                  <a:pt x="120" y="51"/>
                  <a:pt x="120" y="54"/>
                </a:cubicBezTo>
                <a:cubicBezTo>
                  <a:pt x="120" y="58"/>
                  <a:pt x="117" y="59"/>
                  <a:pt x="115" y="62"/>
                </a:cubicBezTo>
                <a:cubicBezTo>
                  <a:pt x="114" y="64"/>
                  <a:pt x="116" y="67"/>
                  <a:pt x="116" y="69"/>
                </a:cubicBezTo>
                <a:cubicBezTo>
                  <a:pt x="116" y="72"/>
                  <a:pt x="114" y="75"/>
                  <a:pt x="111" y="76"/>
                </a:cubicBezTo>
                <a:cubicBezTo>
                  <a:pt x="108" y="77"/>
                  <a:pt x="105" y="77"/>
                  <a:pt x="103" y="75"/>
                </a:cubicBezTo>
                <a:cubicBezTo>
                  <a:pt x="100" y="73"/>
                  <a:pt x="100" y="74"/>
                  <a:pt x="97" y="76"/>
                </a:cubicBezTo>
                <a:moveTo>
                  <a:pt x="174" y="91"/>
                </a:moveTo>
                <a:cubicBezTo>
                  <a:pt x="160" y="95"/>
                  <a:pt x="148" y="85"/>
                  <a:pt x="134" y="87"/>
                </a:cubicBezTo>
                <a:cubicBezTo>
                  <a:pt x="122" y="88"/>
                  <a:pt x="116" y="96"/>
                  <a:pt x="106" y="100"/>
                </a:cubicBezTo>
                <a:cubicBezTo>
                  <a:pt x="94" y="105"/>
                  <a:pt x="83" y="101"/>
                  <a:pt x="77" y="90"/>
                </a:cubicBezTo>
                <a:cubicBezTo>
                  <a:pt x="71" y="81"/>
                  <a:pt x="68" y="64"/>
                  <a:pt x="81" y="59"/>
                </a:cubicBezTo>
                <a:cubicBezTo>
                  <a:pt x="78" y="64"/>
                  <a:pt x="78" y="69"/>
                  <a:pt x="81" y="73"/>
                </a:cubicBezTo>
                <a:cubicBezTo>
                  <a:pt x="82" y="75"/>
                  <a:pt x="84" y="77"/>
                  <a:pt x="86" y="78"/>
                </a:cubicBezTo>
                <a:cubicBezTo>
                  <a:pt x="85" y="81"/>
                  <a:pt x="84" y="83"/>
                  <a:pt x="85" y="86"/>
                </a:cubicBezTo>
                <a:cubicBezTo>
                  <a:pt x="88" y="98"/>
                  <a:pt x="101" y="99"/>
                  <a:pt x="110" y="94"/>
                </a:cubicBezTo>
                <a:cubicBezTo>
                  <a:pt x="120" y="89"/>
                  <a:pt x="127" y="82"/>
                  <a:pt x="139" y="83"/>
                </a:cubicBezTo>
                <a:cubicBezTo>
                  <a:pt x="151" y="85"/>
                  <a:pt x="162" y="93"/>
                  <a:pt x="174" y="91"/>
                </a:cubicBezTo>
                <a:moveTo>
                  <a:pt x="44" y="91"/>
                </a:moveTo>
                <a:cubicBezTo>
                  <a:pt x="46" y="90"/>
                  <a:pt x="48" y="88"/>
                  <a:pt x="49" y="86"/>
                </a:cubicBezTo>
                <a:cubicBezTo>
                  <a:pt x="49" y="84"/>
                  <a:pt x="50" y="83"/>
                  <a:pt x="50" y="82"/>
                </a:cubicBezTo>
                <a:cubicBezTo>
                  <a:pt x="52" y="82"/>
                  <a:pt x="54" y="83"/>
                  <a:pt x="55" y="84"/>
                </a:cubicBezTo>
                <a:cubicBezTo>
                  <a:pt x="61" y="87"/>
                  <a:pt x="64" y="94"/>
                  <a:pt x="68" y="99"/>
                </a:cubicBezTo>
                <a:cubicBezTo>
                  <a:pt x="77" y="113"/>
                  <a:pt x="94" y="115"/>
                  <a:pt x="108" y="108"/>
                </a:cubicBezTo>
                <a:cubicBezTo>
                  <a:pt x="114" y="105"/>
                  <a:pt x="119" y="100"/>
                  <a:pt x="124" y="97"/>
                </a:cubicBezTo>
                <a:cubicBezTo>
                  <a:pt x="131" y="93"/>
                  <a:pt x="138" y="93"/>
                  <a:pt x="145" y="95"/>
                </a:cubicBezTo>
                <a:cubicBezTo>
                  <a:pt x="156" y="97"/>
                  <a:pt x="168" y="99"/>
                  <a:pt x="178" y="93"/>
                </a:cubicBezTo>
                <a:cubicBezTo>
                  <a:pt x="169" y="100"/>
                  <a:pt x="157" y="98"/>
                  <a:pt x="147" y="96"/>
                </a:cubicBezTo>
                <a:cubicBezTo>
                  <a:pt x="131" y="94"/>
                  <a:pt x="122" y="103"/>
                  <a:pt x="110" y="112"/>
                </a:cubicBezTo>
                <a:cubicBezTo>
                  <a:pt x="99" y="120"/>
                  <a:pt x="84" y="123"/>
                  <a:pt x="71" y="117"/>
                </a:cubicBezTo>
                <a:cubicBezTo>
                  <a:pt x="65" y="114"/>
                  <a:pt x="61" y="110"/>
                  <a:pt x="57" y="105"/>
                </a:cubicBezTo>
                <a:cubicBezTo>
                  <a:pt x="53" y="100"/>
                  <a:pt x="50" y="94"/>
                  <a:pt x="44" y="91"/>
                </a:cubicBezTo>
                <a:moveTo>
                  <a:pt x="11" y="85"/>
                </a:moveTo>
                <a:cubicBezTo>
                  <a:pt x="2" y="81"/>
                  <a:pt x="4" y="67"/>
                  <a:pt x="13" y="65"/>
                </a:cubicBezTo>
                <a:cubicBezTo>
                  <a:pt x="15" y="65"/>
                  <a:pt x="16" y="65"/>
                  <a:pt x="18" y="65"/>
                </a:cubicBezTo>
                <a:cubicBezTo>
                  <a:pt x="21" y="65"/>
                  <a:pt x="22" y="63"/>
                  <a:pt x="23" y="61"/>
                </a:cubicBezTo>
                <a:cubicBezTo>
                  <a:pt x="26" y="57"/>
                  <a:pt x="31" y="55"/>
                  <a:pt x="36" y="54"/>
                </a:cubicBezTo>
                <a:cubicBezTo>
                  <a:pt x="46" y="53"/>
                  <a:pt x="55" y="58"/>
                  <a:pt x="61" y="66"/>
                </a:cubicBezTo>
                <a:cubicBezTo>
                  <a:pt x="63" y="69"/>
                  <a:pt x="63" y="75"/>
                  <a:pt x="65" y="79"/>
                </a:cubicBezTo>
                <a:cubicBezTo>
                  <a:pt x="66" y="84"/>
                  <a:pt x="69" y="87"/>
                  <a:pt x="73" y="90"/>
                </a:cubicBezTo>
                <a:cubicBezTo>
                  <a:pt x="79" y="95"/>
                  <a:pt x="84" y="102"/>
                  <a:pt x="93" y="103"/>
                </a:cubicBezTo>
                <a:cubicBezTo>
                  <a:pt x="102" y="104"/>
                  <a:pt x="109" y="101"/>
                  <a:pt x="117" y="96"/>
                </a:cubicBezTo>
                <a:cubicBezTo>
                  <a:pt x="125" y="90"/>
                  <a:pt x="133" y="87"/>
                  <a:pt x="143" y="89"/>
                </a:cubicBezTo>
                <a:cubicBezTo>
                  <a:pt x="155" y="91"/>
                  <a:pt x="165" y="97"/>
                  <a:pt x="178" y="92"/>
                </a:cubicBezTo>
                <a:cubicBezTo>
                  <a:pt x="168" y="97"/>
                  <a:pt x="158" y="96"/>
                  <a:pt x="148" y="94"/>
                </a:cubicBezTo>
                <a:cubicBezTo>
                  <a:pt x="141" y="92"/>
                  <a:pt x="134" y="91"/>
                  <a:pt x="127" y="94"/>
                </a:cubicBezTo>
                <a:cubicBezTo>
                  <a:pt x="121" y="96"/>
                  <a:pt x="116" y="102"/>
                  <a:pt x="109" y="105"/>
                </a:cubicBezTo>
                <a:cubicBezTo>
                  <a:pt x="97" y="113"/>
                  <a:pt x="81" y="113"/>
                  <a:pt x="71" y="101"/>
                </a:cubicBezTo>
                <a:cubicBezTo>
                  <a:pt x="67" y="97"/>
                  <a:pt x="65" y="91"/>
                  <a:pt x="60" y="86"/>
                </a:cubicBezTo>
                <a:cubicBezTo>
                  <a:pt x="58" y="84"/>
                  <a:pt x="56" y="82"/>
                  <a:pt x="52" y="81"/>
                </a:cubicBezTo>
                <a:cubicBezTo>
                  <a:pt x="49" y="80"/>
                  <a:pt x="50" y="76"/>
                  <a:pt x="49" y="73"/>
                </a:cubicBezTo>
                <a:cubicBezTo>
                  <a:pt x="43" y="63"/>
                  <a:pt x="25" y="64"/>
                  <a:pt x="25" y="76"/>
                </a:cubicBezTo>
                <a:cubicBezTo>
                  <a:pt x="24" y="82"/>
                  <a:pt x="32" y="86"/>
                  <a:pt x="28" y="79"/>
                </a:cubicBezTo>
                <a:cubicBezTo>
                  <a:pt x="24" y="72"/>
                  <a:pt x="35" y="68"/>
                  <a:pt x="40" y="69"/>
                </a:cubicBezTo>
                <a:cubicBezTo>
                  <a:pt x="45" y="71"/>
                  <a:pt x="49" y="77"/>
                  <a:pt x="47" y="82"/>
                </a:cubicBezTo>
                <a:cubicBezTo>
                  <a:pt x="46" y="85"/>
                  <a:pt x="44" y="87"/>
                  <a:pt x="42" y="89"/>
                </a:cubicBezTo>
                <a:cubicBezTo>
                  <a:pt x="39" y="90"/>
                  <a:pt x="35" y="89"/>
                  <a:pt x="33" y="90"/>
                </a:cubicBezTo>
                <a:cubicBezTo>
                  <a:pt x="32" y="91"/>
                  <a:pt x="31" y="93"/>
                  <a:pt x="30" y="95"/>
                </a:cubicBezTo>
                <a:cubicBezTo>
                  <a:pt x="27" y="96"/>
                  <a:pt x="24" y="97"/>
                  <a:pt x="21" y="96"/>
                </a:cubicBezTo>
                <a:cubicBezTo>
                  <a:pt x="19" y="95"/>
                  <a:pt x="17" y="93"/>
                  <a:pt x="16" y="90"/>
                </a:cubicBezTo>
                <a:cubicBezTo>
                  <a:pt x="15" y="86"/>
                  <a:pt x="14" y="87"/>
                  <a:pt x="11" y="8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19" name="Freeform 98"/>
          <p:cNvSpPr>
            <a:spLocks noEditPoints="1"/>
          </p:cNvSpPr>
          <p:nvPr/>
        </p:nvSpPr>
        <p:spPr bwMode="auto">
          <a:xfrm>
            <a:off x="939624" y="2021498"/>
            <a:ext cx="1247782" cy="865098"/>
          </a:xfrm>
          <a:custGeom>
            <a:avLst/>
            <a:gdLst>
              <a:gd name="T0" fmla="*/ 67 w 269"/>
              <a:gd name="T1" fmla="*/ 128 h 186"/>
              <a:gd name="T2" fmla="*/ 96 w 269"/>
              <a:gd name="T3" fmla="*/ 133 h 186"/>
              <a:gd name="T4" fmla="*/ 122 w 269"/>
              <a:gd name="T5" fmla="*/ 160 h 186"/>
              <a:gd name="T6" fmla="*/ 267 w 269"/>
              <a:gd name="T7" fmla="*/ 132 h 186"/>
              <a:gd name="T8" fmla="*/ 189 w 269"/>
              <a:gd name="T9" fmla="*/ 148 h 186"/>
              <a:gd name="T10" fmla="*/ 198 w 269"/>
              <a:gd name="T11" fmla="*/ 120 h 186"/>
              <a:gd name="T12" fmla="*/ 181 w 269"/>
              <a:gd name="T13" fmla="*/ 95 h 186"/>
              <a:gd name="T14" fmla="*/ 155 w 269"/>
              <a:gd name="T15" fmla="*/ 74 h 186"/>
              <a:gd name="T16" fmla="*/ 125 w 269"/>
              <a:gd name="T17" fmla="*/ 63 h 186"/>
              <a:gd name="T18" fmla="*/ 100 w 269"/>
              <a:gd name="T19" fmla="*/ 31 h 186"/>
              <a:gd name="T20" fmla="*/ 68 w 269"/>
              <a:gd name="T21" fmla="*/ 1 h 186"/>
              <a:gd name="T22" fmla="*/ 32 w 269"/>
              <a:gd name="T23" fmla="*/ 29 h 186"/>
              <a:gd name="T24" fmla="*/ 6 w 269"/>
              <a:gd name="T25" fmla="*/ 54 h 186"/>
              <a:gd name="T26" fmla="*/ 78 w 269"/>
              <a:gd name="T27" fmla="*/ 35 h 186"/>
              <a:gd name="T28" fmla="*/ 50 w 269"/>
              <a:gd name="T29" fmla="*/ 33 h 186"/>
              <a:gd name="T30" fmla="*/ 35 w 269"/>
              <a:gd name="T31" fmla="*/ 28 h 186"/>
              <a:gd name="T32" fmla="*/ 82 w 269"/>
              <a:gd name="T33" fmla="*/ 13 h 186"/>
              <a:gd name="T34" fmla="*/ 102 w 269"/>
              <a:gd name="T35" fmla="*/ 51 h 186"/>
              <a:gd name="T36" fmla="*/ 78 w 269"/>
              <a:gd name="T37" fmla="*/ 37 h 186"/>
              <a:gd name="T38" fmla="*/ 40 w 269"/>
              <a:gd name="T39" fmla="*/ 45 h 186"/>
              <a:gd name="T40" fmla="*/ 92 w 269"/>
              <a:gd name="T41" fmla="*/ 87 h 186"/>
              <a:gd name="T42" fmla="*/ 88 w 269"/>
              <a:gd name="T43" fmla="*/ 63 h 186"/>
              <a:gd name="T44" fmla="*/ 115 w 269"/>
              <a:gd name="T45" fmla="*/ 58 h 186"/>
              <a:gd name="T46" fmla="*/ 79 w 269"/>
              <a:gd name="T47" fmla="*/ 79 h 186"/>
              <a:gd name="T48" fmla="*/ 94 w 269"/>
              <a:gd name="T49" fmla="*/ 112 h 186"/>
              <a:gd name="T50" fmla="*/ 100 w 269"/>
              <a:gd name="T51" fmla="*/ 92 h 186"/>
              <a:gd name="T52" fmla="*/ 172 w 269"/>
              <a:gd name="T53" fmla="*/ 110 h 186"/>
              <a:gd name="T54" fmla="*/ 174 w 269"/>
              <a:gd name="T55" fmla="*/ 101 h 186"/>
              <a:gd name="T56" fmla="*/ 195 w 269"/>
              <a:gd name="T57" fmla="*/ 124 h 186"/>
              <a:gd name="T58" fmla="*/ 120 w 269"/>
              <a:gd name="T59" fmla="*/ 100 h 186"/>
              <a:gd name="T60" fmla="*/ 147 w 269"/>
              <a:gd name="T61" fmla="*/ 108 h 186"/>
              <a:gd name="T62" fmla="*/ 119 w 269"/>
              <a:gd name="T63" fmla="*/ 105 h 186"/>
              <a:gd name="T64" fmla="*/ 158 w 269"/>
              <a:gd name="T65" fmla="*/ 147 h 186"/>
              <a:gd name="T66" fmla="*/ 204 w 269"/>
              <a:gd name="T67" fmla="*/ 139 h 186"/>
              <a:gd name="T68" fmla="*/ 139 w 269"/>
              <a:gd name="T69" fmla="*/ 148 h 186"/>
              <a:gd name="T70" fmla="*/ 261 w 269"/>
              <a:gd name="T71" fmla="*/ 134 h 186"/>
              <a:gd name="T72" fmla="*/ 128 w 269"/>
              <a:gd name="T73" fmla="*/ 157 h 186"/>
              <a:gd name="T74" fmla="*/ 174 w 269"/>
              <a:gd name="T75" fmla="*/ 160 h 186"/>
              <a:gd name="T76" fmla="*/ 163 w 269"/>
              <a:gd name="T77" fmla="*/ 165 h 186"/>
              <a:gd name="T78" fmla="*/ 113 w 269"/>
              <a:gd name="T79" fmla="*/ 135 h 186"/>
              <a:gd name="T80" fmla="*/ 118 w 269"/>
              <a:gd name="T81" fmla="*/ 158 h 186"/>
              <a:gd name="T82" fmla="*/ 94 w 269"/>
              <a:gd name="T83" fmla="*/ 137 h 186"/>
              <a:gd name="T84" fmla="*/ 101 w 269"/>
              <a:gd name="T85" fmla="*/ 95 h 186"/>
              <a:gd name="T86" fmla="*/ 146 w 269"/>
              <a:gd name="T87" fmla="*/ 75 h 186"/>
              <a:gd name="T88" fmla="*/ 158 w 269"/>
              <a:gd name="T89" fmla="*/ 99 h 186"/>
              <a:gd name="T90" fmla="*/ 115 w 269"/>
              <a:gd name="T91" fmla="*/ 105 h 186"/>
              <a:gd name="T92" fmla="*/ 46 w 269"/>
              <a:gd name="T93" fmla="*/ 80 h 186"/>
              <a:gd name="T94" fmla="*/ 92 w 269"/>
              <a:gd name="T95" fmla="*/ 120 h 186"/>
              <a:gd name="T96" fmla="*/ 8 w 269"/>
              <a:gd name="T97" fmla="*/ 70 h 186"/>
              <a:gd name="T98" fmla="*/ 56 w 269"/>
              <a:gd name="T99" fmla="*/ 57 h 186"/>
              <a:gd name="T100" fmla="*/ 93 w 269"/>
              <a:gd name="T101" fmla="*/ 114 h 186"/>
              <a:gd name="T102" fmla="*/ 49 w 269"/>
              <a:gd name="T103" fmla="*/ 78 h 186"/>
              <a:gd name="T104" fmla="*/ 28 w 269"/>
              <a:gd name="T105" fmla="*/ 73 h 186"/>
              <a:gd name="T106" fmla="*/ 28 w 269"/>
              <a:gd name="T10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9" h="186">
                <a:moveTo>
                  <a:pt x="9" y="74"/>
                </a:moveTo>
                <a:cubicBezTo>
                  <a:pt x="7" y="85"/>
                  <a:pt x="19" y="93"/>
                  <a:pt x="28" y="86"/>
                </a:cubicBezTo>
                <a:cubicBezTo>
                  <a:pt x="31" y="83"/>
                  <a:pt x="36" y="87"/>
                  <a:pt x="39" y="91"/>
                </a:cubicBezTo>
                <a:cubicBezTo>
                  <a:pt x="42" y="95"/>
                  <a:pt x="43" y="101"/>
                  <a:pt x="45" y="106"/>
                </a:cubicBezTo>
                <a:cubicBezTo>
                  <a:pt x="49" y="116"/>
                  <a:pt x="57" y="124"/>
                  <a:pt x="67" y="128"/>
                </a:cubicBezTo>
                <a:cubicBezTo>
                  <a:pt x="72" y="130"/>
                  <a:pt x="78" y="131"/>
                  <a:pt x="84" y="130"/>
                </a:cubicBezTo>
                <a:cubicBezTo>
                  <a:pt x="87" y="130"/>
                  <a:pt x="89" y="130"/>
                  <a:pt x="92" y="129"/>
                </a:cubicBezTo>
                <a:cubicBezTo>
                  <a:pt x="94" y="128"/>
                  <a:pt x="95" y="128"/>
                  <a:pt x="96" y="128"/>
                </a:cubicBezTo>
                <a:cubicBezTo>
                  <a:pt x="97" y="128"/>
                  <a:pt x="99" y="129"/>
                  <a:pt x="100" y="129"/>
                </a:cubicBezTo>
                <a:cubicBezTo>
                  <a:pt x="99" y="132"/>
                  <a:pt x="99" y="133"/>
                  <a:pt x="96" y="133"/>
                </a:cubicBezTo>
                <a:cubicBezTo>
                  <a:pt x="94" y="133"/>
                  <a:pt x="92" y="134"/>
                  <a:pt x="91" y="135"/>
                </a:cubicBezTo>
                <a:cubicBezTo>
                  <a:pt x="88" y="137"/>
                  <a:pt x="86" y="140"/>
                  <a:pt x="85" y="143"/>
                </a:cubicBezTo>
                <a:cubicBezTo>
                  <a:pt x="83" y="152"/>
                  <a:pt x="89" y="160"/>
                  <a:pt x="98" y="160"/>
                </a:cubicBezTo>
                <a:cubicBezTo>
                  <a:pt x="99" y="168"/>
                  <a:pt x="108" y="171"/>
                  <a:pt x="115" y="167"/>
                </a:cubicBezTo>
                <a:cubicBezTo>
                  <a:pt x="119" y="165"/>
                  <a:pt x="119" y="161"/>
                  <a:pt x="122" y="160"/>
                </a:cubicBezTo>
                <a:cubicBezTo>
                  <a:pt x="128" y="159"/>
                  <a:pt x="132" y="161"/>
                  <a:pt x="136" y="165"/>
                </a:cubicBezTo>
                <a:cubicBezTo>
                  <a:pt x="149" y="178"/>
                  <a:pt x="165" y="186"/>
                  <a:pt x="184" y="179"/>
                </a:cubicBezTo>
                <a:cubicBezTo>
                  <a:pt x="201" y="172"/>
                  <a:pt x="207" y="149"/>
                  <a:pt x="226" y="146"/>
                </a:cubicBezTo>
                <a:cubicBezTo>
                  <a:pt x="232" y="145"/>
                  <a:pt x="238" y="146"/>
                  <a:pt x="244" y="146"/>
                </a:cubicBezTo>
                <a:cubicBezTo>
                  <a:pt x="254" y="144"/>
                  <a:pt x="261" y="140"/>
                  <a:pt x="267" y="132"/>
                </a:cubicBezTo>
                <a:cubicBezTo>
                  <a:pt x="267" y="130"/>
                  <a:pt x="269" y="127"/>
                  <a:pt x="268" y="125"/>
                </a:cubicBezTo>
                <a:cubicBezTo>
                  <a:pt x="266" y="123"/>
                  <a:pt x="263" y="128"/>
                  <a:pt x="261" y="129"/>
                </a:cubicBezTo>
                <a:cubicBezTo>
                  <a:pt x="251" y="133"/>
                  <a:pt x="241" y="131"/>
                  <a:pt x="230" y="130"/>
                </a:cubicBezTo>
                <a:cubicBezTo>
                  <a:pt x="221" y="129"/>
                  <a:pt x="212" y="129"/>
                  <a:pt x="205" y="135"/>
                </a:cubicBezTo>
                <a:cubicBezTo>
                  <a:pt x="199" y="139"/>
                  <a:pt x="196" y="145"/>
                  <a:pt x="189" y="148"/>
                </a:cubicBezTo>
                <a:cubicBezTo>
                  <a:pt x="182" y="151"/>
                  <a:pt x="171" y="151"/>
                  <a:pt x="170" y="141"/>
                </a:cubicBezTo>
                <a:cubicBezTo>
                  <a:pt x="169" y="135"/>
                  <a:pt x="175" y="138"/>
                  <a:pt x="179" y="135"/>
                </a:cubicBezTo>
                <a:cubicBezTo>
                  <a:pt x="181" y="134"/>
                  <a:pt x="181" y="133"/>
                  <a:pt x="183" y="134"/>
                </a:cubicBezTo>
                <a:cubicBezTo>
                  <a:pt x="186" y="134"/>
                  <a:pt x="189" y="134"/>
                  <a:pt x="192" y="133"/>
                </a:cubicBezTo>
                <a:cubicBezTo>
                  <a:pt x="197" y="131"/>
                  <a:pt x="199" y="125"/>
                  <a:pt x="198" y="120"/>
                </a:cubicBezTo>
                <a:cubicBezTo>
                  <a:pt x="198" y="118"/>
                  <a:pt x="197" y="117"/>
                  <a:pt x="196" y="116"/>
                </a:cubicBezTo>
                <a:cubicBezTo>
                  <a:pt x="197" y="115"/>
                  <a:pt x="198" y="114"/>
                  <a:pt x="199" y="113"/>
                </a:cubicBezTo>
                <a:cubicBezTo>
                  <a:pt x="200" y="110"/>
                  <a:pt x="200" y="107"/>
                  <a:pt x="199" y="104"/>
                </a:cubicBezTo>
                <a:cubicBezTo>
                  <a:pt x="198" y="98"/>
                  <a:pt x="193" y="95"/>
                  <a:pt x="188" y="94"/>
                </a:cubicBezTo>
                <a:cubicBezTo>
                  <a:pt x="185" y="94"/>
                  <a:pt x="183" y="94"/>
                  <a:pt x="181" y="95"/>
                </a:cubicBezTo>
                <a:cubicBezTo>
                  <a:pt x="180" y="96"/>
                  <a:pt x="179" y="96"/>
                  <a:pt x="178" y="97"/>
                </a:cubicBezTo>
                <a:cubicBezTo>
                  <a:pt x="176" y="100"/>
                  <a:pt x="175" y="98"/>
                  <a:pt x="172" y="98"/>
                </a:cubicBezTo>
                <a:cubicBezTo>
                  <a:pt x="176" y="90"/>
                  <a:pt x="169" y="81"/>
                  <a:pt x="161" y="82"/>
                </a:cubicBezTo>
                <a:cubicBezTo>
                  <a:pt x="158" y="82"/>
                  <a:pt x="160" y="81"/>
                  <a:pt x="158" y="79"/>
                </a:cubicBezTo>
                <a:cubicBezTo>
                  <a:pt x="158" y="77"/>
                  <a:pt x="157" y="75"/>
                  <a:pt x="155" y="74"/>
                </a:cubicBezTo>
                <a:cubicBezTo>
                  <a:pt x="152" y="72"/>
                  <a:pt x="147" y="71"/>
                  <a:pt x="144" y="73"/>
                </a:cubicBezTo>
                <a:cubicBezTo>
                  <a:pt x="141" y="74"/>
                  <a:pt x="142" y="75"/>
                  <a:pt x="140" y="73"/>
                </a:cubicBezTo>
                <a:cubicBezTo>
                  <a:pt x="138" y="71"/>
                  <a:pt x="137" y="70"/>
                  <a:pt x="135" y="69"/>
                </a:cubicBezTo>
                <a:cubicBezTo>
                  <a:pt x="133" y="68"/>
                  <a:pt x="131" y="67"/>
                  <a:pt x="130" y="67"/>
                </a:cubicBezTo>
                <a:cubicBezTo>
                  <a:pt x="126" y="66"/>
                  <a:pt x="126" y="66"/>
                  <a:pt x="125" y="63"/>
                </a:cubicBezTo>
                <a:cubicBezTo>
                  <a:pt x="123" y="59"/>
                  <a:pt x="120" y="57"/>
                  <a:pt x="117" y="55"/>
                </a:cubicBezTo>
                <a:cubicBezTo>
                  <a:pt x="115" y="55"/>
                  <a:pt x="113" y="54"/>
                  <a:pt x="111" y="55"/>
                </a:cubicBezTo>
                <a:cubicBezTo>
                  <a:pt x="107" y="56"/>
                  <a:pt x="108" y="56"/>
                  <a:pt x="104" y="53"/>
                </a:cubicBezTo>
                <a:cubicBezTo>
                  <a:pt x="109" y="49"/>
                  <a:pt x="110" y="41"/>
                  <a:pt x="106" y="37"/>
                </a:cubicBezTo>
                <a:cubicBezTo>
                  <a:pt x="104" y="34"/>
                  <a:pt x="100" y="34"/>
                  <a:pt x="100" y="31"/>
                </a:cubicBezTo>
                <a:cubicBezTo>
                  <a:pt x="101" y="28"/>
                  <a:pt x="100" y="24"/>
                  <a:pt x="98" y="22"/>
                </a:cubicBezTo>
                <a:cubicBezTo>
                  <a:pt x="96" y="19"/>
                  <a:pt x="93" y="18"/>
                  <a:pt x="90" y="18"/>
                </a:cubicBezTo>
                <a:cubicBezTo>
                  <a:pt x="87" y="18"/>
                  <a:pt x="87" y="19"/>
                  <a:pt x="87" y="16"/>
                </a:cubicBezTo>
                <a:cubicBezTo>
                  <a:pt x="86" y="14"/>
                  <a:pt x="85" y="13"/>
                  <a:pt x="84" y="11"/>
                </a:cubicBezTo>
                <a:cubicBezTo>
                  <a:pt x="81" y="5"/>
                  <a:pt x="75" y="1"/>
                  <a:pt x="68" y="1"/>
                </a:cubicBezTo>
                <a:cubicBezTo>
                  <a:pt x="62" y="0"/>
                  <a:pt x="55" y="3"/>
                  <a:pt x="51" y="8"/>
                </a:cubicBezTo>
                <a:cubicBezTo>
                  <a:pt x="49" y="10"/>
                  <a:pt x="48" y="13"/>
                  <a:pt x="47" y="16"/>
                </a:cubicBezTo>
                <a:cubicBezTo>
                  <a:pt x="43" y="15"/>
                  <a:pt x="40" y="15"/>
                  <a:pt x="37" y="17"/>
                </a:cubicBezTo>
                <a:cubicBezTo>
                  <a:pt x="34" y="18"/>
                  <a:pt x="33" y="21"/>
                  <a:pt x="32" y="24"/>
                </a:cubicBezTo>
                <a:cubicBezTo>
                  <a:pt x="32" y="26"/>
                  <a:pt x="32" y="27"/>
                  <a:pt x="32" y="29"/>
                </a:cubicBezTo>
                <a:cubicBezTo>
                  <a:pt x="30" y="29"/>
                  <a:pt x="29" y="30"/>
                  <a:pt x="27" y="31"/>
                </a:cubicBezTo>
                <a:cubicBezTo>
                  <a:pt x="21" y="35"/>
                  <a:pt x="20" y="43"/>
                  <a:pt x="25" y="48"/>
                </a:cubicBezTo>
                <a:cubicBezTo>
                  <a:pt x="23" y="50"/>
                  <a:pt x="23" y="51"/>
                  <a:pt x="20" y="50"/>
                </a:cubicBezTo>
                <a:cubicBezTo>
                  <a:pt x="19" y="49"/>
                  <a:pt x="17" y="49"/>
                  <a:pt x="15" y="49"/>
                </a:cubicBezTo>
                <a:cubicBezTo>
                  <a:pt x="11" y="49"/>
                  <a:pt x="8" y="51"/>
                  <a:pt x="6" y="54"/>
                </a:cubicBezTo>
                <a:cubicBezTo>
                  <a:pt x="0" y="60"/>
                  <a:pt x="2" y="70"/>
                  <a:pt x="9" y="74"/>
                </a:cubicBezTo>
                <a:moveTo>
                  <a:pt x="102" y="51"/>
                </a:moveTo>
                <a:cubicBezTo>
                  <a:pt x="98" y="49"/>
                  <a:pt x="94" y="48"/>
                  <a:pt x="90" y="48"/>
                </a:cubicBezTo>
                <a:cubicBezTo>
                  <a:pt x="92" y="42"/>
                  <a:pt x="87" y="35"/>
                  <a:pt x="81" y="35"/>
                </a:cubicBezTo>
                <a:cubicBezTo>
                  <a:pt x="80" y="35"/>
                  <a:pt x="79" y="35"/>
                  <a:pt x="78" y="35"/>
                </a:cubicBezTo>
                <a:cubicBezTo>
                  <a:pt x="77" y="33"/>
                  <a:pt x="76" y="32"/>
                  <a:pt x="75" y="30"/>
                </a:cubicBezTo>
                <a:cubicBezTo>
                  <a:pt x="73" y="27"/>
                  <a:pt x="70" y="25"/>
                  <a:pt x="66" y="25"/>
                </a:cubicBezTo>
                <a:cubicBezTo>
                  <a:pt x="63" y="25"/>
                  <a:pt x="60" y="26"/>
                  <a:pt x="57" y="28"/>
                </a:cubicBezTo>
                <a:cubicBezTo>
                  <a:pt x="56" y="29"/>
                  <a:pt x="55" y="30"/>
                  <a:pt x="54" y="32"/>
                </a:cubicBezTo>
                <a:cubicBezTo>
                  <a:pt x="53" y="34"/>
                  <a:pt x="53" y="33"/>
                  <a:pt x="50" y="33"/>
                </a:cubicBezTo>
                <a:cubicBezTo>
                  <a:pt x="43" y="32"/>
                  <a:pt x="38" y="38"/>
                  <a:pt x="39" y="45"/>
                </a:cubicBezTo>
                <a:cubicBezTo>
                  <a:pt x="35" y="45"/>
                  <a:pt x="31" y="45"/>
                  <a:pt x="28" y="47"/>
                </a:cubicBezTo>
                <a:cubicBezTo>
                  <a:pt x="25" y="44"/>
                  <a:pt x="24" y="40"/>
                  <a:pt x="26" y="37"/>
                </a:cubicBezTo>
                <a:cubicBezTo>
                  <a:pt x="27" y="34"/>
                  <a:pt x="29" y="32"/>
                  <a:pt x="32" y="32"/>
                </a:cubicBezTo>
                <a:cubicBezTo>
                  <a:pt x="36" y="32"/>
                  <a:pt x="35" y="32"/>
                  <a:pt x="35" y="28"/>
                </a:cubicBezTo>
                <a:cubicBezTo>
                  <a:pt x="34" y="25"/>
                  <a:pt x="35" y="22"/>
                  <a:pt x="38" y="20"/>
                </a:cubicBezTo>
                <a:cubicBezTo>
                  <a:pt x="41" y="17"/>
                  <a:pt x="43" y="19"/>
                  <a:pt x="47" y="19"/>
                </a:cubicBezTo>
                <a:cubicBezTo>
                  <a:pt x="50" y="18"/>
                  <a:pt x="50" y="14"/>
                  <a:pt x="52" y="12"/>
                </a:cubicBezTo>
                <a:cubicBezTo>
                  <a:pt x="54" y="8"/>
                  <a:pt x="57" y="6"/>
                  <a:pt x="61" y="4"/>
                </a:cubicBezTo>
                <a:cubicBezTo>
                  <a:pt x="69" y="2"/>
                  <a:pt x="78" y="5"/>
                  <a:pt x="82" y="13"/>
                </a:cubicBezTo>
                <a:cubicBezTo>
                  <a:pt x="83" y="15"/>
                  <a:pt x="83" y="20"/>
                  <a:pt x="86" y="21"/>
                </a:cubicBezTo>
                <a:cubicBezTo>
                  <a:pt x="89" y="22"/>
                  <a:pt x="91" y="20"/>
                  <a:pt x="94" y="22"/>
                </a:cubicBezTo>
                <a:cubicBezTo>
                  <a:pt x="96" y="24"/>
                  <a:pt x="98" y="27"/>
                  <a:pt x="98" y="30"/>
                </a:cubicBezTo>
                <a:cubicBezTo>
                  <a:pt x="98" y="31"/>
                  <a:pt x="95" y="36"/>
                  <a:pt x="98" y="36"/>
                </a:cubicBezTo>
                <a:cubicBezTo>
                  <a:pt x="106" y="36"/>
                  <a:pt x="109" y="47"/>
                  <a:pt x="102" y="51"/>
                </a:cubicBezTo>
                <a:moveTo>
                  <a:pt x="45" y="36"/>
                </a:moveTo>
                <a:cubicBezTo>
                  <a:pt x="48" y="34"/>
                  <a:pt x="53" y="37"/>
                  <a:pt x="55" y="33"/>
                </a:cubicBezTo>
                <a:cubicBezTo>
                  <a:pt x="56" y="30"/>
                  <a:pt x="59" y="28"/>
                  <a:pt x="62" y="27"/>
                </a:cubicBezTo>
                <a:cubicBezTo>
                  <a:pt x="66" y="26"/>
                  <a:pt x="70" y="27"/>
                  <a:pt x="73" y="30"/>
                </a:cubicBezTo>
                <a:cubicBezTo>
                  <a:pt x="75" y="32"/>
                  <a:pt x="76" y="37"/>
                  <a:pt x="78" y="37"/>
                </a:cubicBezTo>
                <a:cubicBezTo>
                  <a:pt x="82" y="36"/>
                  <a:pt x="84" y="36"/>
                  <a:pt x="87" y="39"/>
                </a:cubicBezTo>
                <a:cubicBezTo>
                  <a:pt x="89" y="42"/>
                  <a:pt x="91" y="48"/>
                  <a:pt x="87" y="48"/>
                </a:cubicBezTo>
                <a:cubicBezTo>
                  <a:pt x="77" y="49"/>
                  <a:pt x="68" y="55"/>
                  <a:pt x="64" y="64"/>
                </a:cubicBezTo>
                <a:cubicBezTo>
                  <a:pt x="62" y="57"/>
                  <a:pt x="57" y="51"/>
                  <a:pt x="50" y="48"/>
                </a:cubicBezTo>
                <a:cubicBezTo>
                  <a:pt x="47" y="47"/>
                  <a:pt x="44" y="46"/>
                  <a:pt x="40" y="45"/>
                </a:cubicBezTo>
                <a:cubicBezTo>
                  <a:pt x="40" y="41"/>
                  <a:pt x="41" y="38"/>
                  <a:pt x="45" y="36"/>
                </a:cubicBezTo>
                <a:moveTo>
                  <a:pt x="123" y="66"/>
                </a:moveTo>
                <a:cubicBezTo>
                  <a:pt x="111" y="67"/>
                  <a:pt x="102" y="79"/>
                  <a:pt x="104" y="90"/>
                </a:cubicBezTo>
                <a:cubicBezTo>
                  <a:pt x="101" y="90"/>
                  <a:pt x="100" y="88"/>
                  <a:pt x="98" y="86"/>
                </a:cubicBezTo>
                <a:cubicBezTo>
                  <a:pt x="97" y="84"/>
                  <a:pt x="94" y="87"/>
                  <a:pt x="92" y="87"/>
                </a:cubicBezTo>
                <a:cubicBezTo>
                  <a:pt x="87" y="86"/>
                  <a:pt x="82" y="82"/>
                  <a:pt x="81" y="77"/>
                </a:cubicBezTo>
                <a:cubicBezTo>
                  <a:pt x="80" y="62"/>
                  <a:pt x="104" y="64"/>
                  <a:pt x="100" y="74"/>
                </a:cubicBezTo>
                <a:cubicBezTo>
                  <a:pt x="100" y="75"/>
                  <a:pt x="98" y="78"/>
                  <a:pt x="101" y="78"/>
                </a:cubicBezTo>
                <a:cubicBezTo>
                  <a:pt x="104" y="78"/>
                  <a:pt x="104" y="71"/>
                  <a:pt x="103" y="69"/>
                </a:cubicBezTo>
                <a:cubicBezTo>
                  <a:pt x="100" y="64"/>
                  <a:pt x="94" y="61"/>
                  <a:pt x="88" y="63"/>
                </a:cubicBezTo>
                <a:cubicBezTo>
                  <a:pt x="83" y="64"/>
                  <a:pt x="76" y="65"/>
                  <a:pt x="72" y="71"/>
                </a:cubicBezTo>
                <a:cubicBezTo>
                  <a:pt x="68" y="76"/>
                  <a:pt x="67" y="83"/>
                  <a:pt x="68" y="90"/>
                </a:cubicBezTo>
                <a:cubicBezTo>
                  <a:pt x="59" y="75"/>
                  <a:pt x="68" y="55"/>
                  <a:pt x="85" y="51"/>
                </a:cubicBezTo>
                <a:cubicBezTo>
                  <a:pt x="92" y="50"/>
                  <a:pt x="100" y="52"/>
                  <a:pt x="105" y="58"/>
                </a:cubicBezTo>
                <a:cubicBezTo>
                  <a:pt x="107" y="61"/>
                  <a:pt x="112" y="57"/>
                  <a:pt x="115" y="58"/>
                </a:cubicBezTo>
                <a:cubicBezTo>
                  <a:pt x="119" y="59"/>
                  <a:pt x="122" y="62"/>
                  <a:pt x="123" y="66"/>
                </a:cubicBezTo>
                <a:moveTo>
                  <a:pt x="94" y="112"/>
                </a:moveTo>
                <a:cubicBezTo>
                  <a:pt x="83" y="113"/>
                  <a:pt x="74" y="107"/>
                  <a:pt x="71" y="96"/>
                </a:cubicBezTo>
                <a:cubicBezTo>
                  <a:pt x="67" y="86"/>
                  <a:pt x="69" y="67"/>
                  <a:pt x="83" y="66"/>
                </a:cubicBezTo>
                <a:cubicBezTo>
                  <a:pt x="79" y="69"/>
                  <a:pt x="78" y="74"/>
                  <a:pt x="79" y="79"/>
                </a:cubicBezTo>
                <a:cubicBezTo>
                  <a:pt x="79" y="81"/>
                  <a:pt x="81" y="84"/>
                  <a:pt x="82" y="85"/>
                </a:cubicBezTo>
                <a:cubicBezTo>
                  <a:pt x="80" y="87"/>
                  <a:pt x="79" y="90"/>
                  <a:pt x="79" y="93"/>
                </a:cubicBezTo>
                <a:cubicBezTo>
                  <a:pt x="79" y="98"/>
                  <a:pt x="82" y="104"/>
                  <a:pt x="86" y="106"/>
                </a:cubicBezTo>
                <a:cubicBezTo>
                  <a:pt x="89" y="107"/>
                  <a:pt x="91" y="108"/>
                  <a:pt x="94" y="108"/>
                </a:cubicBezTo>
                <a:cubicBezTo>
                  <a:pt x="99" y="108"/>
                  <a:pt x="96" y="110"/>
                  <a:pt x="94" y="112"/>
                </a:cubicBezTo>
                <a:moveTo>
                  <a:pt x="95" y="105"/>
                </a:moveTo>
                <a:cubicBezTo>
                  <a:pt x="87" y="105"/>
                  <a:pt x="79" y="99"/>
                  <a:pt x="82" y="90"/>
                </a:cubicBezTo>
                <a:cubicBezTo>
                  <a:pt x="84" y="85"/>
                  <a:pt x="87" y="89"/>
                  <a:pt x="91" y="89"/>
                </a:cubicBezTo>
                <a:cubicBezTo>
                  <a:pt x="93" y="89"/>
                  <a:pt x="95" y="89"/>
                  <a:pt x="96" y="89"/>
                </a:cubicBezTo>
                <a:cubicBezTo>
                  <a:pt x="97" y="90"/>
                  <a:pt x="99" y="91"/>
                  <a:pt x="100" y="92"/>
                </a:cubicBezTo>
                <a:cubicBezTo>
                  <a:pt x="96" y="95"/>
                  <a:pt x="93" y="100"/>
                  <a:pt x="95" y="105"/>
                </a:cubicBezTo>
                <a:moveTo>
                  <a:pt x="162" y="120"/>
                </a:moveTo>
                <a:cubicBezTo>
                  <a:pt x="164" y="114"/>
                  <a:pt x="178" y="109"/>
                  <a:pt x="179" y="118"/>
                </a:cubicBezTo>
                <a:cubicBezTo>
                  <a:pt x="179" y="124"/>
                  <a:pt x="182" y="121"/>
                  <a:pt x="181" y="117"/>
                </a:cubicBezTo>
                <a:cubicBezTo>
                  <a:pt x="180" y="113"/>
                  <a:pt x="176" y="110"/>
                  <a:pt x="172" y="110"/>
                </a:cubicBezTo>
                <a:cubicBezTo>
                  <a:pt x="168" y="110"/>
                  <a:pt x="164" y="112"/>
                  <a:pt x="161" y="116"/>
                </a:cubicBezTo>
                <a:cubicBezTo>
                  <a:pt x="159" y="119"/>
                  <a:pt x="155" y="120"/>
                  <a:pt x="153" y="124"/>
                </a:cubicBezTo>
                <a:cubicBezTo>
                  <a:pt x="151" y="130"/>
                  <a:pt x="151" y="143"/>
                  <a:pt x="157" y="147"/>
                </a:cubicBezTo>
                <a:cubicBezTo>
                  <a:pt x="143" y="138"/>
                  <a:pt x="141" y="118"/>
                  <a:pt x="153" y="106"/>
                </a:cubicBezTo>
                <a:cubicBezTo>
                  <a:pt x="158" y="101"/>
                  <a:pt x="167" y="98"/>
                  <a:pt x="174" y="101"/>
                </a:cubicBezTo>
                <a:cubicBezTo>
                  <a:pt x="179" y="103"/>
                  <a:pt x="178" y="99"/>
                  <a:pt x="182" y="98"/>
                </a:cubicBezTo>
                <a:cubicBezTo>
                  <a:pt x="185" y="96"/>
                  <a:pt x="189" y="96"/>
                  <a:pt x="192" y="98"/>
                </a:cubicBezTo>
                <a:cubicBezTo>
                  <a:pt x="194" y="100"/>
                  <a:pt x="196" y="102"/>
                  <a:pt x="197" y="105"/>
                </a:cubicBezTo>
                <a:cubicBezTo>
                  <a:pt x="198" y="109"/>
                  <a:pt x="195" y="111"/>
                  <a:pt x="193" y="115"/>
                </a:cubicBezTo>
                <a:cubicBezTo>
                  <a:pt x="193" y="117"/>
                  <a:pt x="196" y="121"/>
                  <a:pt x="195" y="124"/>
                </a:cubicBezTo>
                <a:cubicBezTo>
                  <a:pt x="195" y="128"/>
                  <a:pt x="192" y="131"/>
                  <a:pt x="188" y="131"/>
                </a:cubicBezTo>
                <a:cubicBezTo>
                  <a:pt x="185" y="132"/>
                  <a:pt x="182" y="128"/>
                  <a:pt x="179" y="131"/>
                </a:cubicBezTo>
                <a:cubicBezTo>
                  <a:pt x="177" y="134"/>
                  <a:pt x="174" y="135"/>
                  <a:pt x="171" y="134"/>
                </a:cubicBezTo>
                <a:cubicBezTo>
                  <a:pt x="164" y="133"/>
                  <a:pt x="160" y="126"/>
                  <a:pt x="162" y="120"/>
                </a:cubicBezTo>
                <a:moveTo>
                  <a:pt x="120" y="100"/>
                </a:moveTo>
                <a:cubicBezTo>
                  <a:pt x="121" y="92"/>
                  <a:pt x="130" y="89"/>
                  <a:pt x="136" y="92"/>
                </a:cubicBezTo>
                <a:cubicBezTo>
                  <a:pt x="138" y="93"/>
                  <a:pt x="139" y="96"/>
                  <a:pt x="142" y="95"/>
                </a:cubicBezTo>
                <a:cubicBezTo>
                  <a:pt x="145" y="93"/>
                  <a:pt x="147" y="92"/>
                  <a:pt x="150" y="93"/>
                </a:cubicBezTo>
                <a:cubicBezTo>
                  <a:pt x="154" y="94"/>
                  <a:pt x="156" y="97"/>
                  <a:pt x="156" y="100"/>
                </a:cubicBezTo>
                <a:cubicBezTo>
                  <a:pt x="153" y="102"/>
                  <a:pt x="150" y="105"/>
                  <a:pt x="147" y="108"/>
                </a:cubicBezTo>
                <a:cubicBezTo>
                  <a:pt x="146" y="110"/>
                  <a:pt x="139" y="123"/>
                  <a:pt x="142" y="126"/>
                </a:cubicBezTo>
                <a:cubicBezTo>
                  <a:pt x="138" y="122"/>
                  <a:pt x="133" y="120"/>
                  <a:pt x="128" y="119"/>
                </a:cubicBezTo>
                <a:cubicBezTo>
                  <a:pt x="126" y="118"/>
                  <a:pt x="111" y="119"/>
                  <a:pt x="111" y="119"/>
                </a:cubicBezTo>
                <a:cubicBezTo>
                  <a:pt x="109" y="116"/>
                  <a:pt x="109" y="111"/>
                  <a:pt x="112" y="108"/>
                </a:cubicBezTo>
                <a:cubicBezTo>
                  <a:pt x="114" y="106"/>
                  <a:pt x="116" y="105"/>
                  <a:pt x="119" y="105"/>
                </a:cubicBezTo>
                <a:cubicBezTo>
                  <a:pt x="120" y="105"/>
                  <a:pt x="120" y="101"/>
                  <a:pt x="120" y="100"/>
                </a:cubicBezTo>
                <a:moveTo>
                  <a:pt x="257" y="133"/>
                </a:moveTo>
                <a:cubicBezTo>
                  <a:pt x="244" y="140"/>
                  <a:pt x="230" y="132"/>
                  <a:pt x="216" y="136"/>
                </a:cubicBezTo>
                <a:cubicBezTo>
                  <a:pt x="205" y="140"/>
                  <a:pt x="199" y="150"/>
                  <a:pt x="189" y="156"/>
                </a:cubicBezTo>
                <a:cubicBezTo>
                  <a:pt x="178" y="162"/>
                  <a:pt x="166" y="157"/>
                  <a:pt x="158" y="147"/>
                </a:cubicBezTo>
                <a:cubicBezTo>
                  <a:pt x="153" y="139"/>
                  <a:pt x="149" y="125"/>
                  <a:pt x="159" y="119"/>
                </a:cubicBezTo>
                <a:cubicBezTo>
                  <a:pt x="158" y="123"/>
                  <a:pt x="159" y="129"/>
                  <a:pt x="161" y="132"/>
                </a:cubicBezTo>
                <a:cubicBezTo>
                  <a:pt x="162" y="133"/>
                  <a:pt x="167" y="137"/>
                  <a:pt x="168" y="136"/>
                </a:cubicBezTo>
                <a:cubicBezTo>
                  <a:pt x="165" y="145"/>
                  <a:pt x="172" y="153"/>
                  <a:pt x="181" y="153"/>
                </a:cubicBezTo>
                <a:cubicBezTo>
                  <a:pt x="190" y="153"/>
                  <a:pt x="198" y="145"/>
                  <a:pt x="204" y="139"/>
                </a:cubicBezTo>
                <a:cubicBezTo>
                  <a:pt x="219" y="124"/>
                  <a:pt x="239" y="139"/>
                  <a:pt x="257" y="133"/>
                </a:cubicBezTo>
                <a:moveTo>
                  <a:pt x="128" y="157"/>
                </a:moveTo>
                <a:cubicBezTo>
                  <a:pt x="130" y="155"/>
                  <a:pt x="132" y="153"/>
                  <a:pt x="133" y="150"/>
                </a:cubicBezTo>
                <a:cubicBezTo>
                  <a:pt x="133" y="149"/>
                  <a:pt x="133" y="148"/>
                  <a:pt x="133" y="147"/>
                </a:cubicBezTo>
                <a:cubicBezTo>
                  <a:pt x="135" y="147"/>
                  <a:pt x="137" y="147"/>
                  <a:pt x="139" y="148"/>
                </a:cubicBezTo>
                <a:cubicBezTo>
                  <a:pt x="146" y="151"/>
                  <a:pt x="150" y="157"/>
                  <a:pt x="155" y="162"/>
                </a:cubicBezTo>
                <a:cubicBezTo>
                  <a:pt x="167" y="172"/>
                  <a:pt x="183" y="171"/>
                  <a:pt x="195" y="161"/>
                </a:cubicBezTo>
                <a:cubicBezTo>
                  <a:pt x="200" y="157"/>
                  <a:pt x="204" y="152"/>
                  <a:pt x="209" y="148"/>
                </a:cubicBezTo>
                <a:cubicBezTo>
                  <a:pt x="214" y="143"/>
                  <a:pt x="221" y="141"/>
                  <a:pt x="229" y="142"/>
                </a:cubicBezTo>
                <a:cubicBezTo>
                  <a:pt x="240" y="142"/>
                  <a:pt x="252" y="142"/>
                  <a:pt x="261" y="134"/>
                </a:cubicBezTo>
                <a:cubicBezTo>
                  <a:pt x="254" y="143"/>
                  <a:pt x="243" y="143"/>
                  <a:pt x="233" y="143"/>
                </a:cubicBezTo>
                <a:cubicBezTo>
                  <a:pt x="217" y="143"/>
                  <a:pt x="209" y="152"/>
                  <a:pt x="199" y="164"/>
                </a:cubicBezTo>
                <a:cubicBezTo>
                  <a:pt x="190" y="174"/>
                  <a:pt x="177" y="180"/>
                  <a:pt x="164" y="178"/>
                </a:cubicBezTo>
                <a:cubicBezTo>
                  <a:pt x="157" y="177"/>
                  <a:pt x="151" y="174"/>
                  <a:pt x="146" y="170"/>
                </a:cubicBezTo>
                <a:cubicBezTo>
                  <a:pt x="140" y="166"/>
                  <a:pt x="136" y="159"/>
                  <a:pt x="128" y="157"/>
                </a:cubicBezTo>
                <a:moveTo>
                  <a:pt x="101" y="134"/>
                </a:moveTo>
                <a:cubicBezTo>
                  <a:pt x="108" y="117"/>
                  <a:pt x="131" y="118"/>
                  <a:pt x="142" y="130"/>
                </a:cubicBezTo>
                <a:cubicBezTo>
                  <a:pt x="144" y="138"/>
                  <a:pt x="148" y="145"/>
                  <a:pt x="155" y="150"/>
                </a:cubicBezTo>
                <a:cubicBezTo>
                  <a:pt x="158" y="151"/>
                  <a:pt x="160" y="152"/>
                  <a:pt x="163" y="154"/>
                </a:cubicBezTo>
                <a:cubicBezTo>
                  <a:pt x="166" y="157"/>
                  <a:pt x="170" y="159"/>
                  <a:pt x="174" y="160"/>
                </a:cubicBezTo>
                <a:cubicBezTo>
                  <a:pt x="189" y="163"/>
                  <a:pt x="197" y="149"/>
                  <a:pt x="208" y="142"/>
                </a:cubicBezTo>
                <a:cubicBezTo>
                  <a:pt x="224" y="130"/>
                  <a:pt x="244" y="143"/>
                  <a:pt x="260" y="133"/>
                </a:cubicBezTo>
                <a:cubicBezTo>
                  <a:pt x="251" y="141"/>
                  <a:pt x="238" y="140"/>
                  <a:pt x="227" y="140"/>
                </a:cubicBezTo>
                <a:cubicBezTo>
                  <a:pt x="207" y="140"/>
                  <a:pt x="202" y="158"/>
                  <a:pt x="186" y="165"/>
                </a:cubicBezTo>
                <a:cubicBezTo>
                  <a:pt x="179" y="168"/>
                  <a:pt x="171" y="169"/>
                  <a:pt x="163" y="165"/>
                </a:cubicBezTo>
                <a:cubicBezTo>
                  <a:pt x="156" y="162"/>
                  <a:pt x="152" y="155"/>
                  <a:pt x="146" y="150"/>
                </a:cubicBezTo>
                <a:cubicBezTo>
                  <a:pt x="143" y="148"/>
                  <a:pt x="140" y="146"/>
                  <a:pt x="137" y="146"/>
                </a:cubicBezTo>
                <a:cubicBezTo>
                  <a:pt x="134" y="145"/>
                  <a:pt x="134" y="146"/>
                  <a:pt x="133" y="143"/>
                </a:cubicBezTo>
                <a:cubicBezTo>
                  <a:pt x="132" y="141"/>
                  <a:pt x="131" y="140"/>
                  <a:pt x="130" y="138"/>
                </a:cubicBezTo>
                <a:cubicBezTo>
                  <a:pt x="126" y="133"/>
                  <a:pt x="118" y="132"/>
                  <a:pt x="113" y="135"/>
                </a:cubicBezTo>
                <a:cubicBezTo>
                  <a:pt x="108" y="138"/>
                  <a:pt x="105" y="146"/>
                  <a:pt x="109" y="150"/>
                </a:cubicBezTo>
                <a:cubicBezTo>
                  <a:pt x="112" y="153"/>
                  <a:pt x="115" y="151"/>
                  <a:pt x="113" y="149"/>
                </a:cubicBezTo>
                <a:cubicBezTo>
                  <a:pt x="109" y="147"/>
                  <a:pt x="109" y="144"/>
                  <a:pt x="111" y="141"/>
                </a:cubicBezTo>
                <a:cubicBezTo>
                  <a:pt x="120" y="126"/>
                  <a:pt x="140" y="147"/>
                  <a:pt x="125" y="156"/>
                </a:cubicBezTo>
                <a:cubicBezTo>
                  <a:pt x="123" y="157"/>
                  <a:pt x="119" y="156"/>
                  <a:pt x="118" y="158"/>
                </a:cubicBezTo>
                <a:cubicBezTo>
                  <a:pt x="115" y="160"/>
                  <a:pt x="116" y="163"/>
                  <a:pt x="112" y="165"/>
                </a:cubicBezTo>
                <a:cubicBezTo>
                  <a:pt x="109" y="166"/>
                  <a:pt x="106" y="166"/>
                  <a:pt x="103" y="164"/>
                </a:cubicBezTo>
                <a:cubicBezTo>
                  <a:pt x="101" y="162"/>
                  <a:pt x="101" y="157"/>
                  <a:pt x="97" y="157"/>
                </a:cubicBezTo>
                <a:cubicBezTo>
                  <a:pt x="90" y="156"/>
                  <a:pt x="85" y="149"/>
                  <a:pt x="88" y="143"/>
                </a:cubicBezTo>
                <a:cubicBezTo>
                  <a:pt x="89" y="140"/>
                  <a:pt x="91" y="138"/>
                  <a:pt x="94" y="137"/>
                </a:cubicBezTo>
                <a:cubicBezTo>
                  <a:pt x="96" y="136"/>
                  <a:pt x="100" y="137"/>
                  <a:pt x="101" y="134"/>
                </a:cubicBezTo>
                <a:moveTo>
                  <a:pt x="96" y="116"/>
                </a:moveTo>
                <a:cubicBezTo>
                  <a:pt x="97" y="113"/>
                  <a:pt x="101" y="112"/>
                  <a:pt x="100" y="109"/>
                </a:cubicBezTo>
                <a:cubicBezTo>
                  <a:pt x="100" y="106"/>
                  <a:pt x="97" y="105"/>
                  <a:pt x="97" y="102"/>
                </a:cubicBezTo>
                <a:cubicBezTo>
                  <a:pt x="97" y="99"/>
                  <a:pt x="99" y="97"/>
                  <a:pt x="101" y="95"/>
                </a:cubicBezTo>
                <a:cubicBezTo>
                  <a:pt x="103" y="94"/>
                  <a:pt x="107" y="94"/>
                  <a:pt x="107" y="91"/>
                </a:cubicBezTo>
                <a:cubicBezTo>
                  <a:pt x="107" y="83"/>
                  <a:pt x="107" y="77"/>
                  <a:pt x="114" y="72"/>
                </a:cubicBezTo>
                <a:cubicBezTo>
                  <a:pt x="119" y="68"/>
                  <a:pt x="126" y="68"/>
                  <a:pt x="132" y="71"/>
                </a:cubicBezTo>
                <a:cubicBezTo>
                  <a:pt x="135" y="72"/>
                  <a:pt x="136" y="75"/>
                  <a:pt x="139" y="77"/>
                </a:cubicBezTo>
                <a:cubicBezTo>
                  <a:pt x="141" y="79"/>
                  <a:pt x="143" y="76"/>
                  <a:pt x="146" y="75"/>
                </a:cubicBezTo>
                <a:cubicBezTo>
                  <a:pt x="153" y="73"/>
                  <a:pt x="155" y="79"/>
                  <a:pt x="157" y="84"/>
                </a:cubicBezTo>
                <a:cubicBezTo>
                  <a:pt x="158" y="87"/>
                  <a:pt x="162" y="84"/>
                  <a:pt x="164" y="85"/>
                </a:cubicBezTo>
                <a:cubicBezTo>
                  <a:pt x="166" y="85"/>
                  <a:pt x="169" y="87"/>
                  <a:pt x="170" y="89"/>
                </a:cubicBezTo>
                <a:cubicBezTo>
                  <a:pt x="171" y="93"/>
                  <a:pt x="171" y="97"/>
                  <a:pt x="167" y="97"/>
                </a:cubicBezTo>
                <a:cubicBezTo>
                  <a:pt x="164" y="97"/>
                  <a:pt x="161" y="98"/>
                  <a:pt x="158" y="99"/>
                </a:cubicBezTo>
                <a:cubicBezTo>
                  <a:pt x="156" y="92"/>
                  <a:pt x="148" y="89"/>
                  <a:pt x="142" y="93"/>
                </a:cubicBezTo>
                <a:cubicBezTo>
                  <a:pt x="139" y="94"/>
                  <a:pt x="137" y="91"/>
                  <a:pt x="134" y="90"/>
                </a:cubicBezTo>
                <a:cubicBezTo>
                  <a:pt x="131" y="89"/>
                  <a:pt x="127" y="89"/>
                  <a:pt x="124" y="91"/>
                </a:cubicBezTo>
                <a:cubicBezTo>
                  <a:pt x="121" y="93"/>
                  <a:pt x="119" y="96"/>
                  <a:pt x="118" y="99"/>
                </a:cubicBezTo>
                <a:cubicBezTo>
                  <a:pt x="117" y="103"/>
                  <a:pt x="119" y="103"/>
                  <a:pt x="115" y="105"/>
                </a:cubicBezTo>
                <a:cubicBezTo>
                  <a:pt x="109" y="107"/>
                  <a:pt x="107" y="115"/>
                  <a:pt x="110" y="120"/>
                </a:cubicBezTo>
                <a:cubicBezTo>
                  <a:pt x="107" y="122"/>
                  <a:pt x="103" y="128"/>
                  <a:pt x="99" y="126"/>
                </a:cubicBezTo>
                <a:cubicBezTo>
                  <a:pt x="96" y="123"/>
                  <a:pt x="94" y="119"/>
                  <a:pt x="96" y="116"/>
                </a:cubicBezTo>
                <a:moveTo>
                  <a:pt x="38" y="86"/>
                </a:moveTo>
                <a:cubicBezTo>
                  <a:pt x="41" y="85"/>
                  <a:pt x="44" y="83"/>
                  <a:pt x="46" y="80"/>
                </a:cubicBezTo>
                <a:cubicBezTo>
                  <a:pt x="48" y="77"/>
                  <a:pt x="51" y="81"/>
                  <a:pt x="53" y="83"/>
                </a:cubicBezTo>
                <a:cubicBezTo>
                  <a:pt x="57" y="89"/>
                  <a:pt x="58" y="97"/>
                  <a:pt x="61" y="104"/>
                </a:cubicBezTo>
                <a:cubicBezTo>
                  <a:pt x="63" y="110"/>
                  <a:pt x="68" y="116"/>
                  <a:pt x="75" y="118"/>
                </a:cubicBezTo>
                <a:cubicBezTo>
                  <a:pt x="78" y="120"/>
                  <a:pt x="82" y="120"/>
                  <a:pt x="85" y="121"/>
                </a:cubicBezTo>
                <a:cubicBezTo>
                  <a:pt x="88" y="121"/>
                  <a:pt x="90" y="121"/>
                  <a:pt x="92" y="120"/>
                </a:cubicBezTo>
                <a:cubicBezTo>
                  <a:pt x="93" y="122"/>
                  <a:pt x="93" y="124"/>
                  <a:pt x="94" y="125"/>
                </a:cubicBezTo>
                <a:cubicBezTo>
                  <a:pt x="82" y="129"/>
                  <a:pt x="68" y="128"/>
                  <a:pt x="58" y="120"/>
                </a:cubicBezTo>
                <a:cubicBezTo>
                  <a:pt x="53" y="115"/>
                  <a:pt x="49" y="110"/>
                  <a:pt x="47" y="104"/>
                </a:cubicBezTo>
                <a:cubicBezTo>
                  <a:pt x="44" y="98"/>
                  <a:pt x="43" y="90"/>
                  <a:pt x="38" y="86"/>
                </a:cubicBezTo>
                <a:moveTo>
                  <a:pt x="8" y="70"/>
                </a:moveTo>
                <a:cubicBezTo>
                  <a:pt x="4" y="66"/>
                  <a:pt x="4" y="60"/>
                  <a:pt x="8" y="56"/>
                </a:cubicBezTo>
                <a:cubicBezTo>
                  <a:pt x="12" y="51"/>
                  <a:pt x="16" y="52"/>
                  <a:pt x="21" y="54"/>
                </a:cubicBezTo>
                <a:cubicBezTo>
                  <a:pt x="24" y="54"/>
                  <a:pt x="25" y="52"/>
                  <a:pt x="27" y="51"/>
                </a:cubicBezTo>
                <a:cubicBezTo>
                  <a:pt x="30" y="49"/>
                  <a:pt x="33" y="48"/>
                  <a:pt x="37" y="48"/>
                </a:cubicBezTo>
                <a:cubicBezTo>
                  <a:pt x="44" y="48"/>
                  <a:pt x="52" y="51"/>
                  <a:pt x="56" y="57"/>
                </a:cubicBezTo>
                <a:cubicBezTo>
                  <a:pt x="58" y="59"/>
                  <a:pt x="60" y="61"/>
                  <a:pt x="61" y="64"/>
                </a:cubicBezTo>
                <a:cubicBezTo>
                  <a:pt x="63" y="68"/>
                  <a:pt x="62" y="70"/>
                  <a:pt x="61" y="75"/>
                </a:cubicBezTo>
                <a:cubicBezTo>
                  <a:pt x="61" y="81"/>
                  <a:pt x="63" y="87"/>
                  <a:pt x="66" y="93"/>
                </a:cubicBezTo>
                <a:cubicBezTo>
                  <a:pt x="69" y="97"/>
                  <a:pt x="71" y="102"/>
                  <a:pt x="74" y="106"/>
                </a:cubicBezTo>
                <a:cubicBezTo>
                  <a:pt x="79" y="112"/>
                  <a:pt x="86" y="114"/>
                  <a:pt x="93" y="114"/>
                </a:cubicBezTo>
                <a:cubicBezTo>
                  <a:pt x="93" y="115"/>
                  <a:pt x="92" y="117"/>
                  <a:pt x="92" y="119"/>
                </a:cubicBezTo>
                <a:cubicBezTo>
                  <a:pt x="89" y="119"/>
                  <a:pt x="86" y="119"/>
                  <a:pt x="83" y="119"/>
                </a:cubicBezTo>
                <a:cubicBezTo>
                  <a:pt x="78" y="118"/>
                  <a:pt x="74" y="117"/>
                  <a:pt x="70" y="114"/>
                </a:cubicBezTo>
                <a:cubicBezTo>
                  <a:pt x="61" y="107"/>
                  <a:pt x="60" y="97"/>
                  <a:pt x="57" y="88"/>
                </a:cubicBezTo>
                <a:cubicBezTo>
                  <a:pt x="55" y="84"/>
                  <a:pt x="53" y="81"/>
                  <a:pt x="49" y="78"/>
                </a:cubicBezTo>
                <a:cubicBezTo>
                  <a:pt x="47" y="77"/>
                  <a:pt x="48" y="76"/>
                  <a:pt x="48" y="73"/>
                </a:cubicBezTo>
                <a:cubicBezTo>
                  <a:pt x="49" y="71"/>
                  <a:pt x="48" y="69"/>
                  <a:pt x="47" y="66"/>
                </a:cubicBezTo>
                <a:cubicBezTo>
                  <a:pt x="43" y="58"/>
                  <a:pt x="30" y="56"/>
                  <a:pt x="25" y="64"/>
                </a:cubicBezTo>
                <a:cubicBezTo>
                  <a:pt x="24" y="66"/>
                  <a:pt x="23" y="69"/>
                  <a:pt x="24" y="71"/>
                </a:cubicBezTo>
                <a:cubicBezTo>
                  <a:pt x="24" y="72"/>
                  <a:pt x="27" y="76"/>
                  <a:pt x="28" y="73"/>
                </a:cubicBezTo>
                <a:cubicBezTo>
                  <a:pt x="28" y="71"/>
                  <a:pt x="26" y="70"/>
                  <a:pt x="27" y="68"/>
                </a:cubicBezTo>
                <a:cubicBezTo>
                  <a:pt x="27" y="65"/>
                  <a:pt x="30" y="63"/>
                  <a:pt x="32" y="63"/>
                </a:cubicBezTo>
                <a:cubicBezTo>
                  <a:pt x="41" y="59"/>
                  <a:pt x="49" y="70"/>
                  <a:pt x="44" y="78"/>
                </a:cubicBezTo>
                <a:cubicBezTo>
                  <a:pt x="42" y="82"/>
                  <a:pt x="38" y="84"/>
                  <a:pt x="34" y="83"/>
                </a:cubicBezTo>
                <a:cubicBezTo>
                  <a:pt x="32" y="83"/>
                  <a:pt x="30" y="81"/>
                  <a:pt x="28" y="81"/>
                </a:cubicBezTo>
                <a:cubicBezTo>
                  <a:pt x="27" y="82"/>
                  <a:pt x="26" y="84"/>
                  <a:pt x="24" y="85"/>
                </a:cubicBezTo>
                <a:cubicBezTo>
                  <a:pt x="20" y="87"/>
                  <a:pt x="15" y="85"/>
                  <a:pt x="13" y="81"/>
                </a:cubicBezTo>
                <a:cubicBezTo>
                  <a:pt x="12" y="80"/>
                  <a:pt x="12" y="77"/>
                  <a:pt x="12" y="75"/>
                </a:cubicBezTo>
                <a:cubicBezTo>
                  <a:pt x="12" y="72"/>
                  <a:pt x="10" y="72"/>
                  <a:pt x="8" y="7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54356" y="1861350"/>
            <a:ext cx="1324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结论一</a:t>
            </a:r>
            <a:endParaRPr lang="zh-CN" altLang="en-US" sz="2400" b="1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62159" y="2333839"/>
            <a:ext cx="3933841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请在此添加文字说明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素材模板。请在此添加文字说明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素材模板。请在此添加文字说明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素材模板。请在此添加文字说明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素材模板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24" name="Freeform 97"/>
          <p:cNvSpPr>
            <a:spLocks noEditPoints="1"/>
          </p:cNvSpPr>
          <p:nvPr/>
        </p:nvSpPr>
        <p:spPr bwMode="auto">
          <a:xfrm>
            <a:off x="431698" y="4248368"/>
            <a:ext cx="874376" cy="575186"/>
          </a:xfrm>
          <a:custGeom>
            <a:avLst/>
            <a:gdLst>
              <a:gd name="T0" fmla="*/ 37 w 188"/>
              <a:gd name="T1" fmla="*/ 93 h 124"/>
              <a:gd name="T2" fmla="*/ 92 w 188"/>
              <a:gd name="T3" fmla="*/ 123 h 124"/>
              <a:gd name="T4" fmla="*/ 160 w 188"/>
              <a:gd name="T5" fmla="*/ 101 h 124"/>
              <a:gd name="T6" fmla="*/ 179 w 188"/>
              <a:gd name="T7" fmla="*/ 88 h 124"/>
              <a:gd name="T8" fmla="*/ 106 w 188"/>
              <a:gd name="T9" fmla="*/ 93 h 124"/>
              <a:gd name="T10" fmla="*/ 95 w 188"/>
              <a:gd name="T11" fmla="*/ 79 h 124"/>
              <a:gd name="T12" fmla="*/ 118 w 188"/>
              <a:gd name="T13" fmla="*/ 63 h 124"/>
              <a:gd name="T14" fmla="*/ 103 w 188"/>
              <a:gd name="T15" fmla="*/ 42 h 124"/>
              <a:gd name="T16" fmla="*/ 88 w 188"/>
              <a:gd name="T17" fmla="*/ 21 h 124"/>
              <a:gd name="T18" fmla="*/ 70 w 188"/>
              <a:gd name="T19" fmla="*/ 11 h 124"/>
              <a:gd name="T20" fmla="*/ 34 w 188"/>
              <a:gd name="T21" fmla="*/ 13 h 124"/>
              <a:gd name="T22" fmla="*/ 20 w 188"/>
              <a:gd name="T23" fmla="*/ 34 h 124"/>
              <a:gd name="T24" fmla="*/ 21 w 188"/>
              <a:gd name="T25" fmla="*/ 59 h 124"/>
              <a:gd name="T26" fmla="*/ 3 w 188"/>
              <a:gd name="T27" fmla="*/ 70 h 124"/>
              <a:gd name="T28" fmla="*/ 83 w 188"/>
              <a:gd name="T29" fmla="*/ 40 h 124"/>
              <a:gd name="T30" fmla="*/ 63 w 188"/>
              <a:gd name="T31" fmla="*/ 27 h 124"/>
              <a:gd name="T32" fmla="*/ 41 w 188"/>
              <a:gd name="T33" fmla="*/ 37 h 124"/>
              <a:gd name="T34" fmla="*/ 18 w 188"/>
              <a:gd name="T35" fmla="*/ 48 h 124"/>
              <a:gd name="T36" fmla="*/ 24 w 188"/>
              <a:gd name="T37" fmla="*/ 28 h 124"/>
              <a:gd name="T38" fmla="*/ 41 w 188"/>
              <a:gd name="T39" fmla="*/ 8 h 124"/>
              <a:gd name="T40" fmla="*/ 79 w 188"/>
              <a:gd name="T41" fmla="*/ 14 h 124"/>
              <a:gd name="T42" fmla="*/ 95 w 188"/>
              <a:gd name="T43" fmla="*/ 40 h 124"/>
              <a:gd name="T44" fmla="*/ 39 w 188"/>
              <a:gd name="T45" fmla="*/ 51 h 124"/>
              <a:gd name="T46" fmla="*/ 46 w 188"/>
              <a:gd name="T47" fmla="*/ 32 h 124"/>
              <a:gd name="T48" fmla="*/ 71 w 188"/>
              <a:gd name="T49" fmla="*/ 31 h 124"/>
              <a:gd name="T50" fmla="*/ 72 w 188"/>
              <a:gd name="T51" fmla="*/ 46 h 124"/>
              <a:gd name="T52" fmla="*/ 84 w 188"/>
              <a:gd name="T53" fmla="*/ 60 h 124"/>
              <a:gd name="T54" fmla="*/ 102 w 188"/>
              <a:gd name="T55" fmla="*/ 65 h 124"/>
              <a:gd name="T56" fmla="*/ 71 w 188"/>
              <a:gd name="T57" fmla="*/ 51 h 124"/>
              <a:gd name="T58" fmla="*/ 102 w 188"/>
              <a:gd name="T59" fmla="*/ 46 h 124"/>
              <a:gd name="T60" fmla="*/ 115 w 188"/>
              <a:gd name="T61" fmla="*/ 62 h 124"/>
              <a:gd name="T62" fmla="*/ 103 w 188"/>
              <a:gd name="T63" fmla="*/ 75 h 124"/>
              <a:gd name="T64" fmla="*/ 134 w 188"/>
              <a:gd name="T65" fmla="*/ 87 h 124"/>
              <a:gd name="T66" fmla="*/ 81 w 188"/>
              <a:gd name="T67" fmla="*/ 59 h 124"/>
              <a:gd name="T68" fmla="*/ 85 w 188"/>
              <a:gd name="T69" fmla="*/ 86 h 124"/>
              <a:gd name="T70" fmla="*/ 174 w 188"/>
              <a:gd name="T71" fmla="*/ 91 h 124"/>
              <a:gd name="T72" fmla="*/ 50 w 188"/>
              <a:gd name="T73" fmla="*/ 82 h 124"/>
              <a:gd name="T74" fmla="*/ 108 w 188"/>
              <a:gd name="T75" fmla="*/ 108 h 124"/>
              <a:gd name="T76" fmla="*/ 178 w 188"/>
              <a:gd name="T77" fmla="*/ 93 h 124"/>
              <a:gd name="T78" fmla="*/ 71 w 188"/>
              <a:gd name="T79" fmla="*/ 117 h 124"/>
              <a:gd name="T80" fmla="*/ 11 w 188"/>
              <a:gd name="T81" fmla="*/ 85 h 124"/>
              <a:gd name="T82" fmla="*/ 23 w 188"/>
              <a:gd name="T83" fmla="*/ 61 h 124"/>
              <a:gd name="T84" fmla="*/ 65 w 188"/>
              <a:gd name="T85" fmla="*/ 79 h 124"/>
              <a:gd name="T86" fmla="*/ 117 w 188"/>
              <a:gd name="T87" fmla="*/ 96 h 124"/>
              <a:gd name="T88" fmla="*/ 148 w 188"/>
              <a:gd name="T89" fmla="*/ 94 h 124"/>
              <a:gd name="T90" fmla="*/ 71 w 188"/>
              <a:gd name="T91" fmla="*/ 101 h 124"/>
              <a:gd name="T92" fmla="*/ 49 w 188"/>
              <a:gd name="T93" fmla="*/ 73 h 124"/>
              <a:gd name="T94" fmla="*/ 40 w 188"/>
              <a:gd name="T95" fmla="*/ 69 h 124"/>
              <a:gd name="T96" fmla="*/ 33 w 188"/>
              <a:gd name="T97" fmla="*/ 90 h 124"/>
              <a:gd name="T98" fmla="*/ 16 w 188"/>
              <a:gd name="T99" fmla="*/ 9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24">
                <a:moveTo>
                  <a:pt x="13" y="89"/>
                </a:moveTo>
                <a:cubicBezTo>
                  <a:pt x="13" y="96"/>
                  <a:pt x="21" y="101"/>
                  <a:pt x="29" y="99"/>
                </a:cubicBezTo>
                <a:cubicBezTo>
                  <a:pt x="32" y="97"/>
                  <a:pt x="33" y="93"/>
                  <a:pt x="37" y="93"/>
                </a:cubicBezTo>
                <a:cubicBezTo>
                  <a:pt x="42" y="93"/>
                  <a:pt x="45" y="95"/>
                  <a:pt x="48" y="99"/>
                </a:cubicBezTo>
                <a:cubicBezTo>
                  <a:pt x="54" y="105"/>
                  <a:pt x="58" y="113"/>
                  <a:pt x="65" y="117"/>
                </a:cubicBezTo>
                <a:cubicBezTo>
                  <a:pt x="73" y="122"/>
                  <a:pt x="83" y="124"/>
                  <a:pt x="92" y="123"/>
                </a:cubicBezTo>
                <a:cubicBezTo>
                  <a:pt x="101" y="121"/>
                  <a:pt x="108" y="117"/>
                  <a:pt x="115" y="111"/>
                </a:cubicBezTo>
                <a:cubicBezTo>
                  <a:pt x="123" y="105"/>
                  <a:pt x="131" y="98"/>
                  <a:pt x="142" y="99"/>
                </a:cubicBezTo>
                <a:cubicBezTo>
                  <a:pt x="148" y="99"/>
                  <a:pt x="154" y="101"/>
                  <a:pt x="160" y="101"/>
                </a:cubicBezTo>
                <a:cubicBezTo>
                  <a:pt x="169" y="102"/>
                  <a:pt x="178" y="98"/>
                  <a:pt x="184" y="91"/>
                </a:cubicBezTo>
                <a:cubicBezTo>
                  <a:pt x="185" y="90"/>
                  <a:pt x="188" y="87"/>
                  <a:pt x="187" y="85"/>
                </a:cubicBezTo>
                <a:cubicBezTo>
                  <a:pt x="185" y="83"/>
                  <a:pt x="181" y="87"/>
                  <a:pt x="179" y="88"/>
                </a:cubicBezTo>
                <a:cubicBezTo>
                  <a:pt x="169" y="90"/>
                  <a:pt x="161" y="87"/>
                  <a:pt x="151" y="84"/>
                </a:cubicBezTo>
                <a:cubicBezTo>
                  <a:pt x="142" y="81"/>
                  <a:pt x="133" y="79"/>
                  <a:pt x="125" y="82"/>
                </a:cubicBezTo>
                <a:cubicBezTo>
                  <a:pt x="118" y="85"/>
                  <a:pt x="113" y="91"/>
                  <a:pt x="106" y="93"/>
                </a:cubicBezTo>
                <a:cubicBezTo>
                  <a:pt x="99" y="95"/>
                  <a:pt x="89" y="94"/>
                  <a:pt x="87" y="85"/>
                </a:cubicBezTo>
                <a:cubicBezTo>
                  <a:pt x="87" y="83"/>
                  <a:pt x="87" y="81"/>
                  <a:pt x="88" y="79"/>
                </a:cubicBezTo>
                <a:cubicBezTo>
                  <a:pt x="91" y="80"/>
                  <a:pt x="93" y="80"/>
                  <a:pt x="95" y="79"/>
                </a:cubicBezTo>
                <a:cubicBezTo>
                  <a:pt x="97" y="79"/>
                  <a:pt x="99" y="78"/>
                  <a:pt x="100" y="77"/>
                </a:cubicBezTo>
                <a:cubicBezTo>
                  <a:pt x="102" y="79"/>
                  <a:pt x="105" y="80"/>
                  <a:pt x="108" y="80"/>
                </a:cubicBezTo>
                <a:cubicBezTo>
                  <a:pt x="116" y="79"/>
                  <a:pt x="121" y="71"/>
                  <a:pt x="118" y="63"/>
                </a:cubicBezTo>
                <a:cubicBezTo>
                  <a:pt x="125" y="58"/>
                  <a:pt x="125" y="48"/>
                  <a:pt x="118" y="42"/>
                </a:cubicBezTo>
                <a:cubicBezTo>
                  <a:pt x="115" y="40"/>
                  <a:pt x="112" y="39"/>
                  <a:pt x="108" y="40"/>
                </a:cubicBezTo>
                <a:cubicBezTo>
                  <a:pt x="106" y="40"/>
                  <a:pt x="104" y="40"/>
                  <a:pt x="103" y="42"/>
                </a:cubicBezTo>
                <a:cubicBezTo>
                  <a:pt x="100" y="43"/>
                  <a:pt x="100" y="42"/>
                  <a:pt x="98" y="41"/>
                </a:cubicBezTo>
                <a:cubicBezTo>
                  <a:pt x="101" y="35"/>
                  <a:pt x="100" y="28"/>
                  <a:pt x="94" y="25"/>
                </a:cubicBezTo>
                <a:cubicBezTo>
                  <a:pt x="92" y="23"/>
                  <a:pt x="88" y="24"/>
                  <a:pt x="88" y="21"/>
                </a:cubicBezTo>
                <a:cubicBezTo>
                  <a:pt x="87" y="18"/>
                  <a:pt x="85" y="14"/>
                  <a:pt x="82" y="13"/>
                </a:cubicBezTo>
                <a:cubicBezTo>
                  <a:pt x="80" y="11"/>
                  <a:pt x="77" y="11"/>
                  <a:pt x="74" y="11"/>
                </a:cubicBezTo>
                <a:cubicBezTo>
                  <a:pt x="71" y="12"/>
                  <a:pt x="72" y="13"/>
                  <a:pt x="70" y="11"/>
                </a:cubicBezTo>
                <a:cubicBezTo>
                  <a:pt x="69" y="9"/>
                  <a:pt x="68" y="8"/>
                  <a:pt x="67" y="6"/>
                </a:cubicBezTo>
                <a:cubicBezTo>
                  <a:pt x="61" y="2"/>
                  <a:pt x="54" y="0"/>
                  <a:pt x="48" y="1"/>
                </a:cubicBezTo>
                <a:cubicBezTo>
                  <a:pt x="41" y="3"/>
                  <a:pt x="36" y="7"/>
                  <a:pt x="34" y="13"/>
                </a:cubicBezTo>
                <a:cubicBezTo>
                  <a:pt x="32" y="15"/>
                  <a:pt x="32" y="19"/>
                  <a:pt x="32" y="22"/>
                </a:cubicBezTo>
                <a:cubicBezTo>
                  <a:pt x="28" y="22"/>
                  <a:pt x="25" y="23"/>
                  <a:pt x="23" y="26"/>
                </a:cubicBezTo>
                <a:cubicBezTo>
                  <a:pt x="21" y="28"/>
                  <a:pt x="20" y="31"/>
                  <a:pt x="20" y="34"/>
                </a:cubicBezTo>
                <a:cubicBezTo>
                  <a:pt x="20" y="36"/>
                  <a:pt x="21" y="37"/>
                  <a:pt x="22" y="39"/>
                </a:cubicBezTo>
                <a:cubicBezTo>
                  <a:pt x="20" y="39"/>
                  <a:pt x="19" y="41"/>
                  <a:pt x="17" y="42"/>
                </a:cubicBezTo>
                <a:cubicBezTo>
                  <a:pt x="13" y="47"/>
                  <a:pt x="14" y="56"/>
                  <a:pt x="21" y="59"/>
                </a:cubicBezTo>
                <a:cubicBezTo>
                  <a:pt x="19" y="61"/>
                  <a:pt x="19" y="63"/>
                  <a:pt x="16" y="62"/>
                </a:cubicBezTo>
                <a:cubicBezTo>
                  <a:pt x="14" y="62"/>
                  <a:pt x="12" y="62"/>
                  <a:pt x="11" y="63"/>
                </a:cubicBezTo>
                <a:cubicBezTo>
                  <a:pt x="7" y="64"/>
                  <a:pt x="5" y="67"/>
                  <a:pt x="3" y="70"/>
                </a:cubicBezTo>
                <a:cubicBezTo>
                  <a:pt x="0" y="78"/>
                  <a:pt x="4" y="87"/>
                  <a:pt x="13" y="89"/>
                </a:cubicBezTo>
                <a:moveTo>
                  <a:pt x="95" y="40"/>
                </a:moveTo>
                <a:cubicBezTo>
                  <a:pt x="91" y="39"/>
                  <a:pt x="87" y="39"/>
                  <a:pt x="83" y="40"/>
                </a:cubicBezTo>
                <a:cubicBezTo>
                  <a:pt x="83" y="33"/>
                  <a:pt x="76" y="28"/>
                  <a:pt x="70" y="30"/>
                </a:cubicBezTo>
                <a:cubicBezTo>
                  <a:pt x="69" y="30"/>
                  <a:pt x="68" y="31"/>
                  <a:pt x="67" y="31"/>
                </a:cubicBezTo>
                <a:cubicBezTo>
                  <a:pt x="66" y="30"/>
                  <a:pt x="65" y="28"/>
                  <a:pt x="63" y="27"/>
                </a:cubicBezTo>
                <a:cubicBezTo>
                  <a:pt x="60" y="25"/>
                  <a:pt x="56" y="24"/>
                  <a:pt x="53" y="25"/>
                </a:cubicBezTo>
                <a:cubicBezTo>
                  <a:pt x="50" y="26"/>
                  <a:pt x="47" y="28"/>
                  <a:pt x="45" y="30"/>
                </a:cubicBezTo>
                <a:cubicBezTo>
                  <a:pt x="44" y="32"/>
                  <a:pt x="44" y="37"/>
                  <a:pt x="41" y="37"/>
                </a:cubicBezTo>
                <a:cubicBezTo>
                  <a:pt x="34" y="37"/>
                  <a:pt x="30" y="45"/>
                  <a:pt x="33" y="52"/>
                </a:cubicBezTo>
                <a:cubicBezTo>
                  <a:pt x="29" y="53"/>
                  <a:pt x="26" y="54"/>
                  <a:pt x="23" y="57"/>
                </a:cubicBezTo>
                <a:cubicBezTo>
                  <a:pt x="19" y="55"/>
                  <a:pt x="17" y="52"/>
                  <a:pt x="18" y="48"/>
                </a:cubicBezTo>
                <a:cubicBezTo>
                  <a:pt x="18" y="45"/>
                  <a:pt x="20" y="43"/>
                  <a:pt x="22" y="41"/>
                </a:cubicBezTo>
                <a:cubicBezTo>
                  <a:pt x="26" y="40"/>
                  <a:pt x="25" y="40"/>
                  <a:pt x="24" y="37"/>
                </a:cubicBezTo>
                <a:cubicBezTo>
                  <a:pt x="22" y="34"/>
                  <a:pt x="23" y="31"/>
                  <a:pt x="24" y="28"/>
                </a:cubicBezTo>
                <a:cubicBezTo>
                  <a:pt x="26" y="25"/>
                  <a:pt x="29" y="26"/>
                  <a:pt x="33" y="24"/>
                </a:cubicBezTo>
                <a:cubicBezTo>
                  <a:pt x="35" y="24"/>
                  <a:pt x="35" y="20"/>
                  <a:pt x="35" y="18"/>
                </a:cubicBezTo>
                <a:cubicBezTo>
                  <a:pt x="35" y="14"/>
                  <a:pt x="38" y="11"/>
                  <a:pt x="41" y="8"/>
                </a:cubicBezTo>
                <a:cubicBezTo>
                  <a:pt x="47" y="2"/>
                  <a:pt x="56" y="2"/>
                  <a:pt x="63" y="7"/>
                </a:cubicBezTo>
                <a:cubicBezTo>
                  <a:pt x="66" y="9"/>
                  <a:pt x="67" y="14"/>
                  <a:pt x="70" y="15"/>
                </a:cubicBezTo>
                <a:cubicBezTo>
                  <a:pt x="72" y="16"/>
                  <a:pt x="76" y="13"/>
                  <a:pt x="79" y="14"/>
                </a:cubicBezTo>
                <a:cubicBezTo>
                  <a:pt x="82" y="15"/>
                  <a:pt x="84" y="17"/>
                  <a:pt x="85" y="20"/>
                </a:cubicBezTo>
                <a:cubicBezTo>
                  <a:pt x="85" y="22"/>
                  <a:pt x="83" y="27"/>
                  <a:pt x="86" y="26"/>
                </a:cubicBezTo>
                <a:cubicBezTo>
                  <a:pt x="94" y="24"/>
                  <a:pt x="100" y="34"/>
                  <a:pt x="95" y="40"/>
                </a:cubicBezTo>
                <a:moveTo>
                  <a:pt x="62" y="63"/>
                </a:moveTo>
                <a:cubicBezTo>
                  <a:pt x="59" y="58"/>
                  <a:pt x="54" y="54"/>
                  <a:pt x="48" y="53"/>
                </a:cubicBezTo>
                <a:cubicBezTo>
                  <a:pt x="45" y="52"/>
                  <a:pt x="42" y="51"/>
                  <a:pt x="39" y="51"/>
                </a:cubicBezTo>
                <a:cubicBezTo>
                  <a:pt x="35" y="51"/>
                  <a:pt x="33" y="52"/>
                  <a:pt x="33" y="48"/>
                </a:cubicBezTo>
                <a:cubicBezTo>
                  <a:pt x="33" y="41"/>
                  <a:pt x="38" y="39"/>
                  <a:pt x="43" y="38"/>
                </a:cubicBezTo>
                <a:cubicBezTo>
                  <a:pt x="45" y="38"/>
                  <a:pt x="45" y="34"/>
                  <a:pt x="46" y="32"/>
                </a:cubicBezTo>
                <a:cubicBezTo>
                  <a:pt x="47" y="29"/>
                  <a:pt x="50" y="27"/>
                  <a:pt x="53" y="26"/>
                </a:cubicBezTo>
                <a:cubicBezTo>
                  <a:pt x="59" y="25"/>
                  <a:pt x="62" y="28"/>
                  <a:pt x="66" y="32"/>
                </a:cubicBezTo>
                <a:cubicBezTo>
                  <a:pt x="67" y="34"/>
                  <a:pt x="69" y="32"/>
                  <a:pt x="71" y="31"/>
                </a:cubicBezTo>
                <a:cubicBezTo>
                  <a:pt x="74" y="30"/>
                  <a:pt x="78" y="32"/>
                  <a:pt x="80" y="35"/>
                </a:cubicBezTo>
                <a:cubicBezTo>
                  <a:pt x="82" y="37"/>
                  <a:pt x="83" y="40"/>
                  <a:pt x="79" y="41"/>
                </a:cubicBezTo>
                <a:cubicBezTo>
                  <a:pt x="77" y="42"/>
                  <a:pt x="74" y="44"/>
                  <a:pt x="72" y="46"/>
                </a:cubicBezTo>
                <a:cubicBezTo>
                  <a:pt x="67" y="50"/>
                  <a:pt x="63" y="56"/>
                  <a:pt x="62" y="63"/>
                </a:cubicBezTo>
                <a:moveTo>
                  <a:pt x="97" y="76"/>
                </a:moveTo>
                <a:cubicBezTo>
                  <a:pt x="87" y="81"/>
                  <a:pt x="77" y="69"/>
                  <a:pt x="84" y="60"/>
                </a:cubicBezTo>
                <a:cubicBezTo>
                  <a:pt x="87" y="56"/>
                  <a:pt x="93" y="54"/>
                  <a:pt x="97" y="57"/>
                </a:cubicBezTo>
                <a:cubicBezTo>
                  <a:pt x="100" y="59"/>
                  <a:pt x="101" y="61"/>
                  <a:pt x="100" y="64"/>
                </a:cubicBezTo>
                <a:cubicBezTo>
                  <a:pt x="99" y="66"/>
                  <a:pt x="102" y="67"/>
                  <a:pt x="102" y="65"/>
                </a:cubicBezTo>
                <a:cubicBezTo>
                  <a:pt x="107" y="53"/>
                  <a:pt x="88" y="50"/>
                  <a:pt x="82" y="58"/>
                </a:cubicBezTo>
                <a:cubicBezTo>
                  <a:pt x="69" y="60"/>
                  <a:pt x="69" y="77"/>
                  <a:pt x="73" y="86"/>
                </a:cubicBezTo>
                <a:cubicBezTo>
                  <a:pt x="63" y="78"/>
                  <a:pt x="62" y="61"/>
                  <a:pt x="71" y="51"/>
                </a:cubicBezTo>
                <a:cubicBezTo>
                  <a:pt x="75" y="46"/>
                  <a:pt x="80" y="43"/>
                  <a:pt x="86" y="42"/>
                </a:cubicBezTo>
                <a:cubicBezTo>
                  <a:pt x="89" y="42"/>
                  <a:pt x="92" y="42"/>
                  <a:pt x="95" y="43"/>
                </a:cubicBezTo>
                <a:cubicBezTo>
                  <a:pt x="97" y="43"/>
                  <a:pt x="100" y="47"/>
                  <a:pt x="102" y="46"/>
                </a:cubicBezTo>
                <a:cubicBezTo>
                  <a:pt x="108" y="43"/>
                  <a:pt x="112" y="40"/>
                  <a:pt x="117" y="46"/>
                </a:cubicBezTo>
                <a:cubicBezTo>
                  <a:pt x="119" y="48"/>
                  <a:pt x="120" y="51"/>
                  <a:pt x="120" y="54"/>
                </a:cubicBezTo>
                <a:cubicBezTo>
                  <a:pt x="120" y="58"/>
                  <a:pt x="117" y="59"/>
                  <a:pt x="115" y="62"/>
                </a:cubicBezTo>
                <a:cubicBezTo>
                  <a:pt x="114" y="64"/>
                  <a:pt x="116" y="67"/>
                  <a:pt x="116" y="69"/>
                </a:cubicBezTo>
                <a:cubicBezTo>
                  <a:pt x="116" y="72"/>
                  <a:pt x="114" y="75"/>
                  <a:pt x="111" y="76"/>
                </a:cubicBezTo>
                <a:cubicBezTo>
                  <a:pt x="108" y="77"/>
                  <a:pt x="105" y="77"/>
                  <a:pt x="103" y="75"/>
                </a:cubicBezTo>
                <a:cubicBezTo>
                  <a:pt x="100" y="73"/>
                  <a:pt x="100" y="74"/>
                  <a:pt x="97" y="76"/>
                </a:cubicBezTo>
                <a:moveTo>
                  <a:pt x="174" y="91"/>
                </a:moveTo>
                <a:cubicBezTo>
                  <a:pt x="160" y="95"/>
                  <a:pt x="148" y="85"/>
                  <a:pt x="134" y="87"/>
                </a:cubicBezTo>
                <a:cubicBezTo>
                  <a:pt x="122" y="88"/>
                  <a:pt x="116" y="96"/>
                  <a:pt x="106" y="100"/>
                </a:cubicBezTo>
                <a:cubicBezTo>
                  <a:pt x="94" y="105"/>
                  <a:pt x="83" y="101"/>
                  <a:pt x="77" y="90"/>
                </a:cubicBezTo>
                <a:cubicBezTo>
                  <a:pt x="71" y="81"/>
                  <a:pt x="68" y="64"/>
                  <a:pt x="81" y="59"/>
                </a:cubicBezTo>
                <a:cubicBezTo>
                  <a:pt x="78" y="64"/>
                  <a:pt x="78" y="69"/>
                  <a:pt x="81" y="73"/>
                </a:cubicBezTo>
                <a:cubicBezTo>
                  <a:pt x="82" y="75"/>
                  <a:pt x="84" y="77"/>
                  <a:pt x="86" y="78"/>
                </a:cubicBezTo>
                <a:cubicBezTo>
                  <a:pt x="85" y="81"/>
                  <a:pt x="84" y="83"/>
                  <a:pt x="85" y="86"/>
                </a:cubicBezTo>
                <a:cubicBezTo>
                  <a:pt x="88" y="98"/>
                  <a:pt x="101" y="99"/>
                  <a:pt x="110" y="94"/>
                </a:cubicBezTo>
                <a:cubicBezTo>
                  <a:pt x="120" y="89"/>
                  <a:pt x="127" y="82"/>
                  <a:pt x="139" y="83"/>
                </a:cubicBezTo>
                <a:cubicBezTo>
                  <a:pt x="151" y="85"/>
                  <a:pt x="162" y="93"/>
                  <a:pt x="174" y="91"/>
                </a:cubicBezTo>
                <a:moveTo>
                  <a:pt x="44" y="91"/>
                </a:moveTo>
                <a:cubicBezTo>
                  <a:pt x="46" y="90"/>
                  <a:pt x="48" y="88"/>
                  <a:pt x="49" y="86"/>
                </a:cubicBezTo>
                <a:cubicBezTo>
                  <a:pt x="49" y="84"/>
                  <a:pt x="50" y="83"/>
                  <a:pt x="50" y="82"/>
                </a:cubicBezTo>
                <a:cubicBezTo>
                  <a:pt x="52" y="82"/>
                  <a:pt x="54" y="83"/>
                  <a:pt x="55" y="84"/>
                </a:cubicBezTo>
                <a:cubicBezTo>
                  <a:pt x="61" y="87"/>
                  <a:pt x="64" y="94"/>
                  <a:pt x="68" y="99"/>
                </a:cubicBezTo>
                <a:cubicBezTo>
                  <a:pt x="77" y="113"/>
                  <a:pt x="94" y="115"/>
                  <a:pt x="108" y="108"/>
                </a:cubicBezTo>
                <a:cubicBezTo>
                  <a:pt x="114" y="105"/>
                  <a:pt x="119" y="100"/>
                  <a:pt x="124" y="97"/>
                </a:cubicBezTo>
                <a:cubicBezTo>
                  <a:pt x="131" y="93"/>
                  <a:pt x="138" y="93"/>
                  <a:pt x="145" y="95"/>
                </a:cubicBezTo>
                <a:cubicBezTo>
                  <a:pt x="156" y="97"/>
                  <a:pt x="168" y="99"/>
                  <a:pt x="178" y="93"/>
                </a:cubicBezTo>
                <a:cubicBezTo>
                  <a:pt x="169" y="100"/>
                  <a:pt x="157" y="98"/>
                  <a:pt x="147" y="96"/>
                </a:cubicBezTo>
                <a:cubicBezTo>
                  <a:pt x="131" y="94"/>
                  <a:pt x="122" y="103"/>
                  <a:pt x="110" y="112"/>
                </a:cubicBezTo>
                <a:cubicBezTo>
                  <a:pt x="99" y="120"/>
                  <a:pt x="84" y="123"/>
                  <a:pt x="71" y="117"/>
                </a:cubicBezTo>
                <a:cubicBezTo>
                  <a:pt x="65" y="114"/>
                  <a:pt x="61" y="110"/>
                  <a:pt x="57" y="105"/>
                </a:cubicBezTo>
                <a:cubicBezTo>
                  <a:pt x="53" y="100"/>
                  <a:pt x="50" y="94"/>
                  <a:pt x="44" y="91"/>
                </a:cubicBezTo>
                <a:moveTo>
                  <a:pt x="11" y="85"/>
                </a:moveTo>
                <a:cubicBezTo>
                  <a:pt x="2" y="81"/>
                  <a:pt x="4" y="67"/>
                  <a:pt x="13" y="65"/>
                </a:cubicBezTo>
                <a:cubicBezTo>
                  <a:pt x="15" y="65"/>
                  <a:pt x="16" y="65"/>
                  <a:pt x="18" y="65"/>
                </a:cubicBezTo>
                <a:cubicBezTo>
                  <a:pt x="21" y="65"/>
                  <a:pt x="22" y="63"/>
                  <a:pt x="23" y="61"/>
                </a:cubicBezTo>
                <a:cubicBezTo>
                  <a:pt x="26" y="57"/>
                  <a:pt x="31" y="55"/>
                  <a:pt x="36" y="54"/>
                </a:cubicBezTo>
                <a:cubicBezTo>
                  <a:pt x="46" y="53"/>
                  <a:pt x="55" y="58"/>
                  <a:pt x="61" y="66"/>
                </a:cubicBezTo>
                <a:cubicBezTo>
                  <a:pt x="63" y="69"/>
                  <a:pt x="63" y="75"/>
                  <a:pt x="65" y="79"/>
                </a:cubicBezTo>
                <a:cubicBezTo>
                  <a:pt x="66" y="84"/>
                  <a:pt x="69" y="87"/>
                  <a:pt x="73" y="90"/>
                </a:cubicBezTo>
                <a:cubicBezTo>
                  <a:pt x="79" y="95"/>
                  <a:pt x="84" y="102"/>
                  <a:pt x="93" y="103"/>
                </a:cubicBezTo>
                <a:cubicBezTo>
                  <a:pt x="102" y="104"/>
                  <a:pt x="109" y="101"/>
                  <a:pt x="117" y="96"/>
                </a:cubicBezTo>
                <a:cubicBezTo>
                  <a:pt x="125" y="90"/>
                  <a:pt x="133" y="87"/>
                  <a:pt x="143" y="89"/>
                </a:cubicBezTo>
                <a:cubicBezTo>
                  <a:pt x="155" y="91"/>
                  <a:pt x="165" y="97"/>
                  <a:pt x="178" y="92"/>
                </a:cubicBezTo>
                <a:cubicBezTo>
                  <a:pt x="168" y="97"/>
                  <a:pt x="158" y="96"/>
                  <a:pt x="148" y="94"/>
                </a:cubicBezTo>
                <a:cubicBezTo>
                  <a:pt x="141" y="92"/>
                  <a:pt x="134" y="91"/>
                  <a:pt x="127" y="94"/>
                </a:cubicBezTo>
                <a:cubicBezTo>
                  <a:pt x="121" y="96"/>
                  <a:pt x="116" y="102"/>
                  <a:pt x="109" y="105"/>
                </a:cubicBezTo>
                <a:cubicBezTo>
                  <a:pt x="97" y="113"/>
                  <a:pt x="81" y="113"/>
                  <a:pt x="71" y="101"/>
                </a:cubicBezTo>
                <a:cubicBezTo>
                  <a:pt x="67" y="97"/>
                  <a:pt x="65" y="91"/>
                  <a:pt x="60" y="86"/>
                </a:cubicBezTo>
                <a:cubicBezTo>
                  <a:pt x="58" y="84"/>
                  <a:pt x="56" y="82"/>
                  <a:pt x="52" y="81"/>
                </a:cubicBezTo>
                <a:cubicBezTo>
                  <a:pt x="49" y="80"/>
                  <a:pt x="50" y="76"/>
                  <a:pt x="49" y="73"/>
                </a:cubicBezTo>
                <a:cubicBezTo>
                  <a:pt x="43" y="63"/>
                  <a:pt x="25" y="64"/>
                  <a:pt x="25" y="76"/>
                </a:cubicBezTo>
                <a:cubicBezTo>
                  <a:pt x="24" y="82"/>
                  <a:pt x="32" y="86"/>
                  <a:pt x="28" y="79"/>
                </a:cubicBezTo>
                <a:cubicBezTo>
                  <a:pt x="24" y="72"/>
                  <a:pt x="35" y="68"/>
                  <a:pt x="40" y="69"/>
                </a:cubicBezTo>
                <a:cubicBezTo>
                  <a:pt x="45" y="71"/>
                  <a:pt x="49" y="77"/>
                  <a:pt x="47" y="82"/>
                </a:cubicBezTo>
                <a:cubicBezTo>
                  <a:pt x="46" y="85"/>
                  <a:pt x="44" y="87"/>
                  <a:pt x="42" y="89"/>
                </a:cubicBezTo>
                <a:cubicBezTo>
                  <a:pt x="39" y="90"/>
                  <a:pt x="35" y="89"/>
                  <a:pt x="33" y="90"/>
                </a:cubicBezTo>
                <a:cubicBezTo>
                  <a:pt x="32" y="91"/>
                  <a:pt x="31" y="93"/>
                  <a:pt x="30" y="95"/>
                </a:cubicBezTo>
                <a:cubicBezTo>
                  <a:pt x="27" y="96"/>
                  <a:pt x="24" y="97"/>
                  <a:pt x="21" y="96"/>
                </a:cubicBezTo>
                <a:cubicBezTo>
                  <a:pt x="19" y="95"/>
                  <a:pt x="17" y="93"/>
                  <a:pt x="16" y="90"/>
                </a:cubicBezTo>
                <a:cubicBezTo>
                  <a:pt x="15" y="86"/>
                  <a:pt x="14" y="87"/>
                  <a:pt x="11" y="8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26" name="Freeform 98"/>
          <p:cNvSpPr>
            <a:spLocks noEditPoints="1"/>
          </p:cNvSpPr>
          <p:nvPr/>
        </p:nvSpPr>
        <p:spPr bwMode="auto">
          <a:xfrm>
            <a:off x="939624" y="3893516"/>
            <a:ext cx="1247782" cy="865098"/>
          </a:xfrm>
          <a:custGeom>
            <a:avLst/>
            <a:gdLst>
              <a:gd name="T0" fmla="*/ 67 w 269"/>
              <a:gd name="T1" fmla="*/ 128 h 186"/>
              <a:gd name="T2" fmla="*/ 96 w 269"/>
              <a:gd name="T3" fmla="*/ 133 h 186"/>
              <a:gd name="T4" fmla="*/ 122 w 269"/>
              <a:gd name="T5" fmla="*/ 160 h 186"/>
              <a:gd name="T6" fmla="*/ 267 w 269"/>
              <a:gd name="T7" fmla="*/ 132 h 186"/>
              <a:gd name="T8" fmla="*/ 189 w 269"/>
              <a:gd name="T9" fmla="*/ 148 h 186"/>
              <a:gd name="T10" fmla="*/ 198 w 269"/>
              <a:gd name="T11" fmla="*/ 120 h 186"/>
              <a:gd name="T12" fmla="*/ 181 w 269"/>
              <a:gd name="T13" fmla="*/ 95 h 186"/>
              <a:gd name="T14" fmla="*/ 155 w 269"/>
              <a:gd name="T15" fmla="*/ 74 h 186"/>
              <a:gd name="T16" fmla="*/ 125 w 269"/>
              <a:gd name="T17" fmla="*/ 63 h 186"/>
              <a:gd name="T18" fmla="*/ 100 w 269"/>
              <a:gd name="T19" fmla="*/ 31 h 186"/>
              <a:gd name="T20" fmla="*/ 68 w 269"/>
              <a:gd name="T21" fmla="*/ 1 h 186"/>
              <a:gd name="T22" fmla="*/ 32 w 269"/>
              <a:gd name="T23" fmla="*/ 29 h 186"/>
              <a:gd name="T24" fmla="*/ 6 w 269"/>
              <a:gd name="T25" fmla="*/ 54 h 186"/>
              <a:gd name="T26" fmla="*/ 78 w 269"/>
              <a:gd name="T27" fmla="*/ 35 h 186"/>
              <a:gd name="T28" fmla="*/ 50 w 269"/>
              <a:gd name="T29" fmla="*/ 33 h 186"/>
              <a:gd name="T30" fmla="*/ 35 w 269"/>
              <a:gd name="T31" fmla="*/ 28 h 186"/>
              <a:gd name="T32" fmla="*/ 82 w 269"/>
              <a:gd name="T33" fmla="*/ 13 h 186"/>
              <a:gd name="T34" fmla="*/ 102 w 269"/>
              <a:gd name="T35" fmla="*/ 51 h 186"/>
              <a:gd name="T36" fmla="*/ 78 w 269"/>
              <a:gd name="T37" fmla="*/ 37 h 186"/>
              <a:gd name="T38" fmla="*/ 40 w 269"/>
              <a:gd name="T39" fmla="*/ 45 h 186"/>
              <a:gd name="T40" fmla="*/ 92 w 269"/>
              <a:gd name="T41" fmla="*/ 87 h 186"/>
              <a:gd name="T42" fmla="*/ 88 w 269"/>
              <a:gd name="T43" fmla="*/ 63 h 186"/>
              <a:gd name="T44" fmla="*/ 115 w 269"/>
              <a:gd name="T45" fmla="*/ 58 h 186"/>
              <a:gd name="T46" fmla="*/ 79 w 269"/>
              <a:gd name="T47" fmla="*/ 79 h 186"/>
              <a:gd name="T48" fmla="*/ 94 w 269"/>
              <a:gd name="T49" fmla="*/ 112 h 186"/>
              <a:gd name="T50" fmla="*/ 100 w 269"/>
              <a:gd name="T51" fmla="*/ 92 h 186"/>
              <a:gd name="T52" fmla="*/ 172 w 269"/>
              <a:gd name="T53" fmla="*/ 110 h 186"/>
              <a:gd name="T54" fmla="*/ 174 w 269"/>
              <a:gd name="T55" fmla="*/ 101 h 186"/>
              <a:gd name="T56" fmla="*/ 195 w 269"/>
              <a:gd name="T57" fmla="*/ 124 h 186"/>
              <a:gd name="T58" fmla="*/ 120 w 269"/>
              <a:gd name="T59" fmla="*/ 100 h 186"/>
              <a:gd name="T60" fmla="*/ 147 w 269"/>
              <a:gd name="T61" fmla="*/ 108 h 186"/>
              <a:gd name="T62" fmla="*/ 119 w 269"/>
              <a:gd name="T63" fmla="*/ 105 h 186"/>
              <a:gd name="T64" fmla="*/ 158 w 269"/>
              <a:gd name="T65" fmla="*/ 147 h 186"/>
              <a:gd name="T66" fmla="*/ 204 w 269"/>
              <a:gd name="T67" fmla="*/ 139 h 186"/>
              <a:gd name="T68" fmla="*/ 139 w 269"/>
              <a:gd name="T69" fmla="*/ 148 h 186"/>
              <a:gd name="T70" fmla="*/ 261 w 269"/>
              <a:gd name="T71" fmla="*/ 134 h 186"/>
              <a:gd name="T72" fmla="*/ 128 w 269"/>
              <a:gd name="T73" fmla="*/ 157 h 186"/>
              <a:gd name="T74" fmla="*/ 174 w 269"/>
              <a:gd name="T75" fmla="*/ 160 h 186"/>
              <a:gd name="T76" fmla="*/ 163 w 269"/>
              <a:gd name="T77" fmla="*/ 165 h 186"/>
              <a:gd name="T78" fmla="*/ 113 w 269"/>
              <a:gd name="T79" fmla="*/ 135 h 186"/>
              <a:gd name="T80" fmla="*/ 118 w 269"/>
              <a:gd name="T81" fmla="*/ 158 h 186"/>
              <a:gd name="T82" fmla="*/ 94 w 269"/>
              <a:gd name="T83" fmla="*/ 137 h 186"/>
              <a:gd name="T84" fmla="*/ 101 w 269"/>
              <a:gd name="T85" fmla="*/ 95 h 186"/>
              <a:gd name="T86" fmla="*/ 146 w 269"/>
              <a:gd name="T87" fmla="*/ 75 h 186"/>
              <a:gd name="T88" fmla="*/ 158 w 269"/>
              <a:gd name="T89" fmla="*/ 99 h 186"/>
              <a:gd name="T90" fmla="*/ 115 w 269"/>
              <a:gd name="T91" fmla="*/ 105 h 186"/>
              <a:gd name="T92" fmla="*/ 46 w 269"/>
              <a:gd name="T93" fmla="*/ 80 h 186"/>
              <a:gd name="T94" fmla="*/ 92 w 269"/>
              <a:gd name="T95" fmla="*/ 120 h 186"/>
              <a:gd name="T96" fmla="*/ 8 w 269"/>
              <a:gd name="T97" fmla="*/ 70 h 186"/>
              <a:gd name="T98" fmla="*/ 56 w 269"/>
              <a:gd name="T99" fmla="*/ 57 h 186"/>
              <a:gd name="T100" fmla="*/ 93 w 269"/>
              <a:gd name="T101" fmla="*/ 114 h 186"/>
              <a:gd name="T102" fmla="*/ 49 w 269"/>
              <a:gd name="T103" fmla="*/ 78 h 186"/>
              <a:gd name="T104" fmla="*/ 28 w 269"/>
              <a:gd name="T105" fmla="*/ 73 h 186"/>
              <a:gd name="T106" fmla="*/ 28 w 269"/>
              <a:gd name="T10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9" h="186">
                <a:moveTo>
                  <a:pt x="9" y="74"/>
                </a:moveTo>
                <a:cubicBezTo>
                  <a:pt x="7" y="85"/>
                  <a:pt x="19" y="93"/>
                  <a:pt x="28" y="86"/>
                </a:cubicBezTo>
                <a:cubicBezTo>
                  <a:pt x="31" y="83"/>
                  <a:pt x="36" y="87"/>
                  <a:pt x="39" y="91"/>
                </a:cubicBezTo>
                <a:cubicBezTo>
                  <a:pt x="42" y="95"/>
                  <a:pt x="43" y="101"/>
                  <a:pt x="45" y="106"/>
                </a:cubicBezTo>
                <a:cubicBezTo>
                  <a:pt x="49" y="116"/>
                  <a:pt x="57" y="124"/>
                  <a:pt x="67" y="128"/>
                </a:cubicBezTo>
                <a:cubicBezTo>
                  <a:pt x="72" y="130"/>
                  <a:pt x="78" y="131"/>
                  <a:pt x="84" y="130"/>
                </a:cubicBezTo>
                <a:cubicBezTo>
                  <a:pt x="87" y="130"/>
                  <a:pt x="89" y="130"/>
                  <a:pt x="92" y="129"/>
                </a:cubicBezTo>
                <a:cubicBezTo>
                  <a:pt x="94" y="128"/>
                  <a:pt x="95" y="128"/>
                  <a:pt x="96" y="128"/>
                </a:cubicBezTo>
                <a:cubicBezTo>
                  <a:pt x="97" y="128"/>
                  <a:pt x="99" y="129"/>
                  <a:pt x="100" y="129"/>
                </a:cubicBezTo>
                <a:cubicBezTo>
                  <a:pt x="99" y="132"/>
                  <a:pt x="99" y="133"/>
                  <a:pt x="96" y="133"/>
                </a:cubicBezTo>
                <a:cubicBezTo>
                  <a:pt x="94" y="133"/>
                  <a:pt x="92" y="134"/>
                  <a:pt x="91" y="135"/>
                </a:cubicBezTo>
                <a:cubicBezTo>
                  <a:pt x="88" y="137"/>
                  <a:pt x="86" y="140"/>
                  <a:pt x="85" y="143"/>
                </a:cubicBezTo>
                <a:cubicBezTo>
                  <a:pt x="83" y="152"/>
                  <a:pt x="89" y="160"/>
                  <a:pt x="98" y="160"/>
                </a:cubicBezTo>
                <a:cubicBezTo>
                  <a:pt x="99" y="168"/>
                  <a:pt x="108" y="171"/>
                  <a:pt x="115" y="167"/>
                </a:cubicBezTo>
                <a:cubicBezTo>
                  <a:pt x="119" y="165"/>
                  <a:pt x="119" y="161"/>
                  <a:pt x="122" y="160"/>
                </a:cubicBezTo>
                <a:cubicBezTo>
                  <a:pt x="128" y="159"/>
                  <a:pt x="132" y="161"/>
                  <a:pt x="136" y="165"/>
                </a:cubicBezTo>
                <a:cubicBezTo>
                  <a:pt x="149" y="178"/>
                  <a:pt x="165" y="186"/>
                  <a:pt x="184" y="179"/>
                </a:cubicBezTo>
                <a:cubicBezTo>
                  <a:pt x="201" y="172"/>
                  <a:pt x="207" y="149"/>
                  <a:pt x="226" y="146"/>
                </a:cubicBezTo>
                <a:cubicBezTo>
                  <a:pt x="232" y="145"/>
                  <a:pt x="238" y="146"/>
                  <a:pt x="244" y="146"/>
                </a:cubicBezTo>
                <a:cubicBezTo>
                  <a:pt x="254" y="144"/>
                  <a:pt x="261" y="140"/>
                  <a:pt x="267" y="132"/>
                </a:cubicBezTo>
                <a:cubicBezTo>
                  <a:pt x="267" y="130"/>
                  <a:pt x="269" y="127"/>
                  <a:pt x="268" y="125"/>
                </a:cubicBezTo>
                <a:cubicBezTo>
                  <a:pt x="266" y="123"/>
                  <a:pt x="263" y="128"/>
                  <a:pt x="261" y="129"/>
                </a:cubicBezTo>
                <a:cubicBezTo>
                  <a:pt x="251" y="133"/>
                  <a:pt x="241" y="131"/>
                  <a:pt x="230" y="130"/>
                </a:cubicBezTo>
                <a:cubicBezTo>
                  <a:pt x="221" y="129"/>
                  <a:pt x="212" y="129"/>
                  <a:pt x="205" y="135"/>
                </a:cubicBezTo>
                <a:cubicBezTo>
                  <a:pt x="199" y="139"/>
                  <a:pt x="196" y="145"/>
                  <a:pt x="189" y="148"/>
                </a:cubicBezTo>
                <a:cubicBezTo>
                  <a:pt x="182" y="151"/>
                  <a:pt x="171" y="151"/>
                  <a:pt x="170" y="141"/>
                </a:cubicBezTo>
                <a:cubicBezTo>
                  <a:pt x="169" y="135"/>
                  <a:pt x="175" y="138"/>
                  <a:pt x="179" y="135"/>
                </a:cubicBezTo>
                <a:cubicBezTo>
                  <a:pt x="181" y="134"/>
                  <a:pt x="181" y="133"/>
                  <a:pt x="183" y="134"/>
                </a:cubicBezTo>
                <a:cubicBezTo>
                  <a:pt x="186" y="134"/>
                  <a:pt x="189" y="134"/>
                  <a:pt x="192" y="133"/>
                </a:cubicBezTo>
                <a:cubicBezTo>
                  <a:pt x="197" y="131"/>
                  <a:pt x="199" y="125"/>
                  <a:pt x="198" y="120"/>
                </a:cubicBezTo>
                <a:cubicBezTo>
                  <a:pt x="198" y="118"/>
                  <a:pt x="197" y="117"/>
                  <a:pt x="196" y="116"/>
                </a:cubicBezTo>
                <a:cubicBezTo>
                  <a:pt x="197" y="115"/>
                  <a:pt x="198" y="114"/>
                  <a:pt x="199" y="113"/>
                </a:cubicBezTo>
                <a:cubicBezTo>
                  <a:pt x="200" y="110"/>
                  <a:pt x="200" y="107"/>
                  <a:pt x="199" y="104"/>
                </a:cubicBezTo>
                <a:cubicBezTo>
                  <a:pt x="198" y="98"/>
                  <a:pt x="193" y="95"/>
                  <a:pt x="188" y="94"/>
                </a:cubicBezTo>
                <a:cubicBezTo>
                  <a:pt x="185" y="94"/>
                  <a:pt x="183" y="94"/>
                  <a:pt x="181" y="95"/>
                </a:cubicBezTo>
                <a:cubicBezTo>
                  <a:pt x="180" y="96"/>
                  <a:pt x="179" y="96"/>
                  <a:pt x="178" y="97"/>
                </a:cubicBezTo>
                <a:cubicBezTo>
                  <a:pt x="176" y="100"/>
                  <a:pt x="175" y="98"/>
                  <a:pt x="172" y="98"/>
                </a:cubicBezTo>
                <a:cubicBezTo>
                  <a:pt x="176" y="90"/>
                  <a:pt x="169" y="81"/>
                  <a:pt x="161" y="82"/>
                </a:cubicBezTo>
                <a:cubicBezTo>
                  <a:pt x="158" y="82"/>
                  <a:pt x="160" y="81"/>
                  <a:pt x="158" y="79"/>
                </a:cubicBezTo>
                <a:cubicBezTo>
                  <a:pt x="158" y="77"/>
                  <a:pt x="157" y="75"/>
                  <a:pt x="155" y="74"/>
                </a:cubicBezTo>
                <a:cubicBezTo>
                  <a:pt x="152" y="72"/>
                  <a:pt x="147" y="71"/>
                  <a:pt x="144" y="73"/>
                </a:cubicBezTo>
                <a:cubicBezTo>
                  <a:pt x="141" y="74"/>
                  <a:pt x="142" y="75"/>
                  <a:pt x="140" y="73"/>
                </a:cubicBezTo>
                <a:cubicBezTo>
                  <a:pt x="138" y="71"/>
                  <a:pt x="137" y="70"/>
                  <a:pt x="135" y="69"/>
                </a:cubicBezTo>
                <a:cubicBezTo>
                  <a:pt x="133" y="68"/>
                  <a:pt x="131" y="67"/>
                  <a:pt x="130" y="67"/>
                </a:cubicBezTo>
                <a:cubicBezTo>
                  <a:pt x="126" y="66"/>
                  <a:pt x="126" y="66"/>
                  <a:pt x="125" y="63"/>
                </a:cubicBezTo>
                <a:cubicBezTo>
                  <a:pt x="123" y="59"/>
                  <a:pt x="120" y="57"/>
                  <a:pt x="117" y="55"/>
                </a:cubicBezTo>
                <a:cubicBezTo>
                  <a:pt x="115" y="55"/>
                  <a:pt x="113" y="54"/>
                  <a:pt x="111" y="55"/>
                </a:cubicBezTo>
                <a:cubicBezTo>
                  <a:pt x="107" y="56"/>
                  <a:pt x="108" y="56"/>
                  <a:pt x="104" y="53"/>
                </a:cubicBezTo>
                <a:cubicBezTo>
                  <a:pt x="109" y="49"/>
                  <a:pt x="110" y="41"/>
                  <a:pt x="106" y="37"/>
                </a:cubicBezTo>
                <a:cubicBezTo>
                  <a:pt x="104" y="34"/>
                  <a:pt x="100" y="34"/>
                  <a:pt x="100" y="31"/>
                </a:cubicBezTo>
                <a:cubicBezTo>
                  <a:pt x="101" y="28"/>
                  <a:pt x="100" y="24"/>
                  <a:pt x="98" y="22"/>
                </a:cubicBezTo>
                <a:cubicBezTo>
                  <a:pt x="96" y="19"/>
                  <a:pt x="93" y="18"/>
                  <a:pt x="90" y="18"/>
                </a:cubicBezTo>
                <a:cubicBezTo>
                  <a:pt x="87" y="18"/>
                  <a:pt x="87" y="19"/>
                  <a:pt x="87" y="16"/>
                </a:cubicBezTo>
                <a:cubicBezTo>
                  <a:pt x="86" y="14"/>
                  <a:pt x="85" y="13"/>
                  <a:pt x="84" y="11"/>
                </a:cubicBezTo>
                <a:cubicBezTo>
                  <a:pt x="81" y="5"/>
                  <a:pt x="75" y="1"/>
                  <a:pt x="68" y="1"/>
                </a:cubicBezTo>
                <a:cubicBezTo>
                  <a:pt x="62" y="0"/>
                  <a:pt x="55" y="3"/>
                  <a:pt x="51" y="8"/>
                </a:cubicBezTo>
                <a:cubicBezTo>
                  <a:pt x="49" y="10"/>
                  <a:pt x="48" y="13"/>
                  <a:pt x="47" y="16"/>
                </a:cubicBezTo>
                <a:cubicBezTo>
                  <a:pt x="43" y="15"/>
                  <a:pt x="40" y="15"/>
                  <a:pt x="37" y="17"/>
                </a:cubicBezTo>
                <a:cubicBezTo>
                  <a:pt x="34" y="18"/>
                  <a:pt x="33" y="21"/>
                  <a:pt x="32" y="24"/>
                </a:cubicBezTo>
                <a:cubicBezTo>
                  <a:pt x="32" y="26"/>
                  <a:pt x="32" y="27"/>
                  <a:pt x="32" y="29"/>
                </a:cubicBezTo>
                <a:cubicBezTo>
                  <a:pt x="30" y="29"/>
                  <a:pt x="29" y="30"/>
                  <a:pt x="27" y="31"/>
                </a:cubicBezTo>
                <a:cubicBezTo>
                  <a:pt x="21" y="35"/>
                  <a:pt x="20" y="43"/>
                  <a:pt x="25" y="48"/>
                </a:cubicBezTo>
                <a:cubicBezTo>
                  <a:pt x="23" y="50"/>
                  <a:pt x="23" y="51"/>
                  <a:pt x="20" y="50"/>
                </a:cubicBezTo>
                <a:cubicBezTo>
                  <a:pt x="19" y="49"/>
                  <a:pt x="17" y="49"/>
                  <a:pt x="15" y="49"/>
                </a:cubicBezTo>
                <a:cubicBezTo>
                  <a:pt x="11" y="49"/>
                  <a:pt x="8" y="51"/>
                  <a:pt x="6" y="54"/>
                </a:cubicBezTo>
                <a:cubicBezTo>
                  <a:pt x="0" y="60"/>
                  <a:pt x="2" y="70"/>
                  <a:pt x="9" y="74"/>
                </a:cubicBezTo>
                <a:moveTo>
                  <a:pt x="102" y="51"/>
                </a:moveTo>
                <a:cubicBezTo>
                  <a:pt x="98" y="49"/>
                  <a:pt x="94" y="48"/>
                  <a:pt x="90" y="48"/>
                </a:cubicBezTo>
                <a:cubicBezTo>
                  <a:pt x="92" y="42"/>
                  <a:pt x="87" y="35"/>
                  <a:pt x="81" y="35"/>
                </a:cubicBezTo>
                <a:cubicBezTo>
                  <a:pt x="80" y="35"/>
                  <a:pt x="79" y="35"/>
                  <a:pt x="78" y="35"/>
                </a:cubicBezTo>
                <a:cubicBezTo>
                  <a:pt x="77" y="33"/>
                  <a:pt x="76" y="32"/>
                  <a:pt x="75" y="30"/>
                </a:cubicBezTo>
                <a:cubicBezTo>
                  <a:pt x="73" y="27"/>
                  <a:pt x="70" y="25"/>
                  <a:pt x="66" y="25"/>
                </a:cubicBezTo>
                <a:cubicBezTo>
                  <a:pt x="63" y="25"/>
                  <a:pt x="60" y="26"/>
                  <a:pt x="57" y="28"/>
                </a:cubicBezTo>
                <a:cubicBezTo>
                  <a:pt x="56" y="29"/>
                  <a:pt x="55" y="30"/>
                  <a:pt x="54" y="32"/>
                </a:cubicBezTo>
                <a:cubicBezTo>
                  <a:pt x="53" y="34"/>
                  <a:pt x="53" y="33"/>
                  <a:pt x="50" y="33"/>
                </a:cubicBezTo>
                <a:cubicBezTo>
                  <a:pt x="43" y="32"/>
                  <a:pt x="38" y="38"/>
                  <a:pt x="39" y="45"/>
                </a:cubicBezTo>
                <a:cubicBezTo>
                  <a:pt x="35" y="45"/>
                  <a:pt x="31" y="45"/>
                  <a:pt x="28" y="47"/>
                </a:cubicBezTo>
                <a:cubicBezTo>
                  <a:pt x="25" y="44"/>
                  <a:pt x="24" y="40"/>
                  <a:pt x="26" y="37"/>
                </a:cubicBezTo>
                <a:cubicBezTo>
                  <a:pt x="27" y="34"/>
                  <a:pt x="29" y="32"/>
                  <a:pt x="32" y="32"/>
                </a:cubicBezTo>
                <a:cubicBezTo>
                  <a:pt x="36" y="32"/>
                  <a:pt x="35" y="32"/>
                  <a:pt x="35" y="28"/>
                </a:cubicBezTo>
                <a:cubicBezTo>
                  <a:pt x="34" y="25"/>
                  <a:pt x="35" y="22"/>
                  <a:pt x="38" y="20"/>
                </a:cubicBezTo>
                <a:cubicBezTo>
                  <a:pt x="41" y="17"/>
                  <a:pt x="43" y="19"/>
                  <a:pt x="47" y="19"/>
                </a:cubicBezTo>
                <a:cubicBezTo>
                  <a:pt x="50" y="18"/>
                  <a:pt x="50" y="14"/>
                  <a:pt x="52" y="12"/>
                </a:cubicBezTo>
                <a:cubicBezTo>
                  <a:pt x="54" y="8"/>
                  <a:pt x="57" y="6"/>
                  <a:pt x="61" y="4"/>
                </a:cubicBezTo>
                <a:cubicBezTo>
                  <a:pt x="69" y="2"/>
                  <a:pt x="78" y="5"/>
                  <a:pt x="82" y="13"/>
                </a:cubicBezTo>
                <a:cubicBezTo>
                  <a:pt x="83" y="15"/>
                  <a:pt x="83" y="20"/>
                  <a:pt x="86" y="21"/>
                </a:cubicBezTo>
                <a:cubicBezTo>
                  <a:pt x="89" y="22"/>
                  <a:pt x="91" y="20"/>
                  <a:pt x="94" y="22"/>
                </a:cubicBezTo>
                <a:cubicBezTo>
                  <a:pt x="96" y="24"/>
                  <a:pt x="98" y="27"/>
                  <a:pt x="98" y="30"/>
                </a:cubicBezTo>
                <a:cubicBezTo>
                  <a:pt x="98" y="31"/>
                  <a:pt x="95" y="36"/>
                  <a:pt x="98" y="36"/>
                </a:cubicBezTo>
                <a:cubicBezTo>
                  <a:pt x="106" y="36"/>
                  <a:pt x="109" y="47"/>
                  <a:pt x="102" y="51"/>
                </a:cubicBezTo>
                <a:moveTo>
                  <a:pt x="45" y="36"/>
                </a:moveTo>
                <a:cubicBezTo>
                  <a:pt x="48" y="34"/>
                  <a:pt x="53" y="37"/>
                  <a:pt x="55" y="33"/>
                </a:cubicBezTo>
                <a:cubicBezTo>
                  <a:pt x="56" y="30"/>
                  <a:pt x="59" y="28"/>
                  <a:pt x="62" y="27"/>
                </a:cubicBezTo>
                <a:cubicBezTo>
                  <a:pt x="66" y="26"/>
                  <a:pt x="70" y="27"/>
                  <a:pt x="73" y="30"/>
                </a:cubicBezTo>
                <a:cubicBezTo>
                  <a:pt x="75" y="32"/>
                  <a:pt x="76" y="37"/>
                  <a:pt x="78" y="37"/>
                </a:cubicBezTo>
                <a:cubicBezTo>
                  <a:pt x="82" y="36"/>
                  <a:pt x="84" y="36"/>
                  <a:pt x="87" y="39"/>
                </a:cubicBezTo>
                <a:cubicBezTo>
                  <a:pt x="89" y="42"/>
                  <a:pt x="91" y="48"/>
                  <a:pt x="87" y="48"/>
                </a:cubicBezTo>
                <a:cubicBezTo>
                  <a:pt x="77" y="49"/>
                  <a:pt x="68" y="55"/>
                  <a:pt x="64" y="64"/>
                </a:cubicBezTo>
                <a:cubicBezTo>
                  <a:pt x="62" y="57"/>
                  <a:pt x="57" y="51"/>
                  <a:pt x="50" y="48"/>
                </a:cubicBezTo>
                <a:cubicBezTo>
                  <a:pt x="47" y="47"/>
                  <a:pt x="44" y="46"/>
                  <a:pt x="40" y="45"/>
                </a:cubicBezTo>
                <a:cubicBezTo>
                  <a:pt x="40" y="41"/>
                  <a:pt x="41" y="38"/>
                  <a:pt x="45" y="36"/>
                </a:cubicBezTo>
                <a:moveTo>
                  <a:pt x="123" y="66"/>
                </a:moveTo>
                <a:cubicBezTo>
                  <a:pt x="111" y="67"/>
                  <a:pt x="102" y="79"/>
                  <a:pt x="104" y="90"/>
                </a:cubicBezTo>
                <a:cubicBezTo>
                  <a:pt x="101" y="90"/>
                  <a:pt x="100" y="88"/>
                  <a:pt x="98" y="86"/>
                </a:cubicBezTo>
                <a:cubicBezTo>
                  <a:pt x="97" y="84"/>
                  <a:pt x="94" y="87"/>
                  <a:pt x="92" y="87"/>
                </a:cubicBezTo>
                <a:cubicBezTo>
                  <a:pt x="87" y="86"/>
                  <a:pt x="82" y="82"/>
                  <a:pt x="81" y="77"/>
                </a:cubicBezTo>
                <a:cubicBezTo>
                  <a:pt x="80" y="62"/>
                  <a:pt x="104" y="64"/>
                  <a:pt x="100" y="74"/>
                </a:cubicBezTo>
                <a:cubicBezTo>
                  <a:pt x="100" y="75"/>
                  <a:pt x="98" y="78"/>
                  <a:pt x="101" y="78"/>
                </a:cubicBezTo>
                <a:cubicBezTo>
                  <a:pt x="104" y="78"/>
                  <a:pt x="104" y="71"/>
                  <a:pt x="103" y="69"/>
                </a:cubicBezTo>
                <a:cubicBezTo>
                  <a:pt x="100" y="64"/>
                  <a:pt x="94" y="61"/>
                  <a:pt x="88" y="63"/>
                </a:cubicBezTo>
                <a:cubicBezTo>
                  <a:pt x="83" y="64"/>
                  <a:pt x="76" y="65"/>
                  <a:pt x="72" y="71"/>
                </a:cubicBezTo>
                <a:cubicBezTo>
                  <a:pt x="68" y="76"/>
                  <a:pt x="67" y="83"/>
                  <a:pt x="68" y="90"/>
                </a:cubicBezTo>
                <a:cubicBezTo>
                  <a:pt x="59" y="75"/>
                  <a:pt x="68" y="55"/>
                  <a:pt x="85" y="51"/>
                </a:cubicBezTo>
                <a:cubicBezTo>
                  <a:pt x="92" y="50"/>
                  <a:pt x="100" y="52"/>
                  <a:pt x="105" y="58"/>
                </a:cubicBezTo>
                <a:cubicBezTo>
                  <a:pt x="107" y="61"/>
                  <a:pt x="112" y="57"/>
                  <a:pt x="115" y="58"/>
                </a:cubicBezTo>
                <a:cubicBezTo>
                  <a:pt x="119" y="59"/>
                  <a:pt x="122" y="62"/>
                  <a:pt x="123" y="66"/>
                </a:cubicBezTo>
                <a:moveTo>
                  <a:pt x="94" y="112"/>
                </a:moveTo>
                <a:cubicBezTo>
                  <a:pt x="83" y="113"/>
                  <a:pt x="74" y="107"/>
                  <a:pt x="71" y="96"/>
                </a:cubicBezTo>
                <a:cubicBezTo>
                  <a:pt x="67" y="86"/>
                  <a:pt x="69" y="67"/>
                  <a:pt x="83" y="66"/>
                </a:cubicBezTo>
                <a:cubicBezTo>
                  <a:pt x="79" y="69"/>
                  <a:pt x="78" y="74"/>
                  <a:pt x="79" y="79"/>
                </a:cubicBezTo>
                <a:cubicBezTo>
                  <a:pt x="79" y="81"/>
                  <a:pt x="81" y="84"/>
                  <a:pt x="82" y="85"/>
                </a:cubicBezTo>
                <a:cubicBezTo>
                  <a:pt x="80" y="87"/>
                  <a:pt x="79" y="90"/>
                  <a:pt x="79" y="93"/>
                </a:cubicBezTo>
                <a:cubicBezTo>
                  <a:pt x="79" y="98"/>
                  <a:pt x="82" y="104"/>
                  <a:pt x="86" y="106"/>
                </a:cubicBezTo>
                <a:cubicBezTo>
                  <a:pt x="89" y="107"/>
                  <a:pt x="91" y="108"/>
                  <a:pt x="94" y="108"/>
                </a:cubicBezTo>
                <a:cubicBezTo>
                  <a:pt x="99" y="108"/>
                  <a:pt x="96" y="110"/>
                  <a:pt x="94" y="112"/>
                </a:cubicBezTo>
                <a:moveTo>
                  <a:pt x="95" y="105"/>
                </a:moveTo>
                <a:cubicBezTo>
                  <a:pt x="87" y="105"/>
                  <a:pt x="79" y="99"/>
                  <a:pt x="82" y="90"/>
                </a:cubicBezTo>
                <a:cubicBezTo>
                  <a:pt x="84" y="85"/>
                  <a:pt x="87" y="89"/>
                  <a:pt x="91" y="89"/>
                </a:cubicBezTo>
                <a:cubicBezTo>
                  <a:pt x="93" y="89"/>
                  <a:pt x="95" y="89"/>
                  <a:pt x="96" y="89"/>
                </a:cubicBezTo>
                <a:cubicBezTo>
                  <a:pt x="97" y="90"/>
                  <a:pt x="99" y="91"/>
                  <a:pt x="100" y="92"/>
                </a:cubicBezTo>
                <a:cubicBezTo>
                  <a:pt x="96" y="95"/>
                  <a:pt x="93" y="100"/>
                  <a:pt x="95" y="105"/>
                </a:cubicBezTo>
                <a:moveTo>
                  <a:pt x="162" y="120"/>
                </a:moveTo>
                <a:cubicBezTo>
                  <a:pt x="164" y="114"/>
                  <a:pt x="178" y="109"/>
                  <a:pt x="179" y="118"/>
                </a:cubicBezTo>
                <a:cubicBezTo>
                  <a:pt x="179" y="124"/>
                  <a:pt x="182" y="121"/>
                  <a:pt x="181" y="117"/>
                </a:cubicBezTo>
                <a:cubicBezTo>
                  <a:pt x="180" y="113"/>
                  <a:pt x="176" y="110"/>
                  <a:pt x="172" y="110"/>
                </a:cubicBezTo>
                <a:cubicBezTo>
                  <a:pt x="168" y="110"/>
                  <a:pt x="164" y="112"/>
                  <a:pt x="161" y="116"/>
                </a:cubicBezTo>
                <a:cubicBezTo>
                  <a:pt x="159" y="119"/>
                  <a:pt x="155" y="120"/>
                  <a:pt x="153" y="124"/>
                </a:cubicBezTo>
                <a:cubicBezTo>
                  <a:pt x="151" y="130"/>
                  <a:pt x="151" y="143"/>
                  <a:pt x="157" y="147"/>
                </a:cubicBezTo>
                <a:cubicBezTo>
                  <a:pt x="143" y="138"/>
                  <a:pt x="141" y="118"/>
                  <a:pt x="153" y="106"/>
                </a:cubicBezTo>
                <a:cubicBezTo>
                  <a:pt x="158" y="101"/>
                  <a:pt x="167" y="98"/>
                  <a:pt x="174" y="101"/>
                </a:cubicBezTo>
                <a:cubicBezTo>
                  <a:pt x="179" y="103"/>
                  <a:pt x="178" y="99"/>
                  <a:pt x="182" y="98"/>
                </a:cubicBezTo>
                <a:cubicBezTo>
                  <a:pt x="185" y="96"/>
                  <a:pt x="189" y="96"/>
                  <a:pt x="192" y="98"/>
                </a:cubicBezTo>
                <a:cubicBezTo>
                  <a:pt x="194" y="100"/>
                  <a:pt x="196" y="102"/>
                  <a:pt x="197" y="105"/>
                </a:cubicBezTo>
                <a:cubicBezTo>
                  <a:pt x="198" y="109"/>
                  <a:pt x="195" y="111"/>
                  <a:pt x="193" y="115"/>
                </a:cubicBezTo>
                <a:cubicBezTo>
                  <a:pt x="193" y="117"/>
                  <a:pt x="196" y="121"/>
                  <a:pt x="195" y="124"/>
                </a:cubicBezTo>
                <a:cubicBezTo>
                  <a:pt x="195" y="128"/>
                  <a:pt x="192" y="131"/>
                  <a:pt x="188" y="131"/>
                </a:cubicBezTo>
                <a:cubicBezTo>
                  <a:pt x="185" y="132"/>
                  <a:pt x="182" y="128"/>
                  <a:pt x="179" y="131"/>
                </a:cubicBezTo>
                <a:cubicBezTo>
                  <a:pt x="177" y="134"/>
                  <a:pt x="174" y="135"/>
                  <a:pt x="171" y="134"/>
                </a:cubicBezTo>
                <a:cubicBezTo>
                  <a:pt x="164" y="133"/>
                  <a:pt x="160" y="126"/>
                  <a:pt x="162" y="120"/>
                </a:cubicBezTo>
                <a:moveTo>
                  <a:pt x="120" y="100"/>
                </a:moveTo>
                <a:cubicBezTo>
                  <a:pt x="121" y="92"/>
                  <a:pt x="130" y="89"/>
                  <a:pt x="136" y="92"/>
                </a:cubicBezTo>
                <a:cubicBezTo>
                  <a:pt x="138" y="93"/>
                  <a:pt x="139" y="96"/>
                  <a:pt x="142" y="95"/>
                </a:cubicBezTo>
                <a:cubicBezTo>
                  <a:pt x="145" y="93"/>
                  <a:pt x="147" y="92"/>
                  <a:pt x="150" y="93"/>
                </a:cubicBezTo>
                <a:cubicBezTo>
                  <a:pt x="154" y="94"/>
                  <a:pt x="156" y="97"/>
                  <a:pt x="156" y="100"/>
                </a:cubicBezTo>
                <a:cubicBezTo>
                  <a:pt x="153" y="102"/>
                  <a:pt x="150" y="105"/>
                  <a:pt x="147" y="108"/>
                </a:cubicBezTo>
                <a:cubicBezTo>
                  <a:pt x="146" y="110"/>
                  <a:pt x="139" y="123"/>
                  <a:pt x="142" y="126"/>
                </a:cubicBezTo>
                <a:cubicBezTo>
                  <a:pt x="138" y="122"/>
                  <a:pt x="133" y="120"/>
                  <a:pt x="128" y="119"/>
                </a:cubicBezTo>
                <a:cubicBezTo>
                  <a:pt x="126" y="118"/>
                  <a:pt x="111" y="119"/>
                  <a:pt x="111" y="119"/>
                </a:cubicBezTo>
                <a:cubicBezTo>
                  <a:pt x="109" y="116"/>
                  <a:pt x="109" y="111"/>
                  <a:pt x="112" y="108"/>
                </a:cubicBezTo>
                <a:cubicBezTo>
                  <a:pt x="114" y="106"/>
                  <a:pt x="116" y="105"/>
                  <a:pt x="119" y="105"/>
                </a:cubicBezTo>
                <a:cubicBezTo>
                  <a:pt x="120" y="105"/>
                  <a:pt x="120" y="101"/>
                  <a:pt x="120" y="100"/>
                </a:cubicBezTo>
                <a:moveTo>
                  <a:pt x="257" y="133"/>
                </a:moveTo>
                <a:cubicBezTo>
                  <a:pt x="244" y="140"/>
                  <a:pt x="230" y="132"/>
                  <a:pt x="216" y="136"/>
                </a:cubicBezTo>
                <a:cubicBezTo>
                  <a:pt x="205" y="140"/>
                  <a:pt x="199" y="150"/>
                  <a:pt x="189" y="156"/>
                </a:cubicBezTo>
                <a:cubicBezTo>
                  <a:pt x="178" y="162"/>
                  <a:pt x="166" y="157"/>
                  <a:pt x="158" y="147"/>
                </a:cubicBezTo>
                <a:cubicBezTo>
                  <a:pt x="153" y="139"/>
                  <a:pt x="149" y="125"/>
                  <a:pt x="159" y="119"/>
                </a:cubicBezTo>
                <a:cubicBezTo>
                  <a:pt x="158" y="123"/>
                  <a:pt x="159" y="129"/>
                  <a:pt x="161" y="132"/>
                </a:cubicBezTo>
                <a:cubicBezTo>
                  <a:pt x="162" y="133"/>
                  <a:pt x="167" y="137"/>
                  <a:pt x="168" y="136"/>
                </a:cubicBezTo>
                <a:cubicBezTo>
                  <a:pt x="165" y="145"/>
                  <a:pt x="172" y="153"/>
                  <a:pt x="181" y="153"/>
                </a:cubicBezTo>
                <a:cubicBezTo>
                  <a:pt x="190" y="153"/>
                  <a:pt x="198" y="145"/>
                  <a:pt x="204" y="139"/>
                </a:cubicBezTo>
                <a:cubicBezTo>
                  <a:pt x="219" y="124"/>
                  <a:pt x="239" y="139"/>
                  <a:pt x="257" y="133"/>
                </a:cubicBezTo>
                <a:moveTo>
                  <a:pt x="128" y="157"/>
                </a:moveTo>
                <a:cubicBezTo>
                  <a:pt x="130" y="155"/>
                  <a:pt x="132" y="153"/>
                  <a:pt x="133" y="150"/>
                </a:cubicBezTo>
                <a:cubicBezTo>
                  <a:pt x="133" y="149"/>
                  <a:pt x="133" y="148"/>
                  <a:pt x="133" y="147"/>
                </a:cubicBezTo>
                <a:cubicBezTo>
                  <a:pt x="135" y="147"/>
                  <a:pt x="137" y="147"/>
                  <a:pt x="139" y="148"/>
                </a:cubicBezTo>
                <a:cubicBezTo>
                  <a:pt x="146" y="151"/>
                  <a:pt x="150" y="157"/>
                  <a:pt x="155" y="162"/>
                </a:cubicBezTo>
                <a:cubicBezTo>
                  <a:pt x="167" y="172"/>
                  <a:pt x="183" y="171"/>
                  <a:pt x="195" y="161"/>
                </a:cubicBezTo>
                <a:cubicBezTo>
                  <a:pt x="200" y="157"/>
                  <a:pt x="204" y="152"/>
                  <a:pt x="209" y="148"/>
                </a:cubicBezTo>
                <a:cubicBezTo>
                  <a:pt x="214" y="143"/>
                  <a:pt x="221" y="141"/>
                  <a:pt x="229" y="142"/>
                </a:cubicBezTo>
                <a:cubicBezTo>
                  <a:pt x="240" y="142"/>
                  <a:pt x="252" y="142"/>
                  <a:pt x="261" y="134"/>
                </a:cubicBezTo>
                <a:cubicBezTo>
                  <a:pt x="254" y="143"/>
                  <a:pt x="243" y="143"/>
                  <a:pt x="233" y="143"/>
                </a:cubicBezTo>
                <a:cubicBezTo>
                  <a:pt x="217" y="143"/>
                  <a:pt x="209" y="152"/>
                  <a:pt x="199" y="164"/>
                </a:cubicBezTo>
                <a:cubicBezTo>
                  <a:pt x="190" y="174"/>
                  <a:pt x="177" y="180"/>
                  <a:pt x="164" y="178"/>
                </a:cubicBezTo>
                <a:cubicBezTo>
                  <a:pt x="157" y="177"/>
                  <a:pt x="151" y="174"/>
                  <a:pt x="146" y="170"/>
                </a:cubicBezTo>
                <a:cubicBezTo>
                  <a:pt x="140" y="166"/>
                  <a:pt x="136" y="159"/>
                  <a:pt x="128" y="157"/>
                </a:cubicBezTo>
                <a:moveTo>
                  <a:pt x="101" y="134"/>
                </a:moveTo>
                <a:cubicBezTo>
                  <a:pt x="108" y="117"/>
                  <a:pt x="131" y="118"/>
                  <a:pt x="142" y="130"/>
                </a:cubicBezTo>
                <a:cubicBezTo>
                  <a:pt x="144" y="138"/>
                  <a:pt x="148" y="145"/>
                  <a:pt x="155" y="150"/>
                </a:cubicBezTo>
                <a:cubicBezTo>
                  <a:pt x="158" y="151"/>
                  <a:pt x="160" y="152"/>
                  <a:pt x="163" y="154"/>
                </a:cubicBezTo>
                <a:cubicBezTo>
                  <a:pt x="166" y="157"/>
                  <a:pt x="170" y="159"/>
                  <a:pt x="174" y="160"/>
                </a:cubicBezTo>
                <a:cubicBezTo>
                  <a:pt x="189" y="163"/>
                  <a:pt x="197" y="149"/>
                  <a:pt x="208" y="142"/>
                </a:cubicBezTo>
                <a:cubicBezTo>
                  <a:pt x="224" y="130"/>
                  <a:pt x="244" y="143"/>
                  <a:pt x="260" y="133"/>
                </a:cubicBezTo>
                <a:cubicBezTo>
                  <a:pt x="251" y="141"/>
                  <a:pt x="238" y="140"/>
                  <a:pt x="227" y="140"/>
                </a:cubicBezTo>
                <a:cubicBezTo>
                  <a:pt x="207" y="140"/>
                  <a:pt x="202" y="158"/>
                  <a:pt x="186" y="165"/>
                </a:cubicBezTo>
                <a:cubicBezTo>
                  <a:pt x="179" y="168"/>
                  <a:pt x="171" y="169"/>
                  <a:pt x="163" y="165"/>
                </a:cubicBezTo>
                <a:cubicBezTo>
                  <a:pt x="156" y="162"/>
                  <a:pt x="152" y="155"/>
                  <a:pt x="146" y="150"/>
                </a:cubicBezTo>
                <a:cubicBezTo>
                  <a:pt x="143" y="148"/>
                  <a:pt x="140" y="146"/>
                  <a:pt x="137" y="146"/>
                </a:cubicBezTo>
                <a:cubicBezTo>
                  <a:pt x="134" y="145"/>
                  <a:pt x="134" y="146"/>
                  <a:pt x="133" y="143"/>
                </a:cubicBezTo>
                <a:cubicBezTo>
                  <a:pt x="132" y="141"/>
                  <a:pt x="131" y="140"/>
                  <a:pt x="130" y="138"/>
                </a:cubicBezTo>
                <a:cubicBezTo>
                  <a:pt x="126" y="133"/>
                  <a:pt x="118" y="132"/>
                  <a:pt x="113" y="135"/>
                </a:cubicBezTo>
                <a:cubicBezTo>
                  <a:pt x="108" y="138"/>
                  <a:pt x="105" y="146"/>
                  <a:pt x="109" y="150"/>
                </a:cubicBezTo>
                <a:cubicBezTo>
                  <a:pt x="112" y="153"/>
                  <a:pt x="115" y="151"/>
                  <a:pt x="113" y="149"/>
                </a:cubicBezTo>
                <a:cubicBezTo>
                  <a:pt x="109" y="147"/>
                  <a:pt x="109" y="144"/>
                  <a:pt x="111" y="141"/>
                </a:cubicBezTo>
                <a:cubicBezTo>
                  <a:pt x="120" y="126"/>
                  <a:pt x="140" y="147"/>
                  <a:pt x="125" y="156"/>
                </a:cubicBezTo>
                <a:cubicBezTo>
                  <a:pt x="123" y="157"/>
                  <a:pt x="119" y="156"/>
                  <a:pt x="118" y="158"/>
                </a:cubicBezTo>
                <a:cubicBezTo>
                  <a:pt x="115" y="160"/>
                  <a:pt x="116" y="163"/>
                  <a:pt x="112" y="165"/>
                </a:cubicBezTo>
                <a:cubicBezTo>
                  <a:pt x="109" y="166"/>
                  <a:pt x="106" y="166"/>
                  <a:pt x="103" y="164"/>
                </a:cubicBezTo>
                <a:cubicBezTo>
                  <a:pt x="101" y="162"/>
                  <a:pt x="101" y="157"/>
                  <a:pt x="97" y="157"/>
                </a:cubicBezTo>
                <a:cubicBezTo>
                  <a:pt x="90" y="156"/>
                  <a:pt x="85" y="149"/>
                  <a:pt x="88" y="143"/>
                </a:cubicBezTo>
                <a:cubicBezTo>
                  <a:pt x="89" y="140"/>
                  <a:pt x="91" y="138"/>
                  <a:pt x="94" y="137"/>
                </a:cubicBezTo>
                <a:cubicBezTo>
                  <a:pt x="96" y="136"/>
                  <a:pt x="100" y="137"/>
                  <a:pt x="101" y="134"/>
                </a:cubicBezTo>
                <a:moveTo>
                  <a:pt x="96" y="116"/>
                </a:moveTo>
                <a:cubicBezTo>
                  <a:pt x="97" y="113"/>
                  <a:pt x="101" y="112"/>
                  <a:pt x="100" y="109"/>
                </a:cubicBezTo>
                <a:cubicBezTo>
                  <a:pt x="100" y="106"/>
                  <a:pt x="97" y="105"/>
                  <a:pt x="97" y="102"/>
                </a:cubicBezTo>
                <a:cubicBezTo>
                  <a:pt x="97" y="99"/>
                  <a:pt x="99" y="97"/>
                  <a:pt x="101" y="95"/>
                </a:cubicBezTo>
                <a:cubicBezTo>
                  <a:pt x="103" y="94"/>
                  <a:pt x="107" y="94"/>
                  <a:pt x="107" y="91"/>
                </a:cubicBezTo>
                <a:cubicBezTo>
                  <a:pt x="107" y="83"/>
                  <a:pt x="107" y="77"/>
                  <a:pt x="114" y="72"/>
                </a:cubicBezTo>
                <a:cubicBezTo>
                  <a:pt x="119" y="68"/>
                  <a:pt x="126" y="68"/>
                  <a:pt x="132" y="71"/>
                </a:cubicBezTo>
                <a:cubicBezTo>
                  <a:pt x="135" y="72"/>
                  <a:pt x="136" y="75"/>
                  <a:pt x="139" y="77"/>
                </a:cubicBezTo>
                <a:cubicBezTo>
                  <a:pt x="141" y="79"/>
                  <a:pt x="143" y="76"/>
                  <a:pt x="146" y="75"/>
                </a:cubicBezTo>
                <a:cubicBezTo>
                  <a:pt x="153" y="73"/>
                  <a:pt x="155" y="79"/>
                  <a:pt x="157" y="84"/>
                </a:cubicBezTo>
                <a:cubicBezTo>
                  <a:pt x="158" y="87"/>
                  <a:pt x="162" y="84"/>
                  <a:pt x="164" y="85"/>
                </a:cubicBezTo>
                <a:cubicBezTo>
                  <a:pt x="166" y="85"/>
                  <a:pt x="169" y="87"/>
                  <a:pt x="170" y="89"/>
                </a:cubicBezTo>
                <a:cubicBezTo>
                  <a:pt x="171" y="93"/>
                  <a:pt x="171" y="97"/>
                  <a:pt x="167" y="97"/>
                </a:cubicBezTo>
                <a:cubicBezTo>
                  <a:pt x="164" y="97"/>
                  <a:pt x="161" y="98"/>
                  <a:pt x="158" y="99"/>
                </a:cubicBezTo>
                <a:cubicBezTo>
                  <a:pt x="156" y="92"/>
                  <a:pt x="148" y="89"/>
                  <a:pt x="142" y="93"/>
                </a:cubicBezTo>
                <a:cubicBezTo>
                  <a:pt x="139" y="94"/>
                  <a:pt x="137" y="91"/>
                  <a:pt x="134" y="90"/>
                </a:cubicBezTo>
                <a:cubicBezTo>
                  <a:pt x="131" y="89"/>
                  <a:pt x="127" y="89"/>
                  <a:pt x="124" y="91"/>
                </a:cubicBezTo>
                <a:cubicBezTo>
                  <a:pt x="121" y="93"/>
                  <a:pt x="119" y="96"/>
                  <a:pt x="118" y="99"/>
                </a:cubicBezTo>
                <a:cubicBezTo>
                  <a:pt x="117" y="103"/>
                  <a:pt x="119" y="103"/>
                  <a:pt x="115" y="105"/>
                </a:cubicBezTo>
                <a:cubicBezTo>
                  <a:pt x="109" y="107"/>
                  <a:pt x="107" y="115"/>
                  <a:pt x="110" y="120"/>
                </a:cubicBezTo>
                <a:cubicBezTo>
                  <a:pt x="107" y="122"/>
                  <a:pt x="103" y="128"/>
                  <a:pt x="99" y="126"/>
                </a:cubicBezTo>
                <a:cubicBezTo>
                  <a:pt x="96" y="123"/>
                  <a:pt x="94" y="119"/>
                  <a:pt x="96" y="116"/>
                </a:cubicBezTo>
                <a:moveTo>
                  <a:pt x="38" y="86"/>
                </a:moveTo>
                <a:cubicBezTo>
                  <a:pt x="41" y="85"/>
                  <a:pt x="44" y="83"/>
                  <a:pt x="46" y="80"/>
                </a:cubicBezTo>
                <a:cubicBezTo>
                  <a:pt x="48" y="77"/>
                  <a:pt x="51" y="81"/>
                  <a:pt x="53" y="83"/>
                </a:cubicBezTo>
                <a:cubicBezTo>
                  <a:pt x="57" y="89"/>
                  <a:pt x="58" y="97"/>
                  <a:pt x="61" y="104"/>
                </a:cubicBezTo>
                <a:cubicBezTo>
                  <a:pt x="63" y="110"/>
                  <a:pt x="68" y="116"/>
                  <a:pt x="75" y="118"/>
                </a:cubicBezTo>
                <a:cubicBezTo>
                  <a:pt x="78" y="120"/>
                  <a:pt x="82" y="120"/>
                  <a:pt x="85" y="121"/>
                </a:cubicBezTo>
                <a:cubicBezTo>
                  <a:pt x="88" y="121"/>
                  <a:pt x="90" y="121"/>
                  <a:pt x="92" y="120"/>
                </a:cubicBezTo>
                <a:cubicBezTo>
                  <a:pt x="93" y="122"/>
                  <a:pt x="93" y="124"/>
                  <a:pt x="94" y="125"/>
                </a:cubicBezTo>
                <a:cubicBezTo>
                  <a:pt x="82" y="129"/>
                  <a:pt x="68" y="128"/>
                  <a:pt x="58" y="120"/>
                </a:cubicBezTo>
                <a:cubicBezTo>
                  <a:pt x="53" y="115"/>
                  <a:pt x="49" y="110"/>
                  <a:pt x="47" y="104"/>
                </a:cubicBezTo>
                <a:cubicBezTo>
                  <a:pt x="44" y="98"/>
                  <a:pt x="43" y="90"/>
                  <a:pt x="38" y="86"/>
                </a:cubicBezTo>
                <a:moveTo>
                  <a:pt x="8" y="70"/>
                </a:moveTo>
                <a:cubicBezTo>
                  <a:pt x="4" y="66"/>
                  <a:pt x="4" y="60"/>
                  <a:pt x="8" y="56"/>
                </a:cubicBezTo>
                <a:cubicBezTo>
                  <a:pt x="12" y="51"/>
                  <a:pt x="16" y="52"/>
                  <a:pt x="21" y="54"/>
                </a:cubicBezTo>
                <a:cubicBezTo>
                  <a:pt x="24" y="54"/>
                  <a:pt x="25" y="52"/>
                  <a:pt x="27" y="51"/>
                </a:cubicBezTo>
                <a:cubicBezTo>
                  <a:pt x="30" y="49"/>
                  <a:pt x="33" y="48"/>
                  <a:pt x="37" y="48"/>
                </a:cubicBezTo>
                <a:cubicBezTo>
                  <a:pt x="44" y="48"/>
                  <a:pt x="52" y="51"/>
                  <a:pt x="56" y="57"/>
                </a:cubicBezTo>
                <a:cubicBezTo>
                  <a:pt x="58" y="59"/>
                  <a:pt x="60" y="61"/>
                  <a:pt x="61" y="64"/>
                </a:cubicBezTo>
                <a:cubicBezTo>
                  <a:pt x="63" y="68"/>
                  <a:pt x="62" y="70"/>
                  <a:pt x="61" y="75"/>
                </a:cubicBezTo>
                <a:cubicBezTo>
                  <a:pt x="61" y="81"/>
                  <a:pt x="63" y="87"/>
                  <a:pt x="66" y="93"/>
                </a:cubicBezTo>
                <a:cubicBezTo>
                  <a:pt x="69" y="97"/>
                  <a:pt x="71" y="102"/>
                  <a:pt x="74" y="106"/>
                </a:cubicBezTo>
                <a:cubicBezTo>
                  <a:pt x="79" y="112"/>
                  <a:pt x="86" y="114"/>
                  <a:pt x="93" y="114"/>
                </a:cubicBezTo>
                <a:cubicBezTo>
                  <a:pt x="93" y="115"/>
                  <a:pt x="92" y="117"/>
                  <a:pt x="92" y="119"/>
                </a:cubicBezTo>
                <a:cubicBezTo>
                  <a:pt x="89" y="119"/>
                  <a:pt x="86" y="119"/>
                  <a:pt x="83" y="119"/>
                </a:cubicBezTo>
                <a:cubicBezTo>
                  <a:pt x="78" y="118"/>
                  <a:pt x="74" y="117"/>
                  <a:pt x="70" y="114"/>
                </a:cubicBezTo>
                <a:cubicBezTo>
                  <a:pt x="61" y="107"/>
                  <a:pt x="60" y="97"/>
                  <a:pt x="57" y="88"/>
                </a:cubicBezTo>
                <a:cubicBezTo>
                  <a:pt x="55" y="84"/>
                  <a:pt x="53" y="81"/>
                  <a:pt x="49" y="78"/>
                </a:cubicBezTo>
                <a:cubicBezTo>
                  <a:pt x="47" y="77"/>
                  <a:pt x="48" y="76"/>
                  <a:pt x="48" y="73"/>
                </a:cubicBezTo>
                <a:cubicBezTo>
                  <a:pt x="49" y="71"/>
                  <a:pt x="48" y="69"/>
                  <a:pt x="47" y="66"/>
                </a:cubicBezTo>
                <a:cubicBezTo>
                  <a:pt x="43" y="58"/>
                  <a:pt x="30" y="56"/>
                  <a:pt x="25" y="64"/>
                </a:cubicBezTo>
                <a:cubicBezTo>
                  <a:pt x="24" y="66"/>
                  <a:pt x="23" y="69"/>
                  <a:pt x="24" y="71"/>
                </a:cubicBezTo>
                <a:cubicBezTo>
                  <a:pt x="24" y="72"/>
                  <a:pt x="27" y="76"/>
                  <a:pt x="28" y="73"/>
                </a:cubicBezTo>
                <a:cubicBezTo>
                  <a:pt x="28" y="71"/>
                  <a:pt x="26" y="70"/>
                  <a:pt x="27" y="68"/>
                </a:cubicBezTo>
                <a:cubicBezTo>
                  <a:pt x="27" y="65"/>
                  <a:pt x="30" y="63"/>
                  <a:pt x="32" y="63"/>
                </a:cubicBezTo>
                <a:cubicBezTo>
                  <a:pt x="41" y="59"/>
                  <a:pt x="49" y="70"/>
                  <a:pt x="44" y="78"/>
                </a:cubicBezTo>
                <a:cubicBezTo>
                  <a:pt x="42" y="82"/>
                  <a:pt x="38" y="84"/>
                  <a:pt x="34" y="83"/>
                </a:cubicBezTo>
                <a:cubicBezTo>
                  <a:pt x="32" y="83"/>
                  <a:pt x="30" y="81"/>
                  <a:pt x="28" y="81"/>
                </a:cubicBezTo>
                <a:cubicBezTo>
                  <a:pt x="27" y="82"/>
                  <a:pt x="26" y="84"/>
                  <a:pt x="24" y="85"/>
                </a:cubicBezTo>
                <a:cubicBezTo>
                  <a:pt x="20" y="87"/>
                  <a:pt x="15" y="85"/>
                  <a:pt x="13" y="81"/>
                </a:cubicBezTo>
                <a:cubicBezTo>
                  <a:pt x="12" y="80"/>
                  <a:pt x="12" y="77"/>
                  <a:pt x="12" y="75"/>
                </a:cubicBezTo>
                <a:cubicBezTo>
                  <a:pt x="12" y="72"/>
                  <a:pt x="10" y="72"/>
                  <a:pt x="8" y="7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54356" y="3733368"/>
            <a:ext cx="1324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结论二</a:t>
            </a:r>
            <a:endParaRPr lang="zh-CN" altLang="en-US" sz="2400" b="1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62160" y="4205857"/>
            <a:ext cx="400472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13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46637" y="1939021"/>
            <a:ext cx="10866120" cy="490520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8204" y="1562544"/>
            <a:ext cx="1983076" cy="198307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71" y="1608804"/>
            <a:ext cx="1983076" cy="19830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017" y="1608804"/>
            <a:ext cx="1983076" cy="19830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184" y="1655064"/>
            <a:ext cx="1983076" cy="198307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44997" y="2046344"/>
            <a:ext cx="9945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243" y="2743198"/>
            <a:ext cx="1068326" cy="55189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344715" y="3724821"/>
            <a:ext cx="1976700" cy="1265689"/>
            <a:chOff x="835332" y="5598240"/>
            <a:chExt cx="1741280" cy="1265689"/>
          </a:xfrm>
        </p:grpSpPr>
        <p:sp>
          <p:nvSpPr>
            <p:cNvPr id="22" name="TextBox 6"/>
            <p:cNvSpPr txBox="1"/>
            <p:nvPr/>
          </p:nvSpPr>
          <p:spPr>
            <a:xfrm>
              <a:off x="1082953" y="559824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23" name="TextBox 7"/>
            <p:cNvSpPr txBox="1"/>
            <p:nvPr/>
          </p:nvSpPr>
          <p:spPr>
            <a:xfrm>
              <a:off x="835332" y="6002155"/>
              <a:ext cx="1741280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spcBef>
                  <a:spcPct val="20000"/>
                </a:spcBef>
              </a:pP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素材模板。请在此添加文字说明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250675" y="2046345"/>
            <a:ext cx="9945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81921" y="2743199"/>
            <a:ext cx="1068326" cy="55189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3850393" y="3724822"/>
            <a:ext cx="1976700" cy="1265689"/>
            <a:chOff x="835332" y="5598240"/>
            <a:chExt cx="1741280" cy="1265689"/>
          </a:xfrm>
        </p:grpSpPr>
        <p:sp>
          <p:nvSpPr>
            <p:cNvPr id="28" name="TextBox 6"/>
            <p:cNvSpPr txBox="1"/>
            <p:nvPr/>
          </p:nvSpPr>
          <p:spPr>
            <a:xfrm>
              <a:off x="1082953" y="559824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29" name="TextBox 7"/>
            <p:cNvSpPr txBox="1"/>
            <p:nvPr/>
          </p:nvSpPr>
          <p:spPr>
            <a:xfrm>
              <a:off x="835332" y="6002155"/>
              <a:ext cx="1741280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spcBef>
                  <a:spcPct val="20000"/>
                </a:spcBef>
              </a:pP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素材模板。请在此添加文字说明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847401" y="2046343"/>
            <a:ext cx="9945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78647" y="2743197"/>
            <a:ext cx="1068326" cy="55189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6447119" y="3724820"/>
            <a:ext cx="1976700" cy="1265689"/>
            <a:chOff x="835332" y="5598240"/>
            <a:chExt cx="1741280" cy="1265689"/>
          </a:xfrm>
        </p:grpSpPr>
        <p:sp>
          <p:nvSpPr>
            <p:cNvPr id="34" name="TextBox 6"/>
            <p:cNvSpPr txBox="1"/>
            <p:nvPr/>
          </p:nvSpPr>
          <p:spPr>
            <a:xfrm>
              <a:off x="1082953" y="559824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35" name="TextBox 7"/>
            <p:cNvSpPr txBox="1"/>
            <p:nvPr/>
          </p:nvSpPr>
          <p:spPr>
            <a:xfrm>
              <a:off x="835332" y="6002155"/>
              <a:ext cx="1741280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spcBef>
                  <a:spcPct val="20000"/>
                </a:spcBef>
              </a:pP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素材模板。请在此添加文字说明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9353079" y="2046344"/>
            <a:ext cx="9945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肆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84325" y="2743198"/>
            <a:ext cx="1068326" cy="551899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8952797" y="3724821"/>
            <a:ext cx="1976700" cy="1265689"/>
            <a:chOff x="835332" y="5598240"/>
            <a:chExt cx="1741280" cy="1265689"/>
          </a:xfrm>
        </p:grpSpPr>
        <p:sp>
          <p:nvSpPr>
            <p:cNvPr id="40" name="TextBox 6"/>
            <p:cNvSpPr txBox="1"/>
            <p:nvPr/>
          </p:nvSpPr>
          <p:spPr>
            <a:xfrm>
              <a:off x="1082953" y="559824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41" name="TextBox 7"/>
            <p:cNvSpPr txBox="1"/>
            <p:nvPr/>
          </p:nvSpPr>
          <p:spPr>
            <a:xfrm>
              <a:off x="835332" y="6002155"/>
              <a:ext cx="1741280" cy="86177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>
                <a:spcBef>
                  <a:spcPct val="20000"/>
                </a:spcBef>
              </a:pP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素材模板。请在此添加文字说明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，</a:t>
              </a:r>
              <a:r>
                <a:rPr lang="zh-CN" altLang="en-US"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400" dirty="0" err="1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素材模板</a:t>
              </a:r>
              <a:r>
                <a:rPr sz="1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48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970" y="2431563"/>
            <a:ext cx="2779368" cy="277936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825" y="771184"/>
            <a:ext cx="3099027" cy="4078472"/>
          </a:xfrm>
          <a:prstGeom prst="rect">
            <a:avLst/>
          </a:prstGeom>
        </p:spPr>
      </p:pic>
      <p:sp>
        <p:nvSpPr>
          <p:cNvPr id="74" name="TextBox 6"/>
          <p:cNvSpPr txBox="1"/>
          <p:nvPr/>
        </p:nvSpPr>
        <p:spPr>
          <a:xfrm>
            <a:off x="1428669" y="4295658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5" name="TextBox 7"/>
          <p:cNvSpPr txBox="1"/>
          <p:nvPr/>
        </p:nvSpPr>
        <p:spPr>
          <a:xfrm>
            <a:off x="1416832" y="4697510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76" name="TextBox 6"/>
          <p:cNvSpPr txBox="1"/>
          <p:nvPr/>
        </p:nvSpPr>
        <p:spPr>
          <a:xfrm>
            <a:off x="1929036" y="2154564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7" name="TextBox 7"/>
          <p:cNvSpPr txBox="1"/>
          <p:nvPr/>
        </p:nvSpPr>
        <p:spPr>
          <a:xfrm>
            <a:off x="1917199" y="2556416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78" name="TextBox 6"/>
          <p:cNvSpPr txBox="1"/>
          <p:nvPr/>
        </p:nvSpPr>
        <p:spPr>
          <a:xfrm>
            <a:off x="8270058" y="4572657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9" name="TextBox 7"/>
          <p:cNvSpPr txBox="1"/>
          <p:nvPr/>
        </p:nvSpPr>
        <p:spPr>
          <a:xfrm>
            <a:off x="8258221" y="4974509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80" name="TextBox 6"/>
          <p:cNvSpPr txBox="1"/>
          <p:nvPr/>
        </p:nvSpPr>
        <p:spPr>
          <a:xfrm>
            <a:off x="9052686" y="2671920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1" name="TextBox 7"/>
          <p:cNvSpPr txBox="1"/>
          <p:nvPr/>
        </p:nvSpPr>
        <p:spPr>
          <a:xfrm>
            <a:off x="9040849" y="3073772"/>
            <a:ext cx="2234570" cy="6400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5032857" y="2948919"/>
            <a:ext cx="59255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论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18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小白白(http://dwz.cn/Wu2UP)"/>
          <p:cNvSpPr>
            <a:spLocks noChangeArrowheads="1"/>
          </p:cNvSpPr>
          <p:nvPr/>
        </p:nvSpPr>
        <p:spPr bwMode="auto">
          <a:xfrm>
            <a:off x="6096000" y="3174534"/>
            <a:ext cx="480799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096000" y="1649063"/>
            <a:ext cx="1112228" cy="1200329"/>
            <a:chOff x="1262879" y="2420793"/>
            <a:chExt cx="978346" cy="1055840"/>
          </a:xfrm>
        </p:grpSpPr>
        <p:grpSp>
          <p:nvGrpSpPr>
            <p:cNvPr id="5" name="组合 4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ea typeface="方正启体简体" panose="03000509000000000000" pitchFamily="65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1262879" y="2420793"/>
              <a:ext cx="645448" cy="10558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小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85663" y="1649063"/>
            <a:ext cx="1112228" cy="1200329"/>
            <a:chOff x="1262879" y="2420793"/>
            <a:chExt cx="978346" cy="1055840"/>
          </a:xfrm>
        </p:grpSpPr>
        <p:grpSp>
          <p:nvGrpSpPr>
            <p:cNvPr id="13" name="组合 12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ea typeface="方正启体简体" panose="03000509000000000000" pitchFamily="65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1262879" y="2420793"/>
              <a:ext cx="645448" cy="10558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结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5441757" cy="4073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35429" y="588601"/>
            <a:ext cx="506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再</a:t>
            </a:r>
            <a:endParaRPr lang="zh-CN" altLang="en-US" sz="96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32958" y="1502995"/>
            <a:ext cx="506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会</a:t>
            </a:r>
            <a:endParaRPr lang="zh-CN" altLang="en-US" sz="96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22710" y="3072655"/>
            <a:ext cx="615553" cy="558477"/>
            <a:chOff x="1704676" y="3057099"/>
            <a:chExt cx="1259738" cy="114293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1090" y="3057099"/>
              <a:ext cx="1124193" cy="114293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1704676" y="3147970"/>
              <a:ext cx="1259738" cy="10013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b="1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印象中国</a:t>
              </a:r>
              <a:endParaRPr lang="zh-CN" altLang="en-US" sz="1400" b="1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885274"/>
            <a:ext cx="10866120" cy="49052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89450" y="1518285"/>
            <a:ext cx="395732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【</a:t>
            </a:r>
            <a:r>
              <a:rPr lang="zh-CN" altLang="en-US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第壹章</a:t>
            </a:r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】</a:t>
            </a:r>
            <a:endParaRPr lang="zh-CN" altLang="en-US" sz="6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2046" y="2542477"/>
            <a:ext cx="3267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三生三世  十里桃花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5749" y="3087123"/>
            <a:ext cx="4072412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8" b="21393"/>
          <a:stretch>
            <a:fillRect/>
          </a:stretch>
        </p:blipFill>
        <p:spPr>
          <a:xfrm flipH="1">
            <a:off x="9417226" y="4943347"/>
            <a:ext cx="1392884" cy="92304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403577" y="1639875"/>
            <a:ext cx="1670048" cy="4226518"/>
            <a:chOff x="8541503" y="1863725"/>
            <a:chExt cx="2539980" cy="3136900"/>
          </a:xfrm>
        </p:grpSpPr>
        <p:sp>
          <p:nvSpPr>
            <p:cNvPr id="24" name="矩形 23"/>
            <p:cNvSpPr/>
            <p:nvPr/>
          </p:nvSpPr>
          <p:spPr>
            <a:xfrm>
              <a:off x="8541503" y="1863725"/>
              <a:ext cx="2139198" cy="3136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启体简体" panose="03000509000000000000" pitchFamily="65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332525" y="2257432"/>
              <a:ext cx="748958" cy="1142994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第一部分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249472" y="2127100"/>
              <a:ext cx="1235779" cy="27114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7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8" b="21393"/>
          <a:stretch>
            <a:fillRect/>
          </a:stretch>
        </p:blipFill>
        <p:spPr>
          <a:xfrm flipH="1">
            <a:off x="5268373" y="4943347"/>
            <a:ext cx="1392884" cy="92304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254724" y="1639875"/>
            <a:ext cx="1670048" cy="4226518"/>
            <a:chOff x="8541503" y="1863725"/>
            <a:chExt cx="2539980" cy="3136900"/>
          </a:xfrm>
        </p:grpSpPr>
        <p:sp>
          <p:nvSpPr>
            <p:cNvPr id="32" name="矩形 31"/>
            <p:cNvSpPr/>
            <p:nvPr/>
          </p:nvSpPr>
          <p:spPr>
            <a:xfrm>
              <a:off x="8541503" y="1863725"/>
              <a:ext cx="2139198" cy="3136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启体简体" panose="03000509000000000000" pitchFamily="65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332525" y="2257432"/>
              <a:ext cx="748958" cy="1142994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第一部分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249472" y="2127100"/>
              <a:ext cx="1235779" cy="27114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7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38" b="21393"/>
          <a:stretch>
            <a:fillRect/>
          </a:stretch>
        </p:blipFill>
        <p:spPr>
          <a:xfrm flipH="1">
            <a:off x="1275240" y="5011590"/>
            <a:ext cx="1392884" cy="923046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1261591" y="1708118"/>
            <a:ext cx="1670048" cy="4226518"/>
            <a:chOff x="8541503" y="1863725"/>
            <a:chExt cx="2539980" cy="3136900"/>
          </a:xfrm>
        </p:grpSpPr>
        <p:sp>
          <p:nvSpPr>
            <p:cNvPr id="53" name="矩形 52"/>
            <p:cNvSpPr/>
            <p:nvPr/>
          </p:nvSpPr>
          <p:spPr>
            <a:xfrm>
              <a:off x="8541503" y="1863725"/>
              <a:ext cx="2139198" cy="3136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方正启体简体" panose="03000509000000000000" pitchFamily="65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0332525" y="2257432"/>
              <a:ext cx="748958" cy="1142994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第一部分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249472" y="2127100"/>
              <a:ext cx="1235779" cy="271144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千库网</a:t>
              </a:r>
              <a:r>
                <a:rPr sz="17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素材PPT更专业的模板。建议您在展示时采用</a:t>
              </a: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方正启体简体</a:t>
              </a:r>
              <a:r>
                <a:rPr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。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828" y="2464057"/>
            <a:ext cx="3151632" cy="35388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175" y="2464057"/>
            <a:ext cx="3151632" cy="35388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25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509486" y="2004161"/>
            <a:ext cx="3289578" cy="834164"/>
            <a:chOff x="674409" y="5579135"/>
            <a:chExt cx="2306171" cy="834164"/>
          </a:xfrm>
        </p:grpSpPr>
        <p:sp>
          <p:nvSpPr>
            <p:cNvPr id="24" name="TextBox 6"/>
            <p:cNvSpPr txBox="1"/>
            <p:nvPr/>
          </p:nvSpPr>
          <p:spPr>
            <a:xfrm>
              <a:off x="674409" y="5579135"/>
              <a:ext cx="124603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6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26" name="TextBox 7"/>
            <p:cNvSpPr txBox="1"/>
            <p:nvPr/>
          </p:nvSpPr>
          <p:spPr>
            <a:xfrm>
              <a:off x="674409" y="5905468"/>
              <a:ext cx="2306171" cy="5078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方正启体简体" panose="03000509000000000000" pitchFamily="65" charset="-122"/>
                  <a:ea typeface="方正启体简体" panose="03000509000000000000" pitchFamily="65" charset="-122"/>
                  <a:sym typeface="Arial" panose="020B0604020202020204" pitchFamily="34" charset="0"/>
                </a:rPr>
                <a:t>单击此处可编辑内容，根据您的需要自由拉伸文本框大小。建议您在展示时采用方正启体简体。</a:t>
              </a:r>
              <a:endParaRPr lang="en-US" altLang="zh-CN" sz="1100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33426" y="1975710"/>
            <a:ext cx="1110116" cy="861706"/>
            <a:chOff x="1076243" y="1883016"/>
            <a:chExt cx="1918555" cy="148924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28556">
              <a:off x="1588443" y="1965905"/>
              <a:ext cx="1489244" cy="1323466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651127" y="2015934"/>
              <a:ext cx="994587" cy="1223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壹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6243" y="2743198"/>
              <a:ext cx="1068326" cy="551899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7509486" y="3317180"/>
            <a:ext cx="3289578" cy="834164"/>
            <a:chOff x="674409" y="5579135"/>
            <a:chExt cx="2306171" cy="834164"/>
          </a:xfrm>
        </p:grpSpPr>
        <p:sp>
          <p:nvSpPr>
            <p:cNvPr id="40" name="TextBox 6"/>
            <p:cNvSpPr txBox="1"/>
            <p:nvPr/>
          </p:nvSpPr>
          <p:spPr>
            <a:xfrm>
              <a:off x="674409" y="5579135"/>
              <a:ext cx="124603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6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41" name="TextBox 7"/>
            <p:cNvSpPr txBox="1"/>
            <p:nvPr/>
          </p:nvSpPr>
          <p:spPr>
            <a:xfrm>
              <a:off x="674409" y="5905468"/>
              <a:ext cx="2306171" cy="5078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方正启体简体" panose="03000509000000000000" pitchFamily="65" charset="-122"/>
                  <a:ea typeface="方正启体简体" panose="03000509000000000000" pitchFamily="65" charset="-122"/>
                  <a:sym typeface="Arial" panose="020B0604020202020204" pitchFamily="34" charset="0"/>
                </a:rPr>
                <a:t>单击此处可编辑内容，根据您的需要自由拉伸文本框大小。建议您在展示时采用方正启体简体。</a:t>
              </a:r>
              <a:endParaRPr lang="en-US" altLang="zh-CN" sz="1100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33426" y="3288729"/>
            <a:ext cx="1110116" cy="861706"/>
            <a:chOff x="1076243" y="1883016"/>
            <a:chExt cx="1918555" cy="1489244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28556">
              <a:off x="1588443" y="1965905"/>
              <a:ext cx="1489244" cy="1323466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651127" y="2015934"/>
              <a:ext cx="994587" cy="1223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贰</a:t>
              </a:r>
              <a:endParaRPr lang="zh-CN" altLang="en-US" sz="40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6243" y="2743198"/>
              <a:ext cx="1068326" cy="551899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7509486" y="4567482"/>
            <a:ext cx="3289578" cy="834164"/>
            <a:chOff x="674409" y="5579135"/>
            <a:chExt cx="2306171" cy="834164"/>
          </a:xfrm>
        </p:grpSpPr>
        <p:sp>
          <p:nvSpPr>
            <p:cNvPr id="48" name="TextBox 6"/>
            <p:cNvSpPr txBox="1"/>
            <p:nvPr/>
          </p:nvSpPr>
          <p:spPr>
            <a:xfrm>
              <a:off x="674409" y="5579135"/>
              <a:ext cx="124603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16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添加你的标题</a:t>
              </a:r>
              <a:endParaRPr lang="en-US" sz="16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sp>
          <p:nvSpPr>
            <p:cNvPr id="49" name="TextBox 7"/>
            <p:cNvSpPr txBox="1"/>
            <p:nvPr/>
          </p:nvSpPr>
          <p:spPr>
            <a:xfrm>
              <a:off x="674409" y="5905468"/>
              <a:ext cx="2306171" cy="5078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100" dirty="0">
                  <a:latin typeface="方正启体简体" panose="03000509000000000000" pitchFamily="65" charset="-122"/>
                  <a:ea typeface="方正启体简体" panose="03000509000000000000" pitchFamily="65" charset="-122"/>
                  <a:sym typeface="Arial" panose="020B0604020202020204" pitchFamily="34" charset="0"/>
                </a:rPr>
                <a:t>单击此处可编辑内容，根据您的需要自由拉伸文本框大小。建议您在展示时采用方正启体简体。</a:t>
              </a:r>
              <a:endParaRPr lang="en-US" altLang="zh-CN" sz="1100" dirty="0">
                <a:latin typeface="方正启体简体" panose="03000509000000000000" pitchFamily="65" charset="-122"/>
                <a:ea typeface="方正启体简体" panose="03000509000000000000" pitchFamily="65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33426" y="4539031"/>
            <a:ext cx="1110116" cy="861706"/>
            <a:chOff x="1076243" y="1883016"/>
            <a:chExt cx="1918555" cy="1489244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28556">
              <a:off x="1588443" y="1965905"/>
              <a:ext cx="1489244" cy="1323466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1651127" y="2015934"/>
              <a:ext cx="994587" cy="1223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叁</a:t>
              </a:r>
              <a:endParaRPr lang="zh-CN" altLang="en-US" sz="40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76243" y="2743198"/>
              <a:ext cx="1068326" cy="551899"/>
            </a:xfrm>
            <a:prstGeom prst="rect">
              <a:avLst/>
            </a:prstGeom>
          </p:spPr>
        </p:pic>
      </p:grp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3" t="7454" b="3538"/>
          <a:stretch>
            <a:fillRect/>
          </a:stretch>
        </p:blipFill>
        <p:spPr>
          <a:xfrm>
            <a:off x="0" y="3465"/>
            <a:ext cx="4122738" cy="63419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282" y="761842"/>
            <a:ext cx="5001492" cy="5001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7078" y="1782499"/>
            <a:ext cx="10660284" cy="1169043"/>
          </a:xfrm>
          <a:prstGeom prst="rect">
            <a:avLst/>
          </a:prstGeom>
          <a:blipFill dpi="0" rotWithShape="1">
            <a:blip r:embed="rId3"/>
            <a:srcRect/>
            <a:stretch>
              <a:fillRect t="-292000" b="-22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67685" y="3767085"/>
            <a:ext cx="682906" cy="16320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567685" y="3639764"/>
            <a:ext cx="810227" cy="1888602"/>
            <a:chOff x="6273479" y="4074289"/>
            <a:chExt cx="810227" cy="188860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273479" y="4074289"/>
              <a:ext cx="810227" cy="115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273479" y="5951317"/>
              <a:ext cx="810227" cy="115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083706" y="4074289"/>
              <a:ext cx="0" cy="188860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 rot="10800000">
            <a:off x="9481594" y="3628190"/>
            <a:ext cx="810227" cy="1888602"/>
            <a:chOff x="6273479" y="4074289"/>
            <a:chExt cx="810227" cy="188860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273479" y="4074289"/>
              <a:ext cx="810227" cy="115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73479" y="5951317"/>
              <a:ext cx="810227" cy="1157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7083706" y="4074289"/>
              <a:ext cx="0" cy="188860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10504563" y="3919246"/>
            <a:ext cx="861774" cy="1306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>
                <a:solidFill>
                  <a:prstClr val="white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三生</a:t>
            </a:r>
            <a:endParaRPr lang="zh-CN" altLang="en-US" sz="4400" dirty="0">
              <a:solidFill>
                <a:prstClr val="white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45894" y="3913578"/>
            <a:ext cx="861774" cy="1306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三世</a:t>
            </a:r>
            <a:endParaRPr lang="zh-CN" altLang="en-US" sz="4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3821" y="3373113"/>
            <a:ext cx="1324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结论一</a:t>
            </a:r>
            <a:endParaRPr lang="zh-CN" altLang="en-US" sz="2400" b="1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1624" y="3845602"/>
            <a:ext cx="801391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53821" y="4515925"/>
            <a:ext cx="1324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结论二</a:t>
            </a:r>
            <a:endParaRPr lang="zh-CN" altLang="en-US" sz="2400" b="1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1625" y="4988414"/>
            <a:ext cx="801391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22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351" y="4604048"/>
            <a:ext cx="1279603" cy="127960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189" y="3015076"/>
            <a:ext cx="1279603" cy="127960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189" y="1462681"/>
            <a:ext cx="1279603" cy="127960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351" y="4604367"/>
            <a:ext cx="1279603" cy="127960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189" y="3015395"/>
            <a:ext cx="1279603" cy="127960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189" y="1463000"/>
            <a:ext cx="1279603" cy="1279602"/>
          </a:xfrm>
          <a:prstGeom prst="rect">
            <a:avLst/>
          </a:prstGeom>
        </p:spPr>
      </p:pic>
      <p:sp>
        <p:nvSpPr>
          <p:cNvPr id="53" name="TextBox 6"/>
          <p:cNvSpPr txBox="1"/>
          <p:nvPr/>
        </p:nvSpPr>
        <p:spPr>
          <a:xfrm>
            <a:off x="3105382" y="1661173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54" name="TextBox 7"/>
          <p:cNvSpPr txBox="1"/>
          <p:nvPr/>
        </p:nvSpPr>
        <p:spPr>
          <a:xfrm>
            <a:off x="3105382" y="1938220"/>
            <a:ext cx="1948245" cy="5486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859102" y="1661360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壹</a:t>
            </a:r>
          </a:p>
        </p:txBody>
      </p:sp>
      <p:sp>
        <p:nvSpPr>
          <p:cNvPr id="67" name="TextBox 6"/>
          <p:cNvSpPr txBox="1"/>
          <p:nvPr/>
        </p:nvSpPr>
        <p:spPr>
          <a:xfrm>
            <a:off x="3105382" y="3213569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68" name="TextBox 7"/>
          <p:cNvSpPr txBox="1"/>
          <p:nvPr/>
        </p:nvSpPr>
        <p:spPr>
          <a:xfrm>
            <a:off x="3105382" y="3490616"/>
            <a:ext cx="1948245" cy="5486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859102" y="3213756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贰</a:t>
            </a:r>
          </a:p>
        </p:txBody>
      </p:sp>
      <p:sp>
        <p:nvSpPr>
          <p:cNvPr id="71" name="TextBox 6"/>
          <p:cNvSpPr txBox="1"/>
          <p:nvPr/>
        </p:nvSpPr>
        <p:spPr>
          <a:xfrm>
            <a:off x="3124268" y="4765965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2" name="TextBox 7"/>
          <p:cNvSpPr txBox="1"/>
          <p:nvPr/>
        </p:nvSpPr>
        <p:spPr>
          <a:xfrm>
            <a:off x="3124268" y="5043012"/>
            <a:ext cx="1948245" cy="5486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1877988" y="4766152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叁</a:t>
            </a:r>
          </a:p>
        </p:txBody>
      </p:sp>
      <p:sp>
        <p:nvSpPr>
          <p:cNvPr id="75" name="TextBox 6"/>
          <p:cNvSpPr txBox="1"/>
          <p:nvPr/>
        </p:nvSpPr>
        <p:spPr>
          <a:xfrm>
            <a:off x="8061794" y="1661173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6" name="TextBox 7"/>
          <p:cNvSpPr txBox="1"/>
          <p:nvPr/>
        </p:nvSpPr>
        <p:spPr>
          <a:xfrm>
            <a:off x="8061794" y="1938220"/>
            <a:ext cx="1948245" cy="5486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6815514" y="1661360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肆</a:t>
            </a:r>
          </a:p>
        </p:txBody>
      </p:sp>
      <p:sp>
        <p:nvSpPr>
          <p:cNvPr id="79" name="TextBox 6"/>
          <p:cNvSpPr txBox="1"/>
          <p:nvPr/>
        </p:nvSpPr>
        <p:spPr>
          <a:xfrm>
            <a:off x="8061794" y="3213569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0" name="TextBox 7"/>
          <p:cNvSpPr txBox="1"/>
          <p:nvPr/>
        </p:nvSpPr>
        <p:spPr>
          <a:xfrm>
            <a:off x="8061794" y="3490616"/>
            <a:ext cx="1948245" cy="5486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815514" y="3213756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伍</a:t>
            </a:r>
          </a:p>
        </p:txBody>
      </p:sp>
      <p:sp>
        <p:nvSpPr>
          <p:cNvPr id="83" name="TextBox 6"/>
          <p:cNvSpPr txBox="1"/>
          <p:nvPr/>
        </p:nvSpPr>
        <p:spPr>
          <a:xfrm>
            <a:off x="8080680" y="4765965"/>
            <a:ext cx="2521476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1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添加你的标题</a:t>
            </a:r>
            <a:endParaRPr lang="en-US" altLang="zh-CN" sz="1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4" name="TextBox 7"/>
          <p:cNvSpPr txBox="1"/>
          <p:nvPr/>
        </p:nvSpPr>
        <p:spPr>
          <a:xfrm>
            <a:off x="8080680" y="5043012"/>
            <a:ext cx="1948245" cy="54864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834400" y="4766152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陆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34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74"/>
          <a:stretch>
            <a:fillRect/>
          </a:stretch>
        </p:blipFill>
        <p:spPr>
          <a:xfrm>
            <a:off x="3755751" y="5291657"/>
            <a:ext cx="8436249" cy="15663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1" b="15716"/>
          <a:stretch>
            <a:fillRect/>
          </a:stretch>
        </p:blipFill>
        <p:spPr>
          <a:xfrm>
            <a:off x="9674645" y="97086"/>
            <a:ext cx="2517355" cy="67609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7804" y="3620532"/>
            <a:ext cx="662261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99345" y="2116162"/>
            <a:ext cx="977949" cy="1027074"/>
            <a:chOff x="1263276" y="2441658"/>
            <a:chExt cx="977949" cy="1027074"/>
          </a:xfrm>
        </p:grpSpPr>
        <p:grpSp>
          <p:nvGrpSpPr>
            <p:cNvPr id="6" name="组合 5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ea typeface="方正启体简体" panose="03000509000000000000" pitchFamily="65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十</a:t>
              </a:r>
              <a:endParaRPr lang="zh-CN" altLang="en-US" sz="60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04744" y="2116926"/>
            <a:ext cx="977949" cy="1027074"/>
            <a:chOff x="1263276" y="2441658"/>
            <a:chExt cx="977949" cy="1027074"/>
          </a:xfrm>
        </p:grpSpPr>
        <p:grpSp>
          <p:nvGrpSpPr>
            <p:cNvPr id="14" name="组合 13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ea typeface="方正启体简体" panose="03000509000000000000" pitchFamily="65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里</a:t>
              </a:r>
              <a:endParaRPr lang="zh-CN" altLang="en-US" sz="60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44131" y="2118399"/>
            <a:ext cx="977949" cy="1027074"/>
            <a:chOff x="1263276" y="2441658"/>
            <a:chExt cx="977949" cy="1027074"/>
          </a:xfrm>
        </p:grpSpPr>
        <p:grpSp>
          <p:nvGrpSpPr>
            <p:cNvPr id="22" name="组合 21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ea typeface="方正启体简体" panose="03000509000000000000" pitchFamily="65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文本框 22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桃</a:t>
              </a:r>
              <a:endParaRPr lang="zh-CN" altLang="en-US" sz="60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98378" y="2117969"/>
            <a:ext cx="977949" cy="1027074"/>
            <a:chOff x="1263276" y="2441658"/>
            <a:chExt cx="977949" cy="1027074"/>
          </a:xfrm>
        </p:grpSpPr>
        <p:grpSp>
          <p:nvGrpSpPr>
            <p:cNvPr id="30" name="组合 29"/>
            <p:cNvGrpSpPr/>
            <p:nvPr/>
          </p:nvGrpSpPr>
          <p:grpSpPr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879678" y="2429301"/>
                <a:ext cx="1440000" cy="144000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ea typeface="方正启体简体" panose="03000509000000000000" pitchFamily="65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2879678" y="2429301"/>
                <a:ext cx="144000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3599678" y="2429301"/>
                <a:ext cx="0" cy="1440000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2879678" y="3149301"/>
                <a:ext cx="1425036" cy="5452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花</a:t>
              </a:r>
              <a:endParaRPr lang="zh-CN" altLang="en-US" sz="60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273316" y="4551562"/>
            <a:ext cx="662261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0" y="125738"/>
            <a:ext cx="4346065" cy="1138777"/>
            <a:chOff x="0" y="125738"/>
            <a:chExt cx="4346065" cy="113877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41" name="TextBox 6"/>
            <p:cNvSpPr txBox="1"/>
            <p:nvPr/>
          </p:nvSpPr>
          <p:spPr>
            <a:xfrm>
              <a:off x="1193428" y="377638"/>
              <a:ext cx="3152637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sz="2400" dirty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在此添加您本页的标题</a:t>
              </a:r>
              <a:endParaRPr 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59"/>
          <a:stretch>
            <a:fillRect/>
          </a:stretch>
        </p:blipFill>
        <p:spPr>
          <a:xfrm>
            <a:off x="9661467" y="1129591"/>
            <a:ext cx="2530533" cy="47061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43"/>
          <a:stretch>
            <a:fillRect/>
          </a:stretch>
        </p:blipFill>
        <p:spPr>
          <a:xfrm>
            <a:off x="1981200" y="4755824"/>
            <a:ext cx="10210800" cy="210217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72" b="43200"/>
          <a:stretch>
            <a:fillRect/>
          </a:stretch>
        </p:blipFill>
        <p:spPr>
          <a:xfrm flipH="1">
            <a:off x="0" y="1952796"/>
            <a:ext cx="10866120" cy="4905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57220" r="71629" b="5600"/>
          <a:stretch>
            <a:fillRect/>
          </a:stretch>
        </p:blipFill>
        <p:spPr>
          <a:xfrm flipH="1">
            <a:off x="9128762" y="3919929"/>
            <a:ext cx="3063238" cy="29380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89450" y="1518285"/>
            <a:ext cx="401320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【</a:t>
            </a:r>
            <a:r>
              <a:rPr lang="zh-CN" altLang="en-US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第贰章</a:t>
            </a:r>
            <a:r>
              <a:rPr lang="en-US" altLang="zh-CN" sz="6000">
                <a:solidFill>
                  <a:srgbClr val="C64462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】</a:t>
            </a:r>
            <a:endParaRPr lang="zh-CN" altLang="en-US" sz="6000" dirty="0">
              <a:solidFill>
                <a:srgbClr val="C64462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2046" y="2542477"/>
            <a:ext cx="3267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三生三世  十里桃花</a:t>
            </a:r>
            <a:endParaRPr lang="zh-CN" altLang="en-US" sz="20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5749" y="3087123"/>
            <a:ext cx="4072412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千库网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素材PPT更专业的模板。建议您在展示时采用</a:t>
            </a:r>
            <a:r>
              <a:rPr lang="zh-CN" altLang="en-US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方正启体简体</a:t>
            </a:r>
            <a:r>
              <a:rPr lang="zh-CN" sz="12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1756</Words>
  <Application>Microsoft Office PowerPoint</Application>
  <PresentationFormat>宽屏</PresentationFormat>
  <Paragraphs>214</Paragraphs>
  <Slides>27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方正启体简体</vt:lpstr>
      <vt:lpstr>宋体</vt:lpstr>
      <vt:lpstr>Arial</vt:lpstr>
      <vt:lpstr>Calibri</vt:lpstr>
      <vt:lpstr>Calibri Light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36</cp:revision>
  <dcterms:created xsi:type="dcterms:W3CDTF">2017-03-08T13:27:00Z</dcterms:created>
  <dcterms:modified xsi:type="dcterms:W3CDTF">2017-10-23T05:55:26Z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