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5" d="100"/>
          <a:sy n="85" d="100"/>
        </p:scale>
        <p:origin x="456" y="58"/>
      </p:cViewPr>
      <p:guideLst>
        <p:guide orient="horz" pos="2160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2156C-6A38-4B7D-A73D-2FA4D00E329D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6392A-4F50-4713-8333-B00502393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7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3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212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39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88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886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30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244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736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858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744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173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34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808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15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707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03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61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6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09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72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256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624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833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http://www.pptvzaixian.com/shop/view28111.html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6392A-4F50-4713-8333-B005023930A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07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1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12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25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84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18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4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082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93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74168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9"/>
          <p:cNvGrpSpPr>
            <a:grpSpLocks/>
          </p:cNvGrpSpPr>
          <p:nvPr userDrawn="1"/>
        </p:nvGrpSpPr>
        <p:grpSpPr bwMode="auto">
          <a:xfrm>
            <a:off x="10540999" y="-15875"/>
            <a:ext cx="1625600" cy="677423"/>
            <a:chOff x="5797942" y="-301201"/>
            <a:chExt cx="3396247" cy="1408387"/>
          </a:xfrm>
        </p:grpSpPr>
        <p:grpSp>
          <p:nvGrpSpPr>
            <p:cNvPr id="7" name="组合 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0" name="组合 1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" name="等腰三角形 2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2" name="等腰三角形 2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" name="等腰三角形 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2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705758" y="256236"/>
            <a:ext cx="7442200" cy="3048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10906401" y="241722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LOGO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任意多边形 3"/>
          <p:cNvSpPr/>
          <p:nvPr userDrawn="1"/>
        </p:nvSpPr>
        <p:spPr bwMode="auto">
          <a:xfrm>
            <a:off x="302418" y="233388"/>
            <a:ext cx="321469" cy="321468"/>
          </a:xfrm>
          <a:custGeom>
            <a:avLst/>
            <a:gdLst>
              <a:gd name="connsiteX0" fmla="*/ 157734 w 406400"/>
              <a:gd name="connsiteY0" fmla="*/ 125523 h 406400"/>
              <a:gd name="connsiteX1" fmla="*/ 157734 w 406400"/>
              <a:gd name="connsiteY1" fmla="*/ 285067 h 406400"/>
              <a:gd name="connsiteX2" fmla="*/ 295272 w 406400"/>
              <a:gd name="connsiteY2" fmla="*/ 205295 h 406400"/>
              <a:gd name="connsiteX3" fmla="*/ 203200 w 406400"/>
              <a:gd name="connsiteY3" fmla="*/ 0 h 406400"/>
              <a:gd name="connsiteX4" fmla="*/ 406400 w 406400"/>
              <a:gd name="connsiteY4" fmla="*/ 203200 h 406400"/>
              <a:gd name="connsiteX5" fmla="*/ 203200 w 406400"/>
              <a:gd name="connsiteY5" fmla="*/ 406400 h 406400"/>
              <a:gd name="connsiteX6" fmla="*/ 0 w 406400"/>
              <a:gd name="connsiteY6" fmla="*/ 203200 h 406400"/>
              <a:gd name="connsiteX7" fmla="*/ 203200 w 406400"/>
              <a:gd name="connsiteY7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400" h="406400">
                <a:moveTo>
                  <a:pt x="157734" y="125523"/>
                </a:moveTo>
                <a:lnTo>
                  <a:pt x="157734" y="285067"/>
                </a:lnTo>
                <a:lnTo>
                  <a:pt x="295272" y="205295"/>
                </a:lnTo>
                <a:close/>
                <a:moveTo>
                  <a:pt x="203200" y="0"/>
                </a:moveTo>
                <a:cubicBezTo>
                  <a:pt x="315424" y="0"/>
                  <a:pt x="406400" y="90976"/>
                  <a:pt x="406400" y="203200"/>
                </a:cubicBezTo>
                <a:cubicBezTo>
                  <a:pt x="406400" y="315424"/>
                  <a:pt x="315424" y="406400"/>
                  <a:pt x="203200" y="406400"/>
                </a:cubicBezTo>
                <a:cubicBezTo>
                  <a:pt x="90976" y="406400"/>
                  <a:pt x="0" y="315424"/>
                  <a:pt x="0" y="203200"/>
                </a:cubicBezTo>
                <a:cubicBezTo>
                  <a:pt x="0" y="90976"/>
                  <a:pt x="90976" y="0"/>
                  <a:pt x="2032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15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28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850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8186-057B-4C07-9498-7E532EDAF008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BAC42-A521-4D5E-92BE-1A16F8ACC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6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原创设计师QQ69613753    _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14877"/>
          <a:stretch/>
        </p:blipFill>
        <p:spPr>
          <a:xfrm flipH="1">
            <a:off x="-18730" y="1"/>
            <a:ext cx="12207111" cy="6866500"/>
          </a:xfrm>
          <a:prstGeom prst="rect">
            <a:avLst/>
          </a:prstGeom>
        </p:spPr>
      </p:pic>
      <p:sp>
        <p:nvSpPr>
          <p:cNvPr id="73" name="原创设计师QQ69613753    _2"/>
          <p:cNvSpPr/>
          <p:nvPr/>
        </p:nvSpPr>
        <p:spPr>
          <a:xfrm>
            <a:off x="-3622" y="1615137"/>
            <a:ext cx="12207111" cy="5249325"/>
          </a:xfrm>
          <a:custGeom>
            <a:avLst/>
            <a:gdLst>
              <a:gd name="connsiteX0" fmla="*/ 10945117 w 12207111"/>
              <a:gd name="connsiteY0" fmla="*/ 1149 h 5249325"/>
              <a:gd name="connsiteX1" fmla="*/ 11875113 w 12207111"/>
              <a:gd name="connsiteY1" fmla="*/ 123982 h 5249325"/>
              <a:gd name="connsiteX2" fmla="*/ 12195623 w 12207111"/>
              <a:gd name="connsiteY2" fmla="*/ 214559 h 5249325"/>
              <a:gd name="connsiteX3" fmla="*/ 12195623 w 12207111"/>
              <a:gd name="connsiteY3" fmla="*/ 2918953 h 5249325"/>
              <a:gd name="connsiteX4" fmla="*/ 12207111 w 12207111"/>
              <a:gd name="connsiteY4" fmla="*/ 2918953 h 5249325"/>
              <a:gd name="connsiteX5" fmla="*/ 12207111 w 12207111"/>
              <a:gd name="connsiteY5" fmla="*/ 5249325 h 5249325"/>
              <a:gd name="connsiteX6" fmla="*/ 0 w 12207111"/>
              <a:gd name="connsiteY6" fmla="*/ 5249325 h 5249325"/>
              <a:gd name="connsiteX7" fmla="*/ 0 w 12207111"/>
              <a:gd name="connsiteY7" fmla="*/ 3033727 h 5249325"/>
              <a:gd name="connsiteX8" fmla="*/ 0 w 12207111"/>
              <a:gd name="connsiteY8" fmla="*/ 2918953 h 5249325"/>
              <a:gd name="connsiteX9" fmla="*/ 0 w 12207111"/>
              <a:gd name="connsiteY9" fmla="*/ 1046494 h 5249325"/>
              <a:gd name="connsiteX10" fmla="*/ 5089045 w 12207111"/>
              <a:gd name="connsiteY10" fmla="*/ 2053144 h 5249325"/>
              <a:gd name="connsiteX11" fmla="*/ 10945117 w 12207111"/>
              <a:gd name="connsiteY11" fmla="*/ 1149 h 52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7111" h="5249325">
                <a:moveTo>
                  <a:pt x="10945117" y="1149"/>
                </a:moveTo>
                <a:cubicBezTo>
                  <a:pt x="11247477" y="8073"/>
                  <a:pt x="11557151" y="46575"/>
                  <a:pt x="11875113" y="123982"/>
                </a:cubicBezTo>
                <a:lnTo>
                  <a:pt x="12195623" y="214559"/>
                </a:lnTo>
                <a:lnTo>
                  <a:pt x="12195623" y="2918953"/>
                </a:lnTo>
                <a:lnTo>
                  <a:pt x="12207111" y="2918953"/>
                </a:lnTo>
                <a:lnTo>
                  <a:pt x="12207111" y="5249325"/>
                </a:lnTo>
                <a:lnTo>
                  <a:pt x="0" y="5249325"/>
                </a:lnTo>
                <a:lnTo>
                  <a:pt x="0" y="3033727"/>
                </a:lnTo>
                <a:lnTo>
                  <a:pt x="0" y="2918953"/>
                </a:lnTo>
                <a:lnTo>
                  <a:pt x="0" y="1046494"/>
                </a:lnTo>
                <a:cubicBezTo>
                  <a:pt x="0" y="1046494"/>
                  <a:pt x="1692710" y="2904885"/>
                  <a:pt x="5089045" y="2053144"/>
                </a:cubicBezTo>
                <a:cubicBezTo>
                  <a:pt x="6903844" y="1597739"/>
                  <a:pt x="8727812" y="-49630"/>
                  <a:pt x="10945117" y="1149"/>
                </a:cubicBezTo>
                <a:close/>
              </a:path>
            </a:pathLst>
          </a:custGeom>
          <a:solidFill>
            <a:schemeClr val="accent1">
              <a:alpha val="99000"/>
            </a:schemeClr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lvl="0"/>
            <a:endParaRPr/>
          </a:p>
        </p:txBody>
      </p:sp>
      <p:sp>
        <p:nvSpPr>
          <p:cNvPr id="6" name="原创设计师QQ69613753    _3"/>
          <p:cNvSpPr/>
          <p:nvPr/>
        </p:nvSpPr>
        <p:spPr>
          <a:xfrm>
            <a:off x="-18730" y="672436"/>
            <a:ext cx="7807906" cy="3265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87" extrusionOk="0">
                <a:moveTo>
                  <a:pt x="0" y="0"/>
                </a:moveTo>
                <a:lnTo>
                  <a:pt x="0" y="11247"/>
                </a:lnTo>
                <a:cubicBezTo>
                  <a:pt x="4449" y="17205"/>
                  <a:pt x="11449" y="21600"/>
                  <a:pt x="21600" y="9539"/>
                </a:cubicBezTo>
                <a:cubicBezTo>
                  <a:pt x="11455" y="20381"/>
                  <a:pt x="2428" y="1427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grpSp>
        <p:nvGrpSpPr>
          <p:cNvPr id="14" name="原创设计师QQ69613753    _4"/>
          <p:cNvGrpSpPr/>
          <p:nvPr/>
        </p:nvGrpSpPr>
        <p:grpSpPr>
          <a:xfrm>
            <a:off x="10305994" y="2611891"/>
            <a:ext cx="1368852" cy="496611"/>
            <a:chOff x="358922" y="333829"/>
            <a:chExt cx="1579354" cy="572980"/>
          </a:xfrm>
          <a:solidFill>
            <a:schemeClr val="bg1"/>
          </a:solidFill>
        </p:grpSpPr>
        <p:grpSp>
          <p:nvGrpSpPr>
            <p:cNvPr id="15" name="组合 14"/>
            <p:cNvGrpSpPr/>
            <p:nvPr/>
          </p:nvGrpSpPr>
          <p:grpSpPr>
            <a:xfrm>
              <a:off x="358922" y="333829"/>
              <a:ext cx="702867" cy="572980"/>
              <a:chOff x="1553724" y="-1036960"/>
              <a:chExt cx="3590925" cy="2927350"/>
            </a:xfrm>
            <a:grpFill/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553724" y="-836935"/>
                <a:ext cx="2260600" cy="2727325"/>
              </a:xfrm>
              <a:custGeom>
                <a:avLst/>
                <a:gdLst>
                  <a:gd name="T0" fmla="*/ 527 w 756"/>
                  <a:gd name="T1" fmla="*/ 849 h 913"/>
                  <a:gd name="T2" fmla="*/ 72 w 756"/>
                  <a:gd name="T3" fmla="*/ 696 h 913"/>
                  <a:gd name="T4" fmla="*/ 0 w 756"/>
                  <a:gd name="T5" fmla="*/ 441 h 913"/>
                  <a:gd name="T6" fmla="*/ 512 w 756"/>
                  <a:gd name="T7" fmla="*/ 3 h 913"/>
                  <a:gd name="T8" fmla="*/ 727 w 756"/>
                  <a:gd name="T9" fmla="*/ 28 h 913"/>
                  <a:gd name="T10" fmla="*/ 282 w 756"/>
                  <a:gd name="T11" fmla="*/ 148 h 913"/>
                  <a:gd name="T12" fmla="*/ 245 w 756"/>
                  <a:gd name="T13" fmla="*/ 622 h 913"/>
                  <a:gd name="T14" fmla="*/ 756 w 756"/>
                  <a:gd name="T15" fmla="*/ 579 h 913"/>
                  <a:gd name="T16" fmla="*/ 527 w 756"/>
                  <a:gd name="T17" fmla="*/ 849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6" h="913">
                    <a:moveTo>
                      <a:pt x="527" y="849"/>
                    </a:moveTo>
                    <a:cubicBezTo>
                      <a:pt x="366" y="913"/>
                      <a:pt x="168" y="831"/>
                      <a:pt x="72" y="696"/>
                    </a:cubicBezTo>
                    <a:cubicBezTo>
                      <a:pt x="20" y="623"/>
                      <a:pt x="0" y="529"/>
                      <a:pt x="0" y="441"/>
                    </a:cubicBezTo>
                    <a:cubicBezTo>
                      <a:pt x="0" y="207"/>
                      <a:pt x="203" y="14"/>
                      <a:pt x="512" y="3"/>
                    </a:cubicBezTo>
                    <a:cubicBezTo>
                      <a:pt x="588" y="0"/>
                      <a:pt x="661" y="7"/>
                      <a:pt x="727" y="28"/>
                    </a:cubicBezTo>
                    <a:cubicBezTo>
                      <a:pt x="576" y="26"/>
                      <a:pt x="416" y="43"/>
                      <a:pt x="282" y="148"/>
                    </a:cubicBezTo>
                    <a:cubicBezTo>
                      <a:pt x="116" y="279"/>
                      <a:pt x="115" y="498"/>
                      <a:pt x="245" y="622"/>
                    </a:cubicBezTo>
                    <a:cubicBezTo>
                      <a:pt x="389" y="758"/>
                      <a:pt x="602" y="706"/>
                      <a:pt x="756" y="579"/>
                    </a:cubicBezTo>
                    <a:cubicBezTo>
                      <a:pt x="756" y="579"/>
                      <a:pt x="742" y="765"/>
                      <a:pt x="527" y="8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3158687" y="298128"/>
                <a:ext cx="1181100" cy="1497013"/>
              </a:xfrm>
              <a:custGeom>
                <a:avLst/>
                <a:gdLst>
                  <a:gd name="T0" fmla="*/ 0 w 395"/>
                  <a:gd name="T1" fmla="*/ 501 h 501"/>
                  <a:gd name="T2" fmla="*/ 371 w 395"/>
                  <a:gd name="T3" fmla="*/ 0 h 501"/>
                  <a:gd name="T4" fmla="*/ 34 w 395"/>
                  <a:gd name="T5" fmla="*/ 252 h 501"/>
                  <a:gd name="T6" fmla="*/ 254 w 395"/>
                  <a:gd name="T7" fmla="*/ 186 h 501"/>
                  <a:gd name="T8" fmla="*/ 0 w 395"/>
                  <a:gd name="T9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501">
                    <a:moveTo>
                      <a:pt x="0" y="501"/>
                    </a:moveTo>
                    <a:cubicBezTo>
                      <a:pt x="0" y="501"/>
                      <a:pt x="395" y="466"/>
                      <a:pt x="371" y="0"/>
                    </a:cubicBezTo>
                    <a:cubicBezTo>
                      <a:pt x="371" y="0"/>
                      <a:pt x="177" y="86"/>
                      <a:pt x="34" y="252"/>
                    </a:cubicBezTo>
                    <a:cubicBezTo>
                      <a:pt x="34" y="252"/>
                      <a:pt x="241" y="96"/>
                      <a:pt x="254" y="186"/>
                    </a:cubicBezTo>
                    <a:cubicBezTo>
                      <a:pt x="270" y="297"/>
                      <a:pt x="162" y="450"/>
                      <a:pt x="0" y="5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1598174" y="-1036960"/>
                <a:ext cx="3546475" cy="2249488"/>
              </a:xfrm>
              <a:custGeom>
                <a:avLst/>
                <a:gdLst>
                  <a:gd name="T0" fmla="*/ 0 w 1186"/>
                  <a:gd name="T1" fmla="*/ 234 h 753"/>
                  <a:gd name="T2" fmla="*/ 364 w 1186"/>
                  <a:gd name="T3" fmla="*/ 753 h 753"/>
                  <a:gd name="T4" fmla="*/ 1186 w 1186"/>
                  <a:gd name="T5" fmla="*/ 259 h 753"/>
                  <a:gd name="T6" fmla="*/ 965 w 1186"/>
                  <a:gd name="T7" fmla="*/ 210 h 753"/>
                  <a:gd name="T8" fmla="*/ 1079 w 1186"/>
                  <a:gd name="T9" fmla="*/ 185 h 753"/>
                  <a:gd name="T10" fmla="*/ 453 w 1186"/>
                  <a:gd name="T11" fmla="*/ 274 h 753"/>
                  <a:gd name="T12" fmla="*/ 0 w 1186"/>
                  <a:gd name="T13" fmla="*/ 23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6" h="753">
                    <a:moveTo>
                      <a:pt x="0" y="234"/>
                    </a:moveTo>
                    <a:cubicBezTo>
                      <a:pt x="0" y="234"/>
                      <a:pt x="234" y="148"/>
                      <a:pt x="364" y="753"/>
                    </a:cubicBezTo>
                    <a:cubicBezTo>
                      <a:pt x="364" y="753"/>
                      <a:pt x="645" y="302"/>
                      <a:pt x="1186" y="259"/>
                    </a:cubicBezTo>
                    <a:cubicBezTo>
                      <a:pt x="1186" y="259"/>
                      <a:pt x="1115" y="206"/>
                      <a:pt x="965" y="210"/>
                    </a:cubicBezTo>
                    <a:cubicBezTo>
                      <a:pt x="965" y="210"/>
                      <a:pt x="1011" y="186"/>
                      <a:pt x="1079" y="185"/>
                    </a:cubicBezTo>
                    <a:cubicBezTo>
                      <a:pt x="1079" y="185"/>
                      <a:pt x="757" y="110"/>
                      <a:pt x="453" y="274"/>
                    </a:cubicBezTo>
                    <a:cubicBezTo>
                      <a:pt x="453" y="274"/>
                      <a:pt x="157" y="0"/>
                      <a:pt x="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106843" y="491529"/>
              <a:ext cx="831433" cy="296731"/>
              <a:chOff x="1377803" y="535163"/>
              <a:chExt cx="889483" cy="317449"/>
            </a:xfrm>
            <a:grpFill/>
          </p:grpSpPr>
          <p:sp>
            <p:nvSpPr>
              <p:cNvPr id="17" name="文本框 16"/>
              <p:cNvSpPr txBox="1"/>
              <p:nvPr/>
            </p:nvSpPr>
            <p:spPr>
              <a:xfrm>
                <a:off x="1377803" y="535163"/>
                <a:ext cx="889483" cy="209626"/>
              </a:xfrm>
              <a:custGeom>
                <a:avLst/>
                <a:gdLst/>
                <a:ahLst/>
                <a:cxnLst/>
                <a:rect l="l" t="t" r="r" b="b"/>
                <a:pathLst>
                  <a:path w="889483" h="209626">
                    <a:moveTo>
                      <a:pt x="264490" y="105384"/>
                    </a:moveTo>
                    <a:lnTo>
                      <a:pt x="264490" y="145618"/>
                    </a:lnTo>
                    <a:lnTo>
                      <a:pt x="342900" y="145618"/>
                    </a:lnTo>
                    <a:lnTo>
                      <a:pt x="342900" y="105384"/>
                    </a:lnTo>
                    <a:close/>
                    <a:moveTo>
                      <a:pt x="851535" y="99441"/>
                    </a:moveTo>
                    <a:cubicBezTo>
                      <a:pt x="862965" y="116967"/>
                      <a:pt x="875614" y="141351"/>
                      <a:pt x="889483" y="172593"/>
                    </a:cubicBezTo>
                    <a:lnTo>
                      <a:pt x="875767" y="179222"/>
                    </a:lnTo>
                    <a:cubicBezTo>
                      <a:pt x="866013" y="151181"/>
                      <a:pt x="854202" y="126797"/>
                      <a:pt x="840334" y="106070"/>
                    </a:cubicBezTo>
                    <a:close/>
                    <a:moveTo>
                      <a:pt x="789356" y="97841"/>
                    </a:moveTo>
                    <a:cubicBezTo>
                      <a:pt x="794842" y="100889"/>
                      <a:pt x="799376" y="102527"/>
                      <a:pt x="802958" y="102756"/>
                    </a:cubicBezTo>
                    <a:cubicBezTo>
                      <a:pt x="806539" y="102984"/>
                      <a:pt x="808330" y="103594"/>
                      <a:pt x="808330" y="104584"/>
                    </a:cubicBezTo>
                    <a:cubicBezTo>
                      <a:pt x="808330" y="105575"/>
                      <a:pt x="807149" y="106756"/>
                      <a:pt x="804786" y="108128"/>
                    </a:cubicBezTo>
                    <a:cubicBezTo>
                      <a:pt x="802424" y="109499"/>
                      <a:pt x="799948" y="114528"/>
                      <a:pt x="797357" y="123215"/>
                    </a:cubicBezTo>
                    <a:cubicBezTo>
                      <a:pt x="789585" y="146380"/>
                      <a:pt x="781431" y="166421"/>
                      <a:pt x="772897" y="183337"/>
                    </a:cubicBezTo>
                    <a:cubicBezTo>
                      <a:pt x="768020" y="179984"/>
                      <a:pt x="762838" y="178079"/>
                      <a:pt x="757352" y="177622"/>
                    </a:cubicBezTo>
                    <a:cubicBezTo>
                      <a:pt x="764820" y="168630"/>
                      <a:pt x="771563" y="156591"/>
                      <a:pt x="777583" y="141503"/>
                    </a:cubicBezTo>
                    <a:cubicBezTo>
                      <a:pt x="783603" y="126416"/>
                      <a:pt x="787527" y="111861"/>
                      <a:pt x="789356" y="97841"/>
                    </a:cubicBezTo>
                    <a:close/>
                    <a:moveTo>
                      <a:pt x="249174" y="93954"/>
                    </a:moveTo>
                    <a:cubicBezTo>
                      <a:pt x="267310" y="94259"/>
                      <a:pt x="285712" y="94412"/>
                      <a:pt x="304381" y="94412"/>
                    </a:cubicBezTo>
                    <a:cubicBezTo>
                      <a:pt x="323050" y="94412"/>
                      <a:pt x="340766" y="94259"/>
                      <a:pt x="357530" y="93954"/>
                    </a:cubicBezTo>
                    <a:cubicBezTo>
                      <a:pt x="357073" y="94716"/>
                      <a:pt x="356845" y="98831"/>
                      <a:pt x="356845" y="106299"/>
                    </a:cubicBezTo>
                    <a:lnTo>
                      <a:pt x="356845" y="148133"/>
                    </a:lnTo>
                    <a:cubicBezTo>
                      <a:pt x="356845" y="158648"/>
                      <a:pt x="357302" y="166573"/>
                      <a:pt x="358216" y="171907"/>
                    </a:cubicBezTo>
                    <a:lnTo>
                      <a:pt x="342900" y="171907"/>
                    </a:lnTo>
                    <a:lnTo>
                      <a:pt x="342900" y="156362"/>
                    </a:lnTo>
                    <a:lnTo>
                      <a:pt x="264490" y="156362"/>
                    </a:lnTo>
                    <a:lnTo>
                      <a:pt x="264490" y="175107"/>
                    </a:lnTo>
                    <a:lnTo>
                      <a:pt x="248945" y="175107"/>
                    </a:lnTo>
                    <a:cubicBezTo>
                      <a:pt x="249860" y="167792"/>
                      <a:pt x="250317" y="160706"/>
                      <a:pt x="250317" y="153848"/>
                    </a:cubicBezTo>
                    <a:lnTo>
                      <a:pt x="250317" y="106299"/>
                    </a:lnTo>
                    <a:cubicBezTo>
                      <a:pt x="250317" y="100508"/>
                      <a:pt x="249936" y="96393"/>
                      <a:pt x="249174" y="93954"/>
                    </a:cubicBezTo>
                    <a:close/>
                    <a:moveTo>
                      <a:pt x="572186" y="91440"/>
                    </a:moveTo>
                    <a:cubicBezTo>
                      <a:pt x="574777" y="92049"/>
                      <a:pt x="577063" y="92469"/>
                      <a:pt x="579044" y="92697"/>
                    </a:cubicBezTo>
                    <a:cubicBezTo>
                      <a:pt x="581025" y="92926"/>
                      <a:pt x="583006" y="93040"/>
                      <a:pt x="584987" y="93040"/>
                    </a:cubicBezTo>
                    <a:lnTo>
                      <a:pt x="590245" y="92811"/>
                    </a:lnTo>
                    <a:cubicBezTo>
                      <a:pt x="591922" y="92811"/>
                      <a:pt x="592760" y="93154"/>
                      <a:pt x="592760" y="93840"/>
                    </a:cubicBezTo>
                    <a:cubicBezTo>
                      <a:pt x="592760" y="94526"/>
                      <a:pt x="591998" y="95783"/>
                      <a:pt x="590474" y="97612"/>
                    </a:cubicBezTo>
                    <a:cubicBezTo>
                      <a:pt x="587883" y="100508"/>
                      <a:pt x="586588" y="112014"/>
                      <a:pt x="586588" y="132131"/>
                    </a:cubicBezTo>
                    <a:cubicBezTo>
                      <a:pt x="612191" y="123749"/>
                      <a:pt x="630631" y="114681"/>
                      <a:pt x="641909" y="104927"/>
                    </a:cubicBezTo>
                    <a:cubicBezTo>
                      <a:pt x="645262" y="111023"/>
                      <a:pt x="648386" y="114909"/>
                      <a:pt x="651282" y="116586"/>
                    </a:cubicBezTo>
                    <a:cubicBezTo>
                      <a:pt x="652958" y="117500"/>
                      <a:pt x="653796" y="118491"/>
                      <a:pt x="653796" y="119558"/>
                    </a:cubicBezTo>
                    <a:cubicBezTo>
                      <a:pt x="653796" y="121082"/>
                      <a:pt x="652272" y="121844"/>
                      <a:pt x="649224" y="121844"/>
                    </a:cubicBezTo>
                    <a:cubicBezTo>
                      <a:pt x="647548" y="121844"/>
                      <a:pt x="644881" y="122377"/>
                      <a:pt x="641223" y="123444"/>
                    </a:cubicBezTo>
                    <a:cubicBezTo>
                      <a:pt x="637566" y="124511"/>
                      <a:pt x="630555" y="126949"/>
                      <a:pt x="620192" y="130759"/>
                    </a:cubicBezTo>
                    <a:lnTo>
                      <a:pt x="586588" y="143332"/>
                    </a:lnTo>
                    <a:lnTo>
                      <a:pt x="586588" y="172136"/>
                    </a:lnTo>
                    <a:cubicBezTo>
                      <a:pt x="586588" y="176250"/>
                      <a:pt x="587197" y="179222"/>
                      <a:pt x="588416" y="181051"/>
                    </a:cubicBezTo>
                    <a:cubicBezTo>
                      <a:pt x="589636" y="182880"/>
                      <a:pt x="592303" y="184175"/>
                      <a:pt x="596418" y="184937"/>
                    </a:cubicBezTo>
                    <a:cubicBezTo>
                      <a:pt x="600532" y="185699"/>
                      <a:pt x="608343" y="186080"/>
                      <a:pt x="619849" y="186080"/>
                    </a:cubicBezTo>
                    <a:cubicBezTo>
                      <a:pt x="631355" y="186080"/>
                      <a:pt x="638594" y="184671"/>
                      <a:pt x="641566" y="181851"/>
                    </a:cubicBezTo>
                    <a:cubicBezTo>
                      <a:pt x="644538" y="179032"/>
                      <a:pt x="646481" y="173202"/>
                      <a:pt x="647395" y="164363"/>
                    </a:cubicBezTo>
                    <a:cubicBezTo>
                      <a:pt x="651358" y="168935"/>
                      <a:pt x="655777" y="171374"/>
                      <a:pt x="660654" y="171678"/>
                    </a:cubicBezTo>
                    <a:cubicBezTo>
                      <a:pt x="658521" y="181737"/>
                      <a:pt x="655053" y="188709"/>
                      <a:pt x="650253" y="192595"/>
                    </a:cubicBezTo>
                    <a:cubicBezTo>
                      <a:pt x="645452" y="196482"/>
                      <a:pt x="633603" y="198425"/>
                      <a:pt x="614705" y="198425"/>
                    </a:cubicBezTo>
                    <a:cubicBezTo>
                      <a:pt x="601447" y="198425"/>
                      <a:pt x="592036" y="197777"/>
                      <a:pt x="586473" y="196482"/>
                    </a:cubicBezTo>
                    <a:cubicBezTo>
                      <a:pt x="580911" y="195186"/>
                      <a:pt x="577329" y="192862"/>
                      <a:pt x="575729" y="189509"/>
                    </a:cubicBezTo>
                    <a:cubicBezTo>
                      <a:pt x="574129" y="186156"/>
                      <a:pt x="573329" y="180441"/>
                      <a:pt x="573329" y="172364"/>
                    </a:cubicBezTo>
                    <a:lnTo>
                      <a:pt x="573329" y="131216"/>
                    </a:lnTo>
                    <a:cubicBezTo>
                      <a:pt x="573329" y="109423"/>
                      <a:pt x="572948" y="96164"/>
                      <a:pt x="572186" y="91440"/>
                    </a:cubicBezTo>
                    <a:close/>
                    <a:moveTo>
                      <a:pt x="474574" y="87096"/>
                    </a:moveTo>
                    <a:lnTo>
                      <a:pt x="474574" y="137388"/>
                    </a:lnTo>
                    <a:lnTo>
                      <a:pt x="509778" y="137388"/>
                    </a:lnTo>
                    <a:lnTo>
                      <a:pt x="509778" y="87096"/>
                    </a:lnTo>
                    <a:close/>
                    <a:moveTo>
                      <a:pt x="88925" y="82753"/>
                    </a:moveTo>
                    <a:cubicBezTo>
                      <a:pt x="95783" y="86563"/>
                      <a:pt x="101651" y="89154"/>
                      <a:pt x="106528" y="90525"/>
                    </a:cubicBezTo>
                    <a:cubicBezTo>
                      <a:pt x="108814" y="91287"/>
                      <a:pt x="109957" y="92164"/>
                      <a:pt x="109957" y="93154"/>
                    </a:cubicBezTo>
                    <a:cubicBezTo>
                      <a:pt x="109957" y="94145"/>
                      <a:pt x="108890" y="94945"/>
                      <a:pt x="106756" y="95555"/>
                    </a:cubicBezTo>
                    <a:cubicBezTo>
                      <a:pt x="103708" y="96469"/>
                      <a:pt x="99136" y="101727"/>
                      <a:pt x="93040" y="111328"/>
                    </a:cubicBezTo>
                    <a:cubicBezTo>
                      <a:pt x="78715" y="134036"/>
                      <a:pt x="64313" y="155219"/>
                      <a:pt x="49835" y="174879"/>
                    </a:cubicBezTo>
                    <a:lnTo>
                      <a:pt x="144247" y="169850"/>
                    </a:lnTo>
                    <a:cubicBezTo>
                      <a:pt x="136322" y="158267"/>
                      <a:pt x="127025" y="146532"/>
                      <a:pt x="116357" y="134645"/>
                    </a:cubicBezTo>
                    <a:lnTo>
                      <a:pt x="128473" y="126416"/>
                    </a:lnTo>
                    <a:cubicBezTo>
                      <a:pt x="151943" y="155524"/>
                      <a:pt x="168478" y="178689"/>
                      <a:pt x="178080" y="195910"/>
                    </a:cubicBezTo>
                    <a:lnTo>
                      <a:pt x="164364" y="203682"/>
                    </a:lnTo>
                    <a:cubicBezTo>
                      <a:pt x="161011" y="196977"/>
                      <a:pt x="156972" y="189814"/>
                      <a:pt x="152248" y="182194"/>
                    </a:cubicBezTo>
                    <a:cubicBezTo>
                      <a:pt x="120396" y="183718"/>
                      <a:pt x="95060" y="185242"/>
                      <a:pt x="76238" y="186766"/>
                    </a:cubicBezTo>
                    <a:cubicBezTo>
                      <a:pt x="57417" y="188290"/>
                      <a:pt x="43205" y="190652"/>
                      <a:pt x="33604" y="193853"/>
                    </a:cubicBezTo>
                    <a:cubicBezTo>
                      <a:pt x="31775" y="186385"/>
                      <a:pt x="28727" y="179984"/>
                      <a:pt x="24460" y="174650"/>
                    </a:cubicBezTo>
                    <a:cubicBezTo>
                      <a:pt x="28423" y="173583"/>
                      <a:pt x="31890" y="171793"/>
                      <a:pt x="34862" y="169278"/>
                    </a:cubicBezTo>
                    <a:cubicBezTo>
                      <a:pt x="37833" y="166764"/>
                      <a:pt x="43205" y="160439"/>
                      <a:pt x="50978" y="150304"/>
                    </a:cubicBezTo>
                    <a:cubicBezTo>
                      <a:pt x="58750" y="140170"/>
                      <a:pt x="66180" y="129121"/>
                      <a:pt x="73266" y="117157"/>
                    </a:cubicBezTo>
                    <a:cubicBezTo>
                      <a:pt x="80353" y="105194"/>
                      <a:pt x="85573" y="93726"/>
                      <a:pt x="88925" y="82753"/>
                    </a:cubicBezTo>
                    <a:close/>
                    <a:moveTo>
                      <a:pt x="815416" y="67665"/>
                    </a:moveTo>
                    <a:cubicBezTo>
                      <a:pt x="820598" y="68732"/>
                      <a:pt x="825475" y="69266"/>
                      <a:pt x="830047" y="69266"/>
                    </a:cubicBezTo>
                    <a:cubicBezTo>
                      <a:pt x="834619" y="69266"/>
                      <a:pt x="836905" y="69685"/>
                      <a:pt x="836905" y="70523"/>
                    </a:cubicBezTo>
                    <a:cubicBezTo>
                      <a:pt x="836905" y="71361"/>
                      <a:pt x="835876" y="72390"/>
                      <a:pt x="833819" y="73609"/>
                    </a:cubicBezTo>
                    <a:cubicBezTo>
                      <a:pt x="831761" y="74828"/>
                      <a:pt x="830733" y="77571"/>
                      <a:pt x="830733" y="81839"/>
                    </a:cubicBezTo>
                    <a:lnTo>
                      <a:pt x="830733" y="187452"/>
                    </a:lnTo>
                    <a:cubicBezTo>
                      <a:pt x="830733" y="192176"/>
                      <a:pt x="830085" y="195758"/>
                      <a:pt x="828789" y="198196"/>
                    </a:cubicBezTo>
                    <a:cubicBezTo>
                      <a:pt x="827494" y="200634"/>
                      <a:pt x="824713" y="202654"/>
                      <a:pt x="820446" y="204254"/>
                    </a:cubicBezTo>
                    <a:cubicBezTo>
                      <a:pt x="816178" y="205854"/>
                      <a:pt x="809473" y="207264"/>
                      <a:pt x="800329" y="208483"/>
                    </a:cubicBezTo>
                    <a:cubicBezTo>
                      <a:pt x="799719" y="201930"/>
                      <a:pt x="797052" y="195758"/>
                      <a:pt x="792328" y="189966"/>
                    </a:cubicBezTo>
                    <a:cubicBezTo>
                      <a:pt x="799491" y="191033"/>
                      <a:pt x="804786" y="191567"/>
                      <a:pt x="808215" y="191567"/>
                    </a:cubicBezTo>
                    <a:cubicBezTo>
                      <a:pt x="811644" y="191567"/>
                      <a:pt x="814083" y="190957"/>
                      <a:pt x="815531" y="189738"/>
                    </a:cubicBezTo>
                    <a:cubicBezTo>
                      <a:pt x="816978" y="188519"/>
                      <a:pt x="817702" y="186004"/>
                      <a:pt x="817702" y="182194"/>
                    </a:cubicBezTo>
                    <a:lnTo>
                      <a:pt x="817702" y="109499"/>
                    </a:lnTo>
                    <a:cubicBezTo>
                      <a:pt x="817702" y="88163"/>
                      <a:pt x="816940" y="74219"/>
                      <a:pt x="815416" y="67665"/>
                    </a:cubicBezTo>
                    <a:close/>
                    <a:moveTo>
                      <a:pt x="230886" y="56921"/>
                    </a:moveTo>
                    <a:cubicBezTo>
                      <a:pt x="244907" y="58140"/>
                      <a:pt x="269481" y="58750"/>
                      <a:pt x="304610" y="58750"/>
                    </a:cubicBezTo>
                    <a:cubicBezTo>
                      <a:pt x="339738" y="58750"/>
                      <a:pt x="364084" y="58140"/>
                      <a:pt x="377647" y="56921"/>
                    </a:cubicBezTo>
                    <a:lnTo>
                      <a:pt x="377647" y="71094"/>
                    </a:lnTo>
                    <a:cubicBezTo>
                      <a:pt x="364084" y="69875"/>
                      <a:pt x="340081" y="69266"/>
                      <a:pt x="305638" y="69266"/>
                    </a:cubicBezTo>
                    <a:cubicBezTo>
                      <a:pt x="271196" y="69266"/>
                      <a:pt x="246279" y="69723"/>
                      <a:pt x="230886" y="70637"/>
                    </a:cubicBezTo>
                    <a:close/>
                    <a:moveTo>
                      <a:pt x="554584" y="28346"/>
                    </a:moveTo>
                    <a:lnTo>
                      <a:pt x="554584" y="67208"/>
                    </a:lnTo>
                    <a:lnTo>
                      <a:pt x="628422" y="67208"/>
                    </a:lnTo>
                    <a:lnTo>
                      <a:pt x="628422" y="28346"/>
                    </a:lnTo>
                    <a:close/>
                    <a:moveTo>
                      <a:pt x="474574" y="26975"/>
                    </a:moveTo>
                    <a:lnTo>
                      <a:pt x="474574" y="76352"/>
                    </a:lnTo>
                    <a:lnTo>
                      <a:pt x="509778" y="76352"/>
                    </a:lnTo>
                    <a:lnTo>
                      <a:pt x="509778" y="26975"/>
                    </a:lnTo>
                    <a:close/>
                    <a:moveTo>
                      <a:pt x="245516" y="15316"/>
                    </a:moveTo>
                    <a:cubicBezTo>
                      <a:pt x="260452" y="16383"/>
                      <a:pt x="287693" y="16916"/>
                      <a:pt x="327241" y="16916"/>
                    </a:cubicBezTo>
                    <a:cubicBezTo>
                      <a:pt x="366789" y="16916"/>
                      <a:pt x="394792" y="16459"/>
                      <a:pt x="411252" y="15545"/>
                    </a:cubicBezTo>
                    <a:cubicBezTo>
                      <a:pt x="410185" y="18593"/>
                      <a:pt x="409651" y="33452"/>
                      <a:pt x="409651" y="60122"/>
                    </a:cubicBezTo>
                    <a:lnTo>
                      <a:pt x="409651" y="181051"/>
                    </a:lnTo>
                    <a:cubicBezTo>
                      <a:pt x="409651" y="189738"/>
                      <a:pt x="408851" y="195948"/>
                      <a:pt x="407251" y="199682"/>
                    </a:cubicBezTo>
                    <a:cubicBezTo>
                      <a:pt x="405651" y="203416"/>
                      <a:pt x="402298" y="206007"/>
                      <a:pt x="397193" y="207454"/>
                    </a:cubicBezTo>
                    <a:cubicBezTo>
                      <a:pt x="392087" y="208902"/>
                      <a:pt x="383667" y="209626"/>
                      <a:pt x="371932" y="209626"/>
                    </a:cubicBezTo>
                    <a:cubicBezTo>
                      <a:pt x="371628" y="203225"/>
                      <a:pt x="369265" y="197510"/>
                      <a:pt x="364846" y="192481"/>
                    </a:cubicBezTo>
                    <a:cubicBezTo>
                      <a:pt x="371399" y="193395"/>
                      <a:pt x="376923" y="193853"/>
                      <a:pt x="381419" y="193853"/>
                    </a:cubicBezTo>
                    <a:cubicBezTo>
                      <a:pt x="385915" y="193853"/>
                      <a:pt x="389344" y="193091"/>
                      <a:pt x="391706" y="191567"/>
                    </a:cubicBezTo>
                    <a:cubicBezTo>
                      <a:pt x="394068" y="190043"/>
                      <a:pt x="395250" y="186537"/>
                      <a:pt x="395250" y="181051"/>
                    </a:cubicBezTo>
                    <a:lnTo>
                      <a:pt x="395250" y="28346"/>
                    </a:lnTo>
                    <a:lnTo>
                      <a:pt x="305181" y="28346"/>
                    </a:lnTo>
                    <a:cubicBezTo>
                      <a:pt x="286284" y="28346"/>
                      <a:pt x="266395" y="28880"/>
                      <a:pt x="245516" y="29946"/>
                    </a:cubicBezTo>
                    <a:close/>
                    <a:moveTo>
                      <a:pt x="539496" y="15087"/>
                    </a:moveTo>
                    <a:cubicBezTo>
                      <a:pt x="546507" y="16459"/>
                      <a:pt x="563842" y="17145"/>
                      <a:pt x="591503" y="17145"/>
                    </a:cubicBezTo>
                    <a:cubicBezTo>
                      <a:pt x="619163" y="17145"/>
                      <a:pt x="636499" y="16459"/>
                      <a:pt x="643509" y="15087"/>
                    </a:cubicBezTo>
                    <a:cubicBezTo>
                      <a:pt x="642595" y="23012"/>
                      <a:pt x="642138" y="33528"/>
                      <a:pt x="642138" y="46634"/>
                    </a:cubicBezTo>
                    <a:cubicBezTo>
                      <a:pt x="642138" y="59741"/>
                      <a:pt x="642595" y="70942"/>
                      <a:pt x="643509" y="80238"/>
                    </a:cubicBezTo>
                    <a:cubicBezTo>
                      <a:pt x="636803" y="79172"/>
                      <a:pt x="621259" y="78638"/>
                      <a:pt x="596875" y="78638"/>
                    </a:cubicBezTo>
                    <a:lnTo>
                      <a:pt x="554126" y="78638"/>
                    </a:lnTo>
                    <a:cubicBezTo>
                      <a:pt x="553974" y="115976"/>
                      <a:pt x="551574" y="143408"/>
                      <a:pt x="546926" y="160934"/>
                    </a:cubicBezTo>
                    <a:cubicBezTo>
                      <a:pt x="542277" y="178460"/>
                      <a:pt x="535076" y="193853"/>
                      <a:pt x="525323" y="207111"/>
                    </a:cubicBezTo>
                    <a:cubicBezTo>
                      <a:pt x="521056" y="202844"/>
                      <a:pt x="515874" y="200330"/>
                      <a:pt x="509778" y="199568"/>
                    </a:cubicBezTo>
                    <a:cubicBezTo>
                      <a:pt x="523799" y="186614"/>
                      <a:pt x="532562" y="170078"/>
                      <a:pt x="536067" y="149961"/>
                    </a:cubicBezTo>
                    <a:cubicBezTo>
                      <a:pt x="539572" y="129845"/>
                      <a:pt x="541325" y="107518"/>
                      <a:pt x="541325" y="82982"/>
                    </a:cubicBezTo>
                    <a:cubicBezTo>
                      <a:pt x="541325" y="58445"/>
                      <a:pt x="540715" y="35814"/>
                      <a:pt x="539496" y="15087"/>
                    </a:cubicBezTo>
                    <a:close/>
                    <a:moveTo>
                      <a:pt x="459715" y="14859"/>
                    </a:moveTo>
                    <a:cubicBezTo>
                      <a:pt x="469773" y="15621"/>
                      <a:pt x="480708" y="16002"/>
                      <a:pt x="492519" y="16002"/>
                    </a:cubicBezTo>
                    <a:cubicBezTo>
                      <a:pt x="504330" y="16002"/>
                      <a:pt x="515188" y="15621"/>
                      <a:pt x="525094" y="14859"/>
                    </a:cubicBezTo>
                    <a:cubicBezTo>
                      <a:pt x="523875" y="20802"/>
                      <a:pt x="523266" y="28118"/>
                      <a:pt x="523266" y="36804"/>
                    </a:cubicBezTo>
                    <a:lnTo>
                      <a:pt x="523266" y="132359"/>
                    </a:lnTo>
                    <a:cubicBezTo>
                      <a:pt x="523266" y="142265"/>
                      <a:pt x="523875" y="152552"/>
                      <a:pt x="525094" y="163220"/>
                    </a:cubicBezTo>
                    <a:lnTo>
                      <a:pt x="509778" y="163220"/>
                    </a:lnTo>
                    <a:lnTo>
                      <a:pt x="509778" y="148361"/>
                    </a:lnTo>
                    <a:lnTo>
                      <a:pt x="474574" y="148361"/>
                    </a:lnTo>
                    <a:lnTo>
                      <a:pt x="474574" y="170993"/>
                    </a:lnTo>
                    <a:lnTo>
                      <a:pt x="458800" y="170993"/>
                    </a:lnTo>
                    <a:cubicBezTo>
                      <a:pt x="460019" y="162001"/>
                      <a:pt x="460629" y="151562"/>
                      <a:pt x="460629" y="139674"/>
                    </a:cubicBezTo>
                    <a:lnTo>
                      <a:pt x="460629" y="36804"/>
                    </a:lnTo>
                    <a:cubicBezTo>
                      <a:pt x="460629" y="27508"/>
                      <a:pt x="460324" y="20193"/>
                      <a:pt x="459715" y="14859"/>
                    </a:cubicBezTo>
                    <a:close/>
                    <a:moveTo>
                      <a:pt x="64922" y="10058"/>
                    </a:moveTo>
                    <a:cubicBezTo>
                      <a:pt x="70866" y="13106"/>
                      <a:pt x="75514" y="14859"/>
                      <a:pt x="78867" y="15316"/>
                    </a:cubicBezTo>
                    <a:cubicBezTo>
                      <a:pt x="82220" y="15773"/>
                      <a:pt x="83896" y="16497"/>
                      <a:pt x="83896" y="17488"/>
                    </a:cubicBezTo>
                    <a:cubicBezTo>
                      <a:pt x="83896" y="18478"/>
                      <a:pt x="82906" y="19736"/>
                      <a:pt x="80924" y="21260"/>
                    </a:cubicBezTo>
                    <a:cubicBezTo>
                      <a:pt x="78943" y="22784"/>
                      <a:pt x="76886" y="25146"/>
                      <a:pt x="74752" y="28346"/>
                    </a:cubicBezTo>
                    <a:cubicBezTo>
                      <a:pt x="72619" y="31547"/>
                      <a:pt x="70790" y="34823"/>
                      <a:pt x="69266" y="38176"/>
                    </a:cubicBezTo>
                    <a:cubicBezTo>
                      <a:pt x="60731" y="58140"/>
                      <a:pt x="52273" y="74028"/>
                      <a:pt x="43891" y="85839"/>
                    </a:cubicBezTo>
                    <a:cubicBezTo>
                      <a:pt x="35509" y="97650"/>
                      <a:pt x="25984" y="109271"/>
                      <a:pt x="15316" y="120701"/>
                    </a:cubicBezTo>
                    <a:cubicBezTo>
                      <a:pt x="11811" y="116586"/>
                      <a:pt x="6706" y="113081"/>
                      <a:pt x="0" y="110185"/>
                    </a:cubicBezTo>
                    <a:cubicBezTo>
                      <a:pt x="16916" y="98755"/>
                      <a:pt x="31166" y="82867"/>
                      <a:pt x="42748" y="62522"/>
                    </a:cubicBezTo>
                    <a:cubicBezTo>
                      <a:pt x="54331" y="42177"/>
                      <a:pt x="61722" y="24689"/>
                      <a:pt x="64922" y="10058"/>
                    </a:cubicBezTo>
                    <a:close/>
                    <a:moveTo>
                      <a:pt x="137846" y="9601"/>
                    </a:moveTo>
                    <a:cubicBezTo>
                      <a:pt x="142418" y="32156"/>
                      <a:pt x="151371" y="52235"/>
                      <a:pt x="164706" y="69837"/>
                    </a:cubicBezTo>
                    <a:cubicBezTo>
                      <a:pt x="178041" y="87439"/>
                      <a:pt x="190881" y="99136"/>
                      <a:pt x="203226" y="104927"/>
                    </a:cubicBezTo>
                    <a:cubicBezTo>
                      <a:pt x="197130" y="108128"/>
                      <a:pt x="191948" y="112623"/>
                      <a:pt x="187681" y="118415"/>
                    </a:cubicBezTo>
                    <a:cubicBezTo>
                      <a:pt x="155067" y="88087"/>
                      <a:pt x="134112" y="52883"/>
                      <a:pt x="124816" y="12801"/>
                    </a:cubicBezTo>
                    <a:close/>
                    <a:moveTo>
                      <a:pt x="755980" y="6629"/>
                    </a:moveTo>
                    <a:cubicBezTo>
                      <a:pt x="757504" y="9982"/>
                      <a:pt x="759676" y="12801"/>
                      <a:pt x="762495" y="15087"/>
                    </a:cubicBezTo>
                    <a:cubicBezTo>
                      <a:pt x="765315" y="17373"/>
                      <a:pt x="766725" y="19164"/>
                      <a:pt x="766725" y="20460"/>
                    </a:cubicBezTo>
                    <a:cubicBezTo>
                      <a:pt x="766725" y="21755"/>
                      <a:pt x="765582" y="22403"/>
                      <a:pt x="763296" y="22403"/>
                    </a:cubicBezTo>
                    <a:lnTo>
                      <a:pt x="758266" y="21945"/>
                    </a:lnTo>
                    <a:cubicBezTo>
                      <a:pt x="754152" y="21945"/>
                      <a:pt x="745084" y="23622"/>
                      <a:pt x="731063" y="26975"/>
                    </a:cubicBezTo>
                    <a:lnTo>
                      <a:pt x="731063" y="68351"/>
                    </a:lnTo>
                    <a:cubicBezTo>
                      <a:pt x="743865" y="68199"/>
                      <a:pt x="754914" y="67589"/>
                      <a:pt x="764210" y="66522"/>
                    </a:cubicBezTo>
                    <a:lnTo>
                      <a:pt x="764210" y="80467"/>
                    </a:lnTo>
                    <a:cubicBezTo>
                      <a:pt x="754456" y="79400"/>
                      <a:pt x="743407" y="78867"/>
                      <a:pt x="731063" y="78867"/>
                    </a:cubicBezTo>
                    <a:lnTo>
                      <a:pt x="731063" y="88925"/>
                    </a:lnTo>
                    <a:cubicBezTo>
                      <a:pt x="745084" y="101270"/>
                      <a:pt x="757276" y="113462"/>
                      <a:pt x="767639" y="125501"/>
                    </a:cubicBezTo>
                    <a:lnTo>
                      <a:pt x="755752" y="135788"/>
                    </a:lnTo>
                    <a:cubicBezTo>
                      <a:pt x="749961" y="125730"/>
                      <a:pt x="741731" y="114681"/>
                      <a:pt x="731063" y="102641"/>
                    </a:cubicBezTo>
                    <a:lnTo>
                      <a:pt x="731063" y="169621"/>
                    </a:lnTo>
                    <a:cubicBezTo>
                      <a:pt x="731063" y="181051"/>
                      <a:pt x="731673" y="194157"/>
                      <a:pt x="732892" y="208940"/>
                    </a:cubicBezTo>
                    <a:lnTo>
                      <a:pt x="716204" y="208940"/>
                    </a:lnTo>
                    <a:cubicBezTo>
                      <a:pt x="717423" y="194157"/>
                      <a:pt x="718033" y="181051"/>
                      <a:pt x="718033" y="169621"/>
                    </a:cubicBezTo>
                    <a:lnTo>
                      <a:pt x="718033" y="105613"/>
                    </a:lnTo>
                    <a:cubicBezTo>
                      <a:pt x="709955" y="126949"/>
                      <a:pt x="700583" y="146913"/>
                      <a:pt x="689915" y="165506"/>
                    </a:cubicBezTo>
                    <a:cubicBezTo>
                      <a:pt x="685648" y="161696"/>
                      <a:pt x="680771" y="159105"/>
                      <a:pt x="675284" y="157734"/>
                    </a:cubicBezTo>
                    <a:cubicBezTo>
                      <a:pt x="690982" y="138227"/>
                      <a:pt x="705231" y="112090"/>
                      <a:pt x="718033" y="79324"/>
                    </a:cubicBezTo>
                    <a:lnTo>
                      <a:pt x="718033" y="78638"/>
                    </a:lnTo>
                    <a:cubicBezTo>
                      <a:pt x="701726" y="78638"/>
                      <a:pt x="688543" y="79248"/>
                      <a:pt x="678485" y="80467"/>
                    </a:cubicBezTo>
                    <a:lnTo>
                      <a:pt x="678485" y="66522"/>
                    </a:lnTo>
                    <a:cubicBezTo>
                      <a:pt x="688543" y="67742"/>
                      <a:pt x="701726" y="68351"/>
                      <a:pt x="718033" y="68351"/>
                    </a:cubicBezTo>
                    <a:lnTo>
                      <a:pt x="718033" y="29946"/>
                    </a:lnTo>
                    <a:cubicBezTo>
                      <a:pt x="707212" y="31928"/>
                      <a:pt x="696773" y="33528"/>
                      <a:pt x="686715" y="34747"/>
                    </a:cubicBezTo>
                    <a:cubicBezTo>
                      <a:pt x="685648" y="29870"/>
                      <a:pt x="683590" y="25298"/>
                      <a:pt x="680542" y="21031"/>
                    </a:cubicBezTo>
                    <a:cubicBezTo>
                      <a:pt x="709803" y="20421"/>
                      <a:pt x="734949" y="15621"/>
                      <a:pt x="755980" y="6629"/>
                    </a:cubicBezTo>
                    <a:close/>
                    <a:moveTo>
                      <a:pt x="798271" y="0"/>
                    </a:moveTo>
                    <a:cubicBezTo>
                      <a:pt x="803910" y="2286"/>
                      <a:pt x="809473" y="3657"/>
                      <a:pt x="814959" y="4115"/>
                    </a:cubicBezTo>
                    <a:cubicBezTo>
                      <a:pt x="816940" y="4267"/>
                      <a:pt x="817931" y="4915"/>
                      <a:pt x="817931" y="6058"/>
                    </a:cubicBezTo>
                    <a:cubicBezTo>
                      <a:pt x="817931" y="7201"/>
                      <a:pt x="817131" y="8344"/>
                      <a:pt x="815531" y="9487"/>
                    </a:cubicBezTo>
                    <a:cubicBezTo>
                      <a:pt x="813930" y="10630"/>
                      <a:pt x="812178" y="13221"/>
                      <a:pt x="810273" y="17259"/>
                    </a:cubicBezTo>
                    <a:cubicBezTo>
                      <a:pt x="808368" y="21298"/>
                      <a:pt x="805815" y="28422"/>
                      <a:pt x="802615" y="38633"/>
                    </a:cubicBezTo>
                    <a:lnTo>
                      <a:pt x="840105" y="38633"/>
                    </a:lnTo>
                    <a:cubicBezTo>
                      <a:pt x="860527" y="38633"/>
                      <a:pt x="874776" y="38100"/>
                      <a:pt x="882853" y="37033"/>
                    </a:cubicBezTo>
                    <a:lnTo>
                      <a:pt x="866166" y="82524"/>
                    </a:lnTo>
                    <a:lnTo>
                      <a:pt x="852221" y="78410"/>
                    </a:lnTo>
                    <a:lnTo>
                      <a:pt x="864337" y="49606"/>
                    </a:lnTo>
                    <a:lnTo>
                      <a:pt x="798957" y="49606"/>
                    </a:lnTo>
                    <a:cubicBezTo>
                      <a:pt x="794080" y="62865"/>
                      <a:pt x="786765" y="77724"/>
                      <a:pt x="777012" y="94183"/>
                    </a:cubicBezTo>
                    <a:cubicBezTo>
                      <a:pt x="772440" y="90678"/>
                      <a:pt x="767487" y="88620"/>
                      <a:pt x="762153" y="88011"/>
                    </a:cubicBezTo>
                    <a:cubicBezTo>
                      <a:pt x="782727" y="63627"/>
                      <a:pt x="794766" y="34290"/>
                      <a:pt x="7982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8" name="自由: 形状 17"/>
              <p:cNvSpPr/>
              <p:nvPr/>
            </p:nvSpPr>
            <p:spPr>
              <a:xfrm>
                <a:off x="1387512" y="772887"/>
                <a:ext cx="856345" cy="79725"/>
              </a:xfrm>
              <a:custGeom>
                <a:avLst/>
                <a:gdLst/>
                <a:ahLst/>
                <a:cxnLst/>
                <a:rect l="l" t="t" r="r" b="b"/>
                <a:pathLst>
                  <a:path w="856345" h="79725">
                    <a:moveTo>
                      <a:pt x="90164" y="22117"/>
                    </a:moveTo>
                    <a:cubicBezTo>
                      <a:pt x="85306" y="22117"/>
                      <a:pt x="81134" y="23961"/>
                      <a:pt x="77648" y="27647"/>
                    </a:cubicBezTo>
                    <a:cubicBezTo>
                      <a:pt x="74162" y="31333"/>
                      <a:pt x="72419" y="35691"/>
                      <a:pt x="72419" y="40720"/>
                    </a:cubicBezTo>
                    <a:cubicBezTo>
                      <a:pt x="72419" y="45863"/>
                      <a:pt x="74105" y="50207"/>
                      <a:pt x="77477" y="53750"/>
                    </a:cubicBezTo>
                    <a:cubicBezTo>
                      <a:pt x="80848" y="57293"/>
                      <a:pt x="85078" y="59065"/>
                      <a:pt x="90164" y="59065"/>
                    </a:cubicBezTo>
                    <a:cubicBezTo>
                      <a:pt x="95079" y="59065"/>
                      <a:pt x="99265" y="57279"/>
                      <a:pt x="102723" y="53707"/>
                    </a:cubicBezTo>
                    <a:cubicBezTo>
                      <a:pt x="106180" y="50135"/>
                      <a:pt x="107909" y="45806"/>
                      <a:pt x="107909" y="40720"/>
                    </a:cubicBezTo>
                    <a:cubicBezTo>
                      <a:pt x="107909" y="35691"/>
                      <a:pt x="106152" y="31333"/>
                      <a:pt x="102637" y="27647"/>
                    </a:cubicBezTo>
                    <a:cubicBezTo>
                      <a:pt x="99122" y="23961"/>
                      <a:pt x="94964" y="22117"/>
                      <a:pt x="90164" y="22117"/>
                    </a:cubicBezTo>
                    <a:close/>
                    <a:moveTo>
                      <a:pt x="832771" y="22032"/>
                    </a:moveTo>
                    <a:cubicBezTo>
                      <a:pt x="824199" y="22032"/>
                      <a:pt x="818598" y="26661"/>
                      <a:pt x="815969" y="35919"/>
                    </a:cubicBezTo>
                    <a:lnTo>
                      <a:pt x="849830" y="35919"/>
                    </a:lnTo>
                    <a:cubicBezTo>
                      <a:pt x="849030" y="31576"/>
                      <a:pt x="847030" y="28175"/>
                      <a:pt x="843830" y="25718"/>
                    </a:cubicBezTo>
                    <a:cubicBezTo>
                      <a:pt x="840629" y="23260"/>
                      <a:pt x="836943" y="22032"/>
                      <a:pt x="832771" y="22032"/>
                    </a:cubicBezTo>
                    <a:close/>
                    <a:moveTo>
                      <a:pt x="700107" y="22032"/>
                    </a:moveTo>
                    <a:cubicBezTo>
                      <a:pt x="695020" y="22032"/>
                      <a:pt x="690734" y="23875"/>
                      <a:pt x="687248" y="27561"/>
                    </a:cubicBezTo>
                    <a:cubicBezTo>
                      <a:pt x="683762" y="31247"/>
                      <a:pt x="682019" y="35576"/>
                      <a:pt x="682019" y="40548"/>
                    </a:cubicBezTo>
                    <a:cubicBezTo>
                      <a:pt x="682019" y="45635"/>
                      <a:pt x="683791" y="50021"/>
                      <a:pt x="687334" y="53707"/>
                    </a:cubicBezTo>
                    <a:cubicBezTo>
                      <a:pt x="690877" y="57393"/>
                      <a:pt x="695135" y="59236"/>
                      <a:pt x="700107" y="59236"/>
                    </a:cubicBezTo>
                    <a:cubicBezTo>
                      <a:pt x="705022" y="59236"/>
                      <a:pt x="709251" y="57465"/>
                      <a:pt x="712794" y="53921"/>
                    </a:cubicBezTo>
                    <a:cubicBezTo>
                      <a:pt x="716338" y="50378"/>
                      <a:pt x="718109" y="45920"/>
                      <a:pt x="718109" y="40548"/>
                    </a:cubicBezTo>
                    <a:cubicBezTo>
                      <a:pt x="718109" y="35348"/>
                      <a:pt x="716366" y="30961"/>
                      <a:pt x="712880" y="27390"/>
                    </a:cubicBezTo>
                    <a:cubicBezTo>
                      <a:pt x="709394" y="23818"/>
                      <a:pt x="705136" y="22032"/>
                      <a:pt x="700107" y="22032"/>
                    </a:cubicBezTo>
                    <a:close/>
                    <a:moveTo>
                      <a:pt x="281007" y="22032"/>
                    </a:moveTo>
                    <a:cubicBezTo>
                      <a:pt x="275920" y="22032"/>
                      <a:pt x="271634" y="23875"/>
                      <a:pt x="268148" y="27561"/>
                    </a:cubicBezTo>
                    <a:cubicBezTo>
                      <a:pt x="264662" y="31247"/>
                      <a:pt x="262919" y="35576"/>
                      <a:pt x="262919" y="40548"/>
                    </a:cubicBezTo>
                    <a:cubicBezTo>
                      <a:pt x="262919" y="45635"/>
                      <a:pt x="264690" y="50021"/>
                      <a:pt x="268234" y="53707"/>
                    </a:cubicBezTo>
                    <a:cubicBezTo>
                      <a:pt x="271777" y="57393"/>
                      <a:pt x="276035" y="59236"/>
                      <a:pt x="281007" y="59236"/>
                    </a:cubicBezTo>
                    <a:cubicBezTo>
                      <a:pt x="285922" y="59236"/>
                      <a:pt x="290151" y="57465"/>
                      <a:pt x="293694" y="53921"/>
                    </a:cubicBezTo>
                    <a:cubicBezTo>
                      <a:pt x="297237" y="50378"/>
                      <a:pt x="299009" y="45920"/>
                      <a:pt x="299009" y="40548"/>
                    </a:cubicBezTo>
                    <a:cubicBezTo>
                      <a:pt x="299009" y="35348"/>
                      <a:pt x="297266" y="30961"/>
                      <a:pt x="293780" y="27390"/>
                    </a:cubicBezTo>
                    <a:cubicBezTo>
                      <a:pt x="290294" y="23818"/>
                      <a:pt x="286036" y="22032"/>
                      <a:pt x="281007" y="22032"/>
                    </a:cubicBezTo>
                    <a:close/>
                    <a:moveTo>
                      <a:pt x="225486" y="22032"/>
                    </a:moveTo>
                    <a:cubicBezTo>
                      <a:pt x="220342" y="22032"/>
                      <a:pt x="216042" y="23818"/>
                      <a:pt x="212584" y="27390"/>
                    </a:cubicBezTo>
                    <a:cubicBezTo>
                      <a:pt x="209126" y="30961"/>
                      <a:pt x="207398" y="35348"/>
                      <a:pt x="207398" y="40548"/>
                    </a:cubicBezTo>
                    <a:cubicBezTo>
                      <a:pt x="207398" y="45863"/>
                      <a:pt x="209169" y="50307"/>
                      <a:pt x="212713" y="53879"/>
                    </a:cubicBezTo>
                    <a:cubicBezTo>
                      <a:pt x="216256" y="57450"/>
                      <a:pt x="220542" y="59236"/>
                      <a:pt x="225571" y="59236"/>
                    </a:cubicBezTo>
                    <a:cubicBezTo>
                      <a:pt x="230429" y="59236"/>
                      <a:pt x="234644" y="57422"/>
                      <a:pt x="238216" y="53793"/>
                    </a:cubicBezTo>
                    <a:cubicBezTo>
                      <a:pt x="241788" y="50164"/>
                      <a:pt x="243574" y="45749"/>
                      <a:pt x="243574" y="40548"/>
                    </a:cubicBezTo>
                    <a:cubicBezTo>
                      <a:pt x="243574" y="35462"/>
                      <a:pt x="241816" y="31104"/>
                      <a:pt x="238301" y="27475"/>
                    </a:cubicBezTo>
                    <a:cubicBezTo>
                      <a:pt x="234787" y="23846"/>
                      <a:pt x="230515" y="22032"/>
                      <a:pt x="225486" y="22032"/>
                    </a:cubicBezTo>
                    <a:close/>
                    <a:moveTo>
                      <a:pt x="505854" y="17574"/>
                    </a:moveTo>
                    <a:lnTo>
                      <a:pt x="511769" y="17574"/>
                    </a:lnTo>
                    <a:lnTo>
                      <a:pt x="511769" y="63094"/>
                    </a:lnTo>
                    <a:lnTo>
                      <a:pt x="505854" y="63094"/>
                    </a:lnTo>
                    <a:close/>
                    <a:moveTo>
                      <a:pt x="358950" y="17574"/>
                    </a:moveTo>
                    <a:lnTo>
                      <a:pt x="365122" y="17574"/>
                    </a:lnTo>
                    <a:lnTo>
                      <a:pt x="380810" y="52636"/>
                    </a:lnTo>
                    <a:lnTo>
                      <a:pt x="395983" y="17574"/>
                    </a:lnTo>
                    <a:lnTo>
                      <a:pt x="402241" y="17574"/>
                    </a:lnTo>
                    <a:lnTo>
                      <a:pt x="375066" y="79725"/>
                    </a:lnTo>
                    <a:lnTo>
                      <a:pt x="368894" y="79725"/>
                    </a:lnTo>
                    <a:lnTo>
                      <a:pt x="377638" y="59665"/>
                    </a:lnTo>
                    <a:close/>
                    <a:moveTo>
                      <a:pt x="832685" y="16374"/>
                    </a:moveTo>
                    <a:cubicBezTo>
                      <a:pt x="839315" y="16374"/>
                      <a:pt x="844873" y="18574"/>
                      <a:pt x="849359" y="22975"/>
                    </a:cubicBezTo>
                    <a:cubicBezTo>
                      <a:pt x="853845" y="27375"/>
                      <a:pt x="856174" y="33376"/>
                      <a:pt x="856345" y="40977"/>
                    </a:cubicBezTo>
                    <a:lnTo>
                      <a:pt x="815369" y="40977"/>
                    </a:lnTo>
                    <a:cubicBezTo>
                      <a:pt x="815540" y="46463"/>
                      <a:pt x="817269" y="50878"/>
                      <a:pt x="820555" y="54221"/>
                    </a:cubicBezTo>
                    <a:cubicBezTo>
                      <a:pt x="823841" y="57565"/>
                      <a:pt x="827828" y="59236"/>
                      <a:pt x="832514" y="59236"/>
                    </a:cubicBezTo>
                    <a:cubicBezTo>
                      <a:pt x="840229" y="59236"/>
                      <a:pt x="846001" y="55607"/>
                      <a:pt x="849830" y="48349"/>
                    </a:cubicBezTo>
                    <a:lnTo>
                      <a:pt x="854802" y="50921"/>
                    </a:lnTo>
                    <a:cubicBezTo>
                      <a:pt x="849888" y="60065"/>
                      <a:pt x="842629" y="64637"/>
                      <a:pt x="833028" y="64637"/>
                    </a:cubicBezTo>
                    <a:cubicBezTo>
                      <a:pt x="826170" y="64637"/>
                      <a:pt x="820512" y="62280"/>
                      <a:pt x="816055" y="57565"/>
                    </a:cubicBezTo>
                    <a:cubicBezTo>
                      <a:pt x="811597" y="52850"/>
                      <a:pt x="809368" y="47206"/>
                      <a:pt x="809368" y="40634"/>
                    </a:cubicBezTo>
                    <a:cubicBezTo>
                      <a:pt x="809368" y="33948"/>
                      <a:pt x="811611" y="28233"/>
                      <a:pt x="816098" y="23489"/>
                    </a:cubicBezTo>
                    <a:cubicBezTo>
                      <a:pt x="820584" y="18746"/>
                      <a:pt x="826113" y="16374"/>
                      <a:pt x="832685" y="16374"/>
                    </a:cubicBezTo>
                    <a:close/>
                    <a:moveTo>
                      <a:pt x="756743" y="16374"/>
                    </a:moveTo>
                    <a:cubicBezTo>
                      <a:pt x="760114" y="16374"/>
                      <a:pt x="763129" y="17331"/>
                      <a:pt x="765787" y="19246"/>
                    </a:cubicBezTo>
                    <a:cubicBezTo>
                      <a:pt x="768444" y="21160"/>
                      <a:pt x="770230" y="23861"/>
                      <a:pt x="771144" y="27347"/>
                    </a:cubicBezTo>
                    <a:cubicBezTo>
                      <a:pt x="773030" y="23803"/>
                      <a:pt x="775431" y="21089"/>
                      <a:pt x="778345" y="19203"/>
                    </a:cubicBezTo>
                    <a:cubicBezTo>
                      <a:pt x="781260" y="17317"/>
                      <a:pt x="784432" y="16374"/>
                      <a:pt x="787861" y="16374"/>
                    </a:cubicBezTo>
                    <a:cubicBezTo>
                      <a:pt x="792033" y="16374"/>
                      <a:pt x="795662" y="17846"/>
                      <a:pt x="798748" y="20789"/>
                    </a:cubicBezTo>
                    <a:cubicBezTo>
                      <a:pt x="801834" y="23732"/>
                      <a:pt x="803377" y="29547"/>
                      <a:pt x="803377" y="38234"/>
                    </a:cubicBezTo>
                    <a:lnTo>
                      <a:pt x="803377" y="63094"/>
                    </a:lnTo>
                    <a:lnTo>
                      <a:pt x="797376" y="63094"/>
                    </a:lnTo>
                    <a:lnTo>
                      <a:pt x="797376" y="38234"/>
                    </a:lnTo>
                    <a:cubicBezTo>
                      <a:pt x="797376" y="34062"/>
                      <a:pt x="797119" y="30990"/>
                      <a:pt x="796605" y="29018"/>
                    </a:cubicBezTo>
                    <a:cubicBezTo>
                      <a:pt x="796090" y="27047"/>
                      <a:pt x="794976" y="25389"/>
                      <a:pt x="793261" y="24046"/>
                    </a:cubicBezTo>
                    <a:cubicBezTo>
                      <a:pt x="791547" y="22703"/>
                      <a:pt x="789375" y="22032"/>
                      <a:pt x="786746" y="22032"/>
                    </a:cubicBezTo>
                    <a:cubicBezTo>
                      <a:pt x="783717" y="22032"/>
                      <a:pt x="780974" y="22975"/>
                      <a:pt x="778517" y="24861"/>
                    </a:cubicBezTo>
                    <a:cubicBezTo>
                      <a:pt x="776059" y="26747"/>
                      <a:pt x="774373" y="29147"/>
                      <a:pt x="773459" y="32062"/>
                    </a:cubicBezTo>
                    <a:cubicBezTo>
                      <a:pt x="772544" y="34976"/>
                      <a:pt x="772087" y="39377"/>
                      <a:pt x="772087" y="45263"/>
                    </a:cubicBezTo>
                    <a:lnTo>
                      <a:pt x="772087" y="63094"/>
                    </a:lnTo>
                    <a:lnTo>
                      <a:pt x="766344" y="63094"/>
                    </a:lnTo>
                    <a:lnTo>
                      <a:pt x="766344" y="39777"/>
                    </a:lnTo>
                    <a:cubicBezTo>
                      <a:pt x="766344" y="34919"/>
                      <a:pt x="766087" y="31447"/>
                      <a:pt x="765572" y="29361"/>
                    </a:cubicBezTo>
                    <a:cubicBezTo>
                      <a:pt x="765058" y="27275"/>
                      <a:pt x="763915" y="25532"/>
                      <a:pt x="762143" y="24132"/>
                    </a:cubicBezTo>
                    <a:cubicBezTo>
                      <a:pt x="760372" y="22732"/>
                      <a:pt x="758200" y="22032"/>
                      <a:pt x="755628" y="22032"/>
                    </a:cubicBezTo>
                    <a:cubicBezTo>
                      <a:pt x="753056" y="22032"/>
                      <a:pt x="750642" y="22789"/>
                      <a:pt x="748384" y="24303"/>
                    </a:cubicBezTo>
                    <a:cubicBezTo>
                      <a:pt x="746127" y="25818"/>
                      <a:pt x="744355" y="27890"/>
                      <a:pt x="743069" y="30519"/>
                    </a:cubicBezTo>
                    <a:cubicBezTo>
                      <a:pt x="741784" y="33147"/>
                      <a:pt x="741141" y="37577"/>
                      <a:pt x="741141" y="43806"/>
                    </a:cubicBezTo>
                    <a:lnTo>
                      <a:pt x="741141" y="63094"/>
                    </a:lnTo>
                    <a:lnTo>
                      <a:pt x="735311" y="63094"/>
                    </a:lnTo>
                    <a:lnTo>
                      <a:pt x="735311" y="17574"/>
                    </a:lnTo>
                    <a:lnTo>
                      <a:pt x="741141" y="17574"/>
                    </a:lnTo>
                    <a:lnTo>
                      <a:pt x="741141" y="25461"/>
                    </a:lnTo>
                    <a:cubicBezTo>
                      <a:pt x="745198" y="19403"/>
                      <a:pt x="750399" y="16374"/>
                      <a:pt x="756743" y="16374"/>
                    </a:cubicBezTo>
                    <a:close/>
                    <a:moveTo>
                      <a:pt x="699678" y="16374"/>
                    </a:moveTo>
                    <a:cubicBezTo>
                      <a:pt x="707108" y="16374"/>
                      <a:pt x="713137" y="19546"/>
                      <a:pt x="717766" y="25889"/>
                    </a:cubicBezTo>
                    <a:lnTo>
                      <a:pt x="717766" y="17574"/>
                    </a:lnTo>
                    <a:lnTo>
                      <a:pt x="723510" y="17574"/>
                    </a:lnTo>
                    <a:lnTo>
                      <a:pt x="723510" y="63094"/>
                    </a:lnTo>
                    <a:lnTo>
                      <a:pt x="717766" y="63094"/>
                    </a:lnTo>
                    <a:lnTo>
                      <a:pt x="717766" y="55293"/>
                    </a:lnTo>
                    <a:cubicBezTo>
                      <a:pt x="712566" y="61522"/>
                      <a:pt x="706479" y="64637"/>
                      <a:pt x="699507" y="64637"/>
                    </a:cubicBezTo>
                    <a:cubicBezTo>
                      <a:pt x="693106" y="64637"/>
                      <a:pt x="687605" y="62251"/>
                      <a:pt x="683005" y="57479"/>
                    </a:cubicBezTo>
                    <a:cubicBezTo>
                      <a:pt x="678404" y="52707"/>
                      <a:pt x="676104" y="47006"/>
                      <a:pt x="676104" y="40377"/>
                    </a:cubicBezTo>
                    <a:cubicBezTo>
                      <a:pt x="676104" y="33805"/>
                      <a:pt x="678418" y="28161"/>
                      <a:pt x="683048" y="23446"/>
                    </a:cubicBezTo>
                    <a:cubicBezTo>
                      <a:pt x="687677" y="18731"/>
                      <a:pt x="693220" y="16374"/>
                      <a:pt x="699678" y="16374"/>
                    </a:cubicBezTo>
                    <a:close/>
                    <a:moveTo>
                      <a:pt x="653511" y="16374"/>
                    </a:moveTo>
                    <a:cubicBezTo>
                      <a:pt x="656940" y="16374"/>
                      <a:pt x="660026" y="17303"/>
                      <a:pt x="662769" y="19160"/>
                    </a:cubicBezTo>
                    <a:cubicBezTo>
                      <a:pt x="665512" y="21017"/>
                      <a:pt x="667455" y="23446"/>
                      <a:pt x="668598" y="26447"/>
                    </a:cubicBezTo>
                    <a:cubicBezTo>
                      <a:pt x="669741" y="29447"/>
                      <a:pt x="670313" y="33862"/>
                      <a:pt x="670313" y="39691"/>
                    </a:cubicBezTo>
                    <a:lnTo>
                      <a:pt x="670313" y="63094"/>
                    </a:lnTo>
                    <a:lnTo>
                      <a:pt x="664483" y="63094"/>
                    </a:lnTo>
                    <a:lnTo>
                      <a:pt x="664483" y="41406"/>
                    </a:lnTo>
                    <a:cubicBezTo>
                      <a:pt x="664483" y="36091"/>
                      <a:pt x="664240" y="32490"/>
                      <a:pt x="663755" y="30604"/>
                    </a:cubicBezTo>
                    <a:cubicBezTo>
                      <a:pt x="663269" y="28718"/>
                      <a:pt x="662526" y="27118"/>
                      <a:pt x="661526" y="25804"/>
                    </a:cubicBezTo>
                    <a:cubicBezTo>
                      <a:pt x="660526" y="24489"/>
                      <a:pt x="659254" y="23489"/>
                      <a:pt x="657711" y="22803"/>
                    </a:cubicBezTo>
                    <a:cubicBezTo>
                      <a:pt x="656168" y="22117"/>
                      <a:pt x="654368" y="21775"/>
                      <a:pt x="652310" y="21775"/>
                    </a:cubicBezTo>
                    <a:cubicBezTo>
                      <a:pt x="649967" y="21775"/>
                      <a:pt x="647738" y="22318"/>
                      <a:pt x="645624" y="23403"/>
                    </a:cubicBezTo>
                    <a:cubicBezTo>
                      <a:pt x="643509" y="24489"/>
                      <a:pt x="641709" y="26004"/>
                      <a:pt x="640223" y="27947"/>
                    </a:cubicBezTo>
                    <a:cubicBezTo>
                      <a:pt x="638737" y="29890"/>
                      <a:pt x="637737" y="31890"/>
                      <a:pt x="637223" y="33948"/>
                    </a:cubicBezTo>
                    <a:cubicBezTo>
                      <a:pt x="636708" y="36005"/>
                      <a:pt x="636451" y="40148"/>
                      <a:pt x="636451" y="46378"/>
                    </a:cubicBezTo>
                    <a:lnTo>
                      <a:pt x="636451" y="63094"/>
                    </a:lnTo>
                    <a:lnTo>
                      <a:pt x="630536" y="63094"/>
                    </a:lnTo>
                    <a:lnTo>
                      <a:pt x="630536" y="17574"/>
                    </a:lnTo>
                    <a:lnTo>
                      <a:pt x="636451" y="17574"/>
                    </a:lnTo>
                    <a:lnTo>
                      <a:pt x="636451" y="25718"/>
                    </a:lnTo>
                    <a:cubicBezTo>
                      <a:pt x="641138" y="19489"/>
                      <a:pt x="646824" y="16374"/>
                      <a:pt x="653511" y="16374"/>
                    </a:cubicBezTo>
                    <a:close/>
                    <a:moveTo>
                      <a:pt x="552507" y="16374"/>
                    </a:moveTo>
                    <a:cubicBezTo>
                      <a:pt x="556908" y="16374"/>
                      <a:pt x="560980" y="17317"/>
                      <a:pt x="564723" y="19203"/>
                    </a:cubicBezTo>
                    <a:cubicBezTo>
                      <a:pt x="568467" y="21089"/>
                      <a:pt x="571338" y="23689"/>
                      <a:pt x="573339" y="27004"/>
                    </a:cubicBezTo>
                    <a:lnTo>
                      <a:pt x="568709" y="29918"/>
                    </a:lnTo>
                    <a:cubicBezTo>
                      <a:pt x="564709" y="24604"/>
                      <a:pt x="559223" y="21946"/>
                      <a:pt x="552250" y="21946"/>
                    </a:cubicBezTo>
                    <a:cubicBezTo>
                      <a:pt x="546764" y="21946"/>
                      <a:pt x="542163" y="23703"/>
                      <a:pt x="538449" y="27218"/>
                    </a:cubicBezTo>
                    <a:cubicBezTo>
                      <a:pt x="534734" y="30733"/>
                      <a:pt x="532876" y="35091"/>
                      <a:pt x="532876" y="40291"/>
                    </a:cubicBezTo>
                    <a:cubicBezTo>
                      <a:pt x="532876" y="45492"/>
                      <a:pt x="534705" y="49950"/>
                      <a:pt x="538363" y="53664"/>
                    </a:cubicBezTo>
                    <a:cubicBezTo>
                      <a:pt x="542020" y="57379"/>
                      <a:pt x="546650" y="59236"/>
                      <a:pt x="552250" y="59236"/>
                    </a:cubicBezTo>
                    <a:cubicBezTo>
                      <a:pt x="558937" y="59236"/>
                      <a:pt x="564423" y="56579"/>
                      <a:pt x="568709" y="51264"/>
                    </a:cubicBezTo>
                    <a:lnTo>
                      <a:pt x="573339" y="54350"/>
                    </a:lnTo>
                    <a:cubicBezTo>
                      <a:pt x="571053" y="57665"/>
                      <a:pt x="567981" y="60208"/>
                      <a:pt x="564123" y="61980"/>
                    </a:cubicBezTo>
                    <a:cubicBezTo>
                      <a:pt x="560266" y="63751"/>
                      <a:pt x="556108" y="64637"/>
                      <a:pt x="551650" y="64637"/>
                    </a:cubicBezTo>
                    <a:cubicBezTo>
                      <a:pt x="544621" y="64637"/>
                      <a:pt x="538749" y="62323"/>
                      <a:pt x="534034" y="57693"/>
                    </a:cubicBezTo>
                    <a:cubicBezTo>
                      <a:pt x="529319" y="53064"/>
                      <a:pt x="526961" y="47435"/>
                      <a:pt x="526961" y="40806"/>
                    </a:cubicBezTo>
                    <a:cubicBezTo>
                      <a:pt x="526961" y="34062"/>
                      <a:pt x="529347" y="28304"/>
                      <a:pt x="534119" y="23532"/>
                    </a:cubicBezTo>
                    <a:cubicBezTo>
                      <a:pt x="538891" y="18760"/>
                      <a:pt x="545021" y="16374"/>
                      <a:pt x="552507" y="16374"/>
                    </a:cubicBezTo>
                    <a:close/>
                    <a:moveTo>
                      <a:pt x="482060" y="16374"/>
                    </a:moveTo>
                    <a:cubicBezTo>
                      <a:pt x="485490" y="16374"/>
                      <a:pt x="488576" y="17303"/>
                      <a:pt x="491319" y="19160"/>
                    </a:cubicBezTo>
                    <a:cubicBezTo>
                      <a:pt x="494062" y="21017"/>
                      <a:pt x="496005" y="23446"/>
                      <a:pt x="497148" y="26447"/>
                    </a:cubicBezTo>
                    <a:cubicBezTo>
                      <a:pt x="498291" y="29447"/>
                      <a:pt x="498863" y="33862"/>
                      <a:pt x="498863" y="39691"/>
                    </a:cubicBezTo>
                    <a:lnTo>
                      <a:pt x="498863" y="63094"/>
                    </a:lnTo>
                    <a:lnTo>
                      <a:pt x="493033" y="63094"/>
                    </a:lnTo>
                    <a:lnTo>
                      <a:pt x="493033" y="41406"/>
                    </a:lnTo>
                    <a:cubicBezTo>
                      <a:pt x="493033" y="36091"/>
                      <a:pt x="492790" y="32490"/>
                      <a:pt x="492305" y="30604"/>
                    </a:cubicBezTo>
                    <a:cubicBezTo>
                      <a:pt x="491819" y="28718"/>
                      <a:pt x="491076" y="27118"/>
                      <a:pt x="490076" y="25804"/>
                    </a:cubicBezTo>
                    <a:cubicBezTo>
                      <a:pt x="489076" y="24489"/>
                      <a:pt x="487804" y="23489"/>
                      <a:pt x="486261" y="22803"/>
                    </a:cubicBezTo>
                    <a:cubicBezTo>
                      <a:pt x="484718" y="22117"/>
                      <a:pt x="482918" y="21775"/>
                      <a:pt x="480860" y="21775"/>
                    </a:cubicBezTo>
                    <a:cubicBezTo>
                      <a:pt x="478517" y="21775"/>
                      <a:pt x="476288" y="22318"/>
                      <a:pt x="474174" y="23403"/>
                    </a:cubicBezTo>
                    <a:cubicBezTo>
                      <a:pt x="472059" y="24489"/>
                      <a:pt x="470259" y="26004"/>
                      <a:pt x="468773" y="27947"/>
                    </a:cubicBezTo>
                    <a:cubicBezTo>
                      <a:pt x="467287" y="29890"/>
                      <a:pt x="466287" y="31890"/>
                      <a:pt x="465773" y="33948"/>
                    </a:cubicBezTo>
                    <a:cubicBezTo>
                      <a:pt x="465258" y="36005"/>
                      <a:pt x="465001" y="40148"/>
                      <a:pt x="465001" y="46378"/>
                    </a:cubicBezTo>
                    <a:lnTo>
                      <a:pt x="465001" y="63094"/>
                    </a:lnTo>
                    <a:lnTo>
                      <a:pt x="459086" y="63094"/>
                    </a:lnTo>
                    <a:lnTo>
                      <a:pt x="459086" y="17574"/>
                    </a:lnTo>
                    <a:lnTo>
                      <a:pt x="465001" y="17574"/>
                    </a:lnTo>
                    <a:lnTo>
                      <a:pt x="465001" y="25718"/>
                    </a:lnTo>
                    <a:cubicBezTo>
                      <a:pt x="469688" y="19489"/>
                      <a:pt x="475374" y="16374"/>
                      <a:pt x="482060" y="16374"/>
                    </a:cubicBezTo>
                    <a:close/>
                    <a:moveTo>
                      <a:pt x="339185" y="16374"/>
                    </a:moveTo>
                    <a:cubicBezTo>
                      <a:pt x="342614" y="16374"/>
                      <a:pt x="345701" y="17303"/>
                      <a:pt x="348444" y="19160"/>
                    </a:cubicBezTo>
                    <a:cubicBezTo>
                      <a:pt x="351187" y="21017"/>
                      <a:pt x="353130" y="23446"/>
                      <a:pt x="354273" y="26447"/>
                    </a:cubicBezTo>
                    <a:cubicBezTo>
                      <a:pt x="355416" y="29447"/>
                      <a:pt x="355988" y="33862"/>
                      <a:pt x="355988" y="39691"/>
                    </a:cubicBezTo>
                    <a:lnTo>
                      <a:pt x="355988" y="63094"/>
                    </a:lnTo>
                    <a:lnTo>
                      <a:pt x="350158" y="63094"/>
                    </a:lnTo>
                    <a:lnTo>
                      <a:pt x="350158" y="41406"/>
                    </a:lnTo>
                    <a:cubicBezTo>
                      <a:pt x="350158" y="36091"/>
                      <a:pt x="349915" y="32490"/>
                      <a:pt x="349430" y="30604"/>
                    </a:cubicBezTo>
                    <a:cubicBezTo>
                      <a:pt x="348944" y="28718"/>
                      <a:pt x="348201" y="27118"/>
                      <a:pt x="347201" y="25804"/>
                    </a:cubicBezTo>
                    <a:cubicBezTo>
                      <a:pt x="346201" y="24489"/>
                      <a:pt x="344929" y="23489"/>
                      <a:pt x="343386" y="22803"/>
                    </a:cubicBezTo>
                    <a:cubicBezTo>
                      <a:pt x="341843" y="22117"/>
                      <a:pt x="340043" y="21775"/>
                      <a:pt x="337985" y="21775"/>
                    </a:cubicBezTo>
                    <a:cubicBezTo>
                      <a:pt x="335642" y="21775"/>
                      <a:pt x="333413" y="22318"/>
                      <a:pt x="331299" y="23403"/>
                    </a:cubicBezTo>
                    <a:cubicBezTo>
                      <a:pt x="329184" y="24489"/>
                      <a:pt x="327384" y="26004"/>
                      <a:pt x="325898" y="27947"/>
                    </a:cubicBezTo>
                    <a:cubicBezTo>
                      <a:pt x="324412" y="29890"/>
                      <a:pt x="323412" y="31890"/>
                      <a:pt x="322898" y="33948"/>
                    </a:cubicBezTo>
                    <a:cubicBezTo>
                      <a:pt x="322383" y="36005"/>
                      <a:pt x="322126" y="40148"/>
                      <a:pt x="322126" y="46378"/>
                    </a:cubicBezTo>
                    <a:lnTo>
                      <a:pt x="322126" y="63094"/>
                    </a:lnTo>
                    <a:lnTo>
                      <a:pt x="316211" y="63094"/>
                    </a:lnTo>
                    <a:lnTo>
                      <a:pt x="316211" y="17574"/>
                    </a:lnTo>
                    <a:lnTo>
                      <a:pt x="322126" y="17574"/>
                    </a:lnTo>
                    <a:lnTo>
                      <a:pt x="322126" y="25718"/>
                    </a:lnTo>
                    <a:cubicBezTo>
                      <a:pt x="326813" y="19489"/>
                      <a:pt x="332499" y="16374"/>
                      <a:pt x="339185" y="16374"/>
                    </a:cubicBezTo>
                    <a:close/>
                    <a:moveTo>
                      <a:pt x="280578" y="16374"/>
                    </a:moveTo>
                    <a:cubicBezTo>
                      <a:pt x="288008" y="16374"/>
                      <a:pt x="294037" y="19546"/>
                      <a:pt x="298666" y="25889"/>
                    </a:cubicBezTo>
                    <a:lnTo>
                      <a:pt x="298666" y="17574"/>
                    </a:lnTo>
                    <a:lnTo>
                      <a:pt x="304410" y="17574"/>
                    </a:lnTo>
                    <a:lnTo>
                      <a:pt x="304410" y="63094"/>
                    </a:lnTo>
                    <a:lnTo>
                      <a:pt x="298666" y="63094"/>
                    </a:lnTo>
                    <a:lnTo>
                      <a:pt x="298666" y="55293"/>
                    </a:lnTo>
                    <a:cubicBezTo>
                      <a:pt x="293465" y="61522"/>
                      <a:pt x="287379" y="64637"/>
                      <a:pt x="280407" y="64637"/>
                    </a:cubicBezTo>
                    <a:cubicBezTo>
                      <a:pt x="274006" y="64637"/>
                      <a:pt x="268505" y="62251"/>
                      <a:pt x="263905" y="57479"/>
                    </a:cubicBezTo>
                    <a:cubicBezTo>
                      <a:pt x="259304" y="52707"/>
                      <a:pt x="257004" y="47006"/>
                      <a:pt x="257004" y="40377"/>
                    </a:cubicBezTo>
                    <a:cubicBezTo>
                      <a:pt x="257004" y="33805"/>
                      <a:pt x="259318" y="28161"/>
                      <a:pt x="263948" y="23446"/>
                    </a:cubicBezTo>
                    <a:cubicBezTo>
                      <a:pt x="268577" y="18731"/>
                      <a:pt x="274120" y="16374"/>
                      <a:pt x="280578" y="16374"/>
                    </a:cubicBezTo>
                    <a:close/>
                    <a:moveTo>
                      <a:pt x="225914" y="16374"/>
                    </a:moveTo>
                    <a:cubicBezTo>
                      <a:pt x="232315" y="16374"/>
                      <a:pt x="237830" y="18731"/>
                      <a:pt x="242459" y="23446"/>
                    </a:cubicBezTo>
                    <a:cubicBezTo>
                      <a:pt x="247088" y="28161"/>
                      <a:pt x="249403" y="33805"/>
                      <a:pt x="249403" y="40377"/>
                    </a:cubicBezTo>
                    <a:cubicBezTo>
                      <a:pt x="249403" y="47063"/>
                      <a:pt x="247117" y="52778"/>
                      <a:pt x="242545" y="57522"/>
                    </a:cubicBezTo>
                    <a:cubicBezTo>
                      <a:pt x="237973" y="62265"/>
                      <a:pt x="232486" y="64637"/>
                      <a:pt x="226086" y="64637"/>
                    </a:cubicBezTo>
                    <a:cubicBezTo>
                      <a:pt x="219113" y="64637"/>
                      <a:pt x="213027" y="61522"/>
                      <a:pt x="207826" y="55293"/>
                    </a:cubicBezTo>
                    <a:lnTo>
                      <a:pt x="207826" y="79725"/>
                    </a:lnTo>
                    <a:lnTo>
                      <a:pt x="201997" y="79725"/>
                    </a:lnTo>
                    <a:lnTo>
                      <a:pt x="201997" y="17574"/>
                    </a:lnTo>
                    <a:lnTo>
                      <a:pt x="207826" y="17574"/>
                    </a:lnTo>
                    <a:lnTo>
                      <a:pt x="207826" y="25889"/>
                    </a:lnTo>
                    <a:cubicBezTo>
                      <a:pt x="212455" y="19546"/>
                      <a:pt x="218485" y="16374"/>
                      <a:pt x="225914" y="16374"/>
                    </a:cubicBezTo>
                    <a:close/>
                    <a:moveTo>
                      <a:pt x="147142" y="16374"/>
                    </a:moveTo>
                    <a:cubicBezTo>
                      <a:pt x="150514" y="16374"/>
                      <a:pt x="153529" y="17331"/>
                      <a:pt x="156186" y="19246"/>
                    </a:cubicBezTo>
                    <a:cubicBezTo>
                      <a:pt x="158844" y="21160"/>
                      <a:pt x="160630" y="23861"/>
                      <a:pt x="161544" y="27347"/>
                    </a:cubicBezTo>
                    <a:cubicBezTo>
                      <a:pt x="163430" y="23803"/>
                      <a:pt x="165830" y="21089"/>
                      <a:pt x="168745" y="19203"/>
                    </a:cubicBezTo>
                    <a:cubicBezTo>
                      <a:pt x="171660" y="17317"/>
                      <a:pt x="174832" y="16374"/>
                      <a:pt x="178261" y="16374"/>
                    </a:cubicBezTo>
                    <a:cubicBezTo>
                      <a:pt x="182433" y="16374"/>
                      <a:pt x="186062" y="17846"/>
                      <a:pt x="189148" y="20789"/>
                    </a:cubicBezTo>
                    <a:cubicBezTo>
                      <a:pt x="192234" y="23732"/>
                      <a:pt x="193777" y="29547"/>
                      <a:pt x="193777" y="38234"/>
                    </a:cubicBezTo>
                    <a:lnTo>
                      <a:pt x="193777" y="63094"/>
                    </a:lnTo>
                    <a:lnTo>
                      <a:pt x="187776" y="63094"/>
                    </a:lnTo>
                    <a:lnTo>
                      <a:pt x="187776" y="38234"/>
                    </a:lnTo>
                    <a:cubicBezTo>
                      <a:pt x="187776" y="34062"/>
                      <a:pt x="187519" y="30990"/>
                      <a:pt x="187005" y="29018"/>
                    </a:cubicBezTo>
                    <a:cubicBezTo>
                      <a:pt x="186490" y="27047"/>
                      <a:pt x="185376" y="25389"/>
                      <a:pt x="183661" y="24046"/>
                    </a:cubicBezTo>
                    <a:cubicBezTo>
                      <a:pt x="181947" y="22703"/>
                      <a:pt x="179775" y="22032"/>
                      <a:pt x="177146" y="22032"/>
                    </a:cubicBezTo>
                    <a:cubicBezTo>
                      <a:pt x="174117" y="22032"/>
                      <a:pt x="171374" y="22975"/>
                      <a:pt x="168917" y="24861"/>
                    </a:cubicBezTo>
                    <a:cubicBezTo>
                      <a:pt x="166459" y="26747"/>
                      <a:pt x="164773" y="29147"/>
                      <a:pt x="163859" y="32062"/>
                    </a:cubicBezTo>
                    <a:cubicBezTo>
                      <a:pt x="162944" y="34976"/>
                      <a:pt x="162487" y="39377"/>
                      <a:pt x="162487" y="45263"/>
                    </a:cubicBezTo>
                    <a:lnTo>
                      <a:pt x="162487" y="63094"/>
                    </a:lnTo>
                    <a:lnTo>
                      <a:pt x="156744" y="63094"/>
                    </a:lnTo>
                    <a:lnTo>
                      <a:pt x="156744" y="39777"/>
                    </a:lnTo>
                    <a:cubicBezTo>
                      <a:pt x="156744" y="34919"/>
                      <a:pt x="156486" y="31447"/>
                      <a:pt x="155972" y="29361"/>
                    </a:cubicBezTo>
                    <a:cubicBezTo>
                      <a:pt x="155458" y="27275"/>
                      <a:pt x="154315" y="25532"/>
                      <a:pt x="152543" y="24132"/>
                    </a:cubicBezTo>
                    <a:cubicBezTo>
                      <a:pt x="150771" y="22732"/>
                      <a:pt x="148600" y="22032"/>
                      <a:pt x="146028" y="22032"/>
                    </a:cubicBezTo>
                    <a:cubicBezTo>
                      <a:pt x="143456" y="22032"/>
                      <a:pt x="141042" y="22789"/>
                      <a:pt x="138784" y="24303"/>
                    </a:cubicBezTo>
                    <a:cubicBezTo>
                      <a:pt x="136527" y="25818"/>
                      <a:pt x="134755" y="27890"/>
                      <a:pt x="133469" y="30519"/>
                    </a:cubicBezTo>
                    <a:cubicBezTo>
                      <a:pt x="132183" y="33147"/>
                      <a:pt x="131540" y="37577"/>
                      <a:pt x="131540" y="43806"/>
                    </a:cubicBezTo>
                    <a:lnTo>
                      <a:pt x="131540" y="63094"/>
                    </a:lnTo>
                    <a:lnTo>
                      <a:pt x="125711" y="63094"/>
                    </a:lnTo>
                    <a:lnTo>
                      <a:pt x="125711" y="17574"/>
                    </a:lnTo>
                    <a:lnTo>
                      <a:pt x="131540" y="17574"/>
                    </a:lnTo>
                    <a:lnTo>
                      <a:pt x="131540" y="25461"/>
                    </a:lnTo>
                    <a:cubicBezTo>
                      <a:pt x="135598" y="19403"/>
                      <a:pt x="140799" y="16374"/>
                      <a:pt x="147142" y="16374"/>
                    </a:cubicBezTo>
                    <a:close/>
                    <a:moveTo>
                      <a:pt x="90164" y="16374"/>
                    </a:moveTo>
                    <a:cubicBezTo>
                      <a:pt x="96736" y="16374"/>
                      <a:pt x="102323" y="18746"/>
                      <a:pt x="106923" y="23489"/>
                    </a:cubicBezTo>
                    <a:cubicBezTo>
                      <a:pt x="111524" y="28233"/>
                      <a:pt x="113824" y="33948"/>
                      <a:pt x="113824" y="40634"/>
                    </a:cubicBezTo>
                    <a:cubicBezTo>
                      <a:pt x="113824" y="47206"/>
                      <a:pt x="111552" y="52850"/>
                      <a:pt x="107009" y="57565"/>
                    </a:cubicBezTo>
                    <a:cubicBezTo>
                      <a:pt x="102465" y="62280"/>
                      <a:pt x="96850" y="64637"/>
                      <a:pt x="90164" y="64637"/>
                    </a:cubicBezTo>
                    <a:cubicBezTo>
                      <a:pt x="83477" y="64637"/>
                      <a:pt x="77848" y="62280"/>
                      <a:pt x="73276" y="57565"/>
                    </a:cubicBezTo>
                    <a:cubicBezTo>
                      <a:pt x="68704" y="52850"/>
                      <a:pt x="66418" y="47206"/>
                      <a:pt x="66418" y="40634"/>
                    </a:cubicBezTo>
                    <a:cubicBezTo>
                      <a:pt x="66418" y="33948"/>
                      <a:pt x="68718" y="28233"/>
                      <a:pt x="73319" y="23489"/>
                    </a:cubicBezTo>
                    <a:cubicBezTo>
                      <a:pt x="77919" y="18746"/>
                      <a:pt x="83534" y="16374"/>
                      <a:pt x="90164" y="16374"/>
                    </a:cubicBezTo>
                    <a:close/>
                    <a:moveTo>
                      <a:pt x="582054" y="0"/>
                    </a:moveTo>
                    <a:lnTo>
                      <a:pt x="587969" y="0"/>
                    </a:lnTo>
                    <a:lnTo>
                      <a:pt x="587969" y="35919"/>
                    </a:lnTo>
                    <a:lnTo>
                      <a:pt x="608972" y="17574"/>
                    </a:lnTo>
                    <a:lnTo>
                      <a:pt x="617630" y="17574"/>
                    </a:lnTo>
                    <a:lnTo>
                      <a:pt x="592598" y="39262"/>
                    </a:lnTo>
                    <a:lnTo>
                      <a:pt x="619087" y="63094"/>
                    </a:lnTo>
                    <a:lnTo>
                      <a:pt x="610772" y="63094"/>
                    </a:lnTo>
                    <a:lnTo>
                      <a:pt x="587969" y="42606"/>
                    </a:lnTo>
                    <a:lnTo>
                      <a:pt x="587969" y="63094"/>
                    </a:lnTo>
                    <a:lnTo>
                      <a:pt x="582054" y="63094"/>
                    </a:lnTo>
                    <a:close/>
                    <a:moveTo>
                      <a:pt x="508769" y="0"/>
                    </a:moveTo>
                    <a:cubicBezTo>
                      <a:pt x="510140" y="0"/>
                      <a:pt x="511297" y="472"/>
                      <a:pt x="512240" y="1415"/>
                    </a:cubicBezTo>
                    <a:cubicBezTo>
                      <a:pt x="513183" y="2358"/>
                      <a:pt x="513655" y="3515"/>
                      <a:pt x="513655" y="4887"/>
                    </a:cubicBezTo>
                    <a:cubicBezTo>
                      <a:pt x="513655" y="6201"/>
                      <a:pt x="513183" y="7330"/>
                      <a:pt x="512240" y="8273"/>
                    </a:cubicBezTo>
                    <a:cubicBezTo>
                      <a:pt x="511297" y="9216"/>
                      <a:pt x="510140" y="9687"/>
                      <a:pt x="508769" y="9687"/>
                    </a:cubicBezTo>
                    <a:cubicBezTo>
                      <a:pt x="507454" y="9687"/>
                      <a:pt x="506325" y="9202"/>
                      <a:pt x="505382" y="8230"/>
                    </a:cubicBezTo>
                    <a:cubicBezTo>
                      <a:pt x="504439" y="7258"/>
                      <a:pt x="503968" y="6144"/>
                      <a:pt x="503968" y="4887"/>
                    </a:cubicBezTo>
                    <a:cubicBezTo>
                      <a:pt x="503968" y="3572"/>
                      <a:pt x="504439" y="2429"/>
                      <a:pt x="505382" y="1458"/>
                    </a:cubicBezTo>
                    <a:cubicBezTo>
                      <a:pt x="506325" y="486"/>
                      <a:pt x="507454" y="0"/>
                      <a:pt x="508769" y="0"/>
                    </a:cubicBezTo>
                    <a:close/>
                    <a:moveTo>
                      <a:pt x="33262" y="0"/>
                    </a:moveTo>
                    <a:cubicBezTo>
                      <a:pt x="38862" y="0"/>
                      <a:pt x="44006" y="1115"/>
                      <a:pt x="48692" y="3344"/>
                    </a:cubicBezTo>
                    <a:cubicBezTo>
                      <a:pt x="53378" y="5573"/>
                      <a:pt x="57207" y="8773"/>
                      <a:pt x="60179" y="12945"/>
                    </a:cubicBezTo>
                    <a:lnTo>
                      <a:pt x="55379" y="16631"/>
                    </a:lnTo>
                    <a:cubicBezTo>
                      <a:pt x="49664" y="9544"/>
                      <a:pt x="42320" y="6001"/>
                      <a:pt x="33347" y="6001"/>
                    </a:cubicBezTo>
                    <a:cubicBezTo>
                      <a:pt x="26032" y="6001"/>
                      <a:pt x="19731" y="8573"/>
                      <a:pt x="14445" y="13716"/>
                    </a:cubicBezTo>
                    <a:cubicBezTo>
                      <a:pt x="9159" y="18860"/>
                      <a:pt x="6515" y="25118"/>
                      <a:pt x="6515" y="32490"/>
                    </a:cubicBezTo>
                    <a:cubicBezTo>
                      <a:pt x="6515" y="40034"/>
                      <a:pt x="9101" y="46306"/>
                      <a:pt x="14273" y="51307"/>
                    </a:cubicBezTo>
                    <a:cubicBezTo>
                      <a:pt x="19446" y="56307"/>
                      <a:pt x="25918" y="58808"/>
                      <a:pt x="33690" y="58808"/>
                    </a:cubicBezTo>
                    <a:cubicBezTo>
                      <a:pt x="42377" y="58808"/>
                      <a:pt x="49606" y="55436"/>
                      <a:pt x="55379" y="48692"/>
                    </a:cubicBezTo>
                    <a:lnTo>
                      <a:pt x="60179" y="52378"/>
                    </a:lnTo>
                    <a:cubicBezTo>
                      <a:pt x="57150" y="56379"/>
                      <a:pt x="53321" y="59422"/>
                      <a:pt x="48692" y="61508"/>
                    </a:cubicBezTo>
                    <a:cubicBezTo>
                      <a:pt x="44063" y="63594"/>
                      <a:pt x="38948" y="64637"/>
                      <a:pt x="33347" y="64637"/>
                    </a:cubicBezTo>
                    <a:cubicBezTo>
                      <a:pt x="23575" y="64637"/>
                      <a:pt x="15574" y="61551"/>
                      <a:pt x="9344" y="55379"/>
                    </a:cubicBezTo>
                    <a:cubicBezTo>
                      <a:pt x="3115" y="49207"/>
                      <a:pt x="0" y="41406"/>
                      <a:pt x="0" y="31976"/>
                    </a:cubicBezTo>
                    <a:cubicBezTo>
                      <a:pt x="0" y="26147"/>
                      <a:pt x="1443" y="20760"/>
                      <a:pt x="4329" y="15817"/>
                    </a:cubicBezTo>
                    <a:cubicBezTo>
                      <a:pt x="7215" y="10873"/>
                      <a:pt x="11216" y="7001"/>
                      <a:pt x="16331" y="4201"/>
                    </a:cubicBezTo>
                    <a:cubicBezTo>
                      <a:pt x="21446" y="1401"/>
                      <a:pt x="27089" y="0"/>
                      <a:pt x="332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37" name="原创设计师QQ69613753    _5"/>
          <p:cNvSpPr/>
          <p:nvPr/>
        </p:nvSpPr>
        <p:spPr>
          <a:xfrm>
            <a:off x="5854358" y="4192581"/>
            <a:ext cx="5959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2018</a:t>
            </a:r>
            <a:r>
              <a:rPr lang="zh-CN" altLang="en-US" sz="3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公司</a:t>
            </a:r>
            <a:r>
              <a:rPr lang="zh-CN" altLang="en-US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年终总结大气汇报类</a:t>
            </a:r>
          </a:p>
        </p:txBody>
      </p:sp>
      <p:sp>
        <p:nvSpPr>
          <p:cNvPr id="38" name="原创设计师QQ69613753    _6"/>
          <p:cNvSpPr txBox="1">
            <a:spLocks/>
          </p:cNvSpPr>
          <p:nvPr/>
        </p:nvSpPr>
        <p:spPr bwMode="auto">
          <a:xfrm>
            <a:off x="6425602" y="4867910"/>
            <a:ext cx="5375705" cy="39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8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altLang="en-US" sz="8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altLang="en-US" sz="8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sp>
        <p:nvSpPr>
          <p:cNvPr id="39" name="原创设计师QQ69613753    _7"/>
          <p:cNvSpPr/>
          <p:nvPr/>
        </p:nvSpPr>
        <p:spPr>
          <a:xfrm>
            <a:off x="10836646" y="5492031"/>
            <a:ext cx="889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72" name="原创设计师QQ69613753    _8"/>
          <p:cNvSpPr>
            <a:spLocks noEditPoints="1"/>
          </p:cNvSpPr>
          <p:nvPr/>
        </p:nvSpPr>
        <p:spPr bwMode="auto">
          <a:xfrm flipH="1">
            <a:off x="-1103660" y="4088330"/>
            <a:ext cx="3836560" cy="3264969"/>
          </a:xfrm>
          <a:custGeom>
            <a:avLst/>
            <a:gdLst>
              <a:gd name="T0" fmla="*/ 881 w 1104"/>
              <a:gd name="T1" fmla="*/ 119 h 938"/>
              <a:gd name="T2" fmla="*/ 834 w 1104"/>
              <a:gd name="T3" fmla="*/ 182 h 938"/>
              <a:gd name="T4" fmla="*/ 513 w 1104"/>
              <a:gd name="T5" fmla="*/ 191 h 938"/>
              <a:gd name="T6" fmla="*/ 17 w 1104"/>
              <a:gd name="T7" fmla="*/ 1 h 938"/>
              <a:gd name="T8" fmla="*/ 16 w 1104"/>
              <a:gd name="T9" fmla="*/ 2 h 938"/>
              <a:gd name="T10" fmla="*/ 135 w 1104"/>
              <a:gd name="T11" fmla="*/ 137 h 938"/>
              <a:gd name="T12" fmla="*/ 37 w 1104"/>
              <a:gd name="T13" fmla="*/ 496 h 938"/>
              <a:gd name="T14" fmla="*/ 502 w 1104"/>
              <a:gd name="T15" fmla="*/ 210 h 938"/>
              <a:gd name="T16" fmla="*/ 250 w 1104"/>
              <a:gd name="T17" fmla="*/ 509 h 938"/>
              <a:gd name="T18" fmla="*/ 1 w 1104"/>
              <a:gd name="T19" fmla="*/ 735 h 938"/>
              <a:gd name="T20" fmla="*/ 250 w 1104"/>
              <a:gd name="T21" fmla="*/ 770 h 938"/>
              <a:gd name="T22" fmla="*/ 823 w 1104"/>
              <a:gd name="T23" fmla="*/ 938 h 938"/>
              <a:gd name="T24" fmla="*/ 262 w 1104"/>
              <a:gd name="T25" fmla="*/ 525 h 938"/>
              <a:gd name="T26" fmla="*/ 554 w 1104"/>
              <a:gd name="T27" fmla="*/ 682 h 938"/>
              <a:gd name="T28" fmla="*/ 802 w 1104"/>
              <a:gd name="T29" fmla="*/ 802 h 938"/>
              <a:gd name="T30" fmla="*/ 1091 w 1104"/>
              <a:gd name="T31" fmla="*/ 488 h 938"/>
              <a:gd name="T32" fmla="*/ 763 w 1104"/>
              <a:gd name="T33" fmla="*/ 319 h 938"/>
              <a:gd name="T34" fmla="*/ 780 w 1104"/>
              <a:gd name="T35" fmla="*/ 288 h 938"/>
              <a:gd name="T36" fmla="*/ 855 w 1104"/>
              <a:gd name="T37" fmla="*/ 444 h 938"/>
              <a:gd name="T38" fmla="*/ 857 w 1104"/>
              <a:gd name="T39" fmla="*/ 437 h 938"/>
              <a:gd name="T40" fmla="*/ 761 w 1104"/>
              <a:gd name="T41" fmla="*/ 319 h 938"/>
              <a:gd name="T42" fmla="*/ 760 w 1104"/>
              <a:gd name="T43" fmla="*/ 320 h 938"/>
              <a:gd name="T44" fmla="*/ 760 w 1104"/>
              <a:gd name="T45" fmla="*/ 320 h 938"/>
              <a:gd name="T46" fmla="*/ 742 w 1104"/>
              <a:gd name="T47" fmla="*/ 311 h 938"/>
              <a:gd name="T48" fmla="*/ 524 w 1104"/>
              <a:gd name="T49" fmla="*/ 211 h 938"/>
              <a:gd name="T50" fmla="*/ 493 w 1104"/>
              <a:gd name="T51" fmla="*/ 228 h 938"/>
              <a:gd name="T52" fmla="*/ 739 w 1104"/>
              <a:gd name="T53" fmla="*/ 356 h 938"/>
              <a:gd name="T54" fmla="*/ 260 w 1104"/>
              <a:gd name="T55" fmla="*/ 514 h 938"/>
              <a:gd name="T56" fmla="*/ 855 w 1104"/>
              <a:gd name="T57" fmla="*/ 445 h 938"/>
              <a:gd name="T58" fmla="*/ 858 w 1104"/>
              <a:gd name="T59" fmla="*/ 435 h 938"/>
              <a:gd name="T60" fmla="*/ 1079 w 1104"/>
              <a:gd name="T61" fmla="*/ 475 h 938"/>
              <a:gd name="T62" fmla="*/ 863 w 1104"/>
              <a:gd name="T63" fmla="*/ 131 h 938"/>
              <a:gd name="T64" fmla="*/ 1083 w 1104"/>
              <a:gd name="T65" fmla="*/ 465 h 938"/>
              <a:gd name="T66" fmla="*/ 773 w 1104"/>
              <a:gd name="T67" fmla="*/ 286 h 938"/>
              <a:gd name="T68" fmla="*/ 525 w 1104"/>
              <a:gd name="T69" fmla="*/ 207 h 938"/>
              <a:gd name="T70" fmla="*/ 833 w 1104"/>
              <a:gd name="T71" fmla="*/ 184 h 938"/>
              <a:gd name="T72" fmla="*/ 161 w 1104"/>
              <a:gd name="T73" fmla="*/ 139 h 938"/>
              <a:gd name="T74" fmla="*/ 19 w 1104"/>
              <a:gd name="T75" fmla="*/ 4 h 938"/>
              <a:gd name="T76" fmla="*/ 145 w 1104"/>
              <a:gd name="T77" fmla="*/ 150 h 938"/>
              <a:gd name="T78" fmla="*/ 500 w 1104"/>
              <a:gd name="T79" fmla="*/ 204 h 938"/>
              <a:gd name="T80" fmla="*/ 239 w 1104"/>
              <a:gd name="T81" fmla="*/ 528 h 938"/>
              <a:gd name="T82" fmla="*/ 237 w 1104"/>
              <a:gd name="T83" fmla="*/ 755 h 938"/>
              <a:gd name="T84" fmla="*/ 262 w 1104"/>
              <a:gd name="T85" fmla="*/ 759 h 938"/>
              <a:gd name="T86" fmla="*/ 261 w 1104"/>
              <a:gd name="T87" fmla="*/ 527 h 938"/>
              <a:gd name="T88" fmla="*/ 262 w 1104"/>
              <a:gd name="T89" fmla="*/ 517 h 938"/>
              <a:gd name="T90" fmla="*/ 543 w 1104"/>
              <a:gd name="T91" fmla="*/ 663 h 938"/>
              <a:gd name="T92" fmla="*/ 566 w 1104"/>
              <a:gd name="T93" fmla="*/ 675 h 938"/>
              <a:gd name="T94" fmla="*/ 1080 w 1104"/>
              <a:gd name="T95" fmla="*/ 480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4" h="938">
                <a:moveTo>
                  <a:pt x="1091" y="462"/>
                </a:moveTo>
                <a:cubicBezTo>
                  <a:pt x="1089" y="462"/>
                  <a:pt x="1087" y="463"/>
                  <a:pt x="1085" y="464"/>
                </a:cubicBezTo>
                <a:cubicBezTo>
                  <a:pt x="875" y="130"/>
                  <a:pt x="875" y="130"/>
                  <a:pt x="875" y="130"/>
                </a:cubicBezTo>
                <a:cubicBezTo>
                  <a:pt x="879" y="127"/>
                  <a:pt x="881" y="123"/>
                  <a:pt x="881" y="119"/>
                </a:cubicBezTo>
                <a:cubicBezTo>
                  <a:pt x="881" y="112"/>
                  <a:pt x="875" y="106"/>
                  <a:pt x="868" y="106"/>
                </a:cubicBezTo>
                <a:cubicBezTo>
                  <a:pt x="861" y="106"/>
                  <a:pt x="855" y="112"/>
                  <a:pt x="855" y="119"/>
                </a:cubicBezTo>
                <a:cubicBezTo>
                  <a:pt x="855" y="124"/>
                  <a:pt x="858" y="128"/>
                  <a:pt x="861" y="130"/>
                </a:cubicBezTo>
                <a:cubicBezTo>
                  <a:pt x="834" y="182"/>
                  <a:pt x="834" y="182"/>
                  <a:pt x="834" y="182"/>
                </a:cubicBezTo>
                <a:cubicBezTo>
                  <a:pt x="674" y="1"/>
                  <a:pt x="674" y="1"/>
                  <a:pt x="674" y="1"/>
                </a:cubicBezTo>
                <a:cubicBezTo>
                  <a:pt x="673" y="0"/>
                  <a:pt x="673" y="0"/>
                  <a:pt x="673" y="0"/>
                </a:cubicBezTo>
                <a:cubicBezTo>
                  <a:pt x="520" y="193"/>
                  <a:pt x="520" y="193"/>
                  <a:pt x="520" y="193"/>
                </a:cubicBezTo>
                <a:cubicBezTo>
                  <a:pt x="518" y="192"/>
                  <a:pt x="516" y="191"/>
                  <a:pt x="513" y="191"/>
                </a:cubicBezTo>
                <a:cubicBezTo>
                  <a:pt x="509" y="191"/>
                  <a:pt x="505" y="194"/>
                  <a:pt x="502" y="19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6" y="131"/>
                  <a:pt x="135" y="134"/>
                  <a:pt x="135" y="137"/>
                </a:cubicBezTo>
                <a:cubicBezTo>
                  <a:pt x="135" y="143"/>
                  <a:pt x="139" y="147"/>
                  <a:pt x="144" y="149"/>
                </a:cubicBezTo>
                <a:cubicBezTo>
                  <a:pt x="52" y="484"/>
                  <a:pt x="52" y="484"/>
                  <a:pt x="52" y="484"/>
                </a:cubicBezTo>
                <a:cubicBezTo>
                  <a:pt x="52" y="484"/>
                  <a:pt x="51" y="483"/>
                  <a:pt x="50" y="483"/>
                </a:cubicBezTo>
                <a:cubicBezTo>
                  <a:pt x="43" y="483"/>
                  <a:pt x="37" y="489"/>
                  <a:pt x="37" y="496"/>
                </a:cubicBezTo>
                <a:cubicBezTo>
                  <a:pt x="37" y="503"/>
                  <a:pt x="43" y="509"/>
                  <a:pt x="50" y="509"/>
                </a:cubicBezTo>
                <a:cubicBezTo>
                  <a:pt x="57" y="509"/>
                  <a:pt x="63" y="503"/>
                  <a:pt x="63" y="496"/>
                </a:cubicBezTo>
                <a:cubicBezTo>
                  <a:pt x="63" y="494"/>
                  <a:pt x="62" y="492"/>
                  <a:pt x="61" y="490"/>
                </a:cubicBezTo>
                <a:cubicBezTo>
                  <a:pt x="502" y="210"/>
                  <a:pt x="502" y="210"/>
                  <a:pt x="502" y="210"/>
                </a:cubicBezTo>
                <a:cubicBezTo>
                  <a:pt x="503" y="211"/>
                  <a:pt x="503" y="212"/>
                  <a:pt x="504" y="213"/>
                </a:cubicBezTo>
                <a:cubicBezTo>
                  <a:pt x="495" y="224"/>
                  <a:pt x="495" y="224"/>
                  <a:pt x="495" y="224"/>
                </a:cubicBezTo>
                <a:cubicBezTo>
                  <a:pt x="255" y="510"/>
                  <a:pt x="255" y="510"/>
                  <a:pt x="255" y="510"/>
                </a:cubicBezTo>
                <a:cubicBezTo>
                  <a:pt x="254" y="509"/>
                  <a:pt x="252" y="509"/>
                  <a:pt x="250" y="509"/>
                </a:cubicBezTo>
                <a:cubicBezTo>
                  <a:pt x="243" y="509"/>
                  <a:pt x="237" y="514"/>
                  <a:pt x="237" y="521"/>
                </a:cubicBezTo>
                <a:cubicBezTo>
                  <a:pt x="237" y="523"/>
                  <a:pt x="238" y="525"/>
                  <a:pt x="238" y="527"/>
                </a:cubicBezTo>
                <a:cubicBezTo>
                  <a:pt x="0" y="735"/>
                  <a:pt x="0" y="735"/>
                  <a:pt x="0" y="735"/>
                </a:cubicBezTo>
                <a:cubicBezTo>
                  <a:pt x="1" y="735"/>
                  <a:pt x="1" y="735"/>
                  <a:pt x="1" y="735"/>
                </a:cubicBezTo>
                <a:cubicBezTo>
                  <a:pt x="1" y="736"/>
                  <a:pt x="1" y="736"/>
                  <a:pt x="1" y="736"/>
                </a:cubicBezTo>
                <a:cubicBezTo>
                  <a:pt x="237" y="756"/>
                  <a:pt x="237" y="756"/>
                  <a:pt x="237" y="756"/>
                </a:cubicBezTo>
                <a:cubicBezTo>
                  <a:pt x="237" y="756"/>
                  <a:pt x="237" y="757"/>
                  <a:pt x="237" y="757"/>
                </a:cubicBezTo>
                <a:cubicBezTo>
                  <a:pt x="237" y="764"/>
                  <a:pt x="243" y="770"/>
                  <a:pt x="250" y="770"/>
                </a:cubicBezTo>
                <a:cubicBezTo>
                  <a:pt x="256" y="770"/>
                  <a:pt x="260" y="766"/>
                  <a:pt x="262" y="760"/>
                </a:cubicBezTo>
                <a:cubicBezTo>
                  <a:pt x="810" y="923"/>
                  <a:pt x="810" y="923"/>
                  <a:pt x="810" y="923"/>
                </a:cubicBezTo>
                <a:cubicBezTo>
                  <a:pt x="810" y="924"/>
                  <a:pt x="810" y="924"/>
                  <a:pt x="810" y="925"/>
                </a:cubicBezTo>
                <a:cubicBezTo>
                  <a:pt x="810" y="932"/>
                  <a:pt x="816" y="938"/>
                  <a:pt x="823" y="938"/>
                </a:cubicBezTo>
                <a:cubicBezTo>
                  <a:pt x="830" y="938"/>
                  <a:pt x="835" y="932"/>
                  <a:pt x="835" y="925"/>
                </a:cubicBezTo>
                <a:cubicBezTo>
                  <a:pt x="835" y="918"/>
                  <a:pt x="830" y="912"/>
                  <a:pt x="823" y="912"/>
                </a:cubicBezTo>
                <a:cubicBezTo>
                  <a:pt x="818" y="912"/>
                  <a:pt x="814" y="915"/>
                  <a:pt x="811" y="919"/>
                </a:cubicBezTo>
                <a:cubicBezTo>
                  <a:pt x="262" y="525"/>
                  <a:pt x="262" y="525"/>
                  <a:pt x="262" y="525"/>
                </a:cubicBezTo>
                <a:cubicBezTo>
                  <a:pt x="262" y="525"/>
                  <a:pt x="262" y="525"/>
                  <a:pt x="262" y="525"/>
                </a:cubicBezTo>
                <a:cubicBezTo>
                  <a:pt x="542" y="665"/>
                  <a:pt x="542" y="665"/>
                  <a:pt x="542" y="665"/>
                </a:cubicBezTo>
                <a:cubicBezTo>
                  <a:pt x="542" y="666"/>
                  <a:pt x="541" y="668"/>
                  <a:pt x="541" y="670"/>
                </a:cubicBezTo>
                <a:cubicBezTo>
                  <a:pt x="541" y="677"/>
                  <a:pt x="547" y="682"/>
                  <a:pt x="554" y="682"/>
                </a:cubicBezTo>
                <a:cubicBezTo>
                  <a:pt x="559" y="682"/>
                  <a:pt x="563" y="680"/>
                  <a:pt x="565" y="676"/>
                </a:cubicBezTo>
                <a:cubicBezTo>
                  <a:pt x="791" y="784"/>
                  <a:pt x="791" y="784"/>
                  <a:pt x="791" y="784"/>
                </a:cubicBezTo>
                <a:cubicBezTo>
                  <a:pt x="790" y="785"/>
                  <a:pt x="790" y="787"/>
                  <a:pt x="790" y="789"/>
                </a:cubicBezTo>
                <a:cubicBezTo>
                  <a:pt x="790" y="796"/>
                  <a:pt x="795" y="802"/>
                  <a:pt x="802" y="802"/>
                </a:cubicBezTo>
                <a:cubicBezTo>
                  <a:pt x="809" y="802"/>
                  <a:pt x="815" y="796"/>
                  <a:pt x="815" y="789"/>
                </a:cubicBezTo>
                <a:cubicBezTo>
                  <a:pt x="815" y="786"/>
                  <a:pt x="814" y="784"/>
                  <a:pt x="813" y="782"/>
                </a:cubicBezTo>
                <a:cubicBezTo>
                  <a:pt x="1083" y="485"/>
                  <a:pt x="1083" y="485"/>
                  <a:pt x="1083" y="485"/>
                </a:cubicBezTo>
                <a:cubicBezTo>
                  <a:pt x="1085" y="487"/>
                  <a:pt x="1088" y="488"/>
                  <a:pt x="1091" y="488"/>
                </a:cubicBezTo>
                <a:cubicBezTo>
                  <a:pt x="1098" y="488"/>
                  <a:pt x="1104" y="482"/>
                  <a:pt x="1104" y="475"/>
                </a:cubicBezTo>
                <a:cubicBezTo>
                  <a:pt x="1104" y="468"/>
                  <a:pt x="1098" y="462"/>
                  <a:pt x="1091" y="462"/>
                </a:cubicBezTo>
                <a:close/>
                <a:moveTo>
                  <a:pt x="1080" y="469"/>
                </a:moveTo>
                <a:cubicBezTo>
                  <a:pt x="763" y="319"/>
                  <a:pt x="763" y="319"/>
                  <a:pt x="763" y="319"/>
                </a:cubicBezTo>
                <a:cubicBezTo>
                  <a:pt x="768" y="310"/>
                  <a:pt x="768" y="310"/>
                  <a:pt x="768" y="310"/>
                </a:cubicBezTo>
                <a:cubicBezTo>
                  <a:pt x="769" y="311"/>
                  <a:pt x="771" y="312"/>
                  <a:pt x="773" y="312"/>
                </a:cubicBezTo>
                <a:cubicBezTo>
                  <a:pt x="781" y="312"/>
                  <a:pt x="786" y="306"/>
                  <a:pt x="786" y="299"/>
                </a:cubicBezTo>
                <a:cubicBezTo>
                  <a:pt x="786" y="295"/>
                  <a:pt x="784" y="291"/>
                  <a:pt x="780" y="288"/>
                </a:cubicBezTo>
                <a:cubicBezTo>
                  <a:pt x="834" y="185"/>
                  <a:pt x="834" y="185"/>
                  <a:pt x="834" y="185"/>
                </a:cubicBezTo>
                <a:cubicBezTo>
                  <a:pt x="1082" y="466"/>
                  <a:pt x="1082" y="466"/>
                  <a:pt x="1082" y="466"/>
                </a:cubicBezTo>
                <a:cubicBezTo>
                  <a:pt x="1081" y="467"/>
                  <a:pt x="1081" y="468"/>
                  <a:pt x="1080" y="469"/>
                </a:cubicBezTo>
                <a:close/>
                <a:moveTo>
                  <a:pt x="855" y="444"/>
                </a:moveTo>
                <a:cubicBezTo>
                  <a:pt x="676" y="465"/>
                  <a:pt x="676" y="465"/>
                  <a:pt x="676" y="465"/>
                </a:cubicBezTo>
                <a:cubicBezTo>
                  <a:pt x="703" y="420"/>
                  <a:pt x="703" y="420"/>
                  <a:pt x="703" y="420"/>
                </a:cubicBezTo>
                <a:cubicBezTo>
                  <a:pt x="740" y="357"/>
                  <a:pt x="740" y="357"/>
                  <a:pt x="740" y="357"/>
                </a:cubicBezTo>
                <a:cubicBezTo>
                  <a:pt x="857" y="437"/>
                  <a:pt x="857" y="437"/>
                  <a:pt x="857" y="437"/>
                </a:cubicBezTo>
                <a:cubicBezTo>
                  <a:pt x="856" y="438"/>
                  <a:pt x="855" y="441"/>
                  <a:pt x="855" y="443"/>
                </a:cubicBezTo>
                <a:cubicBezTo>
                  <a:pt x="855" y="443"/>
                  <a:pt x="855" y="444"/>
                  <a:pt x="855" y="444"/>
                </a:cubicBezTo>
                <a:close/>
                <a:moveTo>
                  <a:pt x="766" y="310"/>
                </a:moveTo>
                <a:cubicBezTo>
                  <a:pt x="761" y="319"/>
                  <a:pt x="761" y="319"/>
                  <a:pt x="761" y="319"/>
                </a:cubicBezTo>
                <a:cubicBezTo>
                  <a:pt x="746" y="311"/>
                  <a:pt x="746" y="311"/>
                  <a:pt x="746" y="311"/>
                </a:cubicBezTo>
                <a:cubicBezTo>
                  <a:pt x="762" y="305"/>
                  <a:pt x="762" y="305"/>
                  <a:pt x="762" y="305"/>
                </a:cubicBezTo>
                <a:cubicBezTo>
                  <a:pt x="763" y="307"/>
                  <a:pt x="764" y="308"/>
                  <a:pt x="766" y="310"/>
                </a:cubicBezTo>
                <a:close/>
                <a:moveTo>
                  <a:pt x="760" y="320"/>
                </a:moveTo>
                <a:cubicBezTo>
                  <a:pt x="740" y="355"/>
                  <a:pt x="740" y="355"/>
                  <a:pt x="740" y="355"/>
                </a:cubicBezTo>
                <a:cubicBezTo>
                  <a:pt x="702" y="330"/>
                  <a:pt x="702" y="330"/>
                  <a:pt x="702" y="330"/>
                </a:cubicBezTo>
                <a:cubicBezTo>
                  <a:pt x="744" y="312"/>
                  <a:pt x="744" y="312"/>
                  <a:pt x="744" y="312"/>
                </a:cubicBezTo>
                <a:lnTo>
                  <a:pt x="760" y="320"/>
                </a:lnTo>
                <a:close/>
                <a:moveTo>
                  <a:pt x="701" y="329"/>
                </a:moveTo>
                <a:cubicBezTo>
                  <a:pt x="525" y="209"/>
                  <a:pt x="525" y="209"/>
                  <a:pt x="525" y="209"/>
                </a:cubicBezTo>
                <a:cubicBezTo>
                  <a:pt x="525" y="209"/>
                  <a:pt x="525" y="209"/>
                  <a:pt x="525" y="209"/>
                </a:cubicBezTo>
                <a:cubicBezTo>
                  <a:pt x="742" y="311"/>
                  <a:pt x="742" y="311"/>
                  <a:pt x="742" y="311"/>
                </a:cubicBezTo>
                <a:lnTo>
                  <a:pt x="701" y="329"/>
                </a:lnTo>
                <a:close/>
                <a:moveTo>
                  <a:pt x="505" y="214"/>
                </a:moveTo>
                <a:cubicBezTo>
                  <a:pt x="507" y="215"/>
                  <a:pt x="510" y="217"/>
                  <a:pt x="513" y="217"/>
                </a:cubicBezTo>
                <a:cubicBezTo>
                  <a:pt x="518" y="217"/>
                  <a:pt x="522" y="214"/>
                  <a:pt x="524" y="211"/>
                </a:cubicBezTo>
                <a:cubicBezTo>
                  <a:pt x="699" y="329"/>
                  <a:pt x="699" y="329"/>
                  <a:pt x="699" y="329"/>
                </a:cubicBezTo>
                <a:cubicBezTo>
                  <a:pt x="259" y="513"/>
                  <a:pt x="259" y="513"/>
                  <a:pt x="259" y="513"/>
                </a:cubicBezTo>
                <a:cubicBezTo>
                  <a:pt x="259" y="512"/>
                  <a:pt x="258" y="511"/>
                  <a:pt x="257" y="511"/>
                </a:cubicBezTo>
                <a:cubicBezTo>
                  <a:pt x="493" y="228"/>
                  <a:pt x="493" y="228"/>
                  <a:pt x="493" y="228"/>
                </a:cubicBezTo>
                <a:lnTo>
                  <a:pt x="505" y="214"/>
                </a:lnTo>
                <a:close/>
                <a:moveTo>
                  <a:pt x="260" y="514"/>
                </a:moveTo>
                <a:cubicBezTo>
                  <a:pt x="701" y="330"/>
                  <a:pt x="701" y="330"/>
                  <a:pt x="701" y="330"/>
                </a:cubicBezTo>
                <a:cubicBezTo>
                  <a:pt x="739" y="356"/>
                  <a:pt x="739" y="356"/>
                  <a:pt x="739" y="356"/>
                </a:cubicBezTo>
                <a:cubicBezTo>
                  <a:pt x="701" y="420"/>
                  <a:pt x="701" y="420"/>
                  <a:pt x="701" y="420"/>
                </a:cubicBezTo>
                <a:cubicBezTo>
                  <a:pt x="674" y="466"/>
                  <a:pt x="674" y="466"/>
                  <a:pt x="674" y="466"/>
                </a:cubicBezTo>
                <a:cubicBezTo>
                  <a:pt x="261" y="515"/>
                  <a:pt x="261" y="515"/>
                  <a:pt x="261" y="515"/>
                </a:cubicBezTo>
                <a:cubicBezTo>
                  <a:pt x="261" y="515"/>
                  <a:pt x="261" y="514"/>
                  <a:pt x="260" y="514"/>
                </a:cubicBezTo>
                <a:close/>
                <a:moveTo>
                  <a:pt x="566" y="665"/>
                </a:moveTo>
                <a:cubicBezTo>
                  <a:pt x="565" y="662"/>
                  <a:pt x="563" y="661"/>
                  <a:pt x="562" y="659"/>
                </a:cubicBezTo>
                <a:cubicBezTo>
                  <a:pt x="675" y="467"/>
                  <a:pt x="675" y="467"/>
                  <a:pt x="675" y="467"/>
                </a:cubicBezTo>
                <a:cubicBezTo>
                  <a:pt x="855" y="445"/>
                  <a:pt x="855" y="445"/>
                  <a:pt x="855" y="445"/>
                </a:cubicBezTo>
                <a:cubicBezTo>
                  <a:pt x="857" y="451"/>
                  <a:pt x="862" y="456"/>
                  <a:pt x="868" y="456"/>
                </a:cubicBezTo>
                <a:cubicBezTo>
                  <a:pt x="875" y="456"/>
                  <a:pt x="881" y="450"/>
                  <a:pt x="881" y="443"/>
                </a:cubicBezTo>
                <a:cubicBezTo>
                  <a:pt x="881" y="436"/>
                  <a:pt x="875" y="430"/>
                  <a:pt x="868" y="430"/>
                </a:cubicBezTo>
                <a:cubicBezTo>
                  <a:pt x="864" y="430"/>
                  <a:pt x="860" y="432"/>
                  <a:pt x="858" y="435"/>
                </a:cubicBezTo>
                <a:cubicBezTo>
                  <a:pt x="741" y="356"/>
                  <a:pt x="741" y="356"/>
                  <a:pt x="741" y="356"/>
                </a:cubicBezTo>
                <a:cubicBezTo>
                  <a:pt x="762" y="320"/>
                  <a:pt x="762" y="320"/>
                  <a:pt x="762" y="320"/>
                </a:cubicBezTo>
                <a:cubicBezTo>
                  <a:pt x="1080" y="470"/>
                  <a:pt x="1080" y="470"/>
                  <a:pt x="1080" y="470"/>
                </a:cubicBezTo>
                <a:cubicBezTo>
                  <a:pt x="1079" y="472"/>
                  <a:pt x="1079" y="473"/>
                  <a:pt x="1079" y="475"/>
                </a:cubicBezTo>
                <a:cubicBezTo>
                  <a:pt x="1079" y="476"/>
                  <a:pt x="1079" y="477"/>
                  <a:pt x="1079" y="479"/>
                </a:cubicBezTo>
                <a:cubicBezTo>
                  <a:pt x="786" y="585"/>
                  <a:pt x="786" y="585"/>
                  <a:pt x="786" y="585"/>
                </a:cubicBezTo>
                <a:lnTo>
                  <a:pt x="566" y="665"/>
                </a:lnTo>
                <a:close/>
                <a:moveTo>
                  <a:pt x="863" y="131"/>
                </a:moveTo>
                <a:cubicBezTo>
                  <a:pt x="864" y="132"/>
                  <a:pt x="866" y="132"/>
                  <a:pt x="868" y="132"/>
                </a:cubicBezTo>
                <a:cubicBezTo>
                  <a:pt x="870" y="132"/>
                  <a:pt x="872" y="131"/>
                  <a:pt x="874" y="130"/>
                </a:cubicBezTo>
                <a:cubicBezTo>
                  <a:pt x="1084" y="465"/>
                  <a:pt x="1084" y="465"/>
                  <a:pt x="1084" y="465"/>
                </a:cubicBezTo>
                <a:cubicBezTo>
                  <a:pt x="1084" y="465"/>
                  <a:pt x="1084" y="465"/>
                  <a:pt x="1083" y="465"/>
                </a:cubicBezTo>
                <a:cubicBezTo>
                  <a:pt x="835" y="184"/>
                  <a:pt x="835" y="184"/>
                  <a:pt x="835" y="184"/>
                </a:cubicBezTo>
                <a:lnTo>
                  <a:pt x="863" y="131"/>
                </a:lnTo>
                <a:close/>
                <a:moveTo>
                  <a:pt x="779" y="288"/>
                </a:moveTo>
                <a:cubicBezTo>
                  <a:pt x="777" y="287"/>
                  <a:pt x="775" y="286"/>
                  <a:pt x="773" y="286"/>
                </a:cubicBezTo>
                <a:cubicBezTo>
                  <a:pt x="766" y="286"/>
                  <a:pt x="761" y="292"/>
                  <a:pt x="761" y="299"/>
                </a:cubicBezTo>
                <a:cubicBezTo>
                  <a:pt x="761" y="301"/>
                  <a:pt x="761" y="302"/>
                  <a:pt x="761" y="303"/>
                </a:cubicBezTo>
                <a:cubicBezTo>
                  <a:pt x="744" y="311"/>
                  <a:pt x="744" y="311"/>
                  <a:pt x="744" y="311"/>
                </a:cubicBezTo>
                <a:cubicBezTo>
                  <a:pt x="525" y="207"/>
                  <a:pt x="525" y="207"/>
                  <a:pt x="525" y="207"/>
                </a:cubicBezTo>
                <a:cubicBezTo>
                  <a:pt x="526" y="206"/>
                  <a:pt x="526" y="205"/>
                  <a:pt x="526" y="204"/>
                </a:cubicBezTo>
                <a:cubicBezTo>
                  <a:pt x="526" y="200"/>
                  <a:pt x="524" y="196"/>
                  <a:pt x="521" y="194"/>
                </a:cubicBezTo>
                <a:cubicBezTo>
                  <a:pt x="673" y="2"/>
                  <a:pt x="673" y="2"/>
                  <a:pt x="673" y="2"/>
                </a:cubicBezTo>
                <a:cubicBezTo>
                  <a:pt x="833" y="184"/>
                  <a:pt x="833" y="184"/>
                  <a:pt x="833" y="184"/>
                </a:cubicBezTo>
                <a:lnTo>
                  <a:pt x="779" y="288"/>
                </a:lnTo>
                <a:close/>
                <a:moveTo>
                  <a:pt x="502" y="199"/>
                </a:moveTo>
                <a:cubicBezTo>
                  <a:pt x="502" y="199"/>
                  <a:pt x="501" y="199"/>
                  <a:pt x="501" y="200"/>
                </a:cubicBezTo>
                <a:cubicBezTo>
                  <a:pt x="161" y="139"/>
                  <a:pt x="161" y="139"/>
                  <a:pt x="161" y="139"/>
                </a:cubicBezTo>
                <a:cubicBezTo>
                  <a:pt x="161" y="138"/>
                  <a:pt x="161" y="138"/>
                  <a:pt x="161" y="137"/>
                </a:cubicBezTo>
                <a:cubicBezTo>
                  <a:pt x="161" y="130"/>
                  <a:pt x="155" y="124"/>
                  <a:pt x="148" y="124"/>
                </a:cubicBezTo>
                <a:cubicBezTo>
                  <a:pt x="145" y="124"/>
                  <a:pt x="142" y="126"/>
                  <a:pt x="139" y="128"/>
                </a:cubicBezTo>
                <a:cubicBezTo>
                  <a:pt x="19" y="4"/>
                  <a:pt x="19" y="4"/>
                  <a:pt x="19" y="4"/>
                </a:cubicBezTo>
                <a:lnTo>
                  <a:pt x="502" y="199"/>
                </a:lnTo>
                <a:close/>
                <a:moveTo>
                  <a:pt x="61" y="489"/>
                </a:moveTo>
                <a:cubicBezTo>
                  <a:pt x="59" y="487"/>
                  <a:pt x="57" y="485"/>
                  <a:pt x="54" y="484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50"/>
                  <a:pt x="147" y="150"/>
                  <a:pt x="148" y="150"/>
                </a:cubicBezTo>
                <a:cubicBezTo>
                  <a:pt x="154" y="150"/>
                  <a:pt x="159" y="146"/>
                  <a:pt x="160" y="140"/>
                </a:cubicBezTo>
                <a:cubicBezTo>
                  <a:pt x="501" y="201"/>
                  <a:pt x="501" y="201"/>
                  <a:pt x="501" y="201"/>
                </a:cubicBezTo>
                <a:cubicBezTo>
                  <a:pt x="501" y="202"/>
                  <a:pt x="500" y="203"/>
                  <a:pt x="500" y="204"/>
                </a:cubicBezTo>
                <a:cubicBezTo>
                  <a:pt x="500" y="206"/>
                  <a:pt x="501" y="208"/>
                  <a:pt x="502" y="209"/>
                </a:cubicBezTo>
                <a:lnTo>
                  <a:pt x="61" y="489"/>
                </a:lnTo>
                <a:close/>
                <a:moveTo>
                  <a:pt x="2" y="735"/>
                </a:moveTo>
                <a:cubicBezTo>
                  <a:pt x="239" y="528"/>
                  <a:pt x="239" y="528"/>
                  <a:pt x="239" y="528"/>
                </a:cubicBezTo>
                <a:cubicBezTo>
                  <a:pt x="241" y="531"/>
                  <a:pt x="245" y="534"/>
                  <a:pt x="249" y="534"/>
                </a:cubicBezTo>
                <a:cubicBezTo>
                  <a:pt x="252" y="744"/>
                  <a:pt x="252" y="744"/>
                  <a:pt x="252" y="744"/>
                </a:cubicBezTo>
                <a:cubicBezTo>
                  <a:pt x="251" y="744"/>
                  <a:pt x="251" y="744"/>
                  <a:pt x="250" y="744"/>
                </a:cubicBezTo>
                <a:cubicBezTo>
                  <a:pt x="244" y="744"/>
                  <a:pt x="238" y="749"/>
                  <a:pt x="237" y="755"/>
                </a:cubicBezTo>
                <a:lnTo>
                  <a:pt x="2" y="735"/>
                </a:lnTo>
                <a:close/>
                <a:moveTo>
                  <a:pt x="811" y="920"/>
                </a:moveTo>
                <a:cubicBezTo>
                  <a:pt x="811" y="921"/>
                  <a:pt x="810" y="921"/>
                  <a:pt x="810" y="922"/>
                </a:cubicBezTo>
                <a:cubicBezTo>
                  <a:pt x="262" y="759"/>
                  <a:pt x="262" y="759"/>
                  <a:pt x="262" y="759"/>
                </a:cubicBezTo>
                <a:cubicBezTo>
                  <a:pt x="263" y="758"/>
                  <a:pt x="263" y="758"/>
                  <a:pt x="263" y="757"/>
                </a:cubicBezTo>
                <a:cubicBezTo>
                  <a:pt x="263" y="751"/>
                  <a:pt x="259" y="746"/>
                  <a:pt x="253" y="744"/>
                </a:cubicBezTo>
                <a:cubicBezTo>
                  <a:pt x="251" y="534"/>
                  <a:pt x="251" y="534"/>
                  <a:pt x="251" y="534"/>
                </a:cubicBezTo>
                <a:cubicBezTo>
                  <a:pt x="255" y="534"/>
                  <a:pt x="259" y="531"/>
                  <a:pt x="261" y="527"/>
                </a:cubicBezTo>
                <a:lnTo>
                  <a:pt x="811" y="920"/>
                </a:lnTo>
                <a:close/>
                <a:moveTo>
                  <a:pt x="263" y="523"/>
                </a:moveTo>
                <a:cubicBezTo>
                  <a:pt x="263" y="522"/>
                  <a:pt x="263" y="522"/>
                  <a:pt x="263" y="521"/>
                </a:cubicBezTo>
                <a:cubicBezTo>
                  <a:pt x="263" y="520"/>
                  <a:pt x="262" y="518"/>
                  <a:pt x="262" y="517"/>
                </a:cubicBezTo>
                <a:cubicBezTo>
                  <a:pt x="673" y="467"/>
                  <a:pt x="673" y="467"/>
                  <a:pt x="673" y="467"/>
                </a:cubicBezTo>
                <a:cubicBezTo>
                  <a:pt x="560" y="658"/>
                  <a:pt x="560" y="658"/>
                  <a:pt x="560" y="658"/>
                </a:cubicBezTo>
                <a:cubicBezTo>
                  <a:pt x="558" y="657"/>
                  <a:pt x="556" y="657"/>
                  <a:pt x="554" y="657"/>
                </a:cubicBezTo>
                <a:cubicBezTo>
                  <a:pt x="549" y="657"/>
                  <a:pt x="545" y="660"/>
                  <a:pt x="543" y="663"/>
                </a:cubicBezTo>
                <a:lnTo>
                  <a:pt x="263" y="523"/>
                </a:lnTo>
                <a:close/>
                <a:moveTo>
                  <a:pt x="802" y="777"/>
                </a:moveTo>
                <a:cubicBezTo>
                  <a:pt x="798" y="777"/>
                  <a:pt x="794" y="779"/>
                  <a:pt x="792" y="782"/>
                </a:cubicBezTo>
                <a:cubicBezTo>
                  <a:pt x="566" y="675"/>
                  <a:pt x="566" y="675"/>
                  <a:pt x="566" y="675"/>
                </a:cubicBezTo>
                <a:cubicBezTo>
                  <a:pt x="567" y="673"/>
                  <a:pt x="567" y="671"/>
                  <a:pt x="567" y="670"/>
                </a:cubicBezTo>
                <a:cubicBezTo>
                  <a:pt x="567" y="668"/>
                  <a:pt x="567" y="667"/>
                  <a:pt x="566" y="666"/>
                </a:cubicBezTo>
                <a:cubicBezTo>
                  <a:pt x="777" y="590"/>
                  <a:pt x="777" y="590"/>
                  <a:pt x="777" y="590"/>
                </a:cubicBezTo>
                <a:cubicBezTo>
                  <a:pt x="1080" y="480"/>
                  <a:pt x="1080" y="480"/>
                  <a:pt x="1080" y="480"/>
                </a:cubicBezTo>
                <a:cubicBezTo>
                  <a:pt x="1080" y="481"/>
                  <a:pt x="1081" y="483"/>
                  <a:pt x="1082" y="484"/>
                </a:cubicBezTo>
                <a:cubicBezTo>
                  <a:pt x="812" y="781"/>
                  <a:pt x="812" y="781"/>
                  <a:pt x="812" y="781"/>
                </a:cubicBezTo>
                <a:cubicBezTo>
                  <a:pt x="809" y="778"/>
                  <a:pt x="806" y="777"/>
                  <a:pt x="802" y="777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原创设计师QQ69613753    _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23775" y="6248400"/>
            <a:ext cx="609600" cy="609600"/>
          </a:xfrm>
          <a:prstGeom prst="rect">
            <a:avLst/>
          </a:prstGeom>
        </p:spPr>
      </p:pic>
      <p:pic>
        <p:nvPicPr>
          <p:cNvPr id="22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7" grpId="0"/>
      <p:bldP spid="38" grpId="0"/>
      <p:bldP spid="39" grpId="0" animBg="1"/>
      <p:bldP spid="7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>
            <a:spLocks noChangeAspect="1"/>
          </p:cNvSpPr>
          <p:nvPr/>
        </p:nvSpPr>
        <p:spPr>
          <a:xfrm>
            <a:off x="3200401" y="4455057"/>
            <a:ext cx="2160000" cy="1862069"/>
          </a:xfrm>
          <a:custGeom>
            <a:avLst/>
            <a:gdLst>
              <a:gd name="connsiteX0" fmla="*/ 1080000 w 2160000"/>
              <a:gd name="connsiteY0" fmla="*/ 0 h 1862069"/>
              <a:gd name="connsiteX1" fmla="*/ 2160000 w 2160000"/>
              <a:gd name="connsiteY1" fmla="*/ 1862069 h 1862069"/>
              <a:gd name="connsiteX2" fmla="*/ 1620000 w 2160000"/>
              <a:gd name="connsiteY2" fmla="*/ 931035 h 1862069"/>
              <a:gd name="connsiteX3" fmla="*/ 1080000 w 2160000"/>
              <a:gd name="connsiteY3" fmla="*/ 1862069 h 1862069"/>
              <a:gd name="connsiteX4" fmla="*/ 0 w 2160000"/>
              <a:gd name="connsiteY4" fmla="*/ 1862069 h 186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1862069">
                <a:moveTo>
                  <a:pt x="1080000" y="0"/>
                </a:moveTo>
                <a:lnTo>
                  <a:pt x="2160000" y="1862069"/>
                </a:lnTo>
                <a:lnTo>
                  <a:pt x="1620000" y="931035"/>
                </a:lnTo>
                <a:lnTo>
                  <a:pt x="1080000" y="1862069"/>
                </a:lnTo>
                <a:lnTo>
                  <a:pt x="0" y="18620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原创设计师QQ69613753    _3"/>
          <p:cNvSpPr>
            <a:spLocks noChangeAspect="1"/>
          </p:cNvSpPr>
          <p:nvPr/>
        </p:nvSpPr>
        <p:spPr>
          <a:xfrm>
            <a:off x="1040402" y="2592988"/>
            <a:ext cx="2700611" cy="3724138"/>
          </a:xfrm>
          <a:custGeom>
            <a:avLst/>
            <a:gdLst>
              <a:gd name="connsiteX0" fmla="*/ 2160000 w 2700611"/>
              <a:gd name="connsiteY0" fmla="*/ 0 h 3724138"/>
              <a:gd name="connsiteX1" fmla="*/ 2700611 w 2700611"/>
              <a:gd name="connsiteY1" fmla="*/ 932089 h 3724138"/>
              <a:gd name="connsiteX2" fmla="*/ 1081223 w 2700611"/>
              <a:gd name="connsiteY2" fmla="*/ 3724138 h 3724138"/>
              <a:gd name="connsiteX3" fmla="*/ 0 w 2700611"/>
              <a:gd name="connsiteY3" fmla="*/ 3724138 h 372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0611" h="3724138">
                <a:moveTo>
                  <a:pt x="2160000" y="0"/>
                </a:moveTo>
                <a:lnTo>
                  <a:pt x="2700611" y="932089"/>
                </a:lnTo>
                <a:lnTo>
                  <a:pt x="1081223" y="3724138"/>
                </a:lnTo>
                <a:lnTo>
                  <a:pt x="0" y="3724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原创设计师QQ69613753    _4"/>
          <p:cNvSpPr>
            <a:spLocks noChangeAspect="1"/>
          </p:cNvSpPr>
          <p:nvPr/>
        </p:nvSpPr>
        <p:spPr>
          <a:xfrm>
            <a:off x="2120401" y="3524022"/>
            <a:ext cx="3240000" cy="2793104"/>
          </a:xfrm>
          <a:custGeom>
            <a:avLst/>
            <a:gdLst>
              <a:gd name="connsiteX0" fmla="*/ 1620000 w 3240000"/>
              <a:gd name="connsiteY0" fmla="*/ 0 h 2793104"/>
              <a:gd name="connsiteX1" fmla="*/ 3240000 w 3240000"/>
              <a:gd name="connsiteY1" fmla="*/ 2793104 h 2793104"/>
              <a:gd name="connsiteX2" fmla="*/ 2160000 w 3240000"/>
              <a:gd name="connsiteY2" fmla="*/ 931035 h 2793104"/>
              <a:gd name="connsiteX3" fmla="*/ 1080000 w 3240000"/>
              <a:gd name="connsiteY3" fmla="*/ 2793104 h 2793104"/>
              <a:gd name="connsiteX4" fmla="*/ 0 w 3240000"/>
              <a:gd name="connsiteY4" fmla="*/ 2793104 h 2793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0000" h="2793104">
                <a:moveTo>
                  <a:pt x="1620000" y="0"/>
                </a:moveTo>
                <a:lnTo>
                  <a:pt x="3240000" y="2793104"/>
                </a:lnTo>
                <a:lnTo>
                  <a:pt x="2160000" y="931035"/>
                </a:lnTo>
                <a:lnTo>
                  <a:pt x="1080000" y="2793104"/>
                </a:lnTo>
                <a:lnTo>
                  <a:pt x="0" y="2793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原创设计师QQ69613753    _5"/>
          <p:cNvSpPr>
            <a:spLocks noChangeAspect="1"/>
          </p:cNvSpPr>
          <p:nvPr/>
        </p:nvSpPr>
        <p:spPr>
          <a:xfrm>
            <a:off x="4280401" y="5386092"/>
            <a:ext cx="1080000" cy="931034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原创设计师QQ69613753    _6"/>
          <p:cNvCxnSpPr/>
          <p:nvPr/>
        </p:nvCxnSpPr>
        <p:spPr>
          <a:xfrm rot="5400000" flipH="1" flipV="1">
            <a:off x="4633719" y="713698"/>
            <a:ext cx="445973" cy="3312608"/>
          </a:xfrm>
          <a:prstGeom prst="bentConnector2">
            <a:avLst/>
          </a:prstGeom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原创设计师QQ69613753    _7"/>
          <p:cNvCxnSpPr/>
          <p:nvPr/>
        </p:nvCxnSpPr>
        <p:spPr>
          <a:xfrm rot="5400000" flipH="1" flipV="1">
            <a:off x="4910031" y="1921044"/>
            <a:ext cx="433349" cy="2772608"/>
          </a:xfrm>
          <a:prstGeom prst="bentConnector2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原创设计师QQ69613753    _8"/>
          <p:cNvCxnSpPr/>
          <p:nvPr/>
        </p:nvCxnSpPr>
        <p:spPr>
          <a:xfrm rot="5400000" flipH="1" flipV="1">
            <a:off x="5186342" y="3128390"/>
            <a:ext cx="420726" cy="2232608"/>
          </a:xfrm>
          <a:prstGeom prst="bentConnector2">
            <a:avLst/>
          </a:prstGeom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原创设计师QQ69613753    _9"/>
          <p:cNvCxnSpPr/>
          <p:nvPr/>
        </p:nvCxnSpPr>
        <p:spPr>
          <a:xfrm rot="5400000" flipH="1" flipV="1">
            <a:off x="5462654" y="4335737"/>
            <a:ext cx="408102" cy="1692608"/>
          </a:xfrm>
          <a:prstGeom prst="bentConnector2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69613753    _10"/>
          <p:cNvSpPr>
            <a:spLocks noChangeAspect="1" noEditPoints="1"/>
          </p:cNvSpPr>
          <p:nvPr/>
        </p:nvSpPr>
        <p:spPr bwMode="auto">
          <a:xfrm>
            <a:off x="3609078" y="4179924"/>
            <a:ext cx="389764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rgbClr val="FDFDFD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原创设计师QQ69613753    _11"/>
          <p:cNvSpPr>
            <a:spLocks noChangeAspect="1" noEditPoints="1"/>
          </p:cNvSpPr>
          <p:nvPr/>
        </p:nvSpPr>
        <p:spPr bwMode="auto">
          <a:xfrm>
            <a:off x="2975756" y="3322238"/>
            <a:ext cx="376683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原创设计师QQ69613753    _12"/>
          <p:cNvSpPr>
            <a:spLocks noChangeAspect="1" noEditPoints="1"/>
          </p:cNvSpPr>
          <p:nvPr/>
        </p:nvSpPr>
        <p:spPr bwMode="auto">
          <a:xfrm>
            <a:off x="4126055" y="5005183"/>
            <a:ext cx="30869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原创设计师QQ69613753    _13"/>
          <p:cNvSpPr>
            <a:spLocks noChangeAspect="1"/>
          </p:cNvSpPr>
          <p:nvPr/>
        </p:nvSpPr>
        <p:spPr bwMode="auto">
          <a:xfrm>
            <a:off x="4614082" y="5730672"/>
            <a:ext cx="412638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rgbClr val="FDFDFD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原创设计师QQ69613753    _14"/>
          <p:cNvSpPr/>
          <p:nvPr/>
        </p:nvSpPr>
        <p:spPr>
          <a:xfrm>
            <a:off x="6642495" y="1785377"/>
            <a:ext cx="485969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原创设计师QQ69613753    _15"/>
          <p:cNvSpPr/>
          <p:nvPr/>
        </p:nvSpPr>
        <p:spPr>
          <a:xfrm>
            <a:off x="6642495" y="2729035"/>
            <a:ext cx="485969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原创设计师QQ69613753    _16"/>
          <p:cNvSpPr/>
          <p:nvPr/>
        </p:nvSpPr>
        <p:spPr>
          <a:xfrm>
            <a:off x="6642495" y="3686585"/>
            <a:ext cx="485969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原创设计师QQ69613753    _17"/>
          <p:cNvSpPr/>
          <p:nvPr/>
        </p:nvSpPr>
        <p:spPr>
          <a:xfrm>
            <a:off x="6642495" y="4616352"/>
            <a:ext cx="485969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8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3820018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" name="原创设计师QQ69613753    _3"/>
          <p:cNvSpPr/>
          <p:nvPr/>
        </p:nvSpPr>
        <p:spPr>
          <a:xfrm>
            <a:off x="3820018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accent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原创设计师QQ69613753    _4"/>
          <p:cNvSpPr/>
          <p:nvPr/>
        </p:nvSpPr>
        <p:spPr>
          <a:xfrm>
            <a:off x="6470912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原创设计师QQ69613753    _5"/>
          <p:cNvSpPr/>
          <p:nvPr/>
        </p:nvSpPr>
        <p:spPr>
          <a:xfrm>
            <a:off x="6470912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7" name="原创设计师QQ69613753    _6"/>
          <p:cNvGrpSpPr>
            <a:grpSpLocks/>
          </p:cNvGrpSpPr>
          <p:nvPr/>
        </p:nvGrpSpPr>
        <p:grpSpPr bwMode="auto">
          <a:xfrm rot="682902">
            <a:off x="7305945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8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9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0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3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4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15" name="原创设计师QQ69613753    _7"/>
          <p:cNvSpPr/>
          <p:nvPr/>
        </p:nvSpPr>
        <p:spPr>
          <a:xfrm>
            <a:off x="912180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6" name="原创设计师QQ69613753    _8"/>
          <p:cNvSpPr/>
          <p:nvPr/>
        </p:nvSpPr>
        <p:spPr>
          <a:xfrm>
            <a:off x="912180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accent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17" name="原创设计师QQ69613753    _9"/>
          <p:cNvGrpSpPr>
            <a:grpSpLocks/>
          </p:cNvGrpSpPr>
          <p:nvPr/>
        </p:nvGrpSpPr>
        <p:grpSpPr bwMode="auto">
          <a:xfrm rot="682902">
            <a:off x="4655051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18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25" name="原创设计师QQ69613753    _10"/>
          <p:cNvGrpSpPr>
            <a:grpSpLocks/>
          </p:cNvGrpSpPr>
          <p:nvPr/>
        </p:nvGrpSpPr>
        <p:grpSpPr bwMode="auto">
          <a:xfrm rot="682902">
            <a:off x="995683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26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7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8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1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2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33" name="原创设计师QQ69613753    _11"/>
          <p:cNvSpPr/>
          <p:nvPr/>
        </p:nvSpPr>
        <p:spPr>
          <a:xfrm>
            <a:off x="116912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5" name="原创设计师QQ69613753    _12"/>
          <p:cNvSpPr/>
          <p:nvPr/>
        </p:nvSpPr>
        <p:spPr>
          <a:xfrm>
            <a:off x="116912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36" name="原创设计师QQ69613753    _13"/>
          <p:cNvGrpSpPr>
            <a:grpSpLocks/>
          </p:cNvGrpSpPr>
          <p:nvPr/>
        </p:nvGrpSpPr>
        <p:grpSpPr bwMode="auto">
          <a:xfrm rot="682902">
            <a:off x="200415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3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48" name="原创设计师QQ69613753    _14"/>
          <p:cNvSpPr/>
          <p:nvPr/>
        </p:nvSpPr>
        <p:spPr>
          <a:xfrm>
            <a:off x="1383385" y="3217730"/>
            <a:ext cx="15440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原创设计师QQ69613753    _15"/>
          <p:cNvSpPr/>
          <p:nvPr/>
        </p:nvSpPr>
        <p:spPr>
          <a:xfrm>
            <a:off x="3983392" y="3217730"/>
            <a:ext cx="15440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原创设计师QQ69613753    _16"/>
          <p:cNvSpPr/>
          <p:nvPr/>
        </p:nvSpPr>
        <p:spPr>
          <a:xfrm>
            <a:off x="6675941" y="3217730"/>
            <a:ext cx="15440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原创设计师QQ69613753    _17"/>
          <p:cNvSpPr/>
          <p:nvPr/>
        </p:nvSpPr>
        <p:spPr>
          <a:xfrm>
            <a:off x="9326834" y="3217730"/>
            <a:ext cx="15440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8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21" name="原创设计师QQ69613753    _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22" y="1078471"/>
            <a:ext cx="3851514" cy="5779529"/>
          </a:xfrm>
          <a:prstGeom prst="rect">
            <a:avLst/>
          </a:prstGeom>
        </p:spPr>
      </p:pic>
      <p:pic>
        <p:nvPicPr>
          <p:cNvPr id="22" name="原创设计师QQ69613753    _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035" y="1078471"/>
            <a:ext cx="1950715" cy="2927216"/>
          </a:xfrm>
          <a:prstGeom prst="rect">
            <a:avLst/>
          </a:prstGeom>
        </p:spPr>
      </p:pic>
      <p:pic>
        <p:nvPicPr>
          <p:cNvPr id="23" name="原创设计师QQ69613753    _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049" y="1078471"/>
            <a:ext cx="1950715" cy="2927216"/>
          </a:xfrm>
          <a:prstGeom prst="rect">
            <a:avLst/>
          </a:prstGeom>
        </p:spPr>
      </p:pic>
      <p:pic>
        <p:nvPicPr>
          <p:cNvPr id="24" name="原创设计师QQ69613753    _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063" y="1078471"/>
            <a:ext cx="1950715" cy="2927216"/>
          </a:xfrm>
          <a:prstGeom prst="rect">
            <a:avLst/>
          </a:prstGeom>
        </p:spPr>
      </p:pic>
      <p:sp>
        <p:nvSpPr>
          <p:cNvPr id="25" name="原创设计师QQ69613753    _6"/>
          <p:cNvSpPr/>
          <p:nvPr/>
        </p:nvSpPr>
        <p:spPr>
          <a:xfrm>
            <a:off x="4385736" y="4412141"/>
            <a:ext cx="7806264" cy="1695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原创设计师QQ69613753    _7"/>
          <p:cNvSpPr/>
          <p:nvPr/>
        </p:nvSpPr>
        <p:spPr>
          <a:xfrm>
            <a:off x="-1" y="4412141"/>
            <a:ext cx="4385736" cy="169563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原创设计师QQ69613753    _8"/>
          <p:cNvSpPr txBox="1"/>
          <p:nvPr/>
        </p:nvSpPr>
        <p:spPr>
          <a:xfrm>
            <a:off x="4859034" y="5039363"/>
            <a:ext cx="6798743" cy="61266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请在此处添加正文内容，根据需要调整字体与字号。请在此处添加正文内容，根据需要调整字体与字号。请在此处添加正文内容，根据需要调整字体与字号。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原创设计师QQ69613753    _9"/>
          <p:cNvSpPr txBox="1"/>
          <p:nvPr/>
        </p:nvSpPr>
        <p:spPr>
          <a:xfrm>
            <a:off x="4859033" y="4700809"/>
            <a:ext cx="2366083" cy="338554"/>
          </a:xfrm>
          <a:prstGeom prst="rect">
            <a:avLst/>
          </a:prstGeom>
          <a:noFill/>
        </p:spPr>
        <p:txBody>
          <a:bodyPr wrap="none" lIns="0" rIns="108000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请在此处添加正文小标题</a:t>
            </a:r>
          </a:p>
        </p:txBody>
      </p:sp>
      <p:pic>
        <p:nvPicPr>
          <p:cNvPr id="11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2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原创设计师QQ69613753    _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14877"/>
          <a:stretch/>
        </p:blipFill>
        <p:spPr>
          <a:xfrm flipH="1">
            <a:off x="-18730" y="1"/>
            <a:ext cx="12207111" cy="6866500"/>
          </a:xfrm>
          <a:prstGeom prst="rect">
            <a:avLst/>
          </a:prstGeom>
        </p:spPr>
      </p:pic>
      <p:grpSp>
        <p:nvGrpSpPr>
          <p:cNvPr id="8" name="原创设计师QQ69613753    _2"/>
          <p:cNvGrpSpPr/>
          <p:nvPr/>
        </p:nvGrpSpPr>
        <p:grpSpPr>
          <a:xfrm>
            <a:off x="-18730" y="2455259"/>
            <a:ext cx="10628079" cy="4402741"/>
            <a:chOff x="-18730" y="2455259"/>
            <a:chExt cx="10628079" cy="4402741"/>
          </a:xfrm>
        </p:grpSpPr>
        <p:sp>
          <p:nvSpPr>
            <p:cNvPr id="4" name="Shape 156"/>
            <p:cNvSpPr/>
            <p:nvPr/>
          </p:nvSpPr>
          <p:spPr>
            <a:xfrm>
              <a:off x="-18730" y="2868215"/>
              <a:ext cx="10628079" cy="3989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1" h="18162" extrusionOk="0">
                  <a:moveTo>
                    <a:pt x="0" y="2007"/>
                  </a:moveTo>
                  <a:lnTo>
                    <a:pt x="0" y="18162"/>
                  </a:lnTo>
                  <a:lnTo>
                    <a:pt x="20728" y="18162"/>
                  </a:lnTo>
                  <a:cubicBezTo>
                    <a:pt x="21600" y="2933"/>
                    <a:pt x="15438" y="9748"/>
                    <a:pt x="11751" y="2674"/>
                  </a:cubicBezTo>
                  <a:cubicBezTo>
                    <a:pt x="8567" y="-3438"/>
                    <a:pt x="6374" y="2667"/>
                    <a:pt x="4197" y="3937"/>
                  </a:cubicBezTo>
                  <a:cubicBezTo>
                    <a:pt x="1396" y="5570"/>
                    <a:pt x="0" y="2007"/>
                    <a:pt x="0" y="200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  <p:sp>
          <p:nvSpPr>
            <p:cNvPr id="5" name="Shape 157"/>
            <p:cNvSpPr/>
            <p:nvPr/>
          </p:nvSpPr>
          <p:spPr>
            <a:xfrm>
              <a:off x="-13092" y="2455259"/>
              <a:ext cx="3288509" cy="1375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87" extrusionOk="0">
                  <a:moveTo>
                    <a:pt x="0" y="0"/>
                  </a:moveTo>
                  <a:lnTo>
                    <a:pt x="0" y="11247"/>
                  </a:lnTo>
                  <a:cubicBezTo>
                    <a:pt x="4449" y="17205"/>
                    <a:pt x="11449" y="21600"/>
                    <a:pt x="21600" y="9539"/>
                  </a:cubicBezTo>
                  <a:cubicBezTo>
                    <a:pt x="11455" y="20381"/>
                    <a:pt x="2428" y="1427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</p:grpSp>
      <p:sp>
        <p:nvSpPr>
          <p:cNvPr id="10" name="原创设计师QQ69613753    _3"/>
          <p:cNvSpPr/>
          <p:nvPr/>
        </p:nvSpPr>
        <p:spPr>
          <a:xfrm flipH="1">
            <a:off x="1563921" y="2868215"/>
            <a:ext cx="10628079" cy="3989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1" h="18162" extrusionOk="0">
                <a:moveTo>
                  <a:pt x="0" y="2007"/>
                </a:moveTo>
                <a:lnTo>
                  <a:pt x="0" y="18162"/>
                </a:lnTo>
                <a:lnTo>
                  <a:pt x="20728" y="18162"/>
                </a:lnTo>
                <a:cubicBezTo>
                  <a:pt x="21600" y="2933"/>
                  <a:pt x="15438" y="9748"/>
                  <a:pt x="11751" y="2674"/>
                </a:cubicBezTo>
                <a:cubicBezTo>
                  <a:pt x="8567" y="-3438"/>
                  <a:pt x="6374" y="2667"/>
                  <a:pt x="4197" y="3937"/>
                </a:cubicBezTo>
                <a:cubicBezTo>
                  <a:pt x="1396" y="5570"/>
                  <a:pt x="0" y="2007"/>
                  <a:pt x="0" y="200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1" name="原创设计师QQ69613753    _4"/>
          <p:cNvSpPr/>
          <p:nvPr/>
        </p:nvSpPr>
        <p:spPr>
          <a:xfrm flipH="1">
            <a:off x="8897853" y="2455259"/>
            <a:ext cx="3288509" cy="1375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87" extrusionOk="0">
                <a:moveTo>
                  <a:pt x="0" y="0"/>
                </a:moveTo>
                <a:lnTo>
                  <a:pt x="0" y="11247"/>
                </a:lnTo>
                <a:cubicBezTo>
                  <a:pt x="4449" y="17205"/>
                  <a:pt x="11449" y="21600"/>
                  <a:pt x="21600" y="9539"/>
                </a:cubicBezTo>
                <a:cubicBezTo>
                  <a:pt x="11455" y="20381"/>
                  <a:pt x="2428" y="1427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2" name="原创设计师QQ69613753    _5"/>
          <p:cNvSpPr/>
          <p:nvPr/>
        </p:nvSpPr>
        <p:spPr>
          <a:xfrm flipH="1">
            <a:off x="4908018" y="3978275"/>
            <a:ext cx="237597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数据图表分析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effectLst/>
              </a:rPr>
              <a:t>COMPANY PROFILE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原创设计师QQ69613753    _6"/>
          <p:cNvSpPr/>
          <p:nvPr/>
        </p:nvSpPr>
        <p:spPr>
          <a:xfrm flipH="1">
            <a:off x="4204249" y="5342310"/>
            <a:ext cx="3783503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为客户提供有效服务，是我们工作的方向和价值评价的标尺，成就客户就是成就我们自己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原创设计师QQ69613753    _7"/>
          <p:cNvCxnSpPr/>
          <p:nvPr/>
        </p:nvCxnSpPr>
        <p:spPr>
          <a:xfrm flipH="1">
            <a:off x="5772000" y="5110857"/>
            <a:ext cx="648000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2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4786854" y="1603706"/>
            <a:ext cx="6540500" cy="4470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原创设计师QQ69613753    _3"/>
          <p:cNvSpPr/>
          <p:nvPr/>
        </p:nvSpPr>
        <p:spPr>
          <a:xfrm>
            <a:off x="5104354" y="1775459"/>
            <a:ext cx="5876925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项目名称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我们坚持以客户为中心，快速响应客户需求，持续为客户创造长期价值进而成就客户。为客户提供有效服务，是我们工作的方向和价值评价的标尺，成就客户就是成就我们自己。我们坚持以客户为中心，快速响应客户需求，持续为客户创造长期价值进而成就客户</a:t>
            </a:r>
          </a:p>
        </p:txBody>
      </p:sp>
      <p:grpSp>
        <p:nvGrpSpPr>
          <p:cNvPr id="5" name="原创设计师QQ69613753    _4"/>
          <p:cNvGrpSpPr/>
          <p:nvPr/>
        </p:nvGrpSpPr>
        <p:grpSpPr>
          <a:xfrm>
            <a:off x="8180929" y="4635970"/>
            <a:ext cx="2800350" cy="1184940"/>
            <a:chOff x="8180929" y="4496270"/>
            <a:chExt cx="2800350" cy="1184940"/>
          </a:xfrm>
        </p:grpSpPr>
        <p:sp>
          <p:nvSpPr>
            <p:cNvPr id="6" name="矩形 5"/>
            <p:cNvSpPr/>
            <p:nvPr/>
          </p:nvSpPr>
          <p:spPr>
            <a:xfrm>
              <a:off x="8857204" y="4496270"/>
              <a:ext cx="2124075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项目日期 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我们坚持以客户为中心，快速响应客户需求，持续为客户创造长期价值进而成就客户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180929" y="4619956"/>
              <a:ext cx="676275" cy="676275"/>
              <a:chOff x="8220075" y="4619956"/>
              <a:chExt cx="676275" cy="67627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220075" y="4619956"/>
                <a:ext cx="676275" cy="6762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Freeform 61"/>
              <p:cNvSpPr>
                <a:spLocks noEditPoints="1"/>
              </p:cNvSpPr>
              <p:nvPr/>
            </p:nvSpPr>
            <p:spPr bwMode="auto">
              <a:xfrm>
                <a:off x="8397081" y="4796962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10" name="原创设计师QQ69613753    _5"/>
          <p:cNvGrpSpPr/>
          <p:nvPr/>
        </p:nvGrpSpPr>
        <p:grpSpPr>
          <a:xfrm>
            <a:off x="5199604" y="4635970"/>
            <a:ext cx="2800350" cy="1184940"/>
            <a:chOff x="5199604" y="4496270"/>
            <a:chExt cx="2800350" cy="1184940"/>
          </a:xfrm>
        </p:grpSpPr>
        <p:sp>
          <p:nvSpPr>
            <p:cNvPr id="11" name="矩形 10"/>
            <p:cNvSpPr/>
            <p:nvPr/>
          </p:nvSpPr>
          <p:spPr>
            <a:xfrm>
              <a:off x="5875879" y="4496270"/>
              <a:ext cx="2124075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项目情况 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我们坚持以客户为中心，快速响应客户需求，持续为客户创造长期价值进而成就客户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199604" y="4619956"/>
              <a:ext cx="676275" cy="676275"/>
              <a:chOff x="5238750" y="4619956"/>
              <a:chExt cx="676275" cy="67627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238750" y="4619956"/>
                <a:ext cx="676275" cy="6762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5415756" y="4796962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15" name="原创设计师QQ69613753    _6"/>
          <p:cNvGrpSpPr/>
          <p:nvPr/>
        </p:nvGrpSpPr>
        <p:grpSpPr>
          <a:xfrm>
            <a:off x="5199604" y="3131020"/>
            <a:ext cx="2800350" cy="1184940"/>
            <a:chOff x="5199604" y="2991320"/>
            <a:chExt cx="2800350" cy="1184940"/>
          </a:xfrm>
        </p:grpSpPr>
        <p:sp>
          <p:nvSpPr>
            <p:cNvPr id="16" name="矩形 15"/>
            <p:cNvSpPr/>
            <p:nvPr/>
          </p:nvSpPr>
          <p:spPr>
            <a:xfrm>
              <a:off x="5875879" y="2991320"/>
              <a:ext cx="2124075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完工情况 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我们坚持以客户为中心，快速响应客户需求，持续为客户创造长期价值进而成就客户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199604" y="3115006"/>
              <a:ext cx="676275" cy="676275"/>
              <a:chOff x="5238750" y="3115006"/>
              <a:chExt cx="676275" cy="676275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38750" y="3115006"/>
                <a:ext cx="676275" cy="6762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96"/>
              <p:cNvSpPr>
                <a:spLocks noEditPoints="1"/>
              </p:cNvSpPr>
              <p:nvPr/>
            </p:nvSpPr>
            <p:spPr bwMode="auto">
              <a:xfrm>
                <a:off x="5415756" y="3292012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20" name="原创设计师QQ69613753    _7"/>
          <p:cNvGrpSpPr/>
          <p:nvPr/>
        </p:nvGrpSpPr>
        <p:grpSpPr>
          <a:xfrm>
            <a:off x="8180929" y="3131020"/>
            <a:ext cx="2800350" cy="1184940"/>
            <a:chOff x="8180929" y="2991320"/>
            <a:chExt cx="2800350" cy="1184940"/>
          </a:xfrm>
        </p:grpSpPr>
        <p:sp>
          <p:nvSpPr>
            <p:cNvPr id="21" name="矩形 20"/>
            <p:cNvSpPr/>
            <p:nvPr/>
          </p:nvSpPr>
          <p:spPr>
            <a:xfrm>
              <a:off x="8857204" y="2991320"/>
              <a:ext cx="2124075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项目验收 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我们坚持以客户为中心，快速响应客户需求，持续为客户创造长期价值进而成就客户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180929" y="3115006"/>
              <a:ext cx="676275" cy="676275"/>
              <a:chOff x="8220075" y="3115006"/>
              <a:chExt cx="676275" cy="676275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8220075" y="3115006"/>
                <a:ext cx="676275" cy="6762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12"/>
              <p:cNvSpPr>
                <a:spLocks noEditPoints="1"/>
              </p:cNvSpPr>
              <p:nvPr/>
            </p:nvSpPr>
            <p:spPr bwMode="auto">
              <a:xfrm>
                <a:off x="8397081" y="3292012"/>
                <a:ext cx="322263" cy="322263"/>
              </a:xfrm>
              <a:custGeom>
                <a:avLst/>
                <a:gdLst>
                  <a:gd name="T0" fmla="*/ 1016 w 1017"/>
                  <a:gd name="T1" fmla="*/ 371 h 1017"/>
                  <a:gd name="T2" fmla="*/ 1011 w 1017"/>
                  <a:gd name="T3" fmla="*/ 363 h 1017"/>
                  <a:gd name="T4" fmla="*/ 1004 w 1017"/>
                  <a:gd name="T5" fmla="*/ 355 h 1017"/>
                  <a:gd name="T6" fmla="*/ 996 w 1017"/>
                  <a:gd name="T7" fmla="*/ 351 h 1017"/>
                  <a:gd name="T8" fmla="*/ 986 w 1017"/>
                  <a:gd name="T9" fmla="*/ 350 h 1017"/>
                  <a:gd name="T10" fmla="*/ 539 w 1017"/>
                  <a:gd name="T11" fmla="*/ 21 h 1017"/>
                  <a:gd name="T12" fmla="*/ 537 w 1017"/>
                  <a:gd name="T13" fmla="*/ 17 h 1017"/>
                  <a:gd name="T14" fmla="*/ 531 w 1017"/>
                  <a:gd name="T15" fmla="*/ 8 h 1017"/>
                  <a:gd name="T16" fmla="*/ 523 w 1017"/>
                  <a:gd name="T17" fmla="*/ 3 h 1017"/>
                  <a:gd name="T18" fmla="*/ 514 w 1017"/>
                  <a:gd name="T19" fmla="*/ 0 h 1017"/>
                  <a:gd name="T20" fmla="*/ 509 w 1017"/>
                  <a:gd name="T21" fmla="*/ 0 h 1017"/>
                  <a:gd name="T22" fmla="*/ 499 w 1017"/>
                  <a:gd name="T23" fmla="*/ 1 h 1017"/>
                  <a:gd name="T24" fmla="*/ 490 w 1017"/>
                  <a:gd name="T25" fmla="*/ 5 h 1017"/>
                  <a:gd name="T26" fmla="*/ 483 w 1017"/>
                  <a:gd name="T27" fmla="*/ 13 h 1017"/>
                  <a:gd name="T28" fmla="*/ 479 w 1017"/>
                  <a:gd name="T29" fmla="*/ 21 h 1017"/>
                  <a:gd name="T30" fmla="*/ 31 w 1017"/>
                  <a:gd name="T31" fmla="*/ 350 h 1017"/>
                  <a:gd name="T32" fmla="*/ 27 w 1017"/>
                  <a:gd name="T33" fmla="*/ 350 h 1017"/>
                  <a:gd name="T34" fmla="*/ 17 w 1017"/>
                  <a:gd name="T35" fmla="*/ 353 h 1017"/>
                  <a:gd name="T36" fmla="*/ 10 w 1017"/>
                  <a:gd name="T37" fmla="*/ 358 h 1017"/>
                  <a:gd name="T38" fmla="*/ 3 w 1017"/>
                  <a:gd name="T39" fmla="*/ 367 h 1017"/>
                  <a:gd name="T40" fmla="*/ 1 w 1017"/>
                  <a:gd name="T41" fmla="*/ 371 h 1017"/>
                  <a:gd name="T42" fmla="*/ 0 w 1017"/>
                  <a:gd name="T43" fmla="*/ 381 h 1017"/>
                  <a:gd name="T44" fmla="*/ 1 w 1017"/>
                  <a:gd name="T45" fmla="*/ 390 h 1017"/>
                  <a:gd name="T46" fmla="*/ 5 w 1017"/>
                  <a:gd name="T47" fmla="*/ 399 h 1017"/>
                  <a:gd name="T48" fmla="*/ 12 w 1017"/>
                  <a:gd name="T49" fmla="*/ 407 h 1017"/>
                  <a:gd name="T50" fmla="*/ 160 w 1017"/>
                  <a:gd name="T51" fmla="*/ 975 h 1017"/>
                  <a:gd name="T52" fmla="*/ 159 w 1017"/>
                  <a:gd name="T53" fmla="*/ 981 h 1017"/>
                  <a:gd name="T54" fmla="*/ 159 w 1017"/>
                  <a:gd name="T55" fmla="*/ 990 h 1017"/>
                  <a:gd name="T56" fmla="*/ 162 w 1017"/>
                  <a:gd name="T57" fmla="*/ 1000 h 1017"/>
                  <a:gd name="T58" fmla="*/ 167 w 1017"/>
                  <a:gd name="T59" fmla="*/ 1007 h 1017"/>
                  <a:gd name="T60" fmla="*/ 172 w 1017"/>
                  <a:gd name="T61" fmla="*/ 1012 h 1017"/>
                  <a:gd name="T62" fmla="*/ 180 w 1017"/>
                  <a:gd name="T63" fmla="*/ 1016 h 1017"/>
                  <a:gd name="T64" fmla="*/ 190 w 1017"/>
                  <a:gd name="T65" fmla="*/ 1017 h 1017"/>
                  <a:gd name="T66" fmla="*/ 200 w 1017"/>
                  <a:gd name="T67" fmla="*/ 1016 h 1017"/>
                  <a:gd name="T68" fmla="*/ 209 w 1017"/>
                  <a:gd name="T69" fmla="*/ 1012 h 1017"/>
                  <a:gd name="T70" fmla="*/ 808 w 1017"/>
                  <a:gd name="T71" fmla="*/ 1012 h 1017"/>
                  <a:gd name="T72" fmla="*/ 812 w 1017"/>
                  <a:gd name="T73" fmla="*/ 1014 h 1017"/>
                  <a:gd name="T74" fmla="*/ 822 w 1017"/>
                  <a:gd name="T75" fmla="*/ 1017 h 1017"/>
                  <a:gd name="T76" fmla="*/ 826 w 1017"/>
                  <a:gd name="T77" fmla="*/ 1017 h 1017"/>
                  <a:gd name="T78" fmla="*/ 837 w 1017"/>
                  <a:gd name="T79" fmla="*/ 1016 h 1017"/>
                  <a:gd name="T80" fmla="*/ 846 w 1017"/>
                  <a:gd name="T81" fmla="*/ 1012 h 1017"/>
                  <a:gd name="T82" fmla="*/ 850 w 1017"/>
                  <a:gd name="T83" fmla="*/ 1007 h 1017"/>
                  <a:gd name="T84" fmla="*/ 855 w 1017"/>
                  <a:gd name="T85" fmla="*/ 1000 h 1017"/>
                  <a:gd name="T86" fmla="*/ 858 w 1017"/>
                  <a:gd name="T87" fmla="*/ 990 h 1017"/>
                  <a:gd name="T88" fmla="*/ 858 w 1017"/>
                  <a:gd name="T89" fmla="*/ 981 h 1017"/>
                  <a:gd name="T90" fmla="*/ 737 w 1017"/>
                  <a:gd name="T91" fmla="*/ 616 h 1017"/>
                  <a:gd name="T92" fmla="*/ 1005 w 1017"/>
                  <a:gd name="T93" fmla="*/ 407 h 1017"/>
                  <a:gd name="T94" fmla="*/ 1012 w 1017"/>
                  <a:gd name="T95" fmla="*/ 399 h 1017"/>
                  <a:gd name="T96" fmla="*/ 1016 w 1017"/>
                  <a:gd name="T97" fmla="*/ 390 h 1017"/>
                  <a:gd name="T98" fmla="*/ 1017 w 1017"/>
                  <a:gd name="T99" fmla="*/ 381 h 1017"/>
                  <a:gd name="T100" fmla="*/ 1016 w 1017"/>
                  <a:gd name="T101" fmla="*/ 371 h 1017"/>
                  <a:gd name="T102" fmla="*/ 124 w 1017"/>
                  <a:gd name="T103" fmla="*/ 413 h 1017"/>
                  <a:gd name="T104" fmla="*/ 302 w 1017"/>
                  <a:gd name="T105" fmla="*/ 551 h 1017"/>
                  <a:gd name="T106" fmla="*/ 766 w 1017"/>
                  <a:gd name="T107" fmla="*/ 904 h 1017"/>
                  <a:gd name="T108" fmla="*/ 527 w 1017"/>
                  <a:gd name="T109" fmla="*/ 737 h 1017"/>
                  <a:gd name="T110" fmla="*/ 518 w 1017"/>
                  <a:gd name="T111" fmla="*/ 733 h 1017"/>
                  <a:gd name="T112" fmla="*/ 509 w 1017"/>
                  <a:gd name="T113" fmla="*/ 732 h 1017"/>
                  <a:gd name="T114" fmla="*/ 504 w 1017"/>
                  <a:gd name="T115" fmla="*/ 732 h 1017"/>
                  <a:gd name="T116" fmla="*/ 495 w 1017"/>
                  <a:gd name="T117" fmla="*/ 735 h 1017"/>
                  <a:gd name="T118" fmla="*/ 251 w 1017"/>
                  <a:gd name="T119" fmla="*/ 904 h 1017"/>
                  <a:gd name="T120" fmla="*/ 766 w 1017"/>
                  <a:gd name="T121" fmla="*/ 904 h 1017"/>
                  <a:gd name="T122" fmla="*/ 670 w 1017"/>
                  <a:gd name="T123" fmla="*/ 413 h 1017"/>
                  <a:gd name="T124" fmla="*/ 716 w 1017"/>
                  <a:gd name="T125" fmla="*/ 55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1016" y="371"/>
                    </a:moveTo>
                    <a:lnTo>
                      <a:pt x="1016" y="371"/>
                    </a:lnTo>
                    <a:lnTo>
                      <a:pt x="1014" y="367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1004" y="355"/>
                    </a:lnTo>
                    <a:lnTo>
                      <a:pt x="1000" y="353"/>
                    </a:lnTo>
                    <a:lnTo>
                      <a:pt x="996" y="351"/>
                    </a:lnTo>
                    <a:lnTo>
                      <a:pt x="990" y="350"/>
                    </a:lnTo>
                    <a:lnTo>
                      <a:pt x="986" y="350"/>
                    </a:lnTo>
                    <a:lnTo>
                      <a:pt x="648" y="350"/>
                    </a:lnTo>
                    <a:lnTo>
                      <a:pt x="539" y="21"/>
                    </a:lnTo>
                    <a:lnTo>
                      <a:pt x="539" y="21"/>
                    </a:lnTo>
                    <a:lnTo>
                      <a:pt x="537" y="17"/>
                    </a:lnTo>
                    <a:lnTo>
                      <a:pt x="534" y="13"/>
                    </a:lnTo>
                    <a:lnTo>
                      <a:pt x="531" y="8"/>
                    </a:lnTo>
                    <a:lnTo>
                      <a:pt x="527" y="5"/>
                    </a:lnTo>
                    <a:lnTo>
                      <a:pt x="523" y="3"/>
                    </a:lnTo>
                    <a:lnTo>
                      <a:pt x="518" y="1"/>
                    </a:lnTo>
                    <a:lnTo>
                      <a:pt x="514" y="0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503" y="0"/>
                    </a:lnTo>
                    <a:lnTo>
                      <a:pt x="499" y="1"/>
                    </a:lnTo>
                    <a:lnTo>
                      <a:pt x="495" y="3"/>
                    </a:lnTo>
                    <a:lnTo>
                      <a:pt x="490" y="5"/>
                    </a:lnTo>
                    <a:lnTo>
                      <a:pt x="486" y="8"/>
                    </a:lnTo>
                    <a:lnTo>
                      <a:pt x="483" y="13"/>
                    </a:lnTo>
                    <a:lnTo>
                      <a:pt x="481" y="17"/>
                    </a:lnTo>
                    <a:lnTo>
                      <a:pt x="479" y="21"/>
                    </a:lnTo>
                    <a:lnTo>
                      <a:pt x="369" y="350"/>
                    </a:lnTo>
                    <a:lnTo>
                      <a:pt x="31" y="350"/>
                    </a:lnTo>
                    <a:lnTo>
                      <a:pt x="31" y="350"/>
                    </a:lnTo>
                    <a:lnTo>
                      <a:pt x="27" y="350"/>
                    </a:lnTo>
                    <a:lnTo>
                      <a:pt x="21" y="351"/>
                    </a:lnTo>
                    <a:lnTo>
                      <a:pt x="17" y="353"/>
                    </a:lnTo>
                    <a:lnTo>
                      <a:pt x="13" y="355"/>
                    </a:lnTo>
                    <a:lnTo>
                      <a:pt x="10" y="358"/>
                    </a:lnTo>
                    <a:lnTo>
                      <a:pt x="6" y="363"/>
                    </a:lnTo>
                    <a:lnTo>
                      <a:pt x="3" y="367"/>
                    </a:lnTo>
                    <a:lnTo>
                      <a:pt x="1" y="371"/>
                    </a:lnTo>
                    <a:lnTo>
                      <a:pt x="1" y="371"/>
                    </a:lnTo>
                    <a:lnTo>
                      <a:pt x="0" y="375"/>
                    </a:lnTo>
                    <a:lnTo>
                      <a:pt x="0" y="381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5" y="399"/>
                    </a:lnTo>
                    <a:lnTo>
                      <a:pt x="9" y="403"/>
                    </a:lnTo>
                    <a:lnTo>
                      <a:pt x="12" y="407"/>
                    </a:lnTo>
                    <a:lnTo>
                      <a:pt x="280" y="616"/>
                    </a:lnTo>
                    <a:lnTo>
                      <a:pt x="160" y="975"/>
                    </a:lnTo>
                    <a:lnTo>
                      <a:pt x="160" y="975"/>
                    </a:lnTo>
                    <a:lnTo>
                      <a:pt x="159" y="981"/>
                    </a:lnTo>
                    <a:lnTo>
                      <a:pt x="159" y="986"/>
                    </a:lnTo>
                    <a:lnTo>
                      <a:pt x="159" y="990"/>
                    </a:lnTo>
                    <a:lnTo>
                      <a:pt x="160" y="996"/>
                    </a:lnTo>
                    <a:lnTo>
                      <a:pt x="162" y="1000"/>
                    </a:lnTo>
                    <a:lnTo>
                      <a:pt x="164" y="1004"/>
                    </a:lnTo>
                    <a:lnTo>
                      <a:pt x="167" y="1007"/>
                    </a:lnTo>
                    <a:lnTo>
                      <a:pt x="172" y="1012"/>
                    </a:lnTo>
                    <a:lnTo>
                      <a:pt x="172" y="1012"/>
                    </a:lnTo>
                    <a:lnTo>
                      <a:pt x="176" y="1014"/>
                    </a:lnTo>
                    <a:lnTo>
                      <a:pt x="180" y="1016"/>
                    </a:lnTo>
                    <a:lnTo>
                      <a:pt x="186" y="1017"/>
                    </a:lnTo>
                    <a:lnTo>
                      <a:pt x="190" y="1017"/>
                    </a:lnTo>
                    <a:lnTo>
                      <a:pt x="195" y="1017"/>
                    </a:lnTo>
                    <a:lnTo>
                      <a:pt x="200" y="1016"/>
                    </a:lnTo>
                    <a:lnTo>
                      <a:pt x="204" y="1014"/>
                    </a:lnTo>
                    <a:lnTo>
                      <a:pt x="209" y="1012"/>
                    </a:lnTo>
                    <a:lnTo>
                      <a:pt x="509" y="801"/>
                    </a:lnTo>
                    <a:lnTo>
                      <a:pt x="808" y="1012"/>
                    </a:lnTo>
                    <a:lnTo>
                      <a:pt x="808" y="1012"/>
                    </a:lnTo>
                    <a:lnTo>
                      <a:pt x="812" y="1014"/>
                    </a:lnTo>
                    <a:lnTo>
                      <a:pt x="818" y="1016"/>
                    </a:lnTo>
                    <a:lnTo>
                      <a:pt x="822" y="1017"/>
                    </a:lnTo>
                    <a:lnTo>
                      <a:pt x="826" y="1017"/>
                    </a:lnTo>
                    <a:lnTo>
                      <a:pt x="826" y="1017"/>
                    </a:lnTo>
                    <a:lnTo>
                      <a:pt x="832" y="1017"/>
                    </a:lnTo>
                    <a:lnTo>
                      <a:pt x="837" y="1016"/>
                    </a:lnTo>
                    <a:lnTo>
                      <a:pt x="841" y="1014"/>
                    </a:lnTo>
                    <a:lnTo>
                      <a:pt x="846" y="1012"/>
                    </a:lnTo>
                    <a:lnTo>
                      <a:pt x="846" y="1012"/>
                    </a:lnTo>
                    <a:lnTo>
                      <a:pt x="850" y="1007"/>
                    </a:lnTo>
                    <a:lnTo>
                      <a:pt x="853" y="1004"/>
                    </a:lnTo>
                    <a:lnTo>
                      <a:pt x="855" y="1000"/>
                    </a:lnTo>
                    <a:lnTo>
                      <a:pt x="857" y="996"/>
                    </a:lnTo>
                    <a:lnTo>
                      <a:pt x="858" y="990"/>
                    </a:lnTo>
                    <a:lnTo>
                      <a:pt x="858" y="986"/>
                    </a:lnTo>
                    <a:lnTo>
                      <a:pt x="858" y="981"/>
                    </a:lnTo>
                    <a:lnTo>
                      <a:pt x="857" y="975"/>
                    </a:lnTo>
                    <a:lnTo>
                      <a:pt x="737" y="616"/>
                    </a:lnTo>
                    <a:lnTo>
                      <a:pt x="1005" y="407"/>
                    </a:lnTo>
                    <a:lnTo>
                      <a:pt x="1005" y="407"/>
                    </a:lnTo>
                    <a:lnTo>
                      <a:pt x="1009" y="403"/>
                    </a:lnTo>
                    <a:lnTo>
                      <a:pt x="1012" y="399"/>
                    </a:lnTo>
                    <a:lnTo>
                      <a:pt x="1014" y="395"/>
                    </a:lnTo>
                    <a:lnTo>
                      <a:pt x="1016" y="390"/>
                    </a:lnTo>
                    <a:lnTo>
                      <a:pt x="1017" y="386"/>
                    </a:lnTo>
                    <a:lnTo>
                      <a:pt x="1017" y="381"/>
                    </a:lnTo>
                    <a:lnTo>
                      <a:pt x="1017" y="375"/>
                    </a:lnTo>
                    <a:lnTo>
                      <a:pt x="1016" y="371"/>
                    </a:lnTo>
                    <a:lnTo>
                      <a:pt x="1016" y="371"/>
                    </a:lnTo>
                    <a:close/>
                    <a:moveTo>
                      <a:pt x="124" y="413"/>
                    </a:moveTo>
                    <a:lnTo>
                      <a:pt x="348" y="413"/>
                    </a:lnTo>
                    <a:lnTo>
                      <a:pt x="302" y="551"/>
                    </a:lnTo>
                    <a:lnTo>
                      <a:pt x="124" y="413"/>
                    </a:lnTo>
                    <a:close/>
                    <a:moveTo>
                      <a:pt x="766" y="904"/>
                    </a:moveTo>
                    <a:lnTo>
                      <a:pt x="527" y="737"/>
                    </a:lnTo>
                    <a:lnTo>
                      <a:pt x="527" y="737"/>
                    </a:lnTo>
                    <a:lnTo>
                      <a:pt x="523" y="735"/>
                    </a:lnTo>
                    <a:lnTo>
                      <a:pt x="518" y="733"/>
                    </a:lnTo>
                    <a:lnTo>
                      <a:pt x="513" y="732"/>
                    </a:lnTo>
                    <a:lnTo>
                      <a:pt x="509" y="732"/>
                    </a:lnTo>
                    <a:lnTo>
                      <a:pt x="509" y="732"/>
                    </a:lnTo>
                    <a:lnTo>
                      <a:pt x="504" y="732"/>
                    </a:lnTo>
                    <a:lnTo>
                      <a:pt x="499" y="733"/>
                    </a:lnTo>
                    <a:lnTo>
                      <a:pt x="495" y="735"/>
                    </a:lnTo>
                    <a:lnTo>
                      <a:pt x="490" y="737"/>
                    </a:lnTo>
                    <a:lnTo>
                      <a:pt x="251" y="904"/>
                    </a:lnTo>
                    <a:lnTo>
                      <a:pt x="509" y="132"/>
                    </a:lnTo>
                    <a:lnTo>
                      <a:pt x="766" y="904"/>
                    </a:lnTo>
                    <a:close/>
                    <a:moveTo>
                      <a:pt x="716" y="551"/>
                    </a:moveTo>
                    <a:lnTo>
                      <a:pt x="670" y="413"/>
                    </a:lnTo>
                    <a:lnTo>
                      <a:pt x="893" y="413"/>
                    </a:lnTo>
                    <a:lnTo>
                      <a:pt x="716" y="5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25" name="原创设计师QQ69613753    _8"/>
          <p:cNvSpPr/>
          <p:nvPr/>
        </p:nvSpPr>
        <p:spPr>
          <a:xfrm>
            <a:off x="864646" y="1603706"/>
            <a:ext cx="3873500" cy="44704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3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 rot="5400000">
            <a:off x="6077869" y="2011270"/>
            <a:ext cx="1389518" cy="1389516"/>
          </a:xfrm>
          <a:custGeom>
            <a:avLst/>
            <a:gdLst>
              <a:gd name="connsiteX0" fmla="*/ 0 w 1670506"/>
              <a:gd name="connsiteY0" fmla="*/ 1670503 h 1670503"/>
              <a:gd name="connsiteX1" fmla="*/ 7251 w 1670506"/>
              <a:gd name="connsiteY1" fmla="*/ 1526913 h 1670503"/>
              <a:gd name="connsiteX2" fmla="*/ 1526913 w 1670506"/>
              <a:gd name="connsiteY2" fmla="*/ 7251 h 1670503"/>
              <a:gd name="connsiteX3" fmla="*/ 1670506 w 1670506"/>
              <a:gd name="connsiteY3" fmla="*/ 0 h 1670503"/>
              <a:gd name="connsiteX4" fmla="*/ 1670506 w 1670506"/>
              <a:gd name="connsiteY4" fmla="*/ 797497 h 1670503"/>
              <a:gd name="connsiteX5" fmla="*/ 1608452 w 1670506"/>
              <a:gd name="connsiteY5" fmla="*/ 800631 h 1670503"/>
              <a:gd name="connsiteX6" fmla="*/ 800631 w 1670506"/>
              <a:gd name="connsiteY6" fmla="*/ 1608452 h 1670503"/>
              <a:gd name="connsiteX7" fmla="*/ 797498 w 1670506"/>
              <a:gd name="connsiteY7" fmla="*/ 1670503 h 1670503"/>
              <a:gd name="connsiteX8" fmla="*/ 0 w 1670506"/>
              <a:gd name="connsiteY8" fmla="*/ 1670503 h 16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3">
                <a:moveTo>
                  <a:pt x="0" y="1670503"/>
                </a:moveTo>
                <a:lnTo>
                  <a:pt x="7251" y="1526913"/>
                </a:lnTo>
                <a:cubicBezTo>
                  <a:pt x="88625" y="725637"/>
                  <a:pt x="725638" y="88625"/>
                  <a:pt x="1526913" y="7251"/>
                </a:cubicBezTo>
                <a:lnTo>
                  <a:pt x="1670506" y="0"/>
                </a:lnTo>
                <a:lnTo>
                  <a:pt x="1670506" y="797497"/>
                </a:lnTo>
                <a:lnTo>
                  <a:pt x="1608452" y="800631"/>
                </a:lnTo>
                <a:cubicBezTo>
                  <a:pt x="1182511" y="843887"/>
                  <a:pt x="843887" y="1182511"/>
                  <a:pt x="800631" y="1608452"/>
                </a:cubicBezTo>
                <a:lnTo>
                  <a:pt x="797498" y="1670503"/>
                </a:lnTo>
                <a:lnTo>
                  <a:pt x="0" y="1670503"/>
                </a:lnTo>
                <a:close/>
              </a:path>
            </a:pathLst>
          </a:cu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原创设计师QQ69613753    _3"/>
          <p:cNvSpPr/>
          <p:nvPr/>
        </p:nvSpPr>
        <p:spPr>
          <a:xfrm>
            <a:off x="4637643" y="3455843"/>
            <a:ext cx="1282296" cy="1467711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原创设计师QQ69613753    _4"/>
          <p:cNvSpPr/>
          <p:nvPr/>
        </p:nvSpPr>
        <p:spPr>
          <a:xfrm rot="5400000">
            <a:off x="4637645" y="2011267"/>
            <a:ext cx="1389518" cy="1389521"/>
          </a:xfrm>
          <a:custGeom>
            <a:avLst/>
            <a:gdLst>
              <a:gd name="connsiteX0" fmla="*/ 0 w 1670506"/>
              <a:gd name="connsiteY0" fmla="*/ 0 h 1670509"/>
              <a:gd name="connsiteX1" fmla="*/ 797497 w 1670506"/>
              <a:gd name="connsiteY1" fmla="*/ 0 h 1670509"/>
              <a:gd name="connsiteX2" fmla="*/ 800631 w 1670506"/>
              <a:gd name="connsiteY2" fmla="*/ 62057 h 1670509"/>
              <a:gd name="connsiteX3" fmla="*/ 1608452 w 1670506"/>
              <a:gd name="connsiteY3" fmla="*/ 869878 h 1670509"/>
              <a:gd name="connsiteX4" fmla="*/ 1670506 w 1670506"/>
              <a:gd name="connsiteY4" fmla="*/ 873012 h 1670509"/>
              <a:gd name="connsiteX5" fmla="*/ 1670506 w 1670506"/>
              <a:gd name="connsiteY5" fmla="*/ 1670509 h 1670509"/>
              <a:gd name="connsiteX6" fmla="*/ 1526913 w 1670506"/>
              <a:gd name="connsiteY6" fmla="*/ 1663258 h 1670509"/>
              <a:gd name="connsiteX7" fmla="*/ 7251 w 1670506"/>
              <a:gd name="connsiteY7" fmla="*/ 143596 h 1670509"/>
              <a:gd name="connsiteX8" fmla="*/ 0 w 1670506"/>
              <a:gd name="connsiteY8" fmla="*/ 0 h 167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9">
                <a:moveTo>
                  <a:pt x="0" y="0"/>
                </a:moveTo>
                <a:lnTo>
                  <a:pt x="797497" y="0"/>
                </a:lnTo>
                <a:lnTo>
                  <a:pt x="800631" y="62057"/>
                </a:lnTo>
                <a:cubicBezTo>
                  <a:pt x="843887" y="487998"/>
                  <a:pt x="1182511" y="826622"/>
                  <a:pt x="1608452" y="869878"/>
                </a:cubicBezTo>
                <a:lnTo>
                  <a:pt x="1670506" y="873012"/>
                </a:lnTo>
                <a:lnTo>
                  <a:pt x="1670506" y="1670509"/>
                </a:lnTo>
                <a:lnTo>
                  <a:pt x="1526913" y="1663258"/>
                </a:lnTo>
                <a:cubicBezTo>
                  <a:pt x="725638" y="1581884"/>
                  <a:pt x="88625" y="944872"/>
                  <a:pt x="7251" y="14359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原创设计师QQ69613753    _5"/>
          <p:cNvSpPr/>
          <p:nvPr/>
        </p:nvSpPr>
        <p:spPr>
          <a:xfrm flipH="1">
            <a:off x="6189995" y="3456998"/>
            <a:ext cx="1282296" cy="1467711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6"/>
          <p:cNvSpPr/>
          <p:nvPr/>
        </p:nvSpPr>
        <p:spPr>
          <a:xfrm>
            <a:off x="5265402" y="4968985"/>
            <a:ext cx="1579136" cy="1285765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chemeClr val="accent2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原创设计师QQ69613753    _7"/>
          <p:cNvGrpSpPr/>
          <p:nvPr/>
        </p:nvGrpSpPr>
        <p:grpSpPr>
          <a:xfrm>
            <a:off x="6711851" y="3924026"/>
            <a:ext cx="286307" cy="366151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9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2" name="原创设计师QQ69613753    _8"/>
          <p:cNvSpPr>
            <a:spLocks/>
          </p:cNvSpPr>
          <p:nvPr/>
        </p:nvSpPr>
        <p:spPr bwMode="auto">
          <a:xfrm>
            <a:off x="5141375" y="2583164"/>
            <a:ext cx="327052" cy="26524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原创设计师QQ69613753    _9"/>
          <p:cNvGrpSpPr/>
          <p:nvPr/>
        </p:nvGrpSpPr>
        <p:grpSpPr>
          <a:xfrm>
            <a:off x="5111039" y="4026230"/>
            <a:ext cx="335503" cy="333890"/>
            <a:chOff x="-136302" y="1682102"/>
            <a:chExt cx="660401" cy="657225"/>
          </a:xfrm>
          <a:solidFill>
            <a:schemeClr val="bg1"/>
          </a:solidFill>
        </p:grpSpPr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原创设计师QQ69613753    _10"/>
          <p:cNvGrpSpPr/>
          <p:nvPr/>
        </p:nvGrpSpPr>
        <p:grpSpPr>
          <a:xfrm>
            <a:off x="6643686" y="2426785"/>
            <a:ext cx="269051" cy="398675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0" name="原创设计师QQ69613753    _11"/>
          <p:cNvSpPr/>
          <p:nvPr/>
        </p:nvSpPr>
        <p:spPr>
          <a:xfrm>
            <a:off x="5293538" y="5365712"/>
            <a:ext cx="1516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Kartika" panose="02020503030404060203" pitchFamily="18" charset="0"/>
              </a:rPr>
              <a:t>CHAMPION</a:t>
            </a:r>
            <a:endParaRPr lang="zh-CN" altLang="en-US" b="1" dirty="0">
              <a:solidFill>
                <a:srgbClr val="FEFEF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Kartika" panose="02020503030404060203" pitchFamily="18" charset="0"/>
            </a:endParaRPr>
          </a:p>
          <a:p>
            <a:r>
              <a:rPr lang="en-US" altLang="zh-CN" sz="1400" dirty="0">
                <a:solidFill>
                  <a:srgbClr val="FEFEF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endParaRPr lang="zh-CN" altLang="en-US" sz="1200" dirty="0">
              <a:solidFill>
                <a:srgbClr val="FEFEFE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原创设计师QQ69613753    _12"/>
          <p:cNvSpPr/>
          <p:nvPr/>
        </p:nvSpPr>
        <p:spPr>
          <a:xfrm>
            <a:off x="8033202" y="2156522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原创设计师QQ69613753    _13"/>
          <p:cNvSpPr/>
          <p:nvPr/>
        </p:nvSpPr>
        <p:spPr>
          <a:xfrm>
            <a:off x="1539550" y="2156522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原创设计师QQ69613753    _14"/>
          <p:cNvSpPr/>
          <p:nvPr/>
        </p:nvSpPr>
        <p:spPr>
          <a:xfrm>
            <a:off x="8033202" y="3926450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原创设计师QQ69613753    _15"/>
          <p:cNvSpPr/>
          <p:nvPr/>
        </p:nvSpPr>
        <p:spPr>
          <a:xfrm>
            <a:off x="1539550" y="3926450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5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5172075" y="2231471"/>
            <a:ext cx="5974185" cy="3395182"/>
          </a:xfrm>
          <a:custGeom>
            <a:avLst/>
            <a:gdLst>
              <a:gd name="connsiteX0" fmla="*/ 0 w 5974185"/>
              <a:gd name="connsiteY0" fmla="*/ 0 h 3423760"/>
              <a:gd name="connsiteX1" fmla="*/ 3768023 w 5974185"/>
              <a:gd name="connsiteY1" fmla="*/ 0 h 3423760"/>
              <a:gd name="connsiteX2" fmla="*/ 5974185 w 5974185"/>
              <a:gd name="connsiteY2" fmla="*/ 3423760 h 3423760"/>
              <a:gd name="connsiteX3" fmla="*/ 0 w 5974185"/>
              <a:gd name="connsiteY3" fmla="*/ 3423760 h 342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4185" h="3423760">
                <a:moveTo>
                  <a:pt x="0" y="0"/>
                </a:moveTo>
                <a:lnTo>
                  <a:pt x="3768023" y="0"/>
                </a:lnTo>
                <a:lnTo>
                  <a:pt x="5974185" y="3423760"/>
                </a:lnTo>
                <a:lnTo>
                  <a:pt x="0" y="342376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原创设计师QQ69613753    _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8" b="5751"/>
          <a:stretch/>
        </p:blipFill>
        <p:spPr>
          <a:xfrm>
            <a:off x="8058187" y="2009775"/>
            <a:ext cx="4133813" cy="4838700"/>
          </a:xfrm>
          <a:prstGeom prst="rect">
            <a:avLst/>
          </a:prstGeom>
        </p:spPr>
      </p:pic>
      <p:pic>
        <p:nvPicPr>
          <p:cNvPr id="5" name="原创设计师QQ69613753    _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1924"/>
            <a:ext cx="2483064" cy="1654729"/>
          </a:xfrm>
          <a:prstGeom prst="rect">
            <a:avLst/>
          </a:prstGeom>
        </p:spPr>
      </p:pic>
      <p:pic>
        <p:nvPicPr>
          <p:cNvPr id="6" name="原创设计师QQ69613753    _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913" y="3971924"/>
            <a:ext cx="2483064" cy="1654729"/>
          </a:xfrm>
          <a:prstGeom prst="rect">
            <a:avLst/>
          </a:prstGeom>
        </p:spPr>
      </p:pic>
      <p:pic>
        <p:nvPicPr>
          <p:cNvPr id="7" name="原创设计师QQ69613753    _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19"/>
          <a:stretch/>
        </p:blipFill>
        <p:spPr>
          <a:xfrm>
            <a:off x="-2" y="2231471"/>
            <a:ext cx="5072979" cy="1645204"/>
          </a:xfrm>
          <a:prstGeom prst="rect">
            <a:avLst/>
          </a:prstGeom>
        </p:spPr>
      </p:pic>
      <p:sp>
        <p:nvSpPr>
          <p:cNvPr id="8" name="原创设计师QQ69613753    _7"/>
          <p:cNvSpPr txBox="1"/>
          <p:nvPr/>
        </p:nvSpPr>
        <p:spPr>
          <a:xfrm>
            <a:off x="5614195" y="4402372"/>
            <a:ext cx="2701130" cy="8540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请在此处添加正文内容，根据需要调整字体与字号。请在此处添加正文内容，请在此处添加正文内容。</a:t>
            </a:r>
          </a:p>
        </p:txBody>
      </p:sp>
      <p:sp>
        <p:nvSpPr>
          <p:cNvPr id="9" name="原创设计师QQ69613753    _8"/>
          <p:cNvSpPr txBox="1"/>
          <p:nvPr/>
        </p:nvSpPr>
        <p:spPr>
          <a:xfrm>
            <a:off x="5609966" y="4104120"/>
            <a:ext cx="1761233" cy="307777"/>
          </a:xfrm>
          <a:prstGeom prst="rect">
            <a:avLst/>
          </a:prstGeom>
          <a:noFill/>
        </p:spPr>
        <p:txBody>
          <a:bodyPr wrap="none" lIns="0" rIns="108000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请在此处添加小标题</a:t>
            </a:r>
          </a:p>
        </p:txBody>
      </p:sp>
      <p:pic>
        <p:nvPicPr>
          <p:cNvPr id="10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0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3" name="原创设计师QQ69613753    _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702" y="2988774"/>
            <a:ext cx="3368351" cy="2244689"/>
          </a:xfrm>
          <a:prstGeom prst="rect">
            <a:avLst/>
          </a:prstGeom>
        </p:spPr>
      </p:pic>
      <p:pic>
        <p:nvPicPr>
          <p:cNvPr id="4" name="原创设计师QQ69613753    _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8774"/>
            <a:ext cx="3368351" cy="2244689"/>
          </a:xfrm>
          <a:prstGeom prst="rect">
            <a:avLst/>
          </a:prstGeom>
        </p:spPr>
      </p:pic>
      <p:pic>
        <p:nvPicPr>
          <p:cNvPr id="5" name="原创设计师QQ69613753    _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351" y="2988774"/>
            <a:ext cx="3368351" cy="2244689"/>
          </a:xfrm>
          <a:prstGeom prst="rect">
            <a:avLst/>
          </a:prstGeom>
        </p:spPr>
      </p:pic>
      <p:sp>
        <p:nvSpPr>
          <p:cNvPr id="6" name="原创设计师QQ69613753    _5"/>
          <p:cNvSpPr/>
          <p:nvPr/>
        </p:nvSpPr>
        <p:spPr>
          <a:xfrm>
            <a:off x="7725747" y="1559776"/>
            <a:ext cx="4466253" cy="18194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6"/>
          <p:cNvSpPr txBox="1"/>
          <p:nvPr/>
        </p:nvSpPr>
        <p:spPr>
          <a:xfrm>
            <a:off x="467380" y="5362005"/>
            <a:ext cx="232247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倍行距和居中对齐方式。</a:t>
            </a:r>
          </a:p>
        </p:txBody>
      </p:sp>
      <p:sp>
        <p:nvSpPr>
          <p:cNvPr id="8" name="原创设计师QQ69613753    _7"/>
          <p:cNvSpPr txBox="1"/>
          <p:nvPr/>
        </p:nvSpPr>
        <p:spPr>
          <a:xfrm>
            <a:off x="3835731" y="5356936"/>
            <a:ext cx="232247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倍行距和居中对齐方式。</a:t>
            </a:r>
          </a:p>
        </p:txBody>
      </p:sp>
      <p:sp>
        <p:nvSpPr>
          <p:cNvPr id="9" name="原创设计师QQ69613753    _8"/>
          <p:cNvSpPr txBox="1"/>
          <p:nvPr/>
        </p:nvSpPr>
        <p:spPr>
          <a:xfrm>
            <a:off x="7204082" y="5356936"/>
            <a:ext cx="232247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倍行距和居中对齐方式。</a:t>
            </a:r>
          </a:p>
        </p:txBody>
      </p:sp>
      <p:sp>
        <p:nvSpPr>
          <p:cNvPr id="10" name="原创设计师QQ69613753    _9"/>
          <p:cNvSpPr txBox="1"/>
          <p:nvPr/>
        </p:nvSpPr>
        <p:spPr>
          <a:xfrm>
            <a:off x="8105613" y="2165043"/>
            <a:ext cx="373450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请在此处添加正文内容，根据需要调整字体与字号，建议采用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倍行距和居中对齐方式。请在此处添加正文内容，根据需要调整字体与字号。</a:t>
            </a:r>
          </a:p>
        </p:txBody>
      </p:sp>
      <p:sp>
        <p:nvSpPr>
          <p:cNvPr id="11" name="原创设计师QQ69613753    _10"/>
          <p:cNvSpPr txBox="1"/>
          <p:nvPr/>
        </p:nvSpPr>
        <p:spPr>
          <a:xfrm>
            <a:off x="8105613" y="1857266"/>
            <a:ext cx="1724882" cy="307777"/>
          </a:xfrm>
          <a:prstGeom prst="rect">
            <a:avLst/>
          </a:prstGeom>
          <a:noFill/>
        </p:spPr>
        <p:txBody>
          <a:bodyPr wrap="none" lIns="0" rIns="108000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请在此处添加小标题</a:t>
            </a:r>
          </a:p>
        </p:txBody>
      </p:sp>
      <p:sp>
        <p:nvSpPr>
          <p:cNvPr id="12" name="原创设计师QQ69613753    _11"/>
          <p:cNvSpPr txBox="1"/>
          <p:nvPr/>
        </p:nvSpPr>
        <p:spPr>
          <a:xfrm>
            <a:off x="1851478" y="1498611"/>
            <a:ext cx="5207830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倍行距和居中对齐方式。请在此处添加正文内容，根据需要调整字体与字号，建议采用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倍行距和居中对齐方式。</a:t>
            </a:r>
          </a:p>
        </p:txBody>
      </p:sp>
      <p:sp>
        <p:nvSpPr>
          <p:cNvPr id="13" name="原创设计师QQ69613753    _12"/>
          <p:cNvSpPr/>
          <p:nvPr/>
        </p:nvSpPr>
        <p:spPr>
          <a:xfrm>
            <a:off x="786016" y="1566162"/>
            <a:ext cx="788228" cy="78822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原创设计师QQ69613753    _13"/>
          <p:cNvSpPr/>
          <p:nvPr/>
        </p:nvSpPr>
        <p:spPr>
          <a:xfrm>
            <a:off x="10105053" y="5233463"/>
            <a:ext cx="2086947" cy="1046803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5" name="原创设计师QQ69613753    _14"/>
          <p:cNvGrpSpPr/>
          <p:nvPr/>
        </p:nvGrpSpPr>
        <p:grpSpPr>
          <a:xfrm>
            <a:off x="934195" y="1763630"/>
            <a:ext cx="484058" cy="393292"/>
            <a:chOff x="3079231" y="3937966"/>
            <a:chExt cx="307195" cy="249594"/>
          </a:xfrm>
          <a:solidFill>
            <a:schemeClr val="accent1"/>
          </a:solidFill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3079231" y="3999404"/>
              <a:ext cx="211196" cy="188156"/>
            </a:xfrm>
            <a:custGeom>
              <a:avLst/>
              <a:gdLst>
                <a:gd name="T0" fmla="*/ 70 w 137"/>
                <a:gd name="T1" fmla="*/ 0 h 122"/>
                <a:gd name="T2" fmla="*/ 68 w 137"/>
                <a:gd name="T3" fmla="*/ 0 h 122"/>
                <a:gd name="T4" fmla="*/ 67 w 137"/>
                <a:gd name="T5" fmla="*/ 0 h 122"/>
                <a:gd name="T6" fmla="*/ 0 w 137"/>
                <a:gd name="T7" fmla="*/ 50 h 122"/>
                <a:gd name="T8" fmla="*/ 0 w 137"/>
                <a:gd name="T9" fmla="*/ 51 h 122"/>
                <a:gd name="T10" fmla="*/ 27 w 137"/>
                <a:gd name="T11" fmla="*/ 92 h 122"/>
                <a:gd name="T12" fmla="*/ 21 w 137"/>
                <a:gd name="T13" fmla="*/ 101 h 122"/>
                <a:gd name="T14" fmla="*/ 17 w 137"/>
                <a:gd name="T15" fmla="*/ 108 h 122"/>
                <a:gd name="T16" fmla="*/ 16 w 137"/>
                <a:gd name="T17" fmla="*/ 109 h 122"/>
                <a:gd name="T18" fmla="*/ 14 w 137"/>
                <a:gd name="T19" fmla="*/ 115 h 122"/>
                <a:gd name="T20" fmla="*/ 19 w 137"/>
                <a:gd name="T21" fmla="*/ 122 h 122"/>
                <a:gd name="T22" fmla="*/ 19 w 137"/>
                <a:gd name="T23" fmla="*/ 122 h 122"/>
                <a:gd name="T24" fmla="*/ 21 w 137"/>
                <a:gd name="T25" fmla="*/ 122 h 122"/>
                <a:gd name="T26" fmla="*/ 21 w 137"/>
                <a:gd name="T27" fmla="*/ 122 h 122"/>
                <a:gd name="T28" fmla="*/ 21 w 137"/>
                <a:gd name="T29" fmla="*/ 122 h 122"/>
                <a:gd name="T30" fmla="*/ 29 w 137"/>
                <a:gd name="T31" fmla="*/ 119 h 122"/>
                <a:gd name="T32" fmla="*/ 31 w 137"/>
                <a:gd name="T33" fmla="*/ 118 h 122"/>
                <a:gd name="T34" fmla="*/ 43 w 137"/>
                <a:gd name="T35" fmla="*/ 111 h 122"/>
                <a:gd name="T36" fmla="*/ 48 w 137"/>
                <a:gd name="T37" fmla="*/ 108 h 122"/>
                <a:gd name="T38" fmla="*/ 56 w 137"/>
                <a:gd name="T39" fmla="*/ 104 h 122"/>
                <a:gd name="T40" fmla="*/ 58 w 137"/>
                <a:gd name="T41" fmla="*/ 103 h 122"/>
                <a:gd name="T42" fmla="*/ 58 w 137"/>
                <a:gd name="T43" fmla="*/ 103 h 122"/>
                <a:gd name="T44" fmla="*/ 67 w 137"/>
                <a:gd name="T45" fmla="*/ 103 h 122"/>
                <a:gd name="T46" fmla="*/ 69 w 137"/>
                <a:gd name="T47" fmla="*/ 103 h 122"/>
                <a:gd name="T48" fmla="*/ 137 w 137"/>
                <a:gd name="T49" fmla="*/ 53 h 122"/>
                <a:gd name="T50" fmla="*/ 137 w 137"/>
                <a:gd name="T51" fmla="*/ 52 h 122"/>
                <a:gd name="T52" fmla="*/ 70 w 137"/>
                <a:gd name="T53" fmla="*/ 0 h 122"/>
                <a:gd name="T54" fmla="*/ 37 w 137"/>
                <a:gd name="T55" fmla="*/ 98 h 122"/>
                <a:gd name="T56" fmla="*/ 37 w 137"/>
                <a:gd name="T57" fmla="*/ 97 h 122"/>
                <a:gd name="T58" fmla="*/ 39 w 137"/>
                <a:gd name="T59" fmla="*/ 90 h 122"/>
                <a:gd name="T60" fmla="*/ 36 w 137"/>
                <a:gd name="T61" fmla="*/ 84 h 122"/>
                <a:gd name="T62" fmla="*/ 11 w 137"/>
                <a:gd name="T63" fmla="*/ 51 h 122"/>
                <a:gd name="T64" fmla="*/ 11 w 137"/>
                <a:gd name="T65" fmla="*/ 50 h 122"/>
                <a:gd name="T66" fmla="*/ 67 w 137"/>
                <a:gd name="T67" fmla="*/ 11 h 122"/>
                <a:gd name="T68" fmla="*/ 69 w 137"/>
                <a:gd name="T69" fmla="*/ 11 h 122"/>
                <a:gd name="T70" fmla="*/ 125 w 137"/>
                <a:gd name="T71" fmla="*/ 52 h 122"/>
                <a:gd name="T72" fmla="*/ 125 w 137"/>
                <a:gd name="T73" fmla="*/ 53 h 122"/>
                <a:gd name="T74" fmla="*/ 69 w 137"/>
                <a:gd name="T75" fmla="*/ 92 h 122"/>
                <a:gd name="T76" fmla="*/ 67 w 137"/>
                <a:gd name="T77" fmla="*/ 92 h 122"/>
                <a:gd name="T78" fmla="*/ 59 w 137"/>
                <a:gd name="T79" fmla="*/ 91 h 122"/>
                <a:gd name="T80" fmla="*/ 58 w 137"/>
                <a:gd name="T81" fmla="*/ 91 h 122"/>
                <a:gd name="T82" fmla="*/ 50 w 137"/>
                <a:gd name="T83" fmla="*/ 94 h 122"/>
                <a:gd name="T84" fmla="*/ 48 w 137"/>
                <a:gd name="T85" fmla="*/ 95 h 122"/>
                <a:gd name="T86" fmla="*/ 37 w 137"/>
                <a:gd name="T87" fmla="*/ 102 h 122"/>
                <a:gd name="T88" fmla="*/ 32 w 137"/>
                <a:gd name="T89" fmla="*/ 105 h 122"/>
                <a:gd name="T90" fmla="*/ 37 w 137"/>
                <a:gd name="T91" fmla="*/ 9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22">
                  <a:moveTo>
                    <a:pt x="70" y="0"/>
                  </a:moveTo>
                  <a:cubicBezTo>
                    <a:pt x="69" y="0"/>
                    <a:pt x="69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1" y="0"/>
                    <a:pt x="1" y="22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67"/>
                    <a:pt x="10" y="82"/>
                    <a:pt x="27" y="92"/>
                  </a:cubicBezTo>
                  <a:cubicBezTo>
                    <a:pt x="26" y="94"/>
                    <a:pt x="24" y="97"/>
                    <a:pt x="21" y="101"/>
                  </a:cubicBezTo>
                  <a:cubicBezTo>
                    <a:pt x="20" y="103"/>
                    <a:pt x="18" y="106"/>
                    <a:pt x="17" y="108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5" y="111"/>
                    <a:pt x="14" y="113"/>
                    <a:pt x="14" y="115"/>
                  </a:cubicBezTo>
                  <a:cubicBezTo>
                    <a:pt x="14" y="118"/>
                    <a:pt x="16" y="121"/>
                    <a:pt x="19" y="122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20" y="122"/>
                    <a:pt x="20" y="122"/>
                    <a:pt x="21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4" y="122"/>
                    <a:pt x="26" y="121"/>
                    <a:pt x="29" y="119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4" y="117"/>
                    <a:pt x="39" y="114"/>
                    <a:pt x="43" y="111"/>
                  </a:cubicBezTo>
                  <a:cubicBezTo>
                    <a:pt x="45" y="110"/>
                    <a:pt x="47" y="109"/>
                    <a:pt x="48" y="108"/>
                  </a:cubicBezTo>
                  <a:cubicBezTo>
                    <a:pt x="51" y="106"/>
                    <a:pt x="54" y="105"/>
                    <a:pt x="56" y="104"/>
                  </a:cubicBezTo>
                  <a:cubicBezTo>
                    <a:pt x="57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1" y="103"/>
                    <a:pt x="64" y="103"/>
                    <a:pt x="67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06" y="103"/>
                    <a:pt x="136" y="81"/>
                    <a:pt x="137" y="53"/>
                  </a:cubicBezTo>
                  <a:cubicBezTo>
                    <a:pt x="137" y="53"/>
                    <a:pt x="137" y="52"/>
                    <a:pt x="137" y="52"/>
                  </a:cubicBezTo>
                  <a:cubicBezTo>
                    <a:pt x="136" y="24"/>
                    <a:pt x="107" y="1"/>
                    <a:pt x="70" y="0"/>
                  </a:cubicBezTo>
                  <a:close/>
                  <a:moveTo>
                    <a:pt x="37" y="98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38" y="95"/>
                    <a:pt x="39" y="93"/>
                    <a:pt x="39" y="90"/>
                  </a:cubicBezTo>
                  <a:cubicBezTo>
                    <a:pt x="39" y="89"/>
                    <a:pt x="38" y="85"/>
                    <a:pt x="36" y="84"/>
                  </a:cubicBezTo>
                  <a:cubicBezTo>
                    <a:pt x="20" y="76"/>
                    <a:pt x="11" y="64"/>
                    <a:pt x="11" y="5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29"/>
                    <a:pt x="37" y="11"/>
                    <a:pt x="67" y="11"/>
                  </a:cubicBezTo>
                  <a:cubicBezTo>
                    <a:pt x="68" y="11"/>
                    <a:pt x="69" y="11"/>
                    <a:pt x="69" y="11"/>
                  </a:cubicBezTo>
                  <a:cubicBezTo>
                    <a:pt x="100" y="12"/>
                    <a:pt x="126" y="31"/>
                    <a:pt x="125" y="52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5" y="74"/>
                    <a:pt x="100" y="92"/>
                    <a:pt x="69" y="92"/>
                  </a:cubicBezTo>
                  <a:cubicBezTo>
                    <a:pt x="69" y="92"/>
                    <a:pt x="68" y="92"/>
                    <a:pt x="67" y="92"/>
                  </a:cubicBezTo>
                  <a:cubicBezTo>
                    <a:pt x="65" y="92"/>
                    <a:pt x="62" y="92"/>
                    <a:pt x="59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55" y="91"/>
                    <a:pt x="53" y="93"/>
                    <a:pt x="50" y="94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5" y="97"/>
                    <a:pt x="41" y="99"/>
                    <a:pt x="37" y="102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4" y="102"/>
                    <a:pt x="35" y="100"/>
                    <a:pt x="37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Freeform 37"/>
            <p:cNvSpPr>
              <a:spLocks/>
            </p:cNvSpPr>
            <p:nvPr/>
          </p:nvSpPr>
          <p:spPr bwMode="auto">
            <a:xfrm>
              <a:off x="3211709" y="3937966"/>
              <a:ext cx="174717" cy="159357"/>
            </a:xfrm>
            <a:custGeom>
              <a:avLst/>
              <a:gdLst>
                <a:gd name="T0" fmla="*/ 100 w 114"/>
                <a:gd name="T1" fmla="*/ 92 h 104"/>
                <a:gd name="T2" fmla="*/ 100 w 114"/>
                <a:gd name="T3" fmla="*/ 91 h 104"/>
                <a:gd name="T4" fmla="*/ 96 w 114"/>
                <a:gd name="T5" fmla="*/ 85 h 104"/>
                <a:gd name="T6" fmla="*/ 92 w 114"/>
                <a:gd name="T7" fmla="*/ 78 h 104"/>
                <a:gd name="T8" fmla="*/ 114 w 114"/>
                <a:gd name="T9" fmla="*/ 43 h 104"/>
                <a:gd name="T10" fmla="*/ 114 w 114"/>
                <a:gd name="T11" fmla="*/ 42 h 104"/>
                <a:gd name="T12" fmla="*/ 57 w 114"/>
                <a:gd name="T13" fmla="*/ 0 h 104"/>
                <a:gd name="T14" fmla="*/ 56 w 114"/>
                <a:gd name="T15" fmla="*/ 0 h 104"/>
                <a:gd name="T16" fmla="*/ 55 w 114"/>
                <a:gd name="T17" fmla="*/ 0 h 104"/>
                <a:gd name="T18" fmla="*/ 1 w 114"/>
                <a:gd name="T19" fmla="*/ 31 h 104"/>
                <a:gd name="T20" fmla="*/ 0 w 114"/>
                <a:gd name="T21" fmla="*/ 34 h 104"/>
                <a:gd name="T22" fmla="*/ 2 w 114"/>
                <a:gd name="T23" fmla="*/ 34 h 104"/>
                <a:gd name="T24" fmla="*/ 8 w 114"/>
                <a:gd name="T25" fmla="*/ 35 h 104"/>
                <a:gd name="T26" fmla="*/ 10 w 114"/>
                <a:gd name="T27" fmla="*/ 35 h 104"/>
                <a:gd name="T28" fmla="*/ 11 w 114"/>
                <a:gd name="T29" fmla="*/ 34 h 104"/>
                <a:gd name="T30" fmla="*/ 55 w 114"/>
                <a:gd name="T31" fmla="*/ 10 h 104"/>
                <a:gd name="T32" fmla="*/ 57 w 114"/>
                <a:gd name="T33" fmla="*/ 10 h 104"/>
                <a:gd name="T34" fmla="*/ 104 w 114"/>
                <a:gd name="T35" fmla="*/ 43 h 104"/>
                <a:gd name="T36" fmla="*/ 104 w 114"/>
                <a:gd name="T37" fmla="*/ 43 h 104"/>
                <a:gd name="T38" fmla="*/ 84 w 114"/>
                <a:gd name="T39" fmla="*/ 71 h 104"/>
                <a:gd name="T40" fmla="*/ 80 w 114"/>
                <a:gd name="T41" fmla="*/ 77 h 104"/>
                <a:gd name="T42" fmla="*/ 82 w 114"/>
                <a:gd name="T43" fmla="*/ 82 h 104"/>
                <a:gd name="T44" fmla="*/ 83 w 114"/>
                <a:gd name="T45" fmla="*/ 83 h 104"/>
                <a:gd name="T46" fmla="*/ 86 w 114"/>
                <a:gd name="T47" fmla="*/ 88 h 104"/>
                <a:gd name="T48" fmla="*/ 82 w 114"/>
                <a:gd name="T49" fmla="*/ 86 h 104"/>
                <a:gd name="T50" fmla="*/ 73 w 114"/>
                <a:gd name="T51" fmla="*/ 80 h 104"/>
                <a:gd name="T52" fmla="*/ 72 w 114"/>
                <a:gd name="T53" fmla="*/ 79 h 104"/>
                <a:gd name="T54" fmla="*/ 65 w 114"/>
                <a:gd name="T55" fmla="*/ 77 h 104"/>
                <a:gd name="T56" fmla="*/ 64 w 114"/>
                <a:gd name="T57" fmla="*/ 77 h 104"/>
                <a:gd name="T58" fmla="*/ 62 w 114"/>
                <a:gd name="T59" fmla="*/ 77 h 104"/>
                <a:gd name="T60" fmla="*/ 59 w 114"/>
                <a:gd name="T61" fmla="*/ 77 h 104"/>
                <a:gd name="T62" fmla="*/ 59 w 114"/>
                <a:gd name="T63" fmla="*/ 80 h 104"/>
                <a:gd name="T64" fmla="*/ 59 w 114"/>
                <a:gd name="T65" fmla="*/ 83 h 104"/>
                <a:gd name="T66" fmla="*/ 59 w 114"/>
                <a:gd name="T67" fmla="*/ 84 h 104"/>
                <a:gd name="T68" fmla="*/ 59 w 114"/>
                <a:gd name="T69" fmla="*/ 88 h 104"/>
                <a:gd name="T70" fmla="*/ 62 w 114"/>
                <a:gd name="T71" fmla="*/ 88 h 104"/>
                <a:gd name="T72" fmla="*/ 65 w 114"/>
                <a:gd name="T73" fmla="*/ 87 h 104"/>
                <a:gd name="T74" fmla="*/ 65 w 114"/>
                <a:gd name="T75" fmla="*/ 87 h 104"/>
                <a:gd name="T76" fmla="*/ 67 w 114"/>
                <a:gd name="T77" fmla="*/ 88 h 104"/>
                <a:gd name="T78" fmla="*/ 73 w 114"/>
                <a:gd name="T79" fmla="*/ 92 h 104"/>
                <a:gd name="T80" fmla="*/ 78 w 114"/>
                <a:gd name="T81" fmla="*/ 95 h 104"/>
                <a:gd name="T82" fmla="*/ 88 w 114"/>
                <a:gd name="T83" fmla="*/ 101 h 104"/>
                <a:gd name="T84" fmla="*/ 89 w 114"/>
                <a:gd name="T85" fmla="*/ 101 h 104"/>
                <a:gd name="T86" fmla="*/ 96 w 114"/>
                <a:gd name="T87" fmla="*/ 104 h 104"/>
                <a:gd name="T88" fmla="*/ 96 w 114"/>
                <a:gd name="T89" fmla="*/ 104 h 104"/>
                <a:gd name="T90" fmla="*/ 98 w 114"/>
                <a:gd name="T91" fmla="*/ 104 h 104"/>
                <a:gd name="T92" fmla="*/ 98 w 114"/>
                <a:gd name="T93" fmla="*/ 104 h 104"/>
                <a:gd name="T94" fmla="*/ 102 w 114"/>
                <a:gd name="T95" fmla="*/ 98 h 104"/>
                <a:gd name="T96" fmla="*/ 100 w 114"/>
                <a:gd name="T97" fmla="*/ 9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4" h="104">
                  <a:moveTo>
                    <a:pt x="100" y="92"/>
                  </a:moveTo>
                  <a:cubicBezTo>
                    <a:pt x="100" y="91"/>
                    <a:pt x="100" y="91"/>
                    <a:pt x="100" y="91"/>
                  </a:cubicBezTo>
                  <a:cubicBezTo>
                    <a:pt x="99" y="90"/>
                    <a:pt x="98" y="87"/>
                    <a:pt x="96" y="85"/>
                  </a:cubicBezTo>
                  <a:cubicBezTo>
                    <a:pt x="94" y="82"/>
                    <a:pt x="93" y="80"/>
                    <a:pt x="92" y="78"/>
                  </a:cubicBezTo>
                  <a:cubicBezTo>
                    <a:pt x="106" y="70"/>
                    <a:pt x="114" y="57"/>
                    <a:pt x="114" y="43"/>
                  </a:cubicBezTo>
                  <a:cubicBezTo>
                    <a:pt x="114" y="43"/>
                    <a:pt x="114" y="43"/>
                    <a:pt x="114" y="42"/>
                  </a:cubicBezTo>
                  <a:cubicBezTo>
                    <a:pt x="113" y="19"/>
                    <a:pt x="88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30" y="0"/>
                    <a:pt x="8" y="13"/>
                    <a:pt x="1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4" y="34"/>
                    <a:pt x="6" y="35"/>
                    <a:pt x="8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7" y="20"/>
                    <a:pt x="35" y="10"/>
                    <a:pt x="55" y="10"/>
                  </a:cubicBezTo>
                  <a:cubicBezTo>
                    <a:pt x="56" y="10"/>
                    <a:pt x="56" y="10"/>
                    <a:pt x="57" y="10"/>
                  </a:cubicBezTo>
                  <a:cubicBezTo>
                    <a:pt x="83" y="10"/>
                    <a:pt x="104" y="25"/>
                    <a:pt x="104" y="43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54"/>
                    <a:pt x="96" y="65"/>
                    <a:pt x="84" y="71"/>
                  </a:cubicBezTo>
                  <a:cubicBezTo>
                    <a:pt x="81" y="72"/>
                    <a:pt x="80" y="75"/>
                    <a:pt x="80" y="77"/>
                  </a:cubicBezTo>
                  <a:cubicBezTo>
                    <a:pt x="81" y="79"/>
                    <a:pt x="81" y="81"/>
                    <a:pt x="82" y="82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4" y="84"/>
                    <a:pt x="85" y="86"/>
                    <a:pt x="86" y="88"/>
                  </a:cubicBezTo>
                  <a:cubicBezTo>
                    <a:pt x="85" y="87"/>
                    <a:pt x="83" y="86"/>
                    <a:pt x="82" y="86"/>
                  </a:cubicBezTo>
                  <a:cubicBezTo>
                    <a:pt x="79" y="84"/>
                    <a:pt x="76" y="82"/>
                    <a:pt x="73" y="80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69" y="78"/>
                    <a:pt x="68" y="77"/>
                    <a:pt x="65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3" y="77"/>
                    <a:pt x="63" y="77"/>
                    <a:pt x="62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1"/>
                    <a:pt x="59" y="82"/>
                    <a:pt x="59" y="83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3" y="87"/>
                    <a:pt x="64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8"/>
                    <a:pt x="67" y="88"/>
                  </a:cubicBezTo>
                  <a:cubicBezTo>
                    <a:pt x="68" y="89"/>
                    <a:pt x="70" y="90"/>
                    <a:pt x="73" y="92"/>
                  </a:cubicBezTo>
                  <a:cubicBezTo>
                    <a:pt x="74" y="93"/>
                    <a:pt x="76" y="94"/>
                    <a:pt x="78" y="95"/>
                  </a:cubicBezTo>
                  <a:cubicBezTo>
                    <a:pt x="81" y="97"/>
                    <a:pt x="85" y="99"/>
                    <a:pt x="88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92" y="103"/>
                    <a:pt x="94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7" y="104"/>
                    <a:pt x="97" y="104"/>
                    <a:pt x="98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1" y="103"/>
                    <a:pt x="103" y="100"/>
                    <a:pt x="102" y="98"/>
                  </a:cubicBezTo>
                  <a:cubicBezTo>
                    <a:pt x="102" y="95"/>
                    <a:pt x="101" y="94"/>
                    <a:pt x="100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1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1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原创设计师QQ69613753    _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14877"/>
          <a:stretch/>
        </p:blipFill>
        <p:spPr>
          <a:xfrm flipH="1">
            <a:off x="-18730" y="1"/>
            <a:ext cx="12207111" cy="6866500"/>
          </a:xfrm>
          <a:prstGeom prst="rect">
            <a:avLst/>
          </a:prstGeom>
        </p:spPr>
      </p:pic>
      <p:grpSp>
        <p:nvGrpSpPr>
          <p:cNvPr id="8" name="原创设计师QQ69613753    _2"/>
          <p:cNvGrpSpPr/>
          <p:nvPr/>
        </p:nvGrpSpPr>
        <p:grpSpPr>
          <a:xfrm>
            <a:off x="-18730" y="2455259"/>
            <a:ext cx="10628079" cy="4402741"/>
            <a:chOff x="-18730" y="2455259"/>
            <a:chExt cx="10628079" cy="4402741"/>
          </a:xfrm>
        </p:grpSpPr>
        <p:sp>
          <p:nvSpPr>
            <p:cNvPr id="4" name="Shape 156"/>
            <p:cNvSpPr/>
            <p:nvPr/>
          </p:nvSpPr>
          <p:spPr>
            <a:xfrm>
              <a:off x="-18730" y="2868215"/>
              <a:ext cx="10628079" cy="3989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1" h="18162" extrusionOk="0">
                  <a:moveTo>
                    <a:pt x="0" y="2007"/>
                  </a:moveTo>
                  <a:lnTo>
                    <a:pt x="0" y="18162"/>
                  </a:lnTo>
                  <a:lnTo>
                    <a:pt x="20728" y="18162"/>
                  </a:lnTo>
                  <a:cubicBezTo>
                    <a:pt x="21600" y="2933"/>
                    <a:pt x="15438" y="9748"/>
                    <a:pt x="11751" y="2674"/>
                  </a:cubicBezTo>
                  <a:cubicBezTo>
                    <a:pt x="8567" y="-3438"/>
                    <a:pt x="6374" y="2667"/>
                    <a:pt x="4197" y="3937"/>
                  </a:cubicBezTo>
                  <a:cubicBezTo>
                    <a:pt x="1396" y="5570"/>
                    <a:pt x="0" y="2007"/>
                    <a:pt x="0" y="200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  <p:sp>
          <p:nvSpPr>
            <p:cNvPr id="5" name="Shape 157"/>
            <p:cNvSpPr/>
            <p:nvPr/>
          </p:nvSpPr>
          <p:spPr>
            <a:xfrm>
              <a:off x="-13092" y="2455259"/>
              <a:ext cx="3288509" cy="1375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87" extrusionOk="0">
                  <a:moveTo>
                    <a:pt x="0" y="0"/>
                  </a:moveTo>
                  <a:lnTo>
                    <a:pt x="0" y="11247"/>
                  </a:lnTo>
                  <a:cubicBezTo>
                    <a:pt x="4449" y="17205"/>
                    <a:pt x="11449" y="21600"/>
                    <a:pt x="21600" y="9539"/>
                  </a:cubicBezTo>
                  <a:cubicBezTo>
                    <a:pt x="11455" y="20381"/>
                    <a:pt x="2428" y="1427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</p:grpSp>
      <p:sp>
        <p:nvSpPr>
          <p:cNvPr id="10" name="原创设计师QQ69613753    _3"/>
          <p:cNvSpPr/>
          <p:nvPr/>
        </p:nvSpPr>
        <p:spPr>
          <a:xfrm flipH="1">
            <a:off x="1563921" y="2868215"/>
            <a:ext cx="10628079" cy="3989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1" h="18162" extrusionOk="0">
                <a:moveTo>
                  <a:pt x="0" y="2007"/>
                </a:moveTo>
                <a:lnTo>
                  <a:pt x="0" y="18162"/>
                </a:lnTo>
                <a:lnTo>
                  <a:pt x="20728" y="18162"/>
                </a:lnTo>
                <a:cubicBezTo>
                  <a:pt x="21600" y="2933"/>
                  <a:pt x="15438" y="9748"/>
                  <a:pt x="11751" y="2674"/>
                </a:cubicBezTo>
                <a:cubicBezTo>
                  <a:pt x="8567" y="-3438"/>
                  <a:pt x="6374" y="2667"/>
                  <a:pt x="4197" y="3937"/>
                </a:cubicBezTo>
                <a:cubicBezTo>
                  <a:pt x="1396" y="5570"/>
                  <a:pt x="0" y="2007"/>
                  <a:pt x="0" y="200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1" name="原创设计师QQ69613753    _4"/>
          <p:cNvSpPr/>
          <p:nvPr/>
        </p:nvSpPr>
        <p:spPr>
          <a:xfrm flipH="1">
            <a:off x="8897853" y="2455259"/>
            <a:ext cx="3288509" cy="1375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87" extrusionOk="0">
                <a:moveTo>
                  <a:pt x="0" y="0"/>
                </a:moveTo>
                <a:lnTo>
                  <a:pt x="0" y="11247"/>
                </a:lnTo>
                <a:cubicBezTo>
                  <a:pt x="4449" y="17205"/>
                  <a:pt x="11449" y="21600"/>
                  <a:pt x="21600" y="9539"/>
                </a:cubicBezTo>
                <a:cubicBezTo>
                  <a:pt x="11455" y="20381"/>
                  <a:pt x="2428" y="1427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5" name="原创设计师QQ69613753    _5"/>
          <p:cNvSpPr/>
          <p:nvPr/>
        </p:nvSpPr>
        <p:spPr>
          <a:xfrm flipH="1">
            <a:off x="4908018" y="3987424"/>
            <a:ext cx="237597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以往项目展示</a:t>
            </a:r>
          </a:p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effectLst/>
              </a:rPr>
              <a:t>COMPANY PROFILE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原创设计师QQ69613753    _6"/>
          <p:cNvSpPr/>
          <p:nvPr/>
        </p:nvSpPr>
        <p:spPr>
          <a:xfrm flipH="1">
            <a:off x="4204249" y="5351459"/>
            <a:ext cx="3783503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为客户提供有效服务，是我们工作的方向和价值评价的标尺，成就客户就是成就我们自己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7" name="原创设计师QQ69613753    _7"/>
          <p:cNvCxnSpPr/>
          <p:nvPr/>
        </p:nvCxnSpPr>
        <p:spPr>
          <a:xfrm flipH="1">
            <a:off x="5772000" y="5120006"/>
            <a:ext cx="648000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7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4455262" y="3344042"/>
            <a:ext cx="1243938" cy="1102505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原创设计师QQ69613753    _3"/>
          <p:cNvSpPr/>
          <p:nvPr/>
        </p:nvSpPr>
        <p:spPr>
          <a:xfrm>
            <a:off x="5474031" y="2763226"/>
            <a:ext cx="1243938" cy="110250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原创设计师QQ69613753    _4"/>
          <p:cNvSpPr/>
          <p:nvPr/>
        </p:nvSpPr>
        <p:spPr>
          <a:xfrm>
            <a:off x="5474031" y="3924856"/>
            <a:ext cx="1243938" cy="1102505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原创设计师QQ69613753    _5"/>
          <p:cNvSpPr/>
          <p:nvPr/>
        </p:nvSpPr>
        <p:spPr>
          <a:xfrm>
            <a:off x="6492801" y="3344042"/>
            <a:ext cx="1243938" cy="1102505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W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6"/>
          <p:cNvSpPr/>
          <p:nvPr/>
        </p:nvSpPr>
        <p:spPr>
          <a:xfrm>
            <a:off x="3644900" y="1512195"/>
            <a:ext cx="4902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STRENGHTS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（优势）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作为国家机关，拥有公众的信任；顾客对邮政服务的高度新近感与信任感；拥有全国范围的物流网；具有众多的人力资源；具有创造邮政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/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金融的可能性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原创设计师QQ69613753    _7"/>
          <p:cNvSpPr/>
          <p:nvPr/>
        </p:nvSpPr>
        <p:spPr>
          <a:xfrm>
            <a:off x="3644900" y="5259657"/>
            <a:ext cx="4902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OPPORTUNITIES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（机会）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随着电子商务的普及，对寄件需求增加（年平均增加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38%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）；能够确保应对市场开放的事业自由度；物流及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等关键技术的飞跃性的发展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原创设计师QQ69613753    _8"/>
          <p:cNvSpPr/>
          <p:nvPr/>
        </p:nvSpPr>
        <p:spPr>
          <a:xfrm>
            <a:off x="7990573" y="3314478"/>
            <a:ext cx="3205106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WEAKNESSES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（劣势）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上门取件相关人力及车辆不足；市场有物流专家不足；组织、预算、费用等方面的灵活性不足；包裹破损的可能性很大；追踪查询服务不够完善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原创设计师QQ69613753    _9"/>
          <p:cNvSpPr/>
          <p:nvPr/>
        </p:nvSpPr>
        <p:spPr>
          <a:xfrm>
            <a:off x="996322" y="3279025"/>
            <a:ext cx="3205106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THREATSS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（风险）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通信技术发展后，对邮政的需求可能减少；现在宅送企业的设备挨次及代理增多；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WTO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邮政服务市场开放的压力；国外宅送企业进入国内市场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8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69613753    _1"/>
          <p:cNvSpPr/>
          <p:nvPr/>
        </p:nvSpPr>
        <p:spPr>
          <a:xfrm flipH="1">
            <a:off x="1238204" y="1835225"/>
            <a:ext cx="4229839" cy="313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78" h="18592" extrusionOk="0">
                <a:moveTo>
                  <a:pt x="15401" y="0"/>
                </a:moveTo>
                <a:lnTo>
                  <a:pt x="1944" y="0"/>
                </a:lnTo>
                <a:cubicBezTo>
                  <a:pt x="-641" y="0"/>
                  <a:pt x="-1277" y="5109"/>
                  <a:pt x="4009" y="10543"/>
                </a:cubicBezTo>
                <a:cubicBezTo>
                  <a:pt x="9295" y="15977"/>
                  <a:pt x="16323" y="21600"/>
                  <a:pt x="18323" y="16734"/>
                </a:cubicBezTo>
                <a:cubicBezTo>
                  <a:pt x="20323" y="11868"/>
                  <a:pt x="20135" y="5443"/>
                  <a:pt x="19201" y="2972"/>
                </a:cubicBezTo>
                <a:cubicBezTo>
                  <a:pt x="18267" y="501"/>
                  <a:pt x="17178" y="0"/>
                  <a:pt x="15401" y="0"/>
                </a:cubicBezTo>
                <a:close/>
              </a:path>
            </a:pathLst>
          </a:custGeom>
          <a:solidFill>
            <a:srgbClr val="192835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</a:endParaRPr>
          </a:p>
        </p:txBody>
      </p:sp>
      <p:sp>
        <p:nvSpPr>
          <p:cNvPr id="5" name="原创设计师QQ69613753    _2"/>
          <p:cNvSpPr/>
          <p:nvPr/>
        </p:nvSpPr>
        <p:spPr>
          <a:xfrm flipH="1">
            <a:off x="1985693" y="2036806"/>
            <a:ext cx="4229839" cy="313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78" h="18592" extrusionOk="0">
                <a:moveTo>
                  <a:pt x="15401" y="0"/>
                </a:moveTo>
                <a:lnTo>
                  <a:pt x="1944" y="0"/>
                </a:lnTo>
                <a:cubicBezTo>
                  <a:pt x="-641" y="0"/>
                  <a:pt x="-1277" y="5109"/>
                  <a:pt x="4009" y="10543"/>
                </a:cubicBezTo>
                <a:cubicBezTo>
                  <a:pt x="9295" y="15977"/>
                  <a:pt x="16323" y="21600"/>
                  <a:pt x="18323" y="16734"/>
                </a:cubicBezTo>
                <a:cubicBezTo>
                  <a:pt x="20323" y="11868"/>
                  <a:pt x="20135" y="5443"/>
                  <a:pt x="19201" y="2972"/>
                </a:cubicBezTo>
                <a:cubicBezTo>
                  <a:pt x="18267" y="501"/>
                  <a:pt x="17178" y="0"/>
                  <a:pt x="15401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3021" t="-1978" r="-32311" b="-779"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</a:endParaRPr>
          </a:p>
        </p:txBody>
      </p:sp>
      <p:sp>
        <p:nvSpPr>
          <p:cNvPr id="7" name="原创设计师QQ69613753    _3"/>
          <p:cNvSpPr/>
          <p:nvPr/>
        </p:nvSpPr>
        <p:spPr>
          <a:xfrm flipH="1">
            <a:off x="954997" y="2109296"/>
            <a:ext cx="1680973" cy="1242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78" h="18592" extrusionOk="0">
                <a:moveTo>
                  <a:pt x="15401" y="0"/>
                </a:moveTo>
                <a:lnTo>
                  <a:pt x="1944" y="0"/>
                </a:lnTo>
                <a:cubicBezTo>
                  <a:pt x="-641" y="0"/>
                  <a:pt x="-1277" y="5109"/>
                  <a:pt x="4009" y="10543"/>
                </a:cubicBezTo>
                <a:cubicBezTo>
                  <a:pt x="9295" y="15977"/>
                  <a:pt x="16323" y="21600"/>
                  <a:pt x="18323" y="16734"/>
                </a:cubicBezTo>
                <a:cubicBezTo>
                  <a:pt x="20323" y="11868"/>
                  <a:pt x="20135" y="5443"/>
                  <a:pt x="19201" y="2972"/>
                </a:cubicBezTo>
                <a:cubicBezTo>
                  <a:pt x="18267" y="501"/>
                  <a:pt x="17178" y="0"/>
                  <a:pt x="1540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/>
            <a:endParaRPr>
              <a:latin typeface="+mn-ea"/>
            </a:endParaRPr>
          </a:p>
        </p:txBody>
      </p:sp>
      <p:sp>
        <p:nvSpPr>
          <p:cNvPr id="12" name="原创设计师QQ69613753    _4"/>
          <p:cNvSpPr/>
          <p:nvPr/>
        </p:nvSpPr>
        <p:spPr>
          <a:xfrm>
            <a:off x="8221454" y="728120"/>
            <a:ext cx="298649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 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原创设计师QQ69613753    _5"/>
          <p:cNvSpPr/>
          <p:nvPr/>
        </p:nvSpPr>
        <p:spPr>
          <a:xfrm>
            <a:off x="8250510" y="2210814"/>
            <a:ext cx="298649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 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原创设计师QQ69613753    _6"/>
          <p:cNvSpPr/>
          <p:nvPr/>
        </p:nvSpPr>
        <p:spPr>
          <a:xfrm>
            <a:off x="8250510" y="3693111"/>
            <a:ext cx="298649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 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原创设计师QQ69613753    _7"/>
          <p:cNvCxnSpPr/>
          <p:nvPr/>
        </p:nvCxnSpPr>
        <p:spPr>
          <a:xfrm>
            <a:off x="8113454" y="1293492"/>
            <a:ext cx="0" cy="1373156"/>
          </a:xfrm>
          <a:prstGeom prst="line">
            <a:avLst/>
          </a:prstGeom>
          <a:ln w="12700" cap="rnd">
            <a:solidFill>
              <a:schemeClr val="tx2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原创设计师QQ69613753    _8"/>
          <p:cNvCxnSpPr/>
          <p:nvPr/>
        </p:nvCxnSpPr>
        <p:spPr>
          <a:xfrm>
            <a:off x="8113454" y="2774648"/>
            <a:ext cx="0" cy="1373156"/>
          </a:xfrm>
          <a:prstGeom prst="line">
            <a:avLst/>
          </a:prstGeom>
          <a:ln w="12700" cap="rnd">
            <a:solidFill>
              <a:schemeClr val="tx2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原创设计师QQ69613753    _9"/>
          <p:cNvSpPr/>
          <p:nvPr/>
        </p:nvSpPr>
        <p:spPr>
          <a:xfrm>
            <a:off x="6963021" y="1074719"/>
            <a:ext cx="950901" cy="338554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01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原创设计师QQ69613753    _10"/>
          <p:cNvSpPr/>
          <p:nvPr/>
        </p:nvSpPr>
        <p:spPr>
          <a:xfrm>
            <a:off x="6963021" y="2557413"/>
            <a:ext cx="950901" cy="338554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02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原创设计师QQ69613753    _11"/>
          <p:cNvSpPr/>
          <p:nvPr/>
        </p:nvSpPr>
        <p:spPr>
          <a:xfrm>
            <a:off x="6963021" y="4039710"/>
            <a:ext cx="950901" cy="338554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03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原创设计师QQ69613753    _12"/>
          <p:cNvSpPr/>
          <p:nvPr/>
        </p:nvSpPr>
        <p:spPr>
          <a:xfrm>
            <a:off x="8221454" y="5129607"/>
            <a:ext cx="298649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策略推行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原创设计师QQ69613753    _13"/>
          <p:cNvCxnSpPr/>
          <p:nvPr/>
        </p:nvCxnSpPr>
        <p:spPr>
          <a:xfrm>
            <a:off x="8113454" y="4207473"/>
            <a:ext cx="0" cy="1373156"/>
          </a:xfrm>
          <a:prstGeom prst="line">
            <a:avLst/>
          </a:prstGeom>
          <a:ln w="12700" cap="rnd">
            <a:solidFill>
              <a:schemeClr val="tx2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原创设计师QQ69613753    _14"/>
          <p:cNvSpPr/>
          <p:nvPr/>
        </p:nvSpPr>
        <p:spPr>
          <a:xfrm>
            <a:off x="6963021" y="5476206"/>
            <a:ext cx="950901" cy="338554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04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原创设计师QQ69613753    _15"/>
          <p:cNvSpPr/>
          <p:nvPr/>
        </p:nvSpPr>
        <p:spPr>
          <a:xfrm>
            <a:off x="8040404" y="117914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9" name="原创设计师QQ69613753    _16"/>
          <p:cNvSpPr/>
          <p:nvPr/>
        </p:nvSpPr>
        <p:spPr>
          <a:xfrm>
            <a:off x="8040404" y="266029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" name="原创设计师QQ69613753    _17"/>
          <p:cNvSpPr/>
          <p:nvPr/>
        </p:nvSpPr>
        <p:spPr>
          <a:xfrm>
            <a:off x="8040404" y="414145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1" name="原创设计师QQ69613753    _18"/>
          <p:cNvSpPr/>
          <p:nvPr/>
        </p:nvSpPr>
        <p:spPr>
          <a:xfrm>
            <a:off x="8040404" y="5580629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原创设计师QQ69613753    _19"/>
          <p:cNvSpPr/>
          <p:nvPr/>
        </p:nvSpPr>
        <p:spPr>
          <a:xfrm>
            <a:off x="1176334" y="2342633"/>
            <a:ext cx="845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1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1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 rot="19800000" flipV="1">
            <a:off x="3500152" y="3214859"/>
            <a:ext cx="2712286" cy="1149194"/>
          </a:xfrm>
          <a:custGeom>
            <a:avLst/>
            <a:gdLst>
              <a:gd name="connsiteX0" fmla="*/ 594000 w 2803875"/>
              <a:gd name="connsiteY0" fmla="*/ 1188000 h 1188000"/>
              <a:gd name="connsiteX1" fmla="*/ 825211 w 2803875"/>
              <a:gd name="connsiteY1" fmla="*/ 1141321 h 1188000"/>
              <a:gd name="connsiteX2" fmla="*/ 912030 w 2803875"/>
              <a:gd name="connsiteY2" fmla="*/ 1094197 h 1188000"/>
              <a:gd name="connsiteX3" fmla="*/ 912018 w 2803875"/>
              <a:gd name="connsiteY3" fmla="*/ 1095825 h 1188000"/>
              <a:gd name="connsiteX4" fmla="*/ 921043 w 2803875"/>
              <a:gd name="connsiteY4" fmla="*/ 1089305 h 1188000"/>
              <a:gd name="connsiteX5" fmla="*/ 926111 w 2803875"/>
              <a:gd name="connsiteY5" fmla="*/ 1086554 h 1188000"/>
              <a:gd name="connsiteX6" fmla="*/ 934987 w 2803875"/>
              <a:gd name="connsiteY6" fmla="*/ 1079231 h 1188000"/>
              <a:gd name="connsiteX7" fmla="*/ 1013785 w 2803875"/>
              <a:gd name="connsiteY7" fmla="*/ 1022303 h 1188000"/>
              <a:gd name="connsiteX8" fmla="*/ 2084107 w 2803875"/>
              <a:gd name="connsiteY8" fmla="*/ 845789 h 1188000"/>
              <a:gd name="connsiteX9" fmla="*/ 2228334 w 2803875"/>
              <a:gd name="connsiteY9" fmla="*/ 914935 h 1188000"/>
              <a:gd name="connsiteX10" fmla="*/ 2278740 w 2803875"/>
              <a:gd name="connsiteY10" fmla="*/ 942295 h 1188000"/>
              <a:gd name="connsiteX11" fmla="*/ 2425875 w 2803875"/>
              <a:gd name="connsiteY11" fmla="*/ 972000 h 1188000"/>
              <a:gd name="connsiteX12" fmla="*/ 2803875 w 2803875"/>
              <a:gd name="connsiteY12" fmla="*/ 594000 h 1188000"/>
              <a:gd name="connsiteX13" fmla="*/ 2425875 w 2803875"/>
              <a:gd name="connsiteY13" fmla="*/ 216000 h 1188000"/>
              <a:gd name="connsiteX14" fmla="*/ 2261996 w 2803875"/>
              <a:gd name="connsiteY14" fmla="*/ 253275 h 1188000"/>
              <a:gd name="connsiteX15" fmla="*/ 2224546 w 2803875"/>
              <a:gd name="connsiteY15" fmla="*/ 274800 h 1188000"/>
              <a:gd name="connsiteX16" fmla="*/ 2073609 w 2803875"/>
              <a:gd name="connsiteY16" fmla="*/ 346660 h 1188000"/>
              <a:gd name="connsiteX17" fmla="*/ 912019 w 2803875"/>
              <a:gd name="connsiteY17" fmla="*/ 92175 h 1188000"/>
              <a:gd name="connsiteX18" fmla="*/ 912034 w 2803875"/>
              <a:gd name="connsiteY18" fmla="*/ 94197 h 1188000"/>
              <a:gd name="connsiteX19" fmla="*/ 889667 w 2803875"/>
              <a:gd name="connsiteY19" fmla="*/ 78698 h 1188000"/>
              <a:gd name="connsiteX20" fmla="*/ 594000 w 2803875"/>
              <a:gd name="connsiteY20" fmla="*/ 0 h 1188000"/>
              <a:gd name="connsiteX21" fmla="*/ 0 w 2803875"/>
              <a:gd name="connsiteY21" fmla="*/ 594000 h 1188000"/>
              <a:gd name="connsiteX22" fmla="*/ 594000 w 2803875"/>
              <a:gd name="connsiteY22" fmla="*/ 118800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03875" h="1188000">
                <a:moveTo>
                  <a:pt x="594000" y="1188000"/>
                </a:moveTo>
                <a:cubicBezTo>
                  <a:pt x="676014" y="1188000"/>
                  <a:pt x="754146" y="1171379"/>
                  <a:pt x="825211" y="1141321"/>
                </a:cubicBezTo>
                <a:lnTo>
                  <a:pt x="912030" y="1094197"/>
                </a:lnTo>
                <a:lnTo>
                  <a:pt x="912018" y="1095825"/>
                </a:lnTo>
                <a:lnTo>
                  <a:pt x="921043" y="1089305"/>
                </a:lnTo>
                <a:lnTo>
                  <a:pt x="926111" y="1086554"/>
                </a:lnTo>
                <a:lnTo>
                  <a:pt x="934987" y="1079231"/>
                </a:lnTo>
                <a:lnTo>
                  <a:pt x="1013785" y="1022303"/>
                </a:lnTo>
                <a:cubicBezTo>
                  <a:pt x="1446108" y="721218"/>
                  <a:pt x="1715690" y="688231"/>
                  <a:pt x="2084107" y="845789"/>
                </a:cubicBezTo>
                <a:lnTo>
                  <a:pt x="2228334" y="914935"/>
                </a:lnTo>
                <a:lnTo>
                  <a:pt x="2278740" y="942295"/>
                </a:lnTo>
                <a:cubicBezTo>
                  <a:pt x="2323964" y="961423"/>
                  <a:pt x="2373684" y="972000"/>
                  <a:pt x="2425875" y="972000"/>
                </a:cubicBezTo>
                <a:cubicBezTo>
                  <a:pt x="2634639" y="972000"/>
                  <a:pt x="2803875" y="802764"/>
                  <a:pt x="2803875" y="594000"/>
                </a:cubicBezTo>
                <a:cubicBezTo>
                  <a:pt x="2803875" y="385236"/>
                  <a:pt x="2634639" y="216000"/>
                  <a:pt x="2425875" y="216000"/>
                </a:cubicBezTo>
                <a:cubicBezTo>
                  <a:pt x="2367160" y="216000"/>
                  <a:pt x="2311572" y="229387"/>
                  <a:pt x="2261996" y="253275"/>
                </a:cubicBezTo>
                <a:lnTo>
                  <a:pt x="2224546" y="274800"/>
                </a:lnTo>
                <a:lnTo>
                  <a:pt x="2073609" y="346660"/>
                </a:lnTo>
                <a:cubicBezTo>
                  <a:pt x="1682613" y="510843"/>
                  <a:pt x="1401235" y="457389"/>
                  <a:pt x="912019" y="92175"/>
                </a:cubicBezTo>
                <a:lnTo>
                  <a:pt x="912034" y="94197"/>
                </a:lnTo>
                <a:lnTo>
                  <a:pt x="889667" y="78698"/>
                </a:lnTo>
                <a:cubicBezTo>
                  <a:pt x="802600" y="28633"/>
                  <a:pt x="701644" y="0"/>
                  <a:pt x="594000" y="0"/>
                </a:cubicBezTo>
                <a:cubicBezTo>
                  <a:pt x="265943" y="0"/>
                  <a:pt x="0" y="265943"/>
                  <a:pt x="0" y="594000"/>
                </a:cubicBezTo>
                <a:cubicBezTo>
                  <a:pt x="0" y="922057"/>
                  <a:pt x="265943" y="1188000"/>
                  <a:pt x="594000" y="11880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原创设计师QQ69613753    _3"/>
          <p:cNvSpPr/>
          <p:nvPr/>
        </p:nvSpPr>
        <p:spPr>
          <a:xfrm rot="3600000">
            <a:off x="4861577" y="2156712"/>
            <a:ext cx="2712286" cy="1149194"/>
          </a:xfrm>
          <a:custGeom>
            <a:avLst/>
            <a:gdLst>
              <a:gd name="connsiteX0" fmla="*/ 594000 w 2803875"/>
              <a:gd name="connsiteY0" fmla="*/ 1188000 h 1188000"/>
              <a:gd name="connsiteX1" fmla="*/ 825211 w 2803875"/>
              <a:gd name="connsiteY1" fmla="*/ 1141321 h 1188000"/>
              <a:gd name="connsiteX2" fmla="*/ 912030 w 2803875"/>
              <a:gd name="connsiteY2" fmla="*/ 1094197 h 1188000"/>
              <a:gd name="connsiteX3" fmla="*/ 912018 w 2803875"/>
              <a:gd name="connsiteY3" fmla="*/ 1095825 h 1188000"/>
              <a:gd name="connsiteX4" fmla="*/ 921043 w 2803875"/>
              <a:gd name="connsiteY4" fmla="*/ 1089305 h 1188000"/>
              <a:gd name="connsiteX5" fmla="*/ 926111 w 2803875"/>
              <a:gd name="connsiteY5" fmla="*/ 1086554 h 1188000"/>
              <a:gd name="connsiteX6" fmla="*/ 934987 w 2803875"/>
              <a:gd name="connsiteY6" fmla="*/ 1079231 h 1188000"/>
              <a:gd name="connsiteX7" fmla="*/ 1013785 w 2803875"/>
              <a:gd name="connsiteY7" fmla="*/ 1022303 h 1188000"/>
              <a:gd name="connsiteX8" fmla="*/ 2084107 w 2803875"/>
              <a:gd name="connsiteY8" fmla="*/ 845789 h 1188000"/>
              <a:gd name="connsiteX9" fmla="*/ 2228334 w 2803875"/>
              <a:gd name="connsiteY9" fmla="*/ 914935 h 1188000"/>
              <a:gd name="connsiteX10" fmla="*/ 2278740 w 2803875"/>
              <a:gd name="connsiteY10" fmla="*/ 942295 h 1188000"/>
              <a:gd name="connsiteX11" fmla="*/ 2425875 w 2803875"/>
              <a:gd name="connsiteY11" fmla="*/ 972000 h 1188000"/>
              <a:gd name="connsiteX12" fmla="*/ 2803875 w 2803875"/>
              <a:gd name="connsiteY12" fmla="*/ 594000 h 1188000"/>
              <a:gd name="connsiteX13" fmla="*/ 2425875 w 2803875"/>
              <a:gd name="connsiteY13" fmla="*/ 216000 h 1188000"/>
              <a:gd name="connsiteX14" fmla="*/ 2261996 w 2803875"/>
              <a:gd name="connsiteY14" fmla="*/ 253275 h 1188000"/>
              <a:gd name="connsiteX15" fmla="*/ 2224546 w 2803875"/>
              <a:gd name="connsiteY15" fmla="*/ 274800 h 1188000"/>
              <a:gd name="connsiteX16" fmla="*/ 2073609 w 2803875"/>
              <a:gd name="connsiteY16" fmla="*/ 346660 h 1188000"/>
              <a:gd name="connsiteX17" fmla="*/ 912019 w 2803875"/>
              <a:gd name="connsiteY17" fmla="*/ 92175 h 1188000"/>
              <a:gd name="connsiteX18" fmla="*/ 912034 w 2803875"/>
              <a:gd name="connsiteY18" fmla="*/ 94197 h 1188000"/>
              <a:gd name="connsiteX19" fmla="*/ 889667 w 2803875"/>
              <a:gd name="connsiteY19" fmla="*/ 78698 h 1188000"/>
              <a:gd name="connsiteX20" fmla="*/ 594000 w 2803875"/>
              <a:gd name="connsiteY20" fmla="*/ 0 h 1188000"/>
              <a:gd name="connsiteX21" fmla="*/ 0 w 2803875"/>
              <a:gd name="connsiteY21" fmla="*/ 594000 h 1188000"/>
              <a:gd name="connsiteX22" fmla="*/ 594000 w 2803875"/>
              <a:gd name="connsiteY22" fmla="*/ 118800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03875" h="1188000">
                <a:moveTo>
                  <a:pt x="594000" y="1188000"/>
                </a:moveTo>
                <a:cubicBezTo>
                  <a:pt x="676014" y="1188000"/>
                  <a:pt x="754146" y="1171379"/>
                  <a:pt x="825211" y="1141321"/>
                </a:cubicBezTo>
                <a:lnTo>
                  <a:pt x="912030" y="1094197"/>
                </a:lnTo>
                <a:lnTo>
                  <a:pt x="912018" y="1095825"/>
                </a:lnTo>
                <a:lnTo>
                  <a:pt x="921043" y="1089305"/>
                </a:lnTo>
                <a:lnTo>
                  <a:pt x="926111" y="1086554"/>
                </a:lnTo>
                <a:lnTo>
                  <a:pt x="934987" y="1079231"/>
                </a:lnTo>
                <a:lnTo>
                  <a:pt x="1013785" y="1022303"/>
                </a:lnTo>
                <a:cubicBezTo>
                  <a:pt x="1446108" y="721218"/>
                  <a:pt x="1715690" y="688231"/>
                  <a:pt x="2084107" y="845789"/>
                </a:cubicBezTo>
                <a:lnTo>
                  <a:pt x="2228334" y="914935"/>
                </a:lnTo>
                <a:lnTo>
                  <a:pt x="2278740" y="942295"/>
                </a:lnTo>
                <a:cubicBezTo>
                  <a:pt x="2323964" y="961423"/>
                  <a:pt x="2373684" y="972000"/>
                  <a:pt x="2425875" y="972000"/>
                </a:cubicBezTo>
                <a:cubicBezTo>
                  <a:pt x="2634639" y="972000"/>
                  <a:pt x="2803875" y="802764"/>
                  <a:pt x="2803875" y="594000"/>
                </a:cubicBezTo>
                <a:cubicBezTo>
                  <a:pt x="2803875" y="385236"/>
                  <a:pt x="2634639" y="216000"/>
                  <a:pt x="2425875" y="216000"/>
                </a:cubicBezTo>
                <a:cubicBezTo>
                  <a:pt x="2367160" y="216000"/>
                  <a:pt x="2311572" y="229387"/>
                  <a:pt x="2261996" y="253275"/>
                </a:cubicBezTo>
                <a:lnTo>
                  <a:pt x="2224546" y="274800"/>
                </a:lnTo>
                <a:lnTo>
                  <a:pt x="2073609" y="346660"/>
                </a:lnTo>
                <a:cubicBezTo>
                  <a:pt x="1682613" y="510843"/>
                  <a:pt x="1401235" y="457389"/>
                  <a:pt x="912019" y="92175"/>
                </a:cubicBezTo>
                <a:lnTo>
                  <a:pt x="912034" y="94197"/>
                </a:lnTo>
                <a:lnTo>
                  <a:pt x="889667" y="78698"/>
                </a:lnTo>
                <a:cubicBezTo>
                  <a:pt x="802600" y="28633"/>
                  <a:pt x="701644" y="0"/>
                  <a:pt x="594000" y="0"/>
                </a:cubicBezTo>
                <a:cubicBezTo>
                  <a:pt x="265943" y="0"/>
                  <a:pt x="0" y="265943"/>
                  <a:pt x="0" y="594000"/>
                </a:cubicBezTo>
                <a:cubicBezTo>
                  <a:pt x="0" y="922057"/>
                  <a:pt x="265943" y="1188000"/>
                  <a:pt x="594000" y="11880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原创设计师QQ69613753    _4"/>
          <p:cNvSpPr/>
          <p:nvPr/>
        </p:nvSpPr>
        <p:spPr>
          <a:xfrm rot="3600000" flipH="1" flipV="1">
            <a:off x="4629424" y="4553899"/>
            <a:ext cx="2712286" cy="1149194"/>
          </a:xfrm>
          <a:custGeom>
            <a:avLst/>
            <a:gdLst>
              <a:gd name="connsiteX0" fmla="*/ 594000 w 2803875"/>
              <a:gd name="connsiteY0" fmla="*/ 1188000 h 1188000"/>
              <a:gd name="connsiteX1" fmla="*/ 825211 w 2803875"/>
              <a:gd name="connsiteY1" fmla="*/ 1141321 h 1188000"/>
              <a:gd name="connsiteX2" fmla="*/ 912030 w 2803875"/>
              <a:gd name="connsiteY2" fmla="*/ 1094197 h 1188000"/>
              <a:gd name="connsiteX3" fmla="*/ 912018 w 2803875"/>
              <a:gd name="connsiteY3" fmla="*/ 1095825 h 1188000"/>
              <a:gd name="connsiteX4" fmla="*/ 921043 w 2803875"/>
              <a:gd name="connsiteY4" fmla="*/ 1089305 h 1188000"/>
              <a:gd name="connsiteX5" fmla="*/ 926111 w 2803875"/>
              <a:gd name="connsiteY5" fmla="*/ 1086554 h 1188000"/>
              <a:gd name="connsiteX6" fmla="*/ 934987 w 2803875"/>
              <a:gd name="connsiteY6" fmla="*/ 1079231 h 1188000"/>
              <a:gd name="connsiteX7" fmla="*/ 1013785 w 2803875"/>
              <a:gd name="connsiteY7" fmla="*/ 1022303 h 1188000"/>
              <a:gd name="connsiteX8" fmla="*/ 2084107 w 2803875"/>
              <a:gd name="connsiteY8" fmla="*/ 845789 h 1188000"/>
              <a:gd name="connsiteX9" fmla="*/ 2228334 w 2803875"/>
              <a:gd name="connsiteY9" fmla="*/ 914935 h 1188000"/>
              <a:gd name="connsiteX10" fmla="*/ 2278740 w 2803875"/>
              <a:gd name="connsiteY10" fmla="*/ 942295 h 1188000"/>
              <a:gd name="connsiteX11" fmla="*/ 2425875 w 2803875"/>
              <a:gd name="connsiteY11" fmla="*/ 972000 h 1188000"/>
              <a:gd name="connsiteX12" fmla="*/ 2803875 w 2803875"/>
              <a:gd name="connsiteY12" fmla="*/ 594000 h 1188000"/>
              <a:gd name="connsiteX13" fmla="*/ 2425875 w 2803875"/>
              <a:gd name="connsiteY13" fmla="*/ 216000 h 1188000"/>
              <a:gd name="connsiteX14" fmla="*/ 2261996 w 2803875"/>
              <a:gd name="connsiteY14" fmla="*/ 253275 h 1188000"/>
              <a:gd name="connsiteX15" fmla="*/ 2224546 w 2803875"/>
              <a:gd name="connsiteY15" fmla="*/ 274800 h 1188000"/>
              <a:gd name="connsiteX16" fmla="*/ 2073609 w 2803875"/>
              <a:gd name="connsiteY16" fmla="*/ 346660 h 1188000"/>
              <a:gd name="connsiteX17" fmla="*/ 912019 w 2803875"/>
              <a:gd name="connsiteY17" fmla="*/ 92175 h 1188000"/>
              <a:gd name="connsiteX18" fmla="*/ 912034 w 2803875"/>
              <a:gd name="connsiteY18" fmla="*/ 94197 h 1188000"/>
              <a:gd name="connsiteX19" fmla="*/ 889667 w 2803875"/>
              <a:gd name="connsiteY19" fmla="*/ 78698 h 1188000"/>
              <a:gd name="connsiteX20" fmla="*/ 594000 w 2803875"/>
              <a:gd name="connsiteY20" fmla="*/ 0 h 1188000"/>
              <a:gd name="connsiteX21" fmla="*/ 0 w 2803875"/>
              <a:gd name="connsiteY21" fmla="*/ 594000 h 1188000"/>
              <a:gd name="connsiteX22" fmla="*/ 594000 w 2803875"/>
              <a:gd name="connsiteY22" fmla="*/ 118800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03875" h="1188000">
                <a:moveTo>
                  <a:pt x="594000" y="1188000"/>
                </a:moveTo>
                <a:cubicBezTo>
                  <a:pt x="676014" y="1188000"/>
                  <a:pt x="754146" y="1171379"/>
                  <a:pt x="825211" y="1141321"/>
                </a:cubicBezTo>
                <a:lnTo>
                  <a:pt x="912030" y="1094197"/>
                </a:lnTo>
                <a:lnTo>
                  <a:pt x="912018" y="1095825"/>
                </a:lnTo>
                <a:lnTo>
                  <a:pt x="921043" y="1089305"/>
                </a:lnTo>
                <a:lnTo>
                  <a:pt x="926111" y="1086554"/>
                </a:lnTo>
                <a:lnTo>
                  <a:pt x="934987" y="1079231"/>
                </a:lnTo>
                <a:lnTo>
                  <a:pt x="1013785" y="1022303"/>
                </a:lnTo>
                <a:cubicBezTo>
                  <a:pt x="1446108" y="721218"/>
                  <a:pt x="1715690" y="688231"/>
                  <a:pt x="2084107" y="845789"/>
                </a:cubicBezTo>
                <a:lnTo>
                  <a:pt x="2228334" y="914935"/>
                </a:lnTo>
                <a:lnTo>
                  <a:pt x="2278740" y="942295"/>
                </a:lnTo>
                <a:cubicBezTo>
                  <a:pt x="2323964" y="961423"/>
                  <a:pt x="2373684" y="972000"/>
                  <a:pt x="2425875" y="972000"/>
                </a:cubicBezTo>
                <a:cubicBezTo>
                  <a:pt x="2634639" y="972000"/>
                  <a:pt x="2803875" y="802764"/>
                  <a:pt x="2803875" y="594000"/>
                </a:cubicBezTo>
                <a:cubicBezTo>
                  <a:pt x="2803875" y="385236"/>
                  <a:pt x="2634639" y="216000"/>
                  <a:pt x="2425875" y="216000"/>
                </a:cubicBezTo>
                <a:cubicBezTo>
                  <a:pt x="2367160" y="216000"/>
                  <a:pt x="2311572" y="229387"/>
                  <a:pt x="2261996" y="253275"/>
                </a:cubicBezTo>
                <a:lnTo>
                  <a:pt x="2224546" y="274800"/>
                </a:lnTo>
                <a:lnTo>
                  <a:pt x="2073609" y="346660"/>
                </a:lnTo>
                <a:cubicBezTo>
                  <a:pt x="1682613" y="510843"/>
                  <a:pt x="1401235" y="457389"/>
                  <a:pt x="912019" y="92175"/>
                </a:cubicBezTo>
                <a:lnTo>
                  <a:pt x="912034" y="94197"/>
                </a:lnTo>
                <a:lnTo>
                  <a:pt x="889667" y="78698"/>
                </a:lnTo>
                <a:cubicBezTo>
                  <a:pt x="802600" y="28633"/>
                  <a:pt x="701644" y="0"/>
                  <a:pt x="594000" y="0"/>
                </a:cubicBezTo>
                <a:cubicBezTo>
                  <a:pt x="265943" y="0"/>
                  <a:pt x="0" y="265943"/>
                  <a:pt x="0" y="594000"/>
                </a:cubicBezTo>
                <a:cubicBezTo>
                  <a:pt x="0" y="922057"/>
                  <a:pt x="265943" y="1188000"/>
                  <a:pt x="594000" y="118800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原创设计师QQ69613753    _5"/>
          <p:cNvSpPr/>
          <p:nvPr/>
        </p:nvSpPr>
        <p:spPr>
          <a:xfrm rot="19800000" flipH="1">
            <a:off x="5979562" y="3502267"/>
            <a:ext cx="2712286" cy="1149194"/>
          </a:xfrm>
          <a:custGeom>
            <a:avLst/>
            <a:gdLst>
              <a:gd name="connsiteX0" fmla="*/ 594000 w 2803875"/>
              <a:gd name="connsiteY0" fmla="*/ 1188000 h 1188000"/>
              <a:gd name="connsiteX1" fmla="*/ 825211 w 2803875"/>
              <a:gd name="connsiteY1" fmla="*/ 1141321 h 1188000"/>
              <a:gd name="connsiteX2" fmla="*/ 912030 w 2803875"/>
              <a:gd name="connsiteY2" fmla="*/ 1094197 h 1188000"/>
              <a:gd name="connsiteX3" fmla="*/ 912018 w 2803875"/>
              <a:gd name="connsiteY3" fmla="*/ 1095825 h 1188000"/>
              <a:gd name="connsiteX4" fmla="*/ 921043 w 2803875"/>
              <a:gd name="connsiteY4" fmla="*/ 1089305 h 1188000"/>
              <a:gd name="connsiteX5" fmla="*/ 926111 w 2803875"/>
              <a:gd name="connsiteY5" fmla="*/ 1086554 h 1188000"/>
              <a:gd name="connsiteX6" fmla="*/ 934987 w 2803875"/>
              <a:gd name="connsiteY6" fmla="*/ 1079231 h 1188000"/>
              <a:gd name="connsiteX7" fmla="*/ 1013785 w 2803875"/>
              <a:gd name="connsiteY7" fmla="*/ 1022303 h 1188000"/>
              <a:gd name="connsiteX8" fmla="*/ 2084107 w 2803875"/>
              <a:gd name="connsiteY8" fmla="*/ 845789 h 1188000"/>
              <a:gd name="connsiteX9" fmla="*/ 2228334 w 2803875"/>
              <a:gd name="connsiteY9" fmla="*/ 914935 h 1188000"/>
              <a:gd name="connsiteX10" fmla="*/ 2278740 w 2803875"/>
              <a:gd name="connsiteY10" fmla="*/ 942295 h 1188000"/>
              <a:gd name="connsiteX11" fmla="*/ 2425875 w 2803875"/>
              <a:gd name="connsiteY11" fmla="*/ 972000 h 1188000"/>
              <a:gd name="connsiteX12" fmla="*/ 2803875 w 2803875"/>
              <a:gd name="connsiteY12" fmla="*/ 594000 h 1188000"/>
              <a:gd name="connsiteX13" fmla="*/ 2425875 w 2803875"/>
              <a:gd name="connsiteY13" fmla="*/ 216000 h 1188000"/>
              <a:gd name="connsiteX14" fmla="*/ 2261996 w 2803875"/>
              <a:gd name="connsiteY14" fmla="*/ 253275 h 1188000"/>
              <a:gd name="connsiteX15" fmla="*/ 2224546 w 2803875"/>
              <a:gd name="connsiteY15" fmla="*/ 274800 h 1188000"/>
              <a:gd name="connsiteX16" fmla="*/ 2073609 w 2803875"/>
              <a:gd name="connsiteY16" fmla="*/ 346660 h 1188000"/>
              <a:gd name="connsiteX17" fmla="*/ 912019 w 2803875"/>
              <a:gd name="connsiteY17" fmla="*/ 92175 h 1188000"/>
              <a:gd name="connsiteX18" fmla="*/ 912034 w 2803875"/>
              <a:gd name="connsiteY18" fmla="*/ 94197 h 1188000"/>
              <a:gd name="connsiteX19" fmla="*/ 889667 w 2803875"/>
              <a:gd name="connsiteY19" fmla="*/ 78698 h 1188000"/>
              <a:gd name="connsiteX20" fmla="*/ 594000 w 2803875"/>
              <a:gd name="connsiteY20" fmla="*/ 0 h 1188000"/>
              <a:gd name="connsiteX21" fmla="*/ 0 w 2803875"/>
              <a:gd name="connsiteY21" fmla="*/ 594000 h 1188000"/>
              <a:gd name="connsiteX22" fmla="*/ 594000 w 2803875"/>
              <a:gd name="connsiteY22" fmla="*/ 1188000 h 11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03875" h="1188000">
                <a:moveTo>
                  <a:pt x="594000" y="1188000"/>
                </a:moveTo>
                <a:cubicBezTo>
                  <a:pt x="676014" y="1188000"/>
                  <a:pt x="754146" y="1171379"/>
                  <a:pt x="825211" y="1141321"/>
                </a:cubicBezTo>
                <a:lnTo>
                  <a:pt x="912030" y="1094197"/>
                </a:lnTo>
                <a:lnTo>
                  <a:pt x="912018" y="1095825"/>
                </a:lnTo>
                <a:lnTo>
                  <a:pt x="921043" y="1089305"/>
                </a:lnTo>
                <a:lnTo>
                  <a:pt x="926111" y="1086554"/>
                </a:lnTo>
                <a:lnTo>
                  <a:pt x="934987" y="1079231"/>
                </a:lnTo>
                <a:lnTo>
                  <a:pt x="1013785" y="1022303"/>
                </a:lnTo>
                <a:cubicBezTo>
                  <a:pt x="1446108" y="721218"/>
                  <a:pt x="1715690" y="688231"/>
                  <a:pt x="2084107" y="845789"/>
                </a:cubicBezTo>
                <a:lnTo>
                  <a:pt x="2228334" y="914935"/>
                </a:lnTo>
                <a:lnTo>
                  <a:pt x="2278740" y="942295"/>
                </a:lnTo>
                <a:cubicBezTo>
                  <a:pt x="2323964" y="961423"/>
                  <a:pt x="2373684" y="972000"/>
                  <a:pt x="2425875" y="972000"/>
                </a:cubicBezTo>
                <a:cubicBezTo>
                  <a:pt x="2634639" y="972000"/>
                  <a:pt x="2803875" y="802764"/>
                  <a:pt x="2803875" y="594000"/>
                </a:cubicBezTo>
                <a:cubicBezTo>
                  <a:pt x="2803875" y="385236"/>
                  <a:pt x="2634639" y="216000"/>
                  <a:pt x="2425875" y="216000"/>
                </a:cubicBezTo>
                <a:cubicBezTo>
                  <a:pt x="2367160" y="216000"/>
                  <a:pt x="2311572" y="229387"/>
                  <a:pt x="2261996" y="253275"/>
                </a:cubicBezTo>
                <a:lnTo>
                  <a:pt x="2224546" y="274800"/>
                </a:lnTo>
                <a:lnTo>
                  <a:pt x="2073609" y="346660"/>
                </a:lnTo>
                <a:cubicBezTo>
                  <a:pt x="1682613" y="510843"/>
                  <a:pt x="1401235" y="457389"/>
                  <a:pt x="912019" y="92175"/>
                </a:cubicBezTo>
                <a:lnTo>
                  <a:pt x="912034" y="94197"/>
                </a:lnTo>
                <a:lnTo>
                  <a:pt x="889667" y="78698"/>
                </a:lnTo>
                <a:cubicBezTo>
                  <a:pt x="802600" y="28633"/>
                  <a:pt x="701644" y="0"/>
                  <a:pt x="594000" y="0"/>
                </a:cubicBezTo>
                <a:cubicBezTo>
                  <a:pt x="265943" y="0"/>
                  <a:pt x="0" y="265943"/>
                  <a:pt x="0" y="594000"/>
                </a:cubicBezTo>
                <a:cubicBezTo>
                  <a:pt x="0" y="922057"/>
                  <a:pt x="265943" y="1188000"/>
                  <a:pt x="594000" y="11880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6"/>
          <p:cNvSpPr txBox="1"/>
          <p:nvPr/>
        </p:nvSpPr>
        <p:spPr>
          <a:xfrm>
            <a:off x="5577413" y="1731423"/>
            <a:ext cx="492121" cy="70788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原创设计师QQ69613753    _7"/>
          <p:cNvSpPr txBox="1"/>
          <p:nvPr/>
        </p:nvSpPr>
        <p:spPr>
          <a:xfrm>
            <a:off x="4061861" y="3820069"/>
            <a:ext cx="254877" cy="70788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原创设计师QQ69613753    _8"/>
          <p:cNvSpPr txBox="1"/>
          <p:nvPr/>
        </p:nvSpPr>
        <p:spPr>
          <a:xfrm>
            <a:off x="6146944" y="5433278"/>
            <a:ext cx="445636" cy="70788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原创设计师QQ69613753    _9"/>
          <p:cNvSpPr txBox="1"/>
          <p:nvPr/>
        </p:nvSpPr>
        <p:spPr>
          <a:xfrm>
            <a:off x="7931796" y="3322325"/>
            <a:ext cx="218008" cy="70788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原创设计师QQ69613753    _10"/>
          <p:cNvSpPr/>
          <p:nvPr/>
        </p:nvSpPr>
        <p:spPr>
          <a:xfrm>
            <a:off x="6775902" y="1372253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原创设计师QQ69613753    _11"/>
          <p:cNvSpPr/>
          <p:nvPr/>
        </p:nvSpPr>
        <p:spPr>
          <a:xfrm>
            <a:off x="1285196" y="2613768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原创设计师QQ69613753    _12"/>
          <p:cNvSpPr/>
          <p:nvPr/>
        </p:nvSpPr>
        <p:spPr>
          <a:xfrm>
            <a:off x="2892621" y="5310167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原创设计师QQ69613753    _13"/>
          <p:cNvSpPr/>
          <p:nvPr/>
        </p:nvSpPr>
        <p:spPr>
          <a:xfrm>
            <a:off x="7973336" y="4488090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5086350" y="3114680"/>
            <a:ext cx="2019300" cy="2019290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原创设计师QQ69613753    _3"/>
          <p:cNvSpPr/>
          <p:nvPr/>
        </p:nvSpPr>
        <p:spPr>
          <a:xfrm>
            <a:off x="4324350" y="2352675"/>
            <a:ext cx="3543300" cy="3543300"/>
          </a:xfrm>
          <a:custGeom>
            <a:avLst/>
            <a:gdLst>
              <a:gd name="connsiteX0" fmla="*/ 1771650 w 3543300"/>
              <a:gd name="connsiteY0" fmla="*/ 76200 h 3543300"/>
              <a:gd name="connsiteX1" fmla="*/ 76200 w 3543300"/>
              <a:gd name="connsiteY1" fmla="*/ 1771650 h 3543300"/>
              <a:gd name="connsiteX2" fmla="*/ 1771650 w 3543300"/>
              <a:gd name="connsiteY2" fmla="*/ 3467100 h 3543300"/>
              <a:gd name="connsiteX3" fmla="*/ 3467100 w 3543300"/>
              <a:gd name="connsiteY3" fmla="*/ 1771650 h 3543300"/>
              <a:gd name="connsiteX4" fmla="*/ 1771650 w 3543300"/>
              <a:gd name="connsiteY4" fmla="*/ 76200 h 3543300"/>
              <a:gd name="connsiteX5" fmla="*/ 1771650 w 3543300"/>
              <a:gd name="connsiteY5" fmla="*/ 0 h 3543300"/>
              <a:gd name="connsiteX6" fmla="*/ 3543300 w 3543300"/>
              <a:gd name="connsiteY6" fmla="*/ 1771650 h 3543300"/>
              <a:gd name="connsiteX7" fmla="*/ 1771650 w 3543300"/>
              <a:gd name="connsiteY7" fmla="*/ 3543300 h 3543300"/>
              <a:gd name="connsiteX8" fmla="*/ 0 w 3543300"/>
              <a:gd name="connsiteY8" fmla="*/ 1771650 h 3543300"/>
              <a:gd name="connsiteX9" fmla="*/ 1771650 w 3543300"/>
              <a:gd name="connsiteY9" fmla="*/ 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43300" h="3543300">
                <a:moveTo>
                  <a:pt x="1771650" y="76200"/>
                </a:moveTo>
                <a:cubicBezTo>
                  <a:pt x="835279" y="76200"/>
                  <a:pt x="76200" y="835279"/>
                  <a:pt x="76200" y="1771650"/>
                </a:cubicBezTo>
                <a:cubicBezTo>
                  <a:pt x="76200" y="2708021"/>
                  <a:pt x="835279" y="3467100"/>
                  <a:pt x="1771650" y="3467100"/>
                </a:cubicBezTo>
                <a:cubicBezTo>
                  <a:pt x="2708021" y="3467100"/>
                  <a:pt x="3467100" y="2708021"/>
                  <a:pt x="3467100" y="1771650"/>
                </a:cubicBezTo>
                <a:cubicBezTo>
                  <a:pt x="3467100" y="835279"/>
                  <a:pt x="2708021" y="76200"/>
                  <a:pt x="1771650" y="76200"/>
                </a:cubicBezTo>
                <a:close/>
                <a:moveTo>
                  <a:pt x="1771650" y="0"/>
                </a:moveTo>
                <a:cubicBezTo>
                  <a:pt x="2750105" y="0"/>
                  <a:pt x="3543300" y="793195"/>
                  <a:pt x="3543300" y="1771650"/>
                </a:cubicBezTo>
                <a:cubicBezTo>
                  <a:pt x="3543300" y="2750105"/>
                  <a:pt x="2750105" y="3543300"/>
                  <a:pt x="1771650" y="3543300"/>
                </a:cubicBezTo>
                <a:cubicBezTo>
                  <a:pt x="793195" y="3543300"/>
                  <a:pt x="0" y="2750105"/>
                  <a:pt x="0" y="1771650"/>
                </a:cubicBezTo>
                <a:cubicBezTo>
                  <a:pt x="0" y="793195"/>
                  <a:pt x="793195" y="0"/>
                  <a:pt x="17716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原创设计师QQ69613753    _4"/>
          <p:cNvSpPr/>
          <p:nvPr/>
        </p:nvSpPr>
        <p:spPr>
          <a:xfrm>
            <a:off x="5591175" y="1919288"/>
            <a:ext cx="1009652" cy="100965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原创设计师QQ69613753    _5"/>
          <p:cNvSpPr/>
          <p:nvPr/>
        </p:nvSpPr>
        <p:spPr>
          <a:xfrm>
            <a:off x="7210424" y="3081336"/>
            <a:ext cx="1009652" cy="100965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原创设计师QQ69613753    _6"/>
          <p:cNvSpPr/>
          <p:nvPr/>
        </p:nvSpPr>
        <p:spPr>
          <a:xfrm>
            <a:off x="3971925" y="3081337"/>
            <a:ext cx="1009652" cy="100965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原创设计师QQ69613753    _7"/>
          <p:cNvSpPr/>
          <p:nvPr/>
        </p:nvSpPr>
        <p:spPr>
          <a:xfrm>
            <a:off x="4499371" y="4991100"/>
            <a:ext cx="1009652" cy="100965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原创设计师QQ69613753    _8"/>
          <p:cNvSpPr/>
          <p:nvPr/>
        </p:nvSpPr>
        <p:spPr>
          <a:xfrm>
            <a:off x="6565106" y="4991100"/>
            <a:ext cx="1009652" cy="100965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原创设计师QQ69613753    _9"/>
          <p:cNvSpPr/>
          <p:nvPr/>
        </p:nvSpPr>
        <p:spPr>
          <a:xfrm>
            <a:off x="5686425" y="2014540"/>
            <a:ext cx="819150" cy="819146"/>
          </a:xfrm>
          <a:prstGeom prst="ellipse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原创设计师QQ69613753    _10"/>
          <p:cNvSpPr/>
          <p:nvPr/>
        </p:nvSpPr>
        <p:spPr>
          <a:xfrm>
            <a:off x="7305675" y="3176588"/>
            <a:ext cx="819150" cy="819146"/>
          </a:xfrm>
          <a:prstGeom prst="ellipse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原创设计师QQ69613753    _11"/>
          <p:cNvSpPr/>
          <p:nvPr/>
        </p:nvSpPr>
        <p:spPr>
          <a:xfrm>
            <a:off x="6660357" y="5086352"/>
            <a:ext cx="819150" cy="819146"/>
          </a:xfrm>
          <a:prstGeom prst="ellipse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原创设计师QQ69613753    _12"/>
          <p:cNvSpPr/>
          <p:nvPr/>
        </p:nvSpPr>
        <p:spPr>
          <a:xfrm>
            <a:off x="4594622" y="5086352"/>
            <a:ext cx="819150" cy="819146"/>
          </a:xfrm>
          <a:prstGeom prst="ellipse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原创设计师QQ69613753    _13"/>
          <p:cNvSpPr/>
          <p:nvPr/>
        </p:nvSpPr>
        <p:spPr>
          <a:xfrm>
            <a:off x="4067176" y="3176588"/>
            <a:ext cx="819150" cy="819146"/>
          </a:xfrm>
          <a:prstGeom prst="ellipse">
            <a:avLst/>
          </a:prstGeom>
          <a:solidFill>
            <a:schemeClr val="accent5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原创设计师QQ69613753    _14"/>
          <p:cNvSpPr>
            <a:spLocks noEditPoints="1"/>
          </p:cNvSpPr>
          <p:nvPr/>
        </p:nvSpPr>
        <p:spPr bwMode="auto">
          <a:xfrm>
            <a:off x="5876395" y="3473931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原创设计师QQ69613753    _15"/>
          <p:cNvSpPr txBox="1"/>
          <p:nvPr/>
        </p:nvSpPr>
        <p:spPr>
          <a:xfrm>
            <a:off x="5376202" y="4209121"/>
            <a:ext cx="1439494" cy="4154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在此添加关键字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原创设计师QQ69613753    _16"/>
          <p:cNvSpPr txBox="1"/>
          <p:nvPr/>
        </p:nvSpPr>
        <p:spPr>
          <a:xfrm>
            <a:off x="6017402" y="2131725"/>
            <a:ext cx="157094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原创设计师QQ69613753    _17"/>
          <p:cNvSpPr txBox="1"/>
          <p:nvPr/>
        </p:nvSpPr>
        <p:spPr>
          <a:xfrm>
            <a:off x="7611856" y="3293773"/>
            <a:ext cx="206788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原创设计师QQ69613753    _18"/>
          <p:cNvSpPr txBox="1"/>
          <p:nvPr/>
        </p:nvSpPr>
        <p:spPr>
          <a:xfrm>
            <a:off x="6960928" y="5203537"/>
            <a:ext cx="218009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原创设计师QQ69613753    _19"/>
          <p:cNvSpPr txBox="1"/>
          <p:nvPr/>
        </p:nvSpPr>
        <p:spPr>
          <a:xfrm>
            <a:off x="4901605" y="5203536"/>
            <a:ext cx="205184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原创设计师QQ69613753    _20"/>
          <p:cNvSpPr txBox="1"/>
          <p:nvPr/>
        </p:nvSpPr>
        <p:spPr>
          <a:xfrm>
            <a:off x="4373861" y="3293773"/>
            <a:ext cx="219612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原创设计师QQ69613753    _21"/>
          <p:cNvSpPr/>
          <p:nvPr/>
        </p:nvSpPr>
        <p:spPr>
          <a:xfrm>
            <a:off x="8526257" y="3109106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原创设计师QQ69613753    _22"/>
          <p:cNvSpPr/>
          <p:nvPr/>
        </p:nvSpPr>
        <p:spPr>
          <a:xfrm>
            <a:off x="1160871" y="3041627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原创设计师QQ69613753    _23"/>
          <p:cNvSpPr/>
          <p:nvPr/>
        </p:nvSpPr>
        <p:spPr>
          <a:xfrm>
            <a:off x="7972423" y="5133970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原创设计师QQ69613753    _24"/>
          <p:cNvSpPr/>
          <p:nvPr/>
        </p:nvSpPr>
        <p:spPr>
          <a:xfrm>
            <a:off x="1645669" y="5086352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原创设计师QQ69613753    _25"/>
          <p:cNvSpPr/>
          <p:nvPr/>
        </p:nvSpPr>
        <p:spPr>
          <a:xfrm>
            <a:off x="6696077" y="1366043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9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3" name="原创设计师QQ69613753    _2"/>
          <p:cNvGrpSpPr/>
          <p:nvPr/>
        </p:nvGrpSpPr>
        <p:grpSpPr>
          <a:xfrm>
            <a:off x="1714500" y="1944338"/>
            <a:ext cx="3746500" cy="3743116"/>
            <a:chOff x="1816100" y="2130408"/>
            <a:chExt cx="3746500" cy="3743116"/>
          </a:xfrm>
        </p:grpSpPr>
        <p:grpSp>
          <p:nvGrpSpPr>
            <p:cNvPr id="4" name="组合 3"/>
            <p:cNvGrpSpPr/>
            <p:nvPr/>
          </p:nvGrpSpPr>
          <p:grpSpPr>
            <a:xfrm>
              <a:off x="1816100" y="2130408"/>
              <a:ext cx="3746500" cy="3743116"/>
              <a:chOff x="1816100" y="2017923"/>
              <a:chExt cx="3746500" cy="3743116"/>
            </a:xfrm>
          </p:grpSpPr>
          <p:sp>
            <p:nvSpPr>
              <p:cNvPr id="8" name="任意多边形 73"/>
              <p:cNvSpPr/>
              <p:nvPr/>
            </p:nvSpPr>
            <p:spPr>
              <a:xfrm>
                <a:off x="3756370" y="2017923"/>
                <a:ext cx="1806230" cy="2758965"/>
              </a:xfrm>
              <a:custGeom>
                <a:avLst/>
                <a:gdLst>
                  <a:gd name="connsiteX0" fmla="*/ 0 w 1806230"/>
                  <a:gd name="connsiteY0" fmla="*/ 0 h 2758965"/>
                  <a:gd name="connsiteX1" fmla="*/ 124509 w 1806230"/>
                  <a:gd name="connsiteY1" fmla="*/ 6287 h 2758965"/>
                  <a:gd name="connsiteX2" fmla="*/ 1806230 w 1806230"/>
                  <a:gd name="connsiteY2" fmla="*/ 1869866 h 2758965"/>
                  <a:gd name="connsiteX3" fmla="*/ 1659021 w 1806230"/>
                  <a:gd name="connsiteY3" fmla="*/ 2599019 h 2758965"/>
                  <a:gd name="connsiteX4" fmla="*/ 1608493 w 1806230"/>
                  <a:gd name="connsiteY4" fmla="*/ 2703908 h 2758965"/>
                  <a:gd name="connsiteX5" fmla="*/ 1002244 w 1806230"/>
                  <a:gd name="connsiteY5" fmla="*/ 2758965 h 2758965"/>
                  <a:gd name="connsiteX6" fmla="*/ 777507 w 1806230"/>
                  <a:gd name="connsiteY6" fmla="*/ 2272832 h 2758965"/>
                  <a:gd name="connsiteX7" fmla="*/ 796000 w 1806230"/>
                  <a:gd name="connsiteY7" fmla="*/ 2234443 h 2758965"/>
                  <a:gd name="connsiteX8" fmla="*/ 869605 w 1806230"/>
                  <a:gd name="connsiteY8" fmla="*/ 1869866 h 2758965"/>
                  <a:gd name="connsiteX9" fmla="*/ 121743 w 1806230"/>
                  <a:gd name="connsiteY9" fmla="*/ 952270 h 2758965"/>
                  <a:gd name="connsiteX10" fmla="*/ 41332 w 1806230"/>
                  <a:gd name="connsiteY10" fmla="*/ 939998 h 2758965"/>
                  <a:gd name="connsiteX11" fmla="*/ 352080 w 1806230"/>
                  <a:gd name="connsiteY11" fmla="*/ 499307 h 2758965"/>
                  <a:gd name="connsiteX12" fmla="*/ 0 w 1806230"/>
                  <a:gd name="connsiteY12" fmla="*/ 0 h 275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6230" h="2758965">
                    <a:moveTo>
                      <a:pt x="0" y="0"/>
                    </a:moveTo>
                    <a:lnTo>
                      <a:pt x="124509" y="6287"/>
                    </a:lnTo>
                    <a:cubicBezTo>
                      <a:pt x="1069107" y="102217"/>
                      <a:pt x="1806230" y="899960"/>
                      <a:pt x="1806230" y="1869866"/>
                    </a:cubicBezTo>
                    <a:cubicBezTo>
                      <a:pt x="1806230" y="2128508"/>
                      <a:pt x="1753813" y="2374907"/>
                      <a:pt x="1659021" y="2599019"/>
                    </a:cubicBezTo>
                    <a:lnTo>
                      <a:pt x="1608493" y="2703908"/>
                    </a:lnTo>
                    <a:lnTo>
                      <a:pt x="1002244" y="2758965"/>
                    </a:lnTo>
                    <a:lnTo>
                      <a:pt x="777507" y="2272832"/>
                    </a:lnTo>
                    <a:lnTo>
                      <a:pt x="796000" y="2234443"/>
                    </a:lnTo>
                    <a:cubicBezTo>
                      <a:pt x="843396" y="2122387"/>
                      <a:pt x="869605" y="1999187"/>
                      <a:pt x="869605" y="1869866"/>
                    </a:cubicBezTo>
                    <a:cubicBezTo>
                      <a:pt x="869605" y="1417243"/>
                      <a:pt x="548547" y="1039607"/>
                      <a:pt x="121743" y="952270"/>
                    </a:cubicBezTo>
                    <a:lnTo>
                      <a:pt x="41332" y="939998"/>
                    </a:lnTo>
                    <a:lnTo>
                      <a:pt x="352080" y="4993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" name="任意多边形 72"/>
              <p:cNvSpPr/>
              <p:nvPr/>
            </p:nvSpPr>
            <p:spPr>
              <a:xfrm>
                <a:off x="1816100" y="2020346"/>
                <a:ext cx="2108600" cy="2746464"/>
              </a:xfrm>
              <a:custGeom>
                <a:avLst/>
                <a:gdLst>
                  <a:gd name="connsiteX0" fmla="*/ 1758229 w 2108600"/>
                  <a:gd name="connsiteY0" fmla="*/ 0 h 2746464"/>
                  <a:gd name="connsiteX1" fmla="*/ 2108600 w 2108600"/>
                  <a:gd name="connsiteY1" fmla="*/ 496883 h 2746464"/>
                  <a:gd name="connsiteX2" fmla="*/ 1800009 w 2108600"/>
                  <a:gd name="connsiteY2" fmla="*/ 934516 h 2746464"/>
                  <a:gd name="connsiteX3" fmla="*/ 1777485 w 2108600"/>
                  <a:gd name="connsiteY3" fmla="*/ 935653 h 2746464"/>
                  <a:gd name="connsiteX4" fmla="*/ 936625 w 2108600"/>
                  <a:gd name="connsiteY4" fmla="*/ 1867442 h 2746464"/>
                  <a:gd name="connsiteX5" fmla="*/ 1010230 w 2108600"/>
                  <a:gd name="connsiteY5" fmla="*/ 2232019 h 2746464"/>
                  <a:gd name="connsiteX6" fmla="*/ 1013353 w 2108600"/>
                  <a:gd name="connsiteY6" fmla="*/ 2238502 h 2746464"/>
                  <a:gd name="connsiteX7" fmla="*/ 476761 w 2108600"/>
                  <a:gd name="connsiteY7" fmla="*/ 2189771 h 2746464"/>
                  <a:gd name="connsiteX8" fmla="*/ 219405 w 2108600"/>
                  <a:gd name="connsiteY8" fmla="*/ 2746464 h 2746464"/>
                  <a:gd name="connsiteX9" fmla="*/ 147209 w 2108600"/>
                  <a:gd name="connsiteY9" fmla="*/ 2596595 h 2746464"/>
                  <a:gd name="connsiteX10" fmla="*/ 0 w 2108600"/>
                  <a:gd name="connsiteY10" fmla="*/ 1867442 h 2746464"/>
                  <a:gd name="connsiteX11" fmla="*/ 1681721 w 2108600"/>
                  <a:gd name="connsiteY11" fmla="*/ 3863 h 2746464"/>
                  <a:gd name="connsiteX12" fmla="*/ 1758229 w 2108600"/>
                  <a:gd name="connsiteY12" fmla="*/ 0 h 274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08600" h="2746464">
                    <a:moveTo>
                      <a:pt x="1758229" y="0"/>
                    </a:moveTo>
                    <a:lnTo>
                      <a:pt x="2108600" y="496883"/>
                    </a:lnTo>
                    <a:lnTo>
                      <a:pt x="1800009" y="934516"/>
                    </a:lnTo>
                    <a:lnTo>
                      <a:pt x="1777485" y="935653"/>
                    </a:lnTo>
                    <a:cubicBezTo>
                      <a:pt x="1305187" y="983617"/>
                      <a:pt x="936625" y="1382488"/>
                      <a:pt x="936625" y="1867442"/>
                    </a:cubicBezTo>
                    <a:cubicBezTo>
                      <a:pt x="936625" y="1996763"/>
                      <a:pt x="962834" y="2119963"/>
                      <a:pt x="1010230" y="2232019"/>
                    </a:cubicBezTo>
                    <a:lnTo>
                      <a:pt x="1013353" y="2238502"/>
                    </a:lnTo>
                    <a:lnTo>
                      <a:pt x="476761" y="2189771"/>
                    </a:lnTo>
                    <a:lnTo>
                      <a:pt x="219405" y="2746464"/>
                    </a:lnTo>
                    <a:lnTo>
                      <a:pt x="147209" y="2596595"/>
                    </a:lnTo>
                    <a:cubicBezTo>
                      <a:pt x="52418" y="2372483"/>
                      <a:pt x="0" y="2126084"/>
                      <a:pt x="0" y="1867442"/>
                    </a:cubicBezTo>
                    <a:cubicBezTo>
                      <a:pt x="0" y="897536"/>
                      <a:pt x="737124" y="99793"/>
                      <a:pt x="1681721" y="3863"/>
                    </a:cubicBezTo>
                    <a:lnTo>
                      <a:pt x="175822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" name="任意多边形 68"/>
              <p:cNvSpPr/>
              <p:nvPr/>
            </p:nvSpPr>
            <p:spPr>
              <a:xfrm>
                <a:off x="2128700" y="4369250"/>
                <a:ext cx="3147044" cy="1391789"/>
              </a:xfrm>
              <a:custGeom>
                <a:avLst/>
                <a:gdLst>
                  <a:gd name="connsiteX0" fmla="*/ 256036 w 3147044"/>
                  <a:gd name="connsiteY0" fmla="*/ 0 h 1391789"/>
                  <a:gd name="connsiteX1" fmla="*/ 789098 w 3147044"/>
                  <a:gd name="connsiteY1" fmla="*/ 48410 h 1391789"/>
                  <a:gd name="connsiteX2" fmla="*/ 898356 w 3147044"/>
                  <a:gd name="connsiteY2" fmla="*/ 180833 h 1391789"/>
                  <a:gd name="connsiteX3" fmla="*/ 1560650 w 3147044"/>
                  <a:gd name="connsiteY3" fmla="*/ 455164 h 1391789"/>
                  <a:gd name="connsiteX4" fmla="*/ 2222944 w 3147044"/>
                  <a:gd name="connsiteY4" fmla="*/ 180833 h 1391789"/>
                  <a:gd name="connsiteX5" fmla="*/ 2310541 w 3147044"/>
                  <a:gd name="connsiteY5" fmla="*/ 74665 h 1391789"/>
                  <a:gd name="connsiteX6" fmla="*/ 2538039 w 3147044"/>
                  <a:gd name="connsiteY6" fmla="*/ 566770 h 1391789"/>
                  <a:gd name="connsiteX7" fmla="*/ 3147044 w 3147044"/>
                  <a:gd name="connsiteY7" fmla="*/ 511463 h 1391789"/>
                  <a:gd name="connsiteX8" fmla="*/ 3113978 w 3147044"/>
                  <a:gd name="connsiteY8" fmla="*/ 565891 h 1391789"/>
                  <a:gd name="connsiteX9" fmla="*/ 1560650 w 3147044"/>
                  <a:gd name="connsiteY9" fmla="*/ 1391789 h 1391789"/>
                  <a:gd name="connsiteX10" fmla="*/ 7322 w 3147044"/>
                  <a:gd name="connsiteY10" fmla="*/ 565891 h 1391789"/>
                  <a:gd name="connsiteX11" fmla="*/ 0 w 3147044"/>
                  <a:gd name="connsiteY11" fmla="*/ 553838 h 1391789"/>
                  <a:gd name="connsiteX12" fmla="*/ 256036 w 3147044"/>
                  <a:gd name="connsiteY12" fmla="*/ 0 h 139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7044" h="1391789">
                    <a:moveTo>
                      <a:pt x="256036" y="0"/>
                    </a:moveTo>
                    <a:lnTo>
                      <a:pt x="789098" y="48410"/>
                    </a:lnTo>
                    <a:lnTo>
                      <a:pt x="898356" y="180833"/>
                    </a:lnTo>
                    <a:cubicBezTo>
                      <a:pt x="1067852" y="350329"/>
                      <a:pt x="1302008" y="455164"/>
                      <a:pt x="1560650" y="455164"/>
                    </a:cubicBezTo>
                    <a:cubicBezTo>
                      <a:pt x="1819292" y="455164"/>
                      <a:pt x="2053448" y="350329"/>
                      <a:pt x="2222944" y="180833"/>
                    </a:cubicBezTo>
                    <a:lnTo>
                      <a:pt x="2310541" y="74665"/>
                    </a:lnTo>
                    <a:lnTo>
                      <a:pt x="2538039" y="566770"/>
                    </a:lnTo>
                    <a:lnTo>
                      <a:pt x="3147044" y="511463"/>
                    </a:lnTo>
                    <a:lnTo>
                      <a:pt x="3113978" y="565891"/>
                    </a:lnTo>
                    <a:cubicBezTo>
                      <a:pt x="2777342" y="1064179"/>
                      <a:pt x="2207255" y="1391789"/>
                      <a:pt x="1560650" y="1391789"/>
                    </a:cubicBezTo>
                    <a:cubicBezTo>
                      <a:pt x="914046" y="1391789"/>
                      <a:pt x="343959" y="1064179"/>
                      <a:pt x="7322" y="565891"/>
                    </a:cubicBezTo>
                    <a:lnTo>
                      <a:pt x="0" y="553838"/>
                    </a:lnTo>
                    <a:lnTo>
                      <a:pt x="25603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5" name="Freeform 61"/>
            <p:cNvSpPr>
              <a:spLocks noEditPoints="1"/>
            </p:cNvSpPr>
            <p:nvPr/>
          </p:nvSpPr>
          <p:spPr bwMode="auto">
            <a:xfrm>
              <a:off x="4765700" y="3306071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" name="Freeform 84"/>
            <p:cNvSpPr>
              <a:spLocks noEditPoints="1"/>
            </p:cNvSpPr>
            <p:nvPr/>
          </p:nvSpPr>
          <p:spPr bwMode="auto">
            <a:xfrm>
              <a:off x="3350419" y="5215729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" name="Freeform 96"/>
            <p:cNvSpPr>
              <a:spLocks noEditPoints="1"/>
            </p:cNvSpPr>
            <p:nvPr/>
          </p:nvSpPr>
          <p:spPr bwMode="auto">
            <a:xfrm>
              <a:off x="2393875" y="3144940"/>
              <a:ext cx="322263" cy="322263"/>
            </a:xfrm>
            <a:custGeom>
              <a:avLst/>
              <a:gdLst>
                <a:gd name="T0" fmla="*/ 658 w 1017"/>
                <a:gd name="T1" fmla="*/ 2 h 1017"/>
                <a:gd name="T2" fmla="*/ 600 w 1017"/>
                <a:gd name="T3" fmla="*/ 16 h 1017"/>
                <a:gd name="T4" fmla="*/ 551 w 1017"/>
                <a:gd name="T5" fmla="*/ 36 h 1017"/>
                <a:gd name="T6" fmla="*/ 513 w 1017"/>
                <a:gd name="T7" fmla="*/ 61 h 1017"/>
                <a:gd name="T8" fmla="*/ 393 w 1017"/>
                <a:gd name="T9" fmla="*/ 10 h 1017"/>
                <a:gd name="T10" fmla="*/ 269 w 1017"/>
                <a:gd name="T11" fmla="*/ 3 h 1017"/>
                <a:gd name="T12" fmla="*/ 166 w 1017"/>
                <a:gd name="T13" fmla="*/ 39 h 1017"/>
                <a:gd name="T14" fmla="*/ 82 w 1017"/>
                <a:gd name="T15" fmla="*/ 104 h 1017"/>
                <a:gd name="T16" fmla="*/ 24 w 1017"/>
                <a:gd name="T17" fmla="*/ 194 h 1017"/>
                <a:gd name="T18" fmla="*/ 0 w 1017"/>
                <a:gd name="T19" fmla="*/ 301 h 1017"/>
                <a:gd name="T20" fmla="*/ 13 w 1017"/>
                <a:gd name="T21" fmla="*/ 451 h 1017"/>
                <a:gd name="T22" fmla="*/ 74 w 1017"/>
                <a:gd name="T23" fmla="*/ 625 h 1017"/>
                <a:gd name="T24" fmla="*/ 182 w 1017"/>
                <a:gd name="T25" fmla="*/ 784 h 1017"/>
                <a:gd name="T26" fmla="*/ 333 w 1017"/>
                <a:gd name="T27" fmla="*/ 919 h 1017"/>
                <a:gd name="T28" fmla="*/ 494 w 1017"/>
                <a:gd name="T29" fmla="*/ 1014 h 1017"/>
                <a:gd name="T30" fmla="*/ 550 w 1017"/>
                <a:gd name="T31" fmla="*/ 1000 h 1017"/>
                <a:gd name="T32" fmla="*/ 730 w 1017"/>
                <a:gd name="T33" fmla="*/ 883 h 1017"/>
                <a:gd name="T34" fmla="*/ 869 w 1017"/>
                <a:gd name="T35" fmla="*/ 740 h 1017"/>
                <a:gd name="T36" fmla="*/ 964 w 1017"/>
                <a:gd name="T37" fmla="*/ 577 h 1017"/>
                <a:gd name="T38" fmla="*/ 1013 w 1017"/>
                <a:gd name="T39" fmla="*/ 398 h 1017"/>
                <a:gd name="T40" fmla="*/ 1014 w 1017"/>
                <a:gd name="T41" fmla="*/ 269 h 1017"/>
                <a:gd name="T42" fmla="*/ 978 w 1017"/>
                <a:gd name="T43" fmla="*/ 166 h 1017"/>
                <a:gd name="T44" fmla="*/ 913 w 1017"/>
                <a:gd name="T45" fmla="*/ 82 h 1017"/>
                <a:gd name="T46" fmla="*/ 823 w 1017"/>
                <a:gd name="T47" fmla="*/ 25 h 1017"/>
                <a:gd name="T48" fmla="*/ 715 w 1017"/>
                <a:gd name="T49" fmla="*/ 0 h 1017"/>
                <a:gd name="T50" fmla="*/ 433 w 1017"/>
                <a:gd name="T51" fmla="*/ 909 h 1017"/>
                <a:gd name="T52" fmla="*/ 281 w 1017"/>
                <a:gd name="T53" fmla="*/ 794 h 1017"/>
                <a:gd name="T54" fmla="*/ 167 w 1017"/>
                <a:gd name="T55" fmla="*/ 659 h 1017"/>
                <a:gd name="T56" fmla="*/ 93 w 1017"/>
                <a:gd name="T57" fmla="*/ 506 h 1017"/>
                <a:gd name="T58" fmla="*/ 63 w 1017"/>
                <a:gd name="T59" fmla="*/ 342 h 1017"/>
                <a:gd name="T60" fmla="*/ 75 w 1017"/>
                <a:gd name="T61" fmla="*/ 242 h 1017"/>
                <a:gd name="T62" fmla="*/ 176 w 1017"/>
                <a:gd name="T63" fmla="*/ 107 h 1017"/>
                <a:gd name="T64" fmla="*/ 304 w 1017"/>
                <a:gd name="T65" fmla="*/ 63 h 1017"/>
                <a:gd name="T66" fmla="*/ 411 w 1017"/>
                <a:gd name="T67" fmla="*/ 81 h 1017"/>
                <a:gd name="T68" fmla="*/ 414 w 1017"/>
                <a:gd name="T69" fmla="*/ 178 h 1017"/>
                <a:gd name="T70" fmla="*/ 383 w 1017"/>
                <a:gd name="T71" fmla="*/ 288 h 1017"/>
                <a:gd name="T72" fmla="*/ 390 w 1017"/>
                <a:gd name="T73" fmla="*/ 340 h 1017"/>
                <a:gd name="T74" fmla="*/ 425 w 1017"/>
                <a:gd name="T75" fmla="*/ 348 h 1017"/>
                <a:gd name="T76" fmla="*/ 445 w 1017"/>
                <a:gd name="T77" fmla="*/ 317 h 1017"/>
                <a:gd name="T78" fmla="*/ 462 w 1017"/>
                <a:gd name="T79" fmla="*/ 224 h 1017"/>
                <a:gd name="T80" fmla="*/ 511 w 1017"/>
                <a:gd name="T81" fmla="*/ 146 h 1017"/>
                <a:gd name="T82" fmla="*/ 549 w 1017"/>
                <a:gd name="T83" fmla="*/ 113 h 1017"/>
                <a:gd name="T84" fmla="*/ 591 w 1017"/>
                <a:gd name="T85" fmla="*/ 88 h 1017"/>
                <a:gd name="T86" fmla="*/ 628 w 1017"/>
                <a:gd name="T87" fmla="*/ 74 h 1017"/>
                <a:gd name="T88" fmla="*/ 675 w 1017"/>
                <a:gd name="T89" fmla="*/ 64 h 1017"/>
                <a:gd name="T90" fmla="*/ 750 w 1017"/>
                <a:gd name="T91" fmla="*/ 69 h 1017"/>
                <a:gd name="T92" fmla="*/ 896 w 1017"/>
                <a:gd name="T93" fmla="*/ 157 h 1017"/>
                <a:gd name="T94" fmla="*/ 952 w 1017"/>
                <a:gd name="T95" fmla="*/ 292 h 1017"/>
                <a:gd name="T96" fmla="*/ 946 w 1017"/>
                <a:gd name="T97" fmla="*/ 413 h 1017"/>
                <a:gd name="T98" fmla="*/ 897 w 1017"/>
                <a:gd name="T99" fmla="*/ 573 h 1017"/>
                <a:gd name="T100" fmla="*/ 805 w 1017"/>
                <a:gd name="T101" fmla="*/ 719 h 1017"/>
                <a:gd name="T102" fmla="*/ 675 w 1017"/>
                <a:gd name="T103" fmla="*/ 846 h 1017"/>
                <a:gd name="T104" fmla="*/ 508 w 1017"/>
                <a:gd name="T105" fmla="*/ 950 h 1017"/>
                <a:gd name="T106" fmla="*/ 677 w 1017"/>
                <a:gd name="T107" fmla="*/ 136 h 1017"/>
                <a:gd name="T108" fmla="*/ 669 w 1017"/>
                <a:gd name="T109" fmla="*/ 172 h 1017"/>
                <a:gd name="T110" fmla="*/ 699 w 1017"/>
                <a:gd name="T111" fmla="*/ 191 h 1017"/>
                <a:gd name="T112" fmla="*/ 780 w 1017"/>
                <a:gd name="T113" fmla="*/ 220 h 1017"/>
                <a:gd name="T114" fmla="*/ 824 w 1017"/>
                <a:gd name="T115" fmla="*/ 292 h 1017"/>
                <a:gd name="T116" fmla="*/ 835 w 1017"/>
                <a:gd name="T117" fmla="*/ 340 h 1017"/>
                <a:gd name="T118" fmla="*/ 870 w 1017"/>
                <a:gd name="T119" fmla="*/ 348 h 1017"/>
                <a:gd name="T120" fmla="*/ 890 w 1017"/>
                <a:gd name="T121" fmla="*/ 317 h 1017"/>
                <a:gd name="T122" fmla="*/ 846 w 1017"/>
                <a:gd name="T123" fmla="*/ 196 h 1017"/>
                <a:gd name="T124" fmla="*/ 738 w 1017"/>
                <a:gd name="T125" fmla="*/ 13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699" y="0"/>
                  </a:moveTo>
                  <a:lnTo>
                    <a:pt x="699" y="0"/>
                  </a:lnTo>
                  <a:lnTo>
                    <a:pt x="684" y="0"/>
                  </a:lnTo>
                  <a:lnTo>
                    <a:pt x="669" y="1"/>
                  </a:lnTo>
                  <a:lnTo>
                    <a:pt x="669" y="1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1" y="5"/>
                  </a:lnTo>
                  <a:lnTo>
                    <a:pt x="641" y="5"/>
                  </a:lnTo>
                  <a:lnTo>
                    <a:pt x="628" y="7"/>
                  </a:lnTo>
                  <a:lnTo>
                    <a:pt x="628" y="7"/>
                  </a:lnTo>
                  <a:lnTo>
                    <a:pt x="613" y="12"/>
                  </a:lnTo>
                  <a:lnTo>
                    <a:pt x="613" y="12"/>
                  </a:lnTo>
                  <a:lnTo>
                    <a:pt x="600" y="16"/>
                  </a:lnTo>
                  <a:lnTo>
                    <a:pt x="600" y="16"/>
                  </a:lnTo>
                  <a:lnTo>
                    <a:pt x="588" y="20"/>
                  </a:lnTo>
                  <a:lnTo>
                    <a:pt x="588" y="20"/>
                  </a:lnTo>
                  <a:lnTo>
                    <a:pt x="573" y="27"/>
                  </a:lnTo>
                  <a:lnTo>
                    <a:pt x="558" y="33"/>
                  </a:lnTo>
                  <a:lnTo>
                    <a:pt x="558" y="33"/>
                  </a:lnTo>
                  <a:lnTo>
                    <a:pt x="551" y="36"/>
                  </a:lnTo>
                  <a:lnTo>
                    <a:pt x="551" y="36"/>
                  </a:lnTo>
                  <a:lnTo>
                    <a:pt x="535" y="45"/>
                  </a:lnTo>
                  <a:lnTo>
                    <a:pt x="535" y="45"/>
                  </a:lnTo>
                  <a:lnTo>
                    <a:pt x="528" y="50"/>
                  </a:lnTo>
                  <a:lnTo>
                    <a:pt x="528" y="50"/>
                  </a:lnTo>
                  <a:lnTo>
                    <a:pt x="513" y="61"/>
                  </a:lnTo>
                  <a:lnTo>
                    <a:pt x="513" y="61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487" y="49"/>
                  </a:lnTo>
                  <a:lnTo>
                    <a:pt x="465" y="36"/>
                  </a:lnTo>
                  <a:lnTo>
                    <a:pt x="442" y="26"/>
                  </a:lnTo>
                  <a:lnTo>
                    <a:pt x="418" y="16"/>
                  </a:lnTo>
                  <a:lnTo>
                    <a:pt x="393" y="10"/>
                  </a:lnTo>
                  <a:lnTo>
                    <a:pt x="369" y="4"/>
                  </a:lnTo>
                  <a:lnTo>
                    <a:pt x="343" y="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69" y="3"/>
                  </a:lnTo>
                  <a:lnTo>
                    <a:pt x="253" y="6"/>
                  </a:lnTo>
                  <a:lnTo>
                    <a:pt x="238" y="10"/>
                  </a:lnTo>
                  <a:lnTo>
                    <a:pt x="223" y="14"/>
                  </a:lnTo>
                  <a:lnTo>
                    <a:pt x="208" y="19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66" y="39"/>
                  </a:lnTo>
                  <a:lnTo>
                    <a:pt x="152" y="46"/>
                  </a:lnTo>
                  <a:lnTo>
                    <a:pt x="139" y="55"/>
                  </a:lnTo>
                  <a:lnTo>
                    <a:pt x="127" y="63"/>
                  </a:lnTo>
                  <a:lnTo>
                    <a:pt x="116" y="73"/>
                  </a:lnTo>
                  <a:lnTo>
                    <a:pt x="104" y="82"/>
                  </a:lnTo>
                  <a:lnTo>
                    <a:pt x="93" y="93"/>
                  </a:lnTo>
                  <a:lnTo>
                    <a:pt x="82" y="104"/>
                  </a:lnTo>
                  <a:lnTo>
                    <a:pt x="72" y="116"/>
                  </a:lnTo>
                  <a:lnTo>
                    <a:pt x="63" y="128"/>
                  </a:lnTo>
                  <a:lnTo>
                    <a:pt x="53" y="140"/>
                  </a:lnTo>
                  <a:lnTo>
                    <a:pt x="46" y="153"/>
                  </a:lnTo>
                  <a:lnTo>
                    <a:pt x="37" y="166"/>
                  </a:lnTo>
                  <a:lnTo>
                    <a:pt x="31" y="180"/>
                  </a:lnTo>
                  <a:lnTo>
                    <a:pt x="24" y="194"/>
                  </a:lnTo>
                  <a:lnTo>
                    <a:pt x="19" y="208"/>
                  </a:lnTo>
                  <a:lnTo>
                    <a:pt x="14" y="223"/>
                  </a:lnTo>
                  <a:lnTo>
                    <a:pt x="9" y="238"/>
                  </a:lnTo>
                  <a:lnTo>
                    <a:pt x="6" y="254"/>
                  </a:lnTo>
                  <a:lnTo>
                    <a:pt x="3" y="269"/>
                  </a:lnTo>
                  <a:lnTo>
                    <a:pt x="1" y="285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44"/>
                  </a:lnTo>
                  <a:lnTo>
                    <a:pt x="2" y="371"/>
                  </a:lnTo>
                  <a:lnTo>
                    <a:pt x="4" y="398"/>
                  </a:lnTo>
                  <a:lnTo>
                    <a:pt x="8" y="425"/>
                  </a:lnTo>
                  <a:lnTo>
                    <a:pt x="13" y="451"/>
                  </a:lnTo>
                  <a:lnTo>
                    <a:pt x="18" y="476"/>
                  </a:lnTo>
                  <a:lnTo>
                    <a:pt x="25" y="502"/>
                  </a:lnTo>
                  <a:lnTo>
                    <a:pt x="33" y="527"/>
                  </a:lnTo>
                  <a:lnTo>
                    <a:pt x="41" y="552"/>
                  </a:lnTo>
                  <a:lnTo>
                    <a:pt x="51" y="577"/>
                  </a:lnTo>
                  <a:lnTo>
                    <a:pt x="62" y="602"/>
                  </a:lnTo>
                  <a:lnTo>
                    <a:pt x="74" y="625"/>
                  </a:lnTo>
                  <a:lnTo>
                    <a:pt x="87" y="649"/>
                  </a:lnTo>
                  <a:lnTo>
                    <a:pt x="100" y="673"/>
                  </a:lnTo>
                  <a:lnTo>
                    <a:pt x="116" y="696"/>
                  </a:lnTo>
                  <a:lnTo>
                    <a:pt x="131" y="719"/>
                  </a:lnTo>
                  <a:lnTo>
                    <a:pt x="147" y="740"/>
                  </a:lnTo>
                  <a:lnTo>
                    <a:pt x="164" y="763"/>
                  </a:lnTo>
                  <a:lnTo>
                    <a:pt x="182" y="784"/>
                  </a:lnTo>
                  <a:lnTo>
                    <a:pt x="201" y="805"/>
                  </a:lnTo>
                  <a:lnTo>
                    <a:pt x="222" y="825"/>
                  </a:lnTo>
                  <a:lnTo>
                    <a:pt x="242" y="845"/>
                  </a:lnTo>
                  <a:lnTo>
                    <a:pt x="264" y="865"/>
                  </a:lnTo>
                  <a:lnTo>
                    <a:pt x="286" y="883"/>
                  </a:lnTo>
                  <a:lnTo>
                    <a:pt x="310" y="902"/>
                  </a:lnTo>
                  <a:lnTo>
                    <a:pt x="333" y="919"/>
                  </a:lnTo>
                  <a:lnTo>
                    <a:pt x="358" y="937"/>
                  </a:lnTo>
                  <a:lnTo>
                    <a:pt x="384" y="954"/>
                  </a:lnTo>
                  <a:lnTo>
                    <a:pt x="411" y="970"/>
                  </a:lnTo>
                  <a:lnTo>
                    <a:pt x="437" y="985"/>
                  </a:lnTo>
                  <a:lnTo>
                    <a:pt x="465" y="1000"/>
                  </a:lnTo>
                  <a:lnTo>
                    <a:pt x="494" y="1014"/>
                  </a:lnTo>
                  <a:lnTo>
                    <a:pt x="494" y="1014"/>
                  </a:lnTo>
                  <a:lnTo>
                    <a:pt x="501" y="1017"/>
                  </a:lnTo>
                  <a:lnTo>
                    <a:pt x="508" y="1017"/>
                  </a:lnTo>
                  <a:lnTo>
                    <a:pt x="508" y="1017"/>
                  </a:lnTo>
                  <a:lnTo>
                    <a:pt x="515" y="1017"/>
                  </a:lnTo>
                  <a:lnTo>
                    <a:pt x="522" y="1014"/>
                  </a:lnTo>
                  <a:lnTo>
                    <a:pt x="522" y="1014"/>
                  </a:lnTo>
                  <a:lnTo>
                    <a:pt x="550" y="1000"/>
                  </a:lnTo>
                  <a:lnTo>
                    <a:pt x="578" y="985"/>
                  </a:lnTo>
                  <a:lnTo>
                    <a:pt x="606" y="970"/>
                  </a:lnTo>
                  <a:lnTo>
                    <a:pt x="632" y="954"/>
                  </a:lnTo>
                  <a:lnTo>
                    <a:pt x="657" y="937"/>
                  </a:lnTo>
                  <a:lnTo>
                    <a:pt x="683" y="919"/>
                  </a:lnTo>
                  <a:lnTo>
                    <a:pt x="707" y="902"/>
                  </a:lnTo>
                  <a:lnTo>
                    <a:pt x="730" y="883"/>
                  </a:lnTo>
                  <a:lnTo>
                    <a:pt x="753" y="865"/>
                  </a:lnTo>
                  <a:lnTo>
                    <a:pt x="774" y="845"/>
                  </a:lnTo>
                  <a:lnTo>
                    <a:pt x="795" y="825"/>
                  </a:lnTo>
                  <a:lnTo>
                    <a:pt x="815" y="805"/>
                  </a:lnTo>
                  <a:lnTo>
                    <a:pt x="833" y="784"/>
                  </a:lnTo>
                  <a:lnTo>
                    <a:pt x="852" y="763"/>
                  </a:lnTo>
                  <a:lnTo>
                    <a:pt x="869" y="740"/>
                  </a:lnTo>
                  <a:lnTo>
                    <a:pt x="886" y="719"/>
                  </a:lnTo>
                  <a:lnTo>
                    <a:pt x="901" y="696"/>
                  </a:lnTo>
                  <a:lnTo>
                    <a:pt x="916" y="673"/>
                  </a:lnTo>
                  <a:lnTo>
                    <a:pt x="929" y="649"/>
                  </a:lnTo>
                  <a:lnTo>
                    <a:pt x="942" y="625"/>
                  </a:lnTo>
                  <a:lnTo>
                    <a:pt x="953" y="602"/>
                  </a:lnTo>
                  <a:lnTo>
                    <a:pt x="964" y="577"/>
                  </a:lnTo>
                  <a:lnTo>
                    <a:pt x="974" y="552"/>
                  </a:lnTo>
                  <a:lnTo>
                    <a:pt x="984" y="527"/>
                  </a:lnTo>
                  <a:lnTo>
                    <a:pt x="991" y="502"/>
                  </a:lnTo>
                  <a:lnTo>
                    <a:pt x="997" y="476"/>
                  </a:lnTo>
                  <a:lnTo>
                    <a:pt x="1004" y="451"/>
                  </a:lnTo>
                  <a:lnTo>
                    <a:pt x="1008" y="425"/>
                  </a:lnTo>
                  <a:lnTo>
                    <a:pt x="1013" y="398"/>
                  </a:lnTo>
                  <a:lnTo>
                    <a:pt x="1015" y="371"/>
                  </a:lnTo>
                  <a:lnTo>
                    <a:pt x="1017" y="344"/>
                  </a:lnTo>
                  <a:lnTo>
                    <a:pt x="1017" y="317"/>
                  </a:lnTo>
                  <a:lnTo>
                    <a:pt x="1017" y="317"/>
                  </a:lnTo>
                  <a:lnTo>
                    <a:pt x="1017" y="301"/>
                  </a:lnTo>
                  <a:lnTo>
                    <a:pt x="1016" y="285"/>
                  </a:lnTo>
                  <a:lnTo>
                    <a:pt x="1014" y="269"/>
                  </a:lnTo>
                  <a:lnTo>
                    <a:pt x="1010" y="254"/>
                  </a:lnTo>
                  <a:lnTo>
                    <a:pt x="1007" y="238"/>
                  </a:lnTo>
                  <a:lnTo>
                    <a:pt x="1003" y="223"/>
                  </a:lnTo>
                  <a:lnTo>
                    <a:pt x="997" y="208"/>
                  </a:lnTo>
                  <a:lnTo>
                    <a:pt x="992" y="194"/>
                  </a:lnTo>
                  <a:lnTo>
                    <a:pt x="986" y="180"/>
                  </a:lnTo>
                  <a:lnTo>
                    <a:pt x="978" y="166"/>
                  </a:lnTo>
                  <a:lnTo>
                    <a:pt x="971" y="153"/>
                  </a:lnTo>
                  <a:lnTo>
                    <a:pt x="962" y="140"/>
                  </a:lnTo>
                  <a:lnTo>
                    <a:pt x="953" y="128"/>
                  </a:lnTo>
                  <a:lnTo>
                    <a:pt x="944" y="116"/>
                  </a:lnTo>
                  <a:lnTo>
                    <a:pt x="934" y="104"/>
                  </a:lnTo>
                  <a:lnTo>
                    <a:pt x="923" y="93"/>
                  </a:lnTo>
                  <a:lnTo>
                    <a:pt x="913" y="82"/>
                  </a:lnTo>
                  <a:lnTo>
                    <a:pt x="901" y="73"/>
                  </a:lnTo>
                  <a:lnTo>
                    <a:pt x="889" y="63"/>
                  </a:lnTo>
                  <a:lnTo>
                    <a:pt x="876" y="55"/>
                  </a:lnTo>
                  <a:lnTo>
                    <a:pt x="863" y="46"/>
                  </a:lnTo>
                  <a:lnTo>
                    <a:pt x="850" y="39"/>
                  </a:lnTo>
                  <a:lnTo>
                    <a:pt x="837" y="31"/>
                  </a:lnTo>
                  <a:lnTo>
                    <a:pt x="823" y="25"/>
                  </a:lnTo>
                  <a:lnTo>
                    <a:pt x="809" y="19"/>
                  </a:lnTo>
                  <a:lnTo>
                    <a:pt x="794" y="14"/>
                  </a:lnTo>
                  <a:lnTo>
                    <a:pt x="779" y="10"/>
                  </a:lnTo>
                  <a:lnTo>
                    <a:pt x="763" y="6"/>
                  </a:lnTo>
                  <a:lnTo>
                    <a:pt x="747" y="3"/>
                  </a:lnTo>
                  <a:lnTo>
                    <a:pt x="731" y="1"/>
                  </a:lnTo>
                  <a:lnTo>
                    <a:pt x="715" y="0"/>
                  </a:lnTo>
                  <a:lnTo>
                    <a:pt x="699" y="0"/>
                  </a:lnTo>
                  <a:lnTo>
                    <a:pt x="699" y="0"/>
                  </a:lnTo>
                  <a:close/>
                  <a:moveTo>
                    <a:pt x="508" y="950"/>
                  </a:moveTo>
                  <a:lnTo>
                    <a:pt x="508" y="950"/>
                  </a:lnTo>
                  <a:lnTo>
                    <a:pt x="482" y="937"/>
                  </a:lnTo>
                  <a:lnTo>
                    <a:pt x="457" y="924"/>
                  </a:lnTo>
                  <a:lnTo>
                    <a:pt x="433" y="909"/>
                  </a:lnTo>
                  <a:lnTo>
                    <a:pt x="408" y="894"/>
                  </a:lnTo>
                  <a:lnTo>
                    <a:pt x="386" y="879"/>
                  </a:lnTo>
                  <a:lnTo>
                    <a:pt x="363" y="863"/>
                  </a:lnTo>
                  <a:lnTo>
                    <a:pt x="342" y="846"/>
                  </a:lnTo>
                  <a:lnTo>
                    <a:pt x="320" y="829"/>
                  </a:lnTo>
                  <a:lnTo>
                    <a:pt x="300" y="812"/>
                  </a:lnTo>
                  <a:lnTo>
                    <a:pt x="281" y="794"/>
                  </a:lnTo>
                  <a:lnTo>
                    <a:pt x="263" y="776"/>
                  </a:lnTo>
                  <a:lnTo>
                    <a:pt x="244" y="757"/>
                  </a:lnTo>
                  <a:lnTo>
                    <a:pt x="227" y="738"/>
                  </a:lnTo>
                  <a:lnTo>
                    <a:pt x="211" y="719"/>
                  </a:lnTo>
                  <a:lnTo>
                    <a:pt x="196" y="699"/>
                  </a:lnTo>
                  <a:lnTo>
                    <a:pt x="181" y="679"/>
                  </a:lnTo>
                  <a:lnTo>
                    <a:pt x="167" y="659"/>
                  </a:lnTo>
                  <a:lnTo>
                    <a:pt x="154" y="637"/>
                  </a:lnTo>
                  <a:lnTo>
                    <a:pt x="141" y="617"/>
                  </a:lnTo>
                  <a:lnTo>
                    <a:pt x="131" y="595"/>
                  </a:lnTo>
                  <a:lnTo>
                    <a:pt x="120" y="573"/>
                  </a:lnTo>
                  <a:lnTo>
                    <a:pt x="110" y="551"/>
                  </a:lnTo>
                  <a:lnTo>
                    <a:pt x="102" y="529"/>
                  </a:lnTo>
                  <a:lnTo>
                    <a:pt x="93" y="506"/>
                  </a:lnTo>
                  <a:lnTo>
                    <a:pt x="87" y="484"/>
                  </a:lnTo>
                  <a:lnTo>
                    <a:pt x="80" y="460"/>
                  </a:lnTo>
                  <a:lnTo>
                    <a:pt x="75" y="437"/>
                  </a:lnTo>
                  <a:lnTo>
                    <a:pt x="70" y="413"/>
                  </a:lnTo>
                  <a:lnTo>
                    <a:pt x="67" y="389"/>
                  </a:lnTo>
                  <a:lnTo>
                    <a:pt x="65" y="366"/>
                  </a:lnTo>
                  <a:lnTo>
                    <a:pt x="63" y="34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05"/>
                  </a:lnTo>
                  <a:lnTo>
                    <a:pt x="64" y="292"/>
                  </a:lnTo>
                  <a:lnTo>
                    <a:pt x="66" y="279"/>
                  </a:lnTo>
                  <a:lnTo>
                    <a:pt x="68" y="267"/>
                  </a:lnTo>
                  <a:lnTo>
                    <a:pt x="75" y="242"/>
                  </a:lnTo>
                  <a:lnTo>
                    <a:pt x="83" y="219"/>
                  </a:lnTo>
                  <a:lnTo>
                    <a:pt x="94" y="196"/>
                  </a:lnTo>
                  <a:lnTo>
                    <a:pt x="106" y="176"/>
                  </a:lnTo>
                  <a:lnTo>
                    <a:pt x="121" y="157"/>
                  </a:lnTo>
                  <a:lnTo>
                    <a:pt x="137" y="138"/>
                  </a:lnTo>
                  <a:lnTo>
                    <a:pt x="155" y="121"/>
                  </a:lnTo>
                  <a:lnTo>
                    <a:pt x="176" y="107"/>
                  </a:lnTo>
                  <a:lnTo>
                    <a:pt x="196" y="94"/>
                  </a:lnTo>
                  <a:lnTo>
                    <a:pt x="219" y="84"/>
                  </a:lnTo>
                  <a:lnTo>
                    <a:pt x="242" y="75"/>
                  </a:lnTo>
                  <a:lnTo>
                    <a:pt x="266" y="69"/>
                  </a:lnTo>
                  <a:lnTo>
                    <a:pt x="279" y="66"/>
                  </a:lnTo>
                  <a:lnTo>
                    <a:pt x="291" y="64"/>
                  </a:lnTo>
                  <a:lnTo>
                    <a:pt x="304" y="63"/>
                  </a:lnTo>
                  <a:lnTo>
                    <a:pt x="317" y="63"/>
                  </a:lnTo>
                  <a:lnTo>
                    <a:pt x="317" y="63"/>
                  </a:lnTo>
                  <a:lnTo>
                    <a:pt x="337" y="64"/>
                  </a:lnTo>
                  <a:lnTo>
                    <a:pt x="356" y="66"/>
                  </a:lnTo>
                  <a:lnTo>
                    <a:pt x="374" y="70"/>
                  </a:lnTo>
                  <a:lnTo>
                    <a:pt x="392" y="75"/>
                  </a:lnTo>
                  <a:lnTo>
                    <a:pt x="411" y="81"/>
                  </a:lnTo>
                  <a:lnTo>
                    <a:pt x="428" y="89"/>
                  </a:lnTo>
                  <a:lnTo>
                    <a:pt x="444" y="98"/>
                  </a:lnTo>
                  <a:lnTo>
                    <a:pt x="460" y="108"/>
                  </a:lnTo>
                  <a:lnTo>
                    <a:pt x="460" y="108"/>
                  </a:lnTo>
                  <a:lnTo>
                    <a:pt x="443" y="130"/>
                  </a:lnTo>
                  <a:lnTo>
                    <a:pt x="427" y="153"/>
                  </a:lnTo>
                  <a:lnTo>
                    <a:pt x="414" y="178"/>
                  </a:lnTo>
                  <a:lnTo>
                    <a:pt x="402" y="204"/>
                  </a:lnTo>
                  <a:lnTo>
                    <a:pt x="398" y="218"/>
                  </a:lnTo>
                  <a:lnTo>
                    <a:pt x="393" y="231"/>
                  </a:lnTo>
                  <a:lnTo>
                    <a:pt x="389" y="245"/>
                  </a:lnTo>
                  <a:lnTo>
                    <a:pt x="386" y="258"/>
                  </a:lnTo>
                  <a:lnTo>
                    <a:pt x="384" y="273"/>
                  </a:lnTo>
                  <a:lnTo>
                    <a:pt x="383" y="288"/>
                  </a:lnTo>
                  <a:lnTo>
                    <a:pt x="382" y="302"/>
                  </a:lnTo>
                  <a:lnTo>
                    <a:pt x="381" y="317"/>
                  </a:lnTo>
                  <a:lnTo>
                    <a:pt x="381" y="317"/>
                  </a:lnTo>
                  <a:lnTo>
                    <a:pt x="382" y="324"/>
                  </a:lnTo>
                  <a:lnTo>
                    <a:pt x="384" y="330"/>
                  </a:lnTo>
                  <a:lnTo>
                    <a:pt x="386" y="336"/>
                  </a:lnTo>
                  <a:lnTo>
                    <a:pt x="390" y="340"/>
                  </a:lnTo>
                  <a:lnTo>
                    <a:pt x="394" y="344"/>
                  </a:lnTo>
                  <a:lnTo>
                    <a:pt x="400" y="348"/>
                  </a:lnTo>
                  <a:lnTo>
                    <a:pt x="406" y="349"/>
                  </a:lnTo>
                  <a:lnTo>
                    <a:pt x="413" y="350"/>
                  </a:lnTo>
                  <a:lnTo>
                    <a:pt x="413" y="350"/>
                  </a:lnTo>
                  <a:lnTo>
                    <a:pt x="419" y="349"/>
                  </a:lnTo>
                  <a:lnTo>
                    <a:pt x="425" y="348"/>
                  </a:lnTo>
                  <a:lnTo>
                    <a:pt x="431" y="344"/>
                  </a:lnTo>
                  <a:lnTo>
                    <a:pt x="435" y="340"/>
                  </a:lnTo>
                  <a:lnTo>
                    <a:pt x="440" y="336"/>
                  </a:lnTo>
                  <a:lnTo>
                    <a:pt x="442" y="330"/>
                  </a:lnTo>
                  <a:lnTo>
                    <a:pt x="444" y="324"/>
                  </a:lnTo>
                  <a:lnTo>
                    <a:pt x="445" y="317"/>
                  </a:lnTo>
                  <a:lnTo>
                    <a:pt x="445" y="317"/>
                  </a:lnTo>
                  <a:lnTo>
                    <a:pt x="445" y="304"/>
                  </a:lnTo>
                  <a:lnTo>
                    <a:pt x="446" y="290"/>
                  </a:lnTo>
                  <a:lnTo>
                    <a:pt x="448" y="276"/>
                  </a:lnTo>
                  <a:lnTo>
                    <a:pt x="450" y="263"/>
                  </a:lnTo>
                  <a:lnTo>
                    <a:pt x="453" y="250"/>
                  </a:lnTo>
                  <a:lnTo>
                    <a:pt x="458" y="237"/>
                  </a:lnTo>
                  <a:lnTo>
                    <a:pt x="462" y="224"/>
                  </a:lnTo>
                  <a:lnTo>
                    <a:pt x="467" y="211"/>
                  </a:lnTo>
                  <a:lnTo>
                    <a:pt x="474" y="199"/>
                  </a:lnTo>
                  <a:lnTo>
                    <a:pt x="480" y="189"/>
                  </a:lnTo>
                  <a:lnTo>
                    <a:pt x="487" y="177"/>
                  </a:lnTo>
                  <a:lnTo>
                    <a:pt x="495" y="166"/>
                  </a:lnTo>
                  <a:lnTo>
                    <a:pt x="503" y="155"/>
                  </a:lnTo>
                  <a:lnTo>
                    <a:pt x="511" y="146"/>
                  </a:lnTo>
                  <a:lnTo>
                    <a:pt x="521" y="136"/>
                  </a:lnTo>
                  <a:lnTo>
                    <a:pt x="531" y="128"/>
                  </a:lnTo>
                  <a:lnTo>
                    <a:pt x="531" y="128"/>
                  </a:lnTo>
                  <a:lnTo>
                    <a:pt x="546" y="115"/>
                  </a:lnTo>
                  <a:lnTo>
                    <a:pt x="546" y="115"/>
                  </a:lnTo>
                  <a:lnTo>
                    <a:pt x="549" y="113"/>
                  </a:lnTo>
                  <a:lnTo>
                    <a:pt x="549" y="113"/>
                  </a:lnTo>
                  <a:lnTo>
                    <a:pt x="565" y="102"/>
                  </a:lnTo>
                  <a:lnTo>
                    <a:pt x="565" y="102"/>
                  </a:lnTo>
                  <a:lnTo>
                    <a:pt x="569" y="100"/>
                  </a:lnTo>
                  <a:lnTo>
                    <a:pt x="569" y="100"/>
                  </a:lnTo>
                  <a:lnTo>
                    <a:pt x="584" y="91"/>
                  </a:lnTo>
                  <a:lnTo>
                    <a:pt x="584" y="91"/>
                  </a:lnTo>
                  <a:lnTo>
                    <a:pt x="591" y="88"/>
                  </a:lnTo>
                  <a:lnTo>
                    <a:pt x="591" y="88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3" y="78"/>
                  </a:lnTo>
                  <a:lnTo>
                    <a:pt x="613" y="78"/>
                  </a:lnTo>
                  <a:lnTo>
                    <a:pt x="628" y="74"/>
                  </a:lnTo>
                  <a:lnTo>
                    <a:pt x="628" y="74"/>
                  </a:lnTo>
                  <a:lnTo>
                    <a:pt x="637" y="72"/>
                  </a:lnTo>
                  <a:lnTo>
                    <a:pt x="637" y="72"/>
                  </a:lnTo>
                  <a:lnTo>
                    <a:pt x="651" y="69"/>
                  </a:lnTo>
                  <a:lnTo>
                    <a:pt x="651" y="69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12" y="63"/>
                  </a:lnTo>
                  <a:lnTo>
                    <a:pt x="725" y="64"/>
                  </a:lnTo>
                  <a:lnTo>
                    <a:pt x="738" y="66"/>
                  </a:lnTo>
                  <a:lnTo>
                    <a:pt x="750" y="69"/>
                  </a:lnTo>
                  <a:lnTo>
                    <a:pt x="774" y="75"/>
                  </a:lnTo>
                  <a:lnTo>
                    <a:pt x="798" y="84"/>
                  </a:lnTo>
                  <a:lnTo>
                    <a:pt x="820" y="94"/>
                  </a:lnTo>
                  <a:lnTo>
                    <a:pt x="841" y="107"/>
                  </a:lnTo>
                  <a:lnTo>
                    <a:pt x="860" y="121"/>
                  </a:lnTo>
                  <a:lnTo>
                    <a:pt x="878" y="138"/>
                  </a:lnTo>
                  <a:lnTo>
                    <a:pt x="896" y="157"/>
                  </a:lnTo>
                  <a:lnTo>
                    <a:pt x="910" y="176"/>
                  </a:lnTo>
                  <a:lnTo>
                    <a:pt x="922" y="196"/>
                  </a:lnTo>
                  <a:lnTo>
                    <a:pt x="933" y="219"/>
                  </a:lnTo>
                  <a:lnTo>
                    <a:pt x="942" y="242"/>
                  </a:lnTo>
                  <a:lnTo>
                    <a:pt x="948" y="267"/>
                  </a:lnTo>
                  <a:lnTo>
                    <a:pt x="950" y="279"/>
                  </a:lnTo>
                  <a:lnTo>
                    <a:pt x="952" y="292"/>
                  </a:lnTo>
                  <a:lnTo>
                    <a:pt x="953" y="305"/>
                  </a:lnTo>
                  <a:lnTo>
                    <a:pt x="953" y="317"/>
                  </a:lnTo>
                  <a:lnTo>
                    <a:pt x="953" y="317"/>
                  </a:lnTo>
                  <a:lnTo>
                    <a:pt x="952" y="342"/>
                  </a:lnTo>
                  <a:lnTo>
                    <a:pt x="951" y="366"/>
                  </a:lnTo>
                  <a:lnTo>
                    <a:pt x="949" y="389"/>
                  </a:lnTo>
                  <a:lnTo>
                    <a:pt x="946" y="413"/>
                  </a:lnTo>
                  <a:lnTo>
                    <a:pt x="942" y="437"/>
                  </a:lnTo>
                  <a:lnTo>
                    <a:pt x="936" y="460"/>
                  </a:lnTo>
                  <a:lnTo>
                    <a:pt x="930" y="484"/>
                  </a:lnTo>
                  <a:lnTo>
                    <a:pt x="923" y="506"/>
                  </a:lnTo>
                  <a:lnTo>
                    <a:pt x="915" y="529"/>
                  </a:lnTo>
                  <a:lnTo>
                    <a:pt x="906" y="551"/>
                  </a:lnTo>
                  <a:lnTo>
                    <a:pt x="897" y="573"/>
                  </a:lnTo>
                  <a:lnTo>
                    <a:pt x="886" y="595"/>
                  </a:lnTo>
                  <a:lnTo>
                    <a:pt x="875" y="617"/>
                  </a:lnTo>
                  <a:lnTo>
                    <a:pt x="862" y="637"/>
                  </a:lnTo>
                  <a:lnTo>
                    <a:pt x="849" y="659"/>
                  </a:lnTo>
                  <a:lnTo>
                    <a:pt x="835" y="679"/>
                  </a:lnTo>
                  <a:lnTo>
                    <a:pt x="820" y="699"/>
                  </a:lnTo>
                  <a:lnTo>
                    <a:pt x="805" y="719"/>
                  </a:lnTo>
                  <a:lnTo>
                    <a:pt x="788" y="738"/>
                  </a:lnTo>
                  <a:lnTo>
                    <a:pt x="771" y="757"/>
                  </a:lnTo>
                  <a:lnTo>
                    <a:pt x="754" y="776"/>
                  </a:lnTo>
                  <a:lnTo>
                    <a:pt x="735" y="794"/>
                  </a:lnTo>
                  <a:lnTo>
                    <a:pt x="715" y="812"/>
                  </a:lnTo>
                  <a:lnTo>
                    <a:pt x="695" y="829"/>
                  </a:lnTo>
                  <a:lnTo>
                    <a:pt x="675" y="846"/>
                  </a:lnTo>
                  <a:lnTo>
                    <a:pt x="653" y="863"/>
                  </a:lnTo>
                  <a:lnTo>
                    <a:pt x="631" y="879"/>
                  </a:lnTo>
                  <a:lnTo>
                    <a:pt x="607" y="894"/>
                  </a:lnTo>
                  <a:lnTo>
                    <a:pt x="583" y="909"/>
                  </a:lnTo>
                  <a:lnTo>
                    <a:pt x="559" y="924"/>
                  </a:lnTo>
                  <a:lnTo>
                    <a:pt x="534" y="937"/>
                  </a:lnTo>
                  <a:lnTo>
                    <a:pt x="508" y="950"/>
                  </a:lnTo>
                  <a:lnTo>
                    <a:pt x="508" y="950"/>
                  </a:lnTo>
                  <a:close/>
                  <a:moveTo>
                    <a:pt x="699" y="126"/>
                  </a:moveTo>
                  <a:lnTo>
                    <a:pt x="699" y="126"/>
                  </a:lnTo>
                  <a:lnTo>
                    <a:pt x="693" y="128"/>
                  </a:lnTo>
                  <a:lnTo>
                    <a:pt x="686" y="130"/>
                  </a:lnTo>
                  <a:lnTo>
                    <a:pt x="681" y="132"/>
                  </a:lnTo>
                  <a:lnTo>
                    <a:pt x="677" y="136"/>
                  </a:lnTo>
                  <a:lnTo>
                    <a:pt x="672" y="140"/>
                  </a:lnTo>
                  <a:lnTo>
                    <a:pt x="669" y="147"/>
                  </a:lnTo>
                  <a:lnTo>
                    <a:pt x="668" y="152"/>
                  </a:lnTo>
                  <a:lnTo>
                    <a:pt x="667" y="159"/>
                  </a:lnTo>
                  <a:lnTo>
                    <a:pt x="667" y="159"/>
                  </a:lnTo>
                  <a:lnTo>
                    <a:pt x="668" y="165"/>
                  </a:lnTo>
                  <a:lnTo>
                    <a:pt x="669" y="172"/>
                  </a:lnTo>
                  <a:lnTo>
                    <a:pt x="672" y="177"/>
                  </a:lnTo>
                  <a:lnTo>
                    <a:pt x="677" y="181"/>
                  </a:lnTo>
                  <a:lnTo>
                    <a:pt x="681" y="185"/>
                  </a:lnTo>
                  <a:lnTo>
                    <a:pt x="686" y="188"/>
                  </a:lnTo>
                  <a:lnTo>
                    <a:pt x="693" y="190"/>
                  </a:lnTo>
                  <a:lnTo>
                    <a:pt x="699" y="191"/>
                  </a:lnTo>
                  <a:lnTo>
                    <a:pt x="699" y="191"/>
                  </a:lnTo>
                  <a:lnTo>
                    <a:pt x="712" y="191"/>
                  </a:lnTo>
                  <a:lnTo>
                    <a:pt x="725" y="193"/>
                  </a:lnTo>
                  <a:lnTo>
                    <a:pt x="737" y="196"/>
                  </a:lnTo>
                  <a:lnTo>
                    <a:pt x="749" y="201"/>
                  </a:lnTo>
                  <a:lnTo>
                    <a:pt x="759" y="206"/>
                  </a:lnTo>
                  <a:lnTo>
                    <a:pt x="770" y="212"/>
                  </a:lnTo>
                  <a:lnTo>
                    <a:pt x="780" y="220"/>
                  </a:lnTo>
                  <a:lnTo>
                    <a:pt x="789" y="227"/>
                  </a:lnTo>
                  <a:lnTo>
                    <a:pt x="797" y="237"/>
                  </a:lnTo>
                  <a:lnTo>
                    <a:pt x="804" y="247"/>
                  </a:lnTo>
                  <a:lnTo>
                    <a:pt x="811" y="257"/>
                  </a:lnTo>
                  <a:lnTo>
                    <a:pt x="816" y="268"/>
                  </a:lnTo>
                  <a:lnTo>
                    <a:pt x="820" y="280"/>
                  </a:lnTo>
                  <a:lnTo>
                    <a:pt x="824" y="292"/>
                  </a:lnTo>
                  <a:lnTo>
                    <a:pt x="826" y="305"/>
                  </a:lnTo>
                  <a:lnTo>
                    <a:pt x="826" y="317"/>
                  </a:lnTo>
                  <a:lnTo>
                    <a:pt x="826" y="317"/>
                  </a:lnTo>
                  <a:lnTo>
                    <a:pt x="827" y="324"/>
                  </a:lnTo>
                  <a:lnTo>
                    <a:pt x="829" y="330"/>
                  </a:lnTo>
                  <a:lnTo>
                    <a:pt x="831" y="336"/>
                  </a:lnTo>
                  <a:lnTo>
                    <a:pt x="835" y="340"/>
                  </a:lnTo>
                  <a:lnTo>
                    <a:pt x="840" y="344"/>
                  </a:lnTo>
                  <a:lnTo>
                    <a:pt x="845" y="348"/>
                  </a:lnTo>
                  <a:lnTo>
                    <a:pt x="852" y="349"/>
                  </a:lnTo>
                  <a:lnTo>
                    <a:pt x="858" y="350"/>
                  </a:lnTo>
                  <a:lnTo>
                    <a:pt x="858" y="350"/>
                  </a:lnTo>
                  <a:lnTo>
                    <a:pt x="864" y="349"/>
                  </a:lnTo>
                  <a:lnTo>
                    <a:pt x="870" y="348"/>
                  </a:lnTo>
                  <a:lnTo>
                    <a:pt x="876" y="344"/>
                  </a:lnTo>
                  <a:lnTo>
                    <a:pt x="881" y="340"/>
                  </a:lnTo>
                  <a:lnTo>
                    <a:pt x="885" y="336"/>
                  </a:lnTo>
                  <a:lnTo>
                    <a:pt x="887" y="330"/>
                  </a:lnTo>
                  <a:lnTo>
                    <a:pt x="889" y="324"/>
                  </a:lnTo>
                  <a:lnTo>
                    <a:pt x="890" y="317"/>
                  </a:lnTo>
                  <a:lnTo>
                    <a:pt x="890" y="317"/>
                  </a:lnTo>
                  <a:lnTo>
                    <a:pt x="889" y="298"/>
                  </a:lnTo>
                  <a:lnTo>
                    <a:pt x="886" y="279"/>
                  </a:lnTo>
                  <a:lnTo>
                    <a:pt x="882" y="261"/>
                  </a:lnTo>
                  <a:lnTo>
                    <a:pt x="875" y="243"/>
                  </a:lnTo>
                  <a:lnTo>
                    <a:pt x="867" y="227"/>
                  </a:lnTo>
                  <a:lnTo>
                    <a:pt x="857" y="211"/>
                  </a:lnTo>
                  <a:lnTo>
                    <a:pt x="846" y="196"/>
                  </a:lnTo>
                  <a:lnTo>
                    <a:pt x="833" y="183"/>
                  </a:lnTo>
                  <a:lnTo>
                    <a:pt x="820" y="170"/>
                  </a:lnTo>
                  <a:lnTo>
                    <a:pt x="805" y="160"/>
                  </a:lnTo>
                  <a:lnTo>
                    <a:pt x="789" y="150"/>
                  </a:lnTo>
                  <a:lnTo>
                    <a:pt x="773" y="142"/>
                  </a:lnTo>
                  <a:lnTo>
                    <a:pt x="756" y="135"/>
                  </a:lnTo>
                  <a:lnTo>
                    <a:pt x="738" y="131"/>
                  </a:lnTo>
                  <a:lnTo>
                    <a:pt x="719" y="128"/>
                  </a:lnTo>
                  <a:lnTo>
                    <a:pt x="699" y="126"/>
                  </a:lnTo>
                  <a:lnTo>
                    <a:pt x="699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原创设计师QQ69613753    _3"/>
          <p:cNvGrpSpPr/>
          <p:nvPr/>
        </p:nvGrpSpPr>
        <p:grpSpPr>
          <a:xfrm>
            <a:off x="6214376" y="1758268"/>
            <a:ext cx="4452449" cy="1184940"/>
            <a:chOff x="6075851" y="1950679"/>
            <a:chExt cx="4452449" cy="1184940"/>
          </a:xfrm>
        </p:grpSpPr>
        <p:grpSp>
          <p:nvGrpSpPr>
            <p:cNvPr id="12" name="组合 11"/>
            <p:cNvGrpSpPr/>
            <p:nvPr/>
          </p:nvGrpSpPr>
          <p:grpSpPr>
            <a:xfrm>
              <a:off x="6075851" y="2136749"/>
              <a:ext cx="812800" cy="812800"/>
              <a:chOff x="6075851" y="2105471"/>
              <a:chExt cx="812800" cy="8128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075851" y="2105471"/>
                <a:ext cx="812800" cy="812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" name="Freeform 96"/>
              <p:cNvSpPr>
                <a:spLocks noEditPoints="1"/>
              </p:cNvSpPr>
              <p:nvPr/>
            </p:nvSpPr>
            <p:spPr bwMode="auto">
              <a:xfrm>
                <a:off x="6321120" y="2350740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6984654" y="1950679"/>
              <a:ext cx="3543646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请在此输入您的标题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我们坚持以客户为中心，快速响应客户需求，持续为客户创造长期价值进而成就客户。为客户提供有效服务，是我们工作的方向和价值评价的标尺</a:t>
              </a:r>
            </a:p>
          </p:txBody>
        </p:sp>
      </p:grpSp>
      <p:grpSp>
        <p:nvGrpSpPr>
          <p:cNvPr id="16" name="原创设计师QQ69613753    _4"/>
          <p:cNvGrpSpPr/>
          <p:nvPr/>
        </p:nvGrpSpPr>
        <p:grpSpPr>
          <a:xfrm>
            <a:off x="6214376" y="3223426"/>
            <a:ext cx="4452449" cy="1184940"/>
            <a:chOff x="6075851" y="3222153"/>
            <a:chExt cx="4452449" cy="1184940"/>
          </a:xfrm>
        </p:grpSpPr>
        <p:grpSp>
          <p:nvGrpSpPr>
            <p:cNvPr id="17" name="组合 16"/>
            <p:cNvGrpSpPr/>
            <p:nvPr/>
          </p:nvGrpSpPr>
          <p:grpSpPr>
            <a:xfrm>
              <a:off x="6075851" y="3408223"/>
              <a:ext cx="812800" cy="812800"/>
              <a:chOff x="6075851" y="3369586"/>
              <a:chExt cx="812800" cy="8128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075851" y="3369586"/>
                <a:ext cx="812800" cy="812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Freeform 61"/>
              <p:cNvSpPr>
                <a:spLocks noEditPoints="1"/>
              </p:cNvSpPr>
              <p:nvPr/>
            </p:nvSpPr>
            <p:spPr bwMode="auto">
              <a:xfrm>
                <a:off x="6321120" y="3614855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6984654" y="3222153"/>
              <a:ext cx="3543646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请在此输入您的标题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我们坚持以客户为中心，快速响应客户需求，持续为客户创造长期价值进而成就客户。为客户提供有效服务，是我们工作的方向和价值评价的标尺</a:t>
              </a:r>
            </a:p>
          </p:txBody>
        </p:sp>
      </p:grpSp>
      <p:grpSp>
        <p:nvGrpSpPr>
          <p:cNvPr id="21" name="原创设计师QQ69613753    _5"/>
          <p:cNvGrpSpPr/>
          <p:nvPr/>
        </p:nvGrpSpPr>
        <p:grpSpPr>
          <a:xfrm>
            <a:off x="6214376" y="4688584"/>
            <a:ext cx="4452449" cy="1184940"/>
            <a:chOff x="6075851" y="4493627"/>
            <a:chExt cx="4452449" cy="1184940"/>
          </a:xfrm>
        </p:grpSpPr>
        <p:grpSp>
          <p:nvGrpSpPr>
            <p:cNvPr id="22" name="组合 21"/>
            <p:cNvGrpSpPr/>
            <p:nvPr/>
          </p:nvGrpSpPr>
          <p:grpSpPr>
            <a:xfrm>
              <a:off x="6075851" y="4679697"/>
              <a:ext cx="812800" cy="812800"/>
              <a:chOff x="6075851" y="4686357"/>
              <a:chExt cx="812800" cy="8128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075851" y="4686357"/>
                <a:ext cx="812800" cy="812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5" name="Freeform 84"/>
              <p:cNvSpPr>
                <a:spLocks noEditPoints="1"/>
              </p:cNvSpPr>
              <p:nvPr/>
            </p:nvSpPr>
            <p:spPr bwMode="auto">
              <a:xfrm>
                <a:off x="6321120" y="4931626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6984654" y="4493627"/>
              <a:ext cx="3543646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请在此输入您的标题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我们坚持以客户为中心，快速响应客户需求，持续为客户创造长期价值进而成就客户。为客户提供有效服务，是我们工作的方向和价值评价的标尺</a:t>
              </a:r>
            </a:p>
          </p:txBody>
        </p:sp>
      </p:grpSp>
      <p:pic>
        <p:nvPicPr>
          <p:cNvPr id="26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6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 flipH="1">
            <a:off x="2962275" y="3752850"/>
            <a:ext cx="9229725" cy="3105150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原创设计师QQ69613753    _3"/>
          <p:cNvSpPr/>
          <p:nvPr/>
        </p:nvSpPr>
        <p:spPr>
          <a:xfrm flipH="1">
            <a:off x="5743574" y="3752851"/>
            <a:ext cx="6448425" cy="310515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原创设计师QQ69613753    _4"/>
          <p:cNvSpPr>
            <a:spLocks noChangeArrowheads="1"/>
          </p:cNvSpPr>
          <p:nvPr/>
        </p:nvSpPr>
        <p:spPr bwMode="auto">
          <a:xfrm>
            <a:off x="9019944" y="4009960"/>
            <a:ext cx="1009881" cy="2451165"/>
          </a:xfrm>
          <a:custGeom>
            <a:avLst/>
            <a:gdLst>
              <a:gd name="connsiteX0" fmla="*/ 100965 w 351359"/>
              <a:gd name="connsiteY0" fmla="*/ 167151 h 852813"/>
              <a:gd name="connsiteX1" fmla="*/ 141351 w 351359"/>
              <a:gd name="connsiteY1" fmla="*/ 167151 h 852813"/>
              <a:gd name="connsiteX2" fmla="*/ 149429 w 351359"/>
              <a:gd name="connsiteY2" fmla="*/ 167151 h 852813"/>
              <a:gd name="connsiteX3" fmla="*/ 250394 w 351359"/>
              <a:gd name="connsiteY3" fmla="*/ 167151 h 852813"/>
              <a:gd name="connsiteX4" fmla="*/ 351359 w 351359"/>
              <a:gd name="connsiteY4" fmla="*/ 269184 h 852813"/>
              <a:gd name="connsiteX5" fmla="*/ 351359 w 351359"/>
              <a:gd name="connsiteY5" fmla="*/ 465088 h 852813"/>
              <a:gd name="connsiteX6" fmla="*/ 319050 w 351359"/>
              <a:gd name="connsiteY6" fmla="*/ 497738 h 852813"/>
              <a:gd name="connsiteX7" fmla="*/ 286741 w 351359"/>
              <a:gd name="connsiteY7" fmla="*/ 465088 h 852813"/>
              <a:gd name="connsiteX8" fmla="*/ 286741 w 351359"/>
              <a:gd name="connsiteY8" fmla="*/ 350811 h 852813"/>
              <a:gd name="connsiteX9" fmla="*/ 286741 w 351359"/>
              <a:gd name="connsiteY9" fmla="*/ 281428 h 852813"/>
              <a:gd name="connsiteX10" fmla="*/ 270587 w 351359"/>
              <a:gd name="connsiteY10" fmla="*/ 281428 h 852813"/>
              <a:gd name="connsiteX11" fmla="*/ 270587 w 351359"/>
              <a:gd name="connsiteY11" fmla="*/ 354892 h 852813"/>
              <a:gd name="connsiteX12" fmla="*/ 270587 w 351359"/>
              <a:gd name="connsiteY12" fmla="*/ 481413 h 852813"/>
              <a:gd name="connsiteX13" fmla="*/ 270587 w 351359"/>
              <a:gd name="connsiteY13" fmla="*/ 497738 h 852813"/>
              <a:gd name="connsiteX14" fmla="*/ 270587 w 351359"/>
              <a:gd name="connsiteY14" fmla="*/ 807919 h 852813"/>
              <a:gd name="connsiteX15" fmla="*/ 226162 w 351359"/>
              <a:gd name="connsiteY15" fmla="*/ 852813 h 852813"/>
              <a:gd name="connsiteX16" fmla="*/ 185776 w 351359"/>
              <a:gd name="connsiteY16" fmla="*/ 807919 h 852813"/>
              <a:gd name="connsiteX17" fmla="*/ 185776 w 351359"/>
              <a:gd name="connsiteY17" fmla="*/ 497738 h 852813"/>
              <a:gd name="connsiteX18" fmla="*/ 169622 w 351359"/>
              <a:gd name="connsiteY18" fmla="*/ 497738 h 852813"/>
              <a:gd name="connsiteX19" fmla="*/ 169622 w 351359"/>
              <a:gd name="connsiteY19" fmla="*/ 807919 h 852813"/>
              <a:gd name="connsiteX20" fmla="*/ 125197 w 351359"/>
              <a:gd name="connsiteY20" fmla="*/ 852813 h 852813"/>
              <a:gd name="connsiteX21" fmla="*/ 80772 w 351359"/>
              <a:gd name="connsiteY21" fmla="*/ 807919 h 852813"/>
              <a:gd name="connsiteX22" fmla="*/ 80772 w 351359"/>
              <a:gd name="connsiteY22" fmla="*/ 497738 h 852813"/>
              <a:gd name="connsiteX23" fmla="*/ 80772 w 351359"/>
              <a:gd name="connsiteY23" fmla="*/ 481413 h 852813"/>
              <a:gd name="connsiteX24" fmla="*/ 80772 w 351359"/>
              <a:gd name="connsiteY24" fmla="*/ 354892 h 852813"/>
              <a:gd name="connsiteX25" fmla="*/ 80772 w 351359"/>
              <a:gd name="connsiteY25" fmla="*/ 281428 h 852813"/>
              <a:gd name="connsiteX26" fmla="*/ 64618 w 351359"/>
              <a:gd name="connsiteY26" fmla="*/ 281428 h 852813"/>
              <a:gd name="connsiteX27" fmla="*/ 64618 w 351359"/>
              <a:gd name="connsiteY27" fmla="*/ 350811 h 852813"/>
              <a:gd name="connsiteX28" fmla="*/ 64618 w 351359"/>
              <a:gd name="connsiteY28" fmla="*/ 465088 h 852813"/>
              <a:gd name="connsiteX29" fmla="*/ 32309 w 351359"/>
              <a:gd name="connsiteY29" fmla="*/ 497738 h 852813"/>
              <a:gd name="connsiteX30" fmla="*/ 0 w 351359"/>
              <a:gd name="connsiteY30" fmla="*/ 465088 h 852813"/>
              <a:gd name="connsiteX31" fmla="*/ 0 w 351359"/>
              <a:gd name="connsiteY31" fmla="*/ 269184 h 852813"/>
              <a:gd name="connsiteX32" fmla="*/ 100965 w 351359"/>
              <a:gd name="connsiteY32" fmla="*/ 167151 h 852813"/>
              <a:gd name="connsiteX33" fmla="*/ 174828 w 351359"/>
              <a:gd name="connsiteY33" fmla="*/ 0 h 852813"/>
              <a:gd name="connsiteX34" fmla="*/ 249023 w 351359"/>
              <a:gd name="connsiteY34" fmla="*/ 75900 h 852813"/>
              <a:gd name="connsiteX35" fmla="*/ 174828 w 351359"/>
              <a:gd name="connsiteY35" fmla="*/ 151800 h 852813"/>
              <a:gd name="connsiteX36" fmla="*/ 100633 w 351359"/>
              <a:gd name="connsiteY36" fmla="*/ 75900 h 852813"/>
              <a:gd name="connsiteX37" fmla="*/ 174828 w 351359"/>
              <a:gd name="connsiteY37" fmla="*/ 0 h 85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51359" h="852813">
                <a:moveTo>
                  <a:pt x="100965" y="167151"/>
                </a:moveTo>
                <a:cubicBezTo>
                  <a:pt x="100965" y="167151"/>
                  <a:pt x="100965" y="167151"/>
                  <a:pt x="141351" y="167151"/>
                </a:cubicBezTo>
                <a:cubicBezTo>
                  <a:pt x="141351" y="167151"/>
                  <a:pt x="141351" y="167151"/>
                  <a:pt x="149429" y="167151"/>
                </a:cubicBezTo>
                <a:cubicBezTo>
                  <a:pt x="149429" y="167151"/>
                  <a:pt x="149429" y="167151"/>
                  <a:pt x="250394" y="167151"/>
                </a:cubicBezTo>
                <a:cubicBezTo>
                  <a:pt x="306934" y="167151"/>
                  <a:pt x="351359" y="212046"/>
                  <a:pt x="351359" y="269184"/>
                </a:cubicBezTo>
                <a:cubicBezTo>
                  <a:pt x="351359" y="269184"/>
                  <a:pt x="351359" y="269184"/>
                  <a:pt x="351359" y="465088"/>
                </a:cubicBezTo>
                <a:cubicBezTo>
                  <a:pt x="351359" y="485494"/>
                  <a:pt x="335205" y="497738"/>
                  <a:pt x="319050" y="497738"/>
                </a:cubicBezTo>
                <a:cubicBezTo>
                  <a:pt x="298857" y="497738"/>
                  <a:pt x="286741" y="485494"/>
                  <a:pt x="286741" y="465088"/>
                </a:cubicBezTo>
                <a:cubicBezTo>
                  <a:pt x="286741" y="465088"/>
                  <a:pt x="286741" y="465088"/>
                  <a:pt x="286741" y="350811"/>
                </a:cubicBezTo>
                <a:cubicBezTo>
                  <a:pt x="286741" y="350811"/>
                  <a:pt x="286741" y="350811"/>
                  <a:pt x="286741" y="281428"/>
                </a:cubicBezTo>
                <a:cubicBezTo>
                  <a:pt x="286741" y="281428"/>
                  <a:pt x="286741" y="281428"/>
                  <a:pt x="270587" y="281428"/>
                </a:cubicBezTo>
                <a:cubicBezTo>
                  <a:pt x="270587" y="281428"/>
                  <a:pt x="270587" y="281428"/>
                  <a:pt x="270587" y="354892"/>
                </a:cubicBezTo>
                <a:cubicBezTo>
                  <a:pt x="270587" y="354892"/>
                  <a:pt x="270587" y="354892"/>
                  <a:pt x="270587" y="481413"/>
                </a:cubicBezTo>
                <a:cubicBezTo>
                  <a:pt x="270587" y="481413"/>
                  <a:pt x="270587" y="481413"/>
                  <a:pt x="270587" y="497738"/>
                </a:cubicBezTo>
                <a:cubicBezTo>
                  <a:pt x="270587" y="497738"/>
                  <a:pt x="270587" y="497738"/>
                  <a:pt x="270587" y="807919"/>
                </a:cubicBezTo>
                <a:cubicBezTo>
                  <a:pt x="270587" y="832407"/>
                  <a:pt x="250394" y="852813"/>
                  <a:pt x="226162" y="852813"/>
                </a:cubicBezTo>
                <a:cubicBezTo>
                  <a:pt x="201930" y="852813"/>
                  <a:pt x="185776" y="832407"/>
                  <a:pt x="185776" y="807919"/>
                </a:cubicBezTo>
                <a:cubicBezTo>
                  <a:pt x="185776" y="807919"/>
                  <a:pt x="185776" y="807919"/>
                  <a:pt x="185776" y="497738"/>
                </a:cubicBezTo>
                <a:cubicBezTo>
                  <a:pt x="185776" y="497738"/>
                  <a:pt x="185776" y="497738"/>
                  <a:pt x="169622" y="497738"/>
                </a:cubicBezTo>
                <a:cubicBezTo>
                  <a:pt x="169622" y="497738"/>
                  <a:pt x="169622" y="497738"/>
                  <a:pt x="169622" y="807919"/>
                </a:cubicBezTo>
                <a:cubicBezTo>
                  <a:pt x="169622" y="832407"/>
                  <a:pt x="149429" y="852813"/>
                  <a:pt x="125197" y="852813"/>
                </a:cubicBezTo>
                <a:cubicBezTo>
                  <a:pt x="100965" y="852813"/>
                  <a:pt x="80772" y="832407"/>
                  <a:pt x="80772" y="807919"/>
                </a:cubicBezTo>
                <a:cubicBezTo>
                  <a:pt x="80772" y="807919"/>
                  <a:pt x="80772" y="807919"/>
                  <a:pt x="80772" y="497738"/>
                </a:cubicBezTo>
                <a:cubicBezTo>
                  <a:pt x="80772" y="497738"/>
                  <a:pt x="80772" y="497738"/>
                  <a:pt x="80772" y="481413"/>
                </a:cubicBezTo>
                <a:cubicBezTo>
                  <a:pt x="80772" y="481413"/>
                  <a:pt x="80772" y="481413"/>
                  <a:pt x="80772" y="354892"/>
                </a:cubicBezTo>
                <a:cubicBezTo>
                  <a:pt x="80772" y="354892"/>
                  <a:pt x="80772" y="354892"/>
                  <a:pt x="80772" y="281428"/>
                </a:cubicBezTo>
                <a:cubicBezTo>
                  <a:pt x="80772" y="281428"/>
                  <a:pt x="80772" y="281428"/>
                  <a:pt x="64618" y="281428"/>
                </a:cubicBezTo>
                <a:cubicBezTo>
                  <a:pt x="64618" y="281428"/>
                  <a:pt x="64618" y="281428"/>
                  <a:pt x="64618" y="350811"/>
                </a:cubicBezTo>
                <a:cubicBezTo>
                  <a:pt x="64618" y="350811"/>
                  <a:pt x="64618" y="350811"/>
                  <a:pt x="64618" y="465088"/>
                </a:cubicBezTo>
                <a:cubicBezTo>
                  <a:pt x="64618" y="485494"/>
                  <a:pt x="52502" y="497738"/>
                  <a:pt x="32309" y="497738"/>
                </a:cubicBezTo>
                <a:cubicBezTo>
                  <a:pt x="16154" y="497738"/>
                  <a:pt x="0" y="485494"/>
                  <a:pt x="0" y="465088"/>
                </a:cubicBezTo>
                <a:cubicBezTo>
                  <a:pt x="0" y="465088"/>
                  <a:pt x="0" y="465088"/>
                  <a:pt x="0" y="269184"/>
                </a:cubicBezTo>
                <a:cubicBezTo>
                  <a:pt x="4039" y="212046"/>
                  <a:pt x="48463" y="167151"/>
                  <a:pt x="100965" y="167151"/>
                </a:cubicBezTo>
                <a:close/>
                <a:moveTo>
                  <a:pt x="174828" y="0"/>
                </a:moveTo>
                <a:cubicBezTo>
                  <a:pt x="215805" y="0"/>
                  <a:pt x="249023" y="33982"/>
                  <a:pt x="249023" y="75900"/>
                </a:cubicBezTo>
                <a:cubicBezTo>
                  <a:pt x="249023" y="117818"/>
                  <a:pt x="215805" y="151800"/>
                  <a:pt x="174828" y="151800"/>
                </a:cubicBezTo>
                <a:cubicBezTo>
                  <a:pt x="133851" y="151800"/>
                  <a:pt x="100633" y="117818"/>
                  <a:pt x="100633" y="75900"/>
                </a:cubicBezTo>
                <a:cubicBezTo>
                  <a:pt x="100633" y="33982"/>
                  <a:pt x="133851" y="0"/>
                  <a:pt x="17482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原创设计师QQ69613753    _5"/>
          <p:cNvSpPr/>
          <p:nvPr/>
        </p:nvSpPr>
        <p:spPr>
          <a:xfrm>
            <a:off x="8217911" y="957370"/>
            <a:ext cx="2613946" cy="2961994"/>
          </a:xfrm>
          <a:custGeom>
            <a:avLst/>
            <a:gdLst>
              <a:gd name="connsiteX0" fmla="*/ 1412140 w 2824280"/>
              <a:gd name="connsiteY0" fmla="*/ 0 h 3200334"/>
              <a:gd name="connsiteX1" fmla="*/ 2824280 w 2824280"/>
              <a:gd name="connsiteY1" fmla="*/ 1412140 h 3200334"/>
              <a:gd name="connsiteX2" fmla="*/ 1696735 w 2824280"/>
              <a:gd name="connsiteY2" fmla="*/ 2795590 h 3200334"/>
              <a:gd name="connsiteX3" fmla="*/ 1632690 w 2824280"/>
              <a:gd name="connsiteY3" fmla="*/ 2805365 h 3200334"/>
              <a:gd name="connsiteX4" fmla="*/ 1414462 w 2824280"/>
              <a:gd name="connsiteY4" fmla="*/ 3200334 h 3200334"/>
              <a:gd name="connsiteX5" fmla="*/ 1196662 w 2824280"/>
              <a:gd name="connsiteY5" fmla="*/ 2806139 h 3200334"/>
              <a:gd name="connsiteX6" fmla="*/ 1127545 w 2824280"/>
              <a:gd name="connsiteY6" fmla="*/ 2795590 h 3200334"/>
              <a:gd name="connsiteX7" fmla="*/ 0 w 2824280"/>
              <a:gd name="connsiteY7" fmla="*/ 1412140 h 3200334"/>
              <a:gd name="connsiteX8" fmla="*/ 1412140 w 2824280"/>
              <a:gd name="connsiteY8" fmla="*/ 0 h 320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4280" h="3200334">
                <a:moveTo>
                  <a:pt x="1412140" y="0"/>
                </a:moveTo>
                <a:cubicBezTo>
                  <a:pt x="2192043" y="0"/>
                  <a:pt x="2824280" y="632237"/>
                  <a:pt x="2824280" y="1412140"/>
                </a:cubicBezTo>
                <a:cubicBezTo>
                  <a:pt x="2824280" y="2094555"/>
                  <a:pt x="2340224" y="2663914"/>
                  <a:pt x="1696735" y="2795590"/>
                </a:cubicBezTo>
                <a:lnTo>
                  <a:pt x="1632690" y="2805365"/>
                </a:lnTo>
                <a:lnTo>
                  <a:pt x="1414462" y="3200334"/>
                </a:lnTo>
                <a:lnTo>
                  <a:pt x="1196662" y="2806139"/>
                </a:lnTo>
                <a:lnTo>
                  <a:pt x="1127545" y="2795590"/>
                </a:lnTo>
                <a:cubicBezTo>
                  <a:pt x="484056" y="2663914"/>
                  <a:pt x="0" y="2094555"/>
                  <a:pt x="0" y="1412140"/>
                </a:cubicBezTo>
                <a:cubicBezTo>
                  <a:pt x="0" y="632237"/>
                  <a:pt x="632237" y="0"/>
                  <a:pt x="14121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6"/>
          <p:cNvSpPr txBox="1"/>
          <p:nvPr/>
        </p:nvSpPr>
        <p:spPr>
          <a:xfrm>
            <a:off x="8502565" y="1821286"/>
            <a:ext cx="2041298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请在此处添加正文内容，根据需要调整字体与字号。在此处添加正文内容，根据需要调整字体与字号。</a:t>
            </a:r>
          </a:p>
        </p:txBody>
      </p:sp>
      <p:sp>
        <p:nvSpPr>
          <p:cNvPr id="8" name="原创设计师QQ69613753    _7"/>
          <p:cNvSpPr txBox="1"/>
          <p:nvPr/>
        </p:nvSpPr>
        <p:spPr>
          <a:xfrm>
            <a:off x="8997575" y="1405221"/>
            <a:ext cx="102592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添加小标题</a:t>
            </a:r>
          </a:p>
        </p:txBody>
      </p:sp>
      <p:sp>
        <p:nvSpPr>
          <p:cNvPr id="9" name="原创设计师QQ69613753    _8"/>
          <p:cNvSpPr/>
          <p:nvPr/>
        </p:nvSpPr>
        <p:spPr>
          <a:xfrm>
            <a:off x="2208880" y="1767915"/>
            <a:ext cx="72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原创设计师QQ69613753    _9"/>
          <p:cNvSpPr/>
          <p:nvPr/>
        </p:nvSpPr>
        <p:spPr>
          <a:xfrm>
            <a:off x="2208880" y="3024277"/>
            <a:ext cx="72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原创设计师QQ69613753    _10"/>
          <p:cNvSpPr/>
          <p:nvPr/>
        </p:nvSpPr>
        <p:spPr>
          <a:xfrm>
            <a:off x="2208881" y="4395814"/>
            <a:ext cx="72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原创设计师QQ69613753    _11"/>
          <p:cNvSpPr txBox="1"/>
          <p:nvPr/>
        </p:nvSpPr>
        <p:spPr>
          <a:xfrm>
            <a:off x="2471172" y="1666250"/>
            <a:ext cx="470686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请在此处添加正文内容，根据需要调整字体与字号。在此处添加正文内容，根据需要调整字体与字号。在此处添加正文内容，根据需要调整字体与字号。</a:t>
            </a:r>
          </a:p>
        </p:txBody>
      </p:sp>
      <p:sp>
        <p:nvSpPr>
          <p:cNvPr id="13" name="原创设计师QQ69613753    _12"/>
          <p:cNvSpPr txBox="1"/>
          <p:nvPr/>
        </p:nvSpPr>
        <p:spPr>
          <a:xfrm>
            <a:off x="2471171" y="2922612"/>
            <a:ext cx="470686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请在此处添加正文内容，根据需要调整字体与字号。在此处添加正文内容，根据需要调整字体与字号。在此处添加正文内容，根据需要调整字体与字号。</a:t>
            </a:r>
          </a:p>
        </p:txBody>
      </p:sp>
      <p:sp>
        <p:nvSpPr>
          <p:cNvPr id="14" name="原创设计师QQ69613753    _13"/>
          <p:cNvSpPr txBox="1"/>
          <p:nvPr/>
        </p:nvSpPr>
        <p:spPr>
          <a:xfrm>
            <a:off x="2471171" y="4294149"/>
            <a:ext cx="4706861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请在此处添加正文内容，根据需要调整字体与字号。在此处添加正文内容，根据需要调整字体与字号。在此处添加正文内容，根据需要调整字体与字号。</a:t>
            </a:r>
          </a:p>
        </p:txBody>
      </p:sp>
      <p:sp>
        <p:nvSpPr>
          <p:cNvPr id="15" name="原创设计师QQ69613753    _14"/>
          <p:cNvSpPr txBox="1"/>
          <p:nvPr/>
        </p:nvSpPr>
        <p:spPr>
          <a:xfrm>
            <a:off x="1294074" y="1629608"/>
            <a:ext cx="705321" cy="101566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原创设计师QQ69613753    _15"/>
          <p:cNvSpPr txBox="1"/>
          <p:nvPr/>
        </p:nvSpPr>
        <p:spPr>
          <a:xfrm>
            <a:off x="1294073" y="2903701"/>
            <a:ext cx="798295" cy="101566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原创设计师QQ69613753    _16"/>
          <p:cNvSpPr txBox="1"/>
          <p:nvPr/>
        </p:nvSpPr>
        <p:spPr>
          <a:xfrm>
            <a:off x="1294075" y="4257507"/>
            <a:ext cx="820738" cy="101566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pic>
        <p:nvPicPr>
          <p:cNvPr id="1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2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原创设计师QQ69613753    _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14877"/>
          <a:stretch/>
        </p:blipFill>
        <p:spPr>
          <a:xfrm flipH="1">
            <a:off x="-18730" y="1"/>
            <a:ext cx="12207111" cy="6866500"/>
          </a:xfrm>
          <a:prstGeom prst="rect">
            <a:avLst/>
          </a:prstGeom>
        </p:spPr>
      </p:pic>
      <p:sp>
        <p:nvSpPr>
          <p:cNvPr id="73" name="原创设计师QQ69613753    _2"/>
          <p:cNvSpPr/>
          <p:nvPr/>
        </p:nvSpPr>
        <p:spPr>
          <a:xfrm>
            <a:off x="-3622" y="1615137"/>
            <a:ext cx="12207111" cy="5249325"/>
          </a:xfrm>
          <a:custGeom>
            <a:avLst/>
            <a:gdLst>
              <a:gd name="connsiteX0" fmla="*/ 10945117 w 12207111"/>
              <a:gd name="connsiteY0" fmla="*/ 1149 h 5249325"/>
              <a:gd name="connsiteX1" fmla="*/ 11875113 w 12207111"/>
              <a:gd name="connsiteY1" fmla="*/ 123982 h 5249325"/>
              <a:gd name="connsiteX2" fmla="*/ 12195623 w 12207111"/>
              <a:gd name="connsiteY2" fmla="*/ 214559 h 5249325"/>
              <a:gd name="connsiteX3" fmla="*/ 12195623 w 12207111"/>
              <a:gd name="connsiteY3" fmla="*/ 2918953 h 5249325"/>
              <a:gd name="connsiteX4" fmla="*/ 12207111 w 12207111"/>
              <a:gd name="connsiteY4" fmla="*/ 2918953 h 5249325"/>
              <a:gd name="connsiteX5" fmla="*/ 12207111 w 12207111"/>
              <a:gd name="connsiteY5" fmla="*/ 5249325 h 5249325"/>
              <a:gd name="connsiteX6" fmla="*/ 0 w 12207111"/>
              <a:gd name="connsiteY6" fmla="*/ 5249325 h 5249325"/>
              <a:gd name="connsiteX7" fmla="*/ 0 w 12207111"/>
              <a:gd name="connsiteY7" fmla="*/ 3033727 h 5249325"/>
              <a:gd name="connsiteX8" fmla="*/ 0 w 12207111"/>
              <a:gd name="connsiteY8" fmla="*/ 2918953 h 5249325"/>
              <a:gd name="connsiteX9" fmla="*/ 0 w 12207111"/>
              <a:gd name="connsiteY9" fmla="*/ 1046494 h 5249325"/>
              <a:gd name="connsiteX10" fmla="*/ 5089045 w 12207111"/>
              <a:gd name="connsiteY10" fmla="*/ 2053144 h 5249325"/>
              <a:gd name="connsiteX11" fmla="*/ 10945117 w 12207111"/>
              <a:gd name="connsiteY11" fmla="*/ 1149 h 52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7111" h="5249325">
                <a:moveTo>
                  <a:pt x="10945117" y="1149"/>
                </a:moveTo>
                <a:cubicBezTo>
                  <a:pt x="11247477" y="8073"/>
                  <a:pt x="11557151" y="46575"/>
                  <a:pt x="11875113" y="123982"/>
                </a:cubicBezTo>
                <a:lnTo>
                  <a:pt x="12195623" y="214559"/>
                </a:lnTo>
                <a:lnTo>
                  <a:pt x="12195623" y="2918953"/>
                </a:lnTo>
                <a:lnTo>
                  <a:pt x="12207111" y="2918953"/>
                </a:lnTo>
                <a:lnTo>
                  <a:pt x="12207111" y="5249325"/>
                </a:lnTo>
                <a:lnTo>
                  <a:pt x="0" y="5249325"/>
                </a:lnTo>
                <a:lnTo>
                  <a:pt x="0" y="3033727"/>
                </a:lnTo>
                <a:lnTo>
                  <a:pt x="0" y="2918953"/>
                </a:lnTo>
                <a:lnTo>
                  <a:pt x="0" y="1046494"/>
                </a:lnTo>
                <a:cubicBezTo>
                  <a:pt x="0" y="1046494"/>
                  <a:pt x="1692710" y="2904885"/>
                  <a:pt x="5089045" y="2053144"/>
                </a:cubicBezTo>
                <a:cubicBezTo>
                  <a:pt x="6903844" y="1597739"/>
                  <a:pt x="8727812" y="-49630"/>
                  <a:pt x="10945117" y="1149"/>
                </a:cubicBezTo>
                <a:close/>
              </a:path>
            </a:pathLst>
          </a:custGeom>
          <a:solidFill>
            <a:schemeClr val="accent1">
              <a:alpha val="99000"/>
            </a:schemeClr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lvl="0"/>
            <a:endParaRPr/>
          </a:p>
        </p:txBody>
      </p:sp>
      <p:sp>
        <p:nvSpPr>
          <p:cNvPr id="6" name="原创设计师QQ69613753    _3"/>
          <p:cNvSpPr/>
          <p:nvPr/>
        </p:nvSpPr>
        <p:spPr>
          <a:xfrm>
            <a:off x="-18730" y="672436"/>
            <a:ext cx="7807906" cy="3265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87" extrusionOk="0">
                <a:moveTo>
                  <a:pt x="0" y="0"/>
                </a:moveTo>
                <a:lnTo>
                  <a:pt x="0" y="11247"/>
                </a:lnTo>
                <a:cubicBezTo>
                  <a:pt x="4449" y="17205"/>
                  <a:pt x="11449" y="21600"/>
                  <a:pt x="21600" y="9539"/>
                </a:cubicBezTo>
                <a:cubicBezTo>
                  <a:pt x="11455" y="20381"/>
                  <a:pt x="2428" y="1427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grpSp>
        <p:nvGrpSpPr>
          <p:cNvPr id="14" name="原创设计师QQ69613753    _4"/>
          <p:cNvGrpSpPr/>
          <p:nvPr/>
        </p:nvGrpSpPr>
        <p:grpSpPr>
          <a:xfrm>
            <a:off x="10305994" y="2611891"/>
            <a:ext cx="1368852" cy="496611"/>
            <a:chOff x="358922" y="333829"/>
            <a:chExt cx="1579354" cy="572980"/>
          </a:xfrm>
          <a:solidFill>
            <a:schemeClr val="bg1"/>
          </a:solidFill>
        </p:grpSpPr>
        <p:grpSp>
          <p:nvGrpSpPr>
            <p:cNvPr id="15" name="组合 14"/>
            <p:cNvGrpSpPr/>
            <p:nvPr/>
          </p:nvGrpSpPr>
          <p:grpSpPr>
            <a:xfrm>
              <a:off x="358922" y="333829"/>
              <a:ext cx="702867" cy="572980"/>
              <a:chOff x="1553724" y="-1036960"/>
              <a:chExt cx="3590925" cy="2927350"/>
            </a:xfrm>
            <a:grpFill/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1553724" y="-836935"/>
                <a:ext cx="2260600" cy="2727325"/>
              </a:xfrm>
              <a:custGeom>
                <a:avLst/>
                <a:gdLst>
                  <a:gd name="T0" fmla="*/ 527 w 756"/>
                  <a:gd name="T1" fmla="*/ 849 h 913"/>
                  <a:gd name="T2" fmla="*/ 72 w 756"/>
                  <a:gd name="T3" fmla="*/ 696 h 913"/>
                  <a:gd name="T4" fmla="*/ 0 w 756"/>
                  <a:gd name="T5" fmla="*/ 441 h 913"/>
                  <a:gd name="T6" fmla="*/ 512 w 756"/>
                  <a:gd name="T7" fmla="*/ 3 h 913"/>
                  <a:gd name="T8" fmla="*/ 727 w 756"/>
                  <a:gd name="T9" fmla="*/ 28 h 913"/>
                  <a:gd name="T10" fmla="*/ 282 w 756"/>
                  <a:gd name="T11" fmla="*/ 148 h 913"/>
                  <a:gd name="T12" fmla="*/ 245 w 756"/>
                  <a:gd name="T13" fmla="*/ 622 h 913"/>
                  <a:gd name="T14" fmla="*/ 756 w 756"/>
                  <a:gd name="T15" fmla="*/ 579 h 913"/>
                  <a:gd name="T16" fmla="*/ 527 w 756"/>
                  <a:gd name="T17" fmla="*/ 849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6" h="913">
                    <a:moveTo>
                      <a:pt x="527" y="849"/>
                    </a:moveTo>
                    <a:cubicBezTo>
                      <a:pt x="366" y="913"/>
                      <a:pt x="168" y="831"/>
                      <a:pt x="72" y="696"/>
                    </a:cubicBezTo>
                    <a:cubicBezTo>
                      <a:pt x="20" y="623"/>
                      <a:pt x="0" y="529"/>
                      <a:pt x="0" y="441"/>
                    </a:cubicBezTo>
                    <a:cubicBezTo>
                      <a:pt x="0" y="207"/>
                      <a:pt x="203" y="14"/>
                      <a:pt x="512" y="3"/>
                    </a:cubicBezTo>
                    <a:cubicBezTo>
                      <a:pt x="588" y="0"/>
                      <a:pt x="661" y="7"/>
                      <a:pt x="727" y="28"/>
                    </a:cubicBezTo>
                    <a:cubicBezTo>
                      <a:pt x="576" y="26"/>
                      <a:pt x="416" y="43"/>
                      <a:pt x="282" y="148"/>
                    </a:cubicBezTo>
                    <a:cubicBezTo>
                      <a:pt x="116" y="279"/>
                      <a:pt x="115" y="498"/>
                      <a:pt x="245" y="622"/>
                    </a:cubicBezTo>
                    <a:cubicBezTo>
                      <a:pt x="389" y="758"/>
                      <a:pt x="602" y="706"/>
                      <a:pt x="756" y="579"/>
                    </a:cubicBezTo>
                    <a:cubicBezTo>
                      <a:pt x="756" y="579"/>
                      <a:pt x="742" y="765"/>
                      <a:pt x="527" y="8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3158687" y="298128"/>
                <a:ext cx="1181100" cy="1497013"/>
              </a:xfrm>
              <a:custGeom>
                <a:avLst/>
                <a:gdLst>
                  <a:gd name="T0" fmla="*/ 0 w 395"/>
                  <a:gd name="T1" fmla="*/ 501 h 501"/>
                  <a:gd name="T2" fmla="*/ 371 w 395"/>
                  <a:gd name="T3" fmla="*/ 0 h 501"/>
                  <a:gd name="T4" fmla="*/ 34 w 395"/>
                  <a:gd name="T5" fmla="*/ 252 h 501"/>
                  <a:gd name="T6" fmla="*/ 254 w 395"/>
                  <a:gd name="T7" fmla="*/ 186 h 501"/>
                  <a:gd name="T8" fmla="*/ 0 w 395"/>
                  <a:gd name="T9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501">
                    <a:moveTo>
                      <a:pt x="0" y="501"/>
                    </a:moveTo>
                    <a:cubicBezTo>
                      <a:pt x="0" y="501"/>
                      <a:pt x="395" y="466"/>
                      <a:pt x="371" y="0"/>
                    </a:cubicBezTo>
                    <a:cubicBezTo>
                      <a:pt x="371" y="0"/>
                      <a:pt x="177" y="86"/>
                      <a:pt x="34" y="252"/>
                    </a:cubicBezTo>
                    <a:cubicBezTo>
                      <a:pt x="34" y="252"/>
                      <a:pt x="241" y="96"/>
                      <a:pt x="254" y="186"/>
                    </a:cubicBezTo>
                    <a:cubicBezTo>
                      <a:pt x="270" y="297"/>
                      <a:pt x="162" y="450"/>
                      <a:pt x="0" y="5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1598174" y="-1036960"/>
                <a:ext cx="3546475" cy="2249488"/>
              </a:xfrm>
              <a:custGeom>
                <a:avLst/>
                <a:gdLst>
                  <a:gd name="T0" fmla="*/ 0 w 1186"/>
                  <a:gd name="T1" fmla="*/ 234 h 753"/>
                  <a:gd name="T2" fmla="*/ 364 w 1186"/>
                  <a:gd name="T3" fmla="*/ 753 h 753"/>
                  <a:gd name="T4" fmla="*/ 1186 w 1186"/>
                  <a:gd name="T5" fmla="*/ 259 h 753"/>
                  <a:gd name="T6" fmla="*/ 965 w 1186"/>
                  <a:gd name="T7" fmla="*/ 210 h 753"/>
                  <a:gd name="T8" fmla="*/ 1079 w 1186"/>
                  <a:gd name="T9" fmla="*/ 185 h 753"/>
                  <a:gd name="T10" fmla="*/ 453 w 1186"/>
                  <a:gd name="T11" fmla="*/ 274 h 753"/>
                  <a:gd name="T12" fmla="*/ 0 w 1186"/>
                  <a:gd name="T13" fmla="*/ 23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6" h="753">
                    <a:moveTo>
                      <a:pt x="0" y="234"/>
                    </a:moveTo>
                    <a:cubicBezTo>
                      <a:pt x="0" y="234"/>
                      <a:pt x="234" y="148"/>
                      <a:pt x="364" y="753"/>
                    </a:cubicBezTo>
                    <a:cubicBezTo>
                      <a:pt x="364" y="753"/>
                      <a:pt x="645" y="302"/>
                      <a:pt x="1186" y="259"/>
                    </a:cubicBezTo>
                    <a:cubicBezTo>
                      <a:pt x="1186" y="259"/>
                      <a:pt x="1115" y="206"/>
                      <a:pt x="965" y="210"/>
                    </a:cubicBezTo>
                    <a:cubicBezTo>
                      <a:pt x="965" y="210"/>
                      <a:pt x="1011" y="186"/>
                      <a:pt x="1079" y="185"/>
                    </a:cubicBezTo>
                    <a:cubicBezTo>
                      <a:pt x="1079" y="185"/>
                      <a:pt x="757" y="110"/>
                      <a:pt x="453" y="274"/>
                    </a:cubicBezTo>
                    <a:cubicBezTo>
                      <a:pt x="453" y="274"/>
                      <a:pt x="157" y="0"/>
                      <a:pt x="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106843" y="491529"/>
              <a:ext cx="831433" cy="296731"/>
              <a:chOff x="1377803" y="535163"/>
              <a:chExt cx="889483" cy="317449"/>
            </a:xfrm>
            <a:grpFill/>
          </p:grpSpPr>
          <p:sp>
            <p:nvSpPr>
              <p:cNvPr id="17" name="文本框 16"/>
              <p:cNvSpPr txBox="1"/>
              <p:nvPr/>
            </p:nvSpPr>
            <p:spPr>
              <a:xfrm>
                <a:off x="1377803" y="535163"/>
                <a:ext cx="889483" cy="209626"/>
              </a:xfrm>
              <a:custGeom>
                <a:avLst/>
                <a:gdLst/>
                <a:ahLst/>
                <a:cxnLst/>
                <a:rect l="l" t="t" r="r" b="b"/>
                <a:pathLst>
                  <a:path w="889483" h="209626">
                    <a:moveTo>
                      <a:pt x="264490" y="105384"/>
                    </a:moveTo>
                    <a:lnTo>
                      <a:pt x="264490" y="145618"/>
                    </a:lnTo>
                    <a:lnTo>
                      <a:pt x="342900" y="145618"/>
                    </a:lnTo>
                    <a:lnTo>
                      <a:pt x="342900" y="105384"/>
                    </a:lnTo>
                    <a:close/>
                    <a:moveTo>
                      <a:pt x="851535" y="99441"/>
                    </a:moveTo>
                    <a:cubicBezTo>
                      <a:pt x="862965" y="116967"/>
                      <a:pt x="875614" y="141351"/>
                      <a:pt x="889483" y="172593"/>
                    </a:cubicBezTo>
                    <a:lnTo>
                      <a:pt x="875767" y="179222"/>
                    </a:lnTo>
                    <a:cubicBezTo>
                      <a:pt x="866013" y="151181"/>
                      <a:pt x="854202" y="126797"/>
                      <a:pt x="840334" y="106070"/>
                    </a:cubicBezTo>
                    <a:close/>
                    <a:moveTo>
                      <a:pt x="789356" y="97841"/>
                    </a:moveTo>
                    <a:cubicBezTo>
                      <a:pt x="794842" y="100889"/>
                      <a:pt x="799376" y="102527"/>
                      <a:pt x="802958" y="102756"/>
                    </a:cubicBezTo>
                    <a:cubicBezTo>
                      <a:pt x="806539" y="102984"/>
                      <a:pt x="808330" y="103594"/>
                      <a:pt x="808330" y="104584"/>
                    </a:cubicBezTo>
                    <a:cubicBezTo>
                      <a:pt x="808330" y="105575"/>
                      <a:pt x="807149" y="106756"/>
                      <a:pt x="804786" y="108128"/>
                    </a:cubicBezTo>
                    <a:cubicBezTo>
                      <a:pt x="802424" y="109499"/>
                      <a:pt x="799948" y="114528"/>
                      <a:pt x="797357" y="123215"/>
                    </a:cubicBezTo>
                    <a:cubicBezTo>
                      <a:pt x="789585" y="146380"/>
                      <a:pt x="781431" y="166421"/>
                      <a:pt x="772897" y="183337"/>
                    </a:cubicBezTo>
                    <a:cubicBezTo>
                      <a:pt x="768020" y="179984"/>
                      <a:pt x="762838" y="178079"/>
                      <a:pt x="757352" y="177622"/>
                    </a:cubicBezTo>
                    <a:cubicBezTo>
                      <a:pt x="764820" y="168630"/>
                      <a:pt x="771563" y="156591"/>
                      <a:pt x="777583" y="141503"/>
                    </a:cubicBezTo>
                    <a:cubicBezTo>
                      <a:pt x="783603" y="126416"/>
                      <a:pt x="787527" y="111861"/>
                      <a:pt x="789356" y="97841"/>
                    </a:cubicBezTo>
                    <a:close/>
                    <a:moveTo>
                      <a:pt x="249174" y="93954"/>
                    </a:moveTo>
                    <a:cubicBezTo>
                      <a:pt x="267310" y="94259"/>
                      <a:pt x="285712" y="94412"/>
                      <a:pt x="304381" y="94412"/>
                    </a:cubicBezTo>
                    <a:cubicBezTo>
                      <a:pt x="323050" y="94412"/>
                      <a:pt x="340766" y="94259"/>
                      <a:pt x="357530" y="93954"/>
                    </a:cubicBezTo>
                    <a:cubicBezTo>
                      <a:pt x="357073" y="94716"/>
                      <a:pt x="356845" y="98831"/>
                      <a:pt x="356845" y="106299"/>
                    </a:cubicBezTo>
                    <a:lnTo>
                      <a:pt x="356845" y="148133"/>
                    </a:lnTo>
                    <a:cubicBezTo>
                      <a:pt x="356845" y="158648"/>
                      <a:pt x="357302" y="166573"/>
                      <a:pt x="358216" y="171907"/>
                    </a:cubicBezTo>
                    <a:lnTo>
                      <a:pt x="342900" y="171907"/>
                    </a:lnTo>
                    <a:lnTo>
                      <a:pt x="342900" y="156362"/>
                    </a:lnTo>
                    <a:lnTo>
                      <a:pt x="264490" y="156362"/>
                    </a:lnTo>
                    <a:lnTo>
                      <a:pt x="264490" y="175107"/>
                    </a:lnTo>
                    <a:lnTo>
                      <a:pt x="248945" y="175107"/>
                    </a:lnTo>
                    <a:cubicBezTo>
                      <a:pt x="249860" y="167792"/>
                      <a:pt x="250317" y="160706"/>
                      <a:pt x="250317" y="153848"/>
                    </a:cubicBezTo>
                    <a:lnTo>
                      <a:pt x="250317" y="106299"/>
                    </a:lnTo>
                    <a:cubicBezTo>
                      <a:pt x="250317" y="100508"/>
                      <a:pt x="249936" y="96393"/>
                      <a:pt x="249174" y="93954"/>
                    </a:cubicBezTo>
                    <a:close/>
                    <a:moveTo>
                      <a:pt x="572186" y="91440"/>
                    </a:moveTo>
                    <a:cubicBezTo>
                      <a:pt x="574777" y="92049"/>
                      <a:pt x="577063" y="92469"/>
                      <a:pt x="579044" y="92697"/>
                    </a:cubicBezTo>
                    <a:cubicBezTo>
                      <a:pt x="581025" y="92926"/>
                      <a:pt x="583006" y="93040"/>
                      <a:pt x="584987" y="93040"/>
                    </a:cubicBezTo>
                    <a:lnTo>
                      <a:pt x="590245" y="92811"/>
                    </a:lnTo>
                    <a:cubicBezTo>
                      <a:pt x="591922" y="92811"/>
                      <a:pt x="592760" y="93154"/>
                      <a:pt x="592760" y="93840"/>
                    </a:cubicBezTo>
                    <a:cubicBezTo>
                      <a:pt x="592760" y="94526"/>
                      <a:pt x="591998" y="95783"/>
                      <a:pt x="590474" y="97612"/>
                    </a:cubicBezTo>
                    <a:cubicBezTo>
                      <a:pt x="587883" y="100508"/>
                      <a:pt x="586588" y="112014"/>
                      <a:pt x="586588" y="132131"/>
                    </a:cubicBezTo>
                    <a:cubicBezTo>
                      <a:pt x="612191" y="123749"/>
                      <a:pt x="630631" y="114681"/>
                      <a:pt x="641909" y="104927"/>
                    </a:cubicBezTo>
                    <a:cubicBezTo>
                      <a:pt x="645262" y="111023"/>
                      <a:pt x="648386" y="114909"/>
                      <a:pt x="651282" y="116586"/>
                    </a:cubicBezTo>
                    <a:cubicBezTo>
                      <a:pt x="652958" y="117500"/>
                      <a:pt x="653796" y="118491"/>
                      <a:pt x="653796" y="119558"/>
                    </a:cubicBezTo>
                    <a:cubicBezTo>
                      <a:pt x="653796" y="121082"/>
                      <a:pt x="652272" y="121844"/>
                      <a:pt x="649224" y="121844"/>
                    </a:cubicBezTo>
                    <a:cubicBezTo>
                      <a:pt x="647548" y="121844"/>
                      <a:pt x="644881" y="122377"/>
                      <a:pt x="641223" y="123444"/>
                    </a:cubicBezTo>
                    <a:cubicBezTo>
                      <a:pt x="637566" y="124511"/>
                      <a:pt x="630555" y="126949"/>
                      <a:pt x="620192" y="130759"/>
                    </a:cubicBezTo>
                    <a:lnTo>
                      <a:pt x="586588" y="143332"/>
                    </a:lnTo>
                    <a:lnTo>
                      <a:pt x="586588" y="172136"/>
                    </a:lnTo>
                    <a:cubicBezTo>
                      <a:pt x="586588" y="176250"/>
                      <a:pt x="587197" y="179222"/>
                      <a:pt x="588416" y="181051"/>
                    </a:cubicBezTo>
                    <a:cubicBezTo>
                      <a:pt x="589636" y="182880"/>
                      <a:pt x="592303" y="184175"/>
                      <a:pt x="596418" y="184937"/>
                    </a:cubicBezTo>
                    <a:cubicBezTo>
                      <a:pt x="600532" y="185699"/>
                      <a:pt x="608343" y="186080"/>
                      <a:pt x="619849" y="186080"/>
                    </a:cubicBezTo>
                    <a:cubicBezTo>
                      <a:pt x="631355" y="186080"/>
                      <a:pt x="638594" y="184671"/>
                      <a:pt x="641566" y="181851"/>
                    </a:cubicBezTo>
                    <a:cubicBezTo>
                      <a:pt x="644538" y="179032"/>
                      <a:pt x="646481" y="173202"/>
                      <a:pt x="647395" y="164363"/>
                    </a:cubicBezTo>
                    <a:cubicBezTo>
                      <a:pt x="651358" y="168935"/>
                      <a:pt x="655777" y="171374"/>
                      <a:pt x="660654" y="171678"/>
                    </a:cubicBezTo>
                    <a:cubicBezTo>
                      <a:pt x="658521" y="181737"/>
                      <a:pt x="655053" y="188709"/>
                      <a:pt x="650253" y="192595"/>
                    </a:cubicBezTo>
                    <a:cubicBezTo>
                      <a:pt x="645452" y="196482"/>
                      <a:pt x="633603" y="198425"/>
                      <a:pt x="614705" y="198425"/>
                    </a:cubicBezTo>
                    <a:cubicBezTo>
                      <a:pt x="601447" y="198425"/>
                      <a:pt x="592036" y="197777"/>
                      <a:pt x="586473" y="196482"/>
                    </a:cubicBezTo>
                    <a:cubicBezTo>
                      <a:pt x="580911" y="195186"/>
                      <a:pt x="577329" y="192862"/>
                      <a:pt x="575729" y="189509"/>
                    </a:cubicBezTo>
                    <a:cubicBezTo>
                      <a:pt x="574129" y="186156"/>
                      <a:pt x="573329" y="180441"/>
                      <a:pt x="573329" y="172364"/>
                    </a:cubicBezTo>
                    <a:lnTo>
                      <a:pt x="573329" y="131216"/>
                    </a:lnTo>
                    <a:cubicBezTo>
                      <a:pt x="573329" y="109423"/>
                      <a:pt x="572948" y="96164"/>
                      <a:pt x="572186" y="91440"/>
                    </a:cubicBezTo>
                    <a:close/>
                    <a:moveTo>
                      <a:pt x="474574" y="87096"/>
                    </a:moveTo>
                    <a:lnTo>
                      <a:pt x="474574" y="137388"/>
                    </a:lnTo>
                    <a:lnTo>
                      <a:pt x="509778" y="137388"/>
                    </a:lnTo>
                    <a:lnTo>
                      <a:pt x="509778" y="87096"/>
                    </a:lnTo>
                    <a:close/>
                    <a:moveTo>
                      <a:pt x="88925" y="82753"/>
                    </a:moveTo>
                    <a:cubicBezTo>
                      <a:pt x="95783" y="86563"/>
                      <a:pt x="101651" y="89154"/>
                      <a:pt x="106528" y="90525"/>
                    </a:cubicBezTo>
                    <a:cubicBezTo>
                      <a:pt x="108814" y="91287"/>
                      <a:pt x="109957" y="92164"/>
                      <a:pt x="109957" y="93154"/>
                    </a:cubicBezTo>
                    <a:cubicBezTo>
                      <a:pt x="109957" y="94145"/>
                      <a:pt x="108890" y="94945"/>
                      <a:pt x="106756" y="95555"/>
                    </a:cubicBezTo>
                    <a:cubicBezTo>
                      <a:pt x="103708" y="96469"/>
                      <a:pt x="99136" y="101727"/>
                      <a:pt x="93040" y="111328"/>
                    </a:cubicBezTo>
                    <a:cubicBezTo>
                      <a:pt x="78715" y="134036"/>
                      <a:pt x="64313" y="155219"/>
                      <a:pt x="49835" y="174879"/>
                    </a:cubicBezTo>
                    <a:lnTo>
                      <a:pt x="144247" y="169850"/>
                    </a:lnTo>
                    <a:cubicBezTo>
                      <a:pt x="136322" y="158267"/>
                      <a:pt x="127025" y="146532"/>
                      <a:pt x="116357" y="134645"/>
                    </a:cubicBezTo>
                    <a:lnTo>
                      <a:pt x="128473" y="126416"/>
                    </a:lnTo>
                    <a:cubicBezTo>
                      <a:pt x="151943" y="155524"/>
                      <a:pt x="168478" y="178689"/>
                      <a:pt x="178080" y="195910"/>
                    </a:cubicBezTo>
                    <a:lnTo>
                      <a:pt x="164364" y="203682"/>
                    </a:lnTo>
                    <a:cubicBezTo>
                      <a:pt x="161011" y="196977"/>
                      <a:pt x="156972" y="189814"/>
                      <a:pt x="152248" y="182194"/>
                    </a:cubicBezTo>
                    <a:cubicBezTo>
                      <a:pt x="120396" y="183718"/>
                      <a:pt x="95060" y="185242"/>
                      <a:pt x="76238" y="186766"/>
                    </a:cubicBezTo>
                    <a:cubicBezTo>
                      <a:pt x="57417" y="188290"/>
                      <a:pt x="43205" y="190652"/>
                      <a:pt x="33604" y="193853"/>
                    </a:cubicBezTo>
                    <a:cubicBezTo>
                      <a:pt x="31775" y="186385"/>
                      <a:pt x="28727" y="179984"/>
                      <a:pt x="24460" y="174650"/>
                    </a:cubicBezTo>
                    <a:cubicBezTo>
                      <a:pt x="28423" y="173583"/>
                      <a:pt x="31890" y="171793"/>
                      <a:pt x="34862" y="169278"/>
                    </a:cubicBezTo>
                    <a:cubicBezTo>
                      <a:pt x="37833" y="166764"/>
                      <a:pt x="43205" y="160439"/>
                      <a:pt x="50978" y="150304"/>
                    </a:cubicBezTo>
                    <a:cubicBezTo>
                      <a:pt x="58750" y="140170"/>
                      <a:pt x="66180" y="129121"/>
                      <a:pt x="73266" y="117157"/>
                    </a:cubicBezTo>
                    <a:cubicBezTo>
                      <a:pt x="80353" y="105194"/>
                      <a:pt x="85573" y="93726"/>
                      <a:pt x="88925" y="82753"/>
                    </a:cubicBezTo>
                    <a:close/>
                    <a:moveTo>
                      <a:pt x="815416" y="67665"/>
                    </a:moveTo>
                    <a:cubicBezTo>
                      <a:pt x="820598" y="68732"/>
                      <a:pt x="825475" y="69266"/>
                      <a:pt x="830047" y="69266"/>
                    </a:cubicBezTo>
                    <a:cubicBezTo>
                      <a:pt x="834619" y="69266"/>
                      <a:pt x="836905" y="69685"/>
                      <a:pt x="836905" y="70523"/>
                    </a:cubicBezTo>
                    <a:cubicBezTo>
                      <a:pt x="836905" y="71361"/>
                      <a:pt x="835876" y="72390"/>
                      <a:pt x="833819" y="73609"/>
                    </a:cubicBezTo>
                    <a:cubicBezTo>
                      <a:pt x="831761" y="74828"/>
                      <a:pt x="830733" y="77571"/>
                      <a:pt x="830733" y="81839"/>
                    </a:cubicBezTo>
                    <a:lnTo>
                      <a:pt x="830733" y="187452"/>
                    </a:lnTo>
                    <a:cubicBezTo>
                      <a:pt x="830733" y="192176"/>
                      <a:pt x="830085" y="195758"/>
                      <a:pt x="828789" y="198196"/>
                    </a:cubicBezTo>
                    <a:cubicBezTo>
                      <a:pt x="827494" y="200634"/>
                      <a:pt x="824713" y="202654"/>
                      <a:pt x="820446" y="204254"/>
                    </a:cubicBezTo>
                    <a:cubicBezTo>
                      <a:pt x="816178" y="205854"/>
                      <a:pt x="809473" y="207264"/>
                      <a:pt x="800329" y="208483"/>
                    </a:cubicBezTo>
                    <a:cubicBezTo>
                      <a:pt x="799719" y="201930"/>
                      <a:pt x="797052" y="195758"/>
                      <a:pt x="792328" y="189966"/>
                    </a:cubicBezTo>
                    <a:cubicBezTo>
                      <a:pt x="799491" y="191033"/>
                      <a:pt x="804786" y="191567"/>
                      <a:pt x="808215" y="191567"/>
                    </a:cubicBezTo>
                    <a:cubicBezTo>
                      <a:pt x="811644" y="191567"/>
                      <a:pt x="814083" y="190957"/>
                      <a:pt x="815531" y="189738"/>
                    </a:cubicBezTo>
                    <a:cubicBezTo>
                      <a:pt x="816978" y="188519"/>
                      <a:pt x="817702" y="186004"/>
                      <a:pt x="817702" y="182194"/>
                    </a:cubicBezTo>
                    <a:lnTo>
                      <a:pt x="817702" y="109499"/>
                    </a:lnTo>
                    <a:cubicBezTo>
                      <a:pt x="817702" y="88163"/>
                      <a:pt x="816940" y="74219"/>
                      <a:pt x="815416" y="67665"/>
                    </a:cubicBezTo>
                    <a:close/>
                    <a:moveTo>
                      <a:pt x="230886" y="56921"/>
                    </a:moveTo>
                    <a:cubicBezTo>
                      <a:pt x="244907" y="58140"/>
                      <a:pt x="269481" y="58750"/>
                      <a:pt x="304610" y="58750"/>
                    </a:cubicBezTo>
                    <a:cubicBezTo>
                      <a:pt x="339738" y="58750"/>
                      <a:pt x="364084" y="58140"/>
                      <a:pt x="377647" y="56921"/>
                    </a:cubicBezTo>
                    <a:lnTo>
                      <a:pt x="377647" y="71094"/>
                    </a:lnTo>
                    <a:cubicBezTo>
                      <a:pt x="364084" y="69875"/>
                      <a:pt x="340081" y="69266"/>
                      <a:pt x="305638" y="69266"/>
                    </a:cubicBezTo>
                    <a:cubicBezTo>
                      <a:pt x="271196" y="69266"/>
                      <a:pt x="246279" y="69723"/>
                      <a:pt x="230886" y="70637"/>
                    </a:cubicBezTo>
                    <a:close/>
                    <a:moveTo>
                      <a:pt x="554584" y="28346"/>
                    </a:moveTo>
                    <a:lnTo>
                      <a:pt x="554584" y="67208"/>
                    </a:lnTo>
                    <a:lnTo>
                      <a:pt x="628422" y="67208"/>
                    </a:lnTo>
                    <a:lnTo>
                      <a:pt x="628422" y="28346"/>
                    </a:lnTo>
                    <a:close/>
                    <a:moveTo>
                      <a:pt x="474574" y="26975"/>
                    </a:moveTo>
                    <a:lnTo>
                      <a:pt x="474574" y="76352"/>
                    </a:lnTo>
                    <a:lnTo>
                      <a:pt x="509778" y="76352"/>
                    </a:lnTo>
                    <a:lnTo>
                      <a:pt x="509778" y="26975"/>
                    </a:lnTo>
                    <a:close/>
                    <a:moveTo>
                      <a:pt x="245516" y="15316"/>
                    </a:moveTo>
                    <a:cubicBezTo>
                      <a:pt x="260452" y="16383"/>
                      <a:pt x="287693" y="16916"/>
                      <a:pt x="327241" y="16916"/>
                    </a:cubicBezTo>
                    <a:cubicBezTo>
                      <a:pt x="366789" y="16916"/>
                      <a:pt x="394792" y="16459"/>
                      <a:pt x="411252" y="15545"/>
                    </a:cubicBezTo>
                    <a:cubicBezTo>
                      <a:pt x="410185" y="18593"/>
                      <a:pt x="409651" y="33452"/>
                      <a:pt x="409651" y="60122"/>
                    </a:cubicBezTo>
                    <a:lnTo>
                      <a:pt x="409651" y="181051"/>
                    </a:lnTo>
                    <a:cubicBezTo>
                      <a:pt x="409651" y="189738"/>
                      <a:pt x="408851" y="195948"/>
                      <a:pt x="407251" y="199682"/>
                    </a:cubicBezTo>
                    <a:cubicBezTo>
                      <a:pt x="405651" y="203416"/>
                      <a:pt x="402298" y="206007"/>
                      <a:pt x="397193" y="207454"/>
                    </a:cubicBezTo>
                    <a:cubicBezTo>
                      <a:pt x="392087" y="208902"/>
                      <a:pt x="383667" y="209626"/>
                      <a:pt x="371932" y="209626"/>
                    </a:cubicBezTo>
                    <a:cubicBezTo>
                      <a:pt x="371628" y="203225"/>
                      <a:pt x="369265" y="197510"/>
                      <a:pt x="364846" y="192481"/>
                    </a:cubicBezTo>
                    <a:cubicBezTo>
                      <a:pt x="371399" y="193395"/>
                      <a:pt x="376923" y="193853"/>
                      <a:pt x="381419" y="193853"/>
                    </a:cubicBezTo>
                    <a:cubicBezTo>
                      <a:pt x="385915" y="193853"/>
                      <a:pt x="389344" y="193091"/>
                      <a:pt x="391706" y="191567"/>
                    </a:cubicBezTo>
                    <a:cubicBezTo>
                      <a:pt x="394068" y="190043"/>
                      <a:pt x="395250" y="186537"/>
                      <a:pt x="395250" y="181051"/>
                    </a:cubicBezTo>
                    <a:lnTo>
                      <a:pt x="395250" y="28346"/>
                    </a:lnTo>
                    <a:lnTo>
                      <a:pt x="305181" y="28346"/>
                    </a:lnTo>
                    <a:cubicBezTo>
                      <a:pt x="286284" y="28346"/>
                      <a:pt x="266395" y="28880"/>
                      <a:pt x="245516" y="29946"/>
                    </a:cubicBezTo>
                    <a:close/>
                    <a:moveTo>
                      <a:pt x="539496" y="15087"/>
                    </a:moveTo>
                    <a:cubicBezTo>
                      <a:pt x="546507" y="16459"/>
                      <a:pt x="563842" y="17145"/>
                      <a:pt x="591503" y="17145"/>
                    </a:cubicBezTo>
                    <a:cubicBezTo>
                      <a:pt x="619163" y="17145"/>
                      <a:pt x="636499" y="16459"/>
                      <a:pt x="643509" y="15087"/>
                    </a:cubicBezTo>
                    <a:cubicBezTo>
                      <a:pt x="642595" y="23012"/>
                      <a:pt x="642138" y="33528"/>
                      <a:pt x="642138" y="46634"/>
                    </a:cubicBezTo>
                    <a:cubicBezTo>
                      <a:pt x="642138" y="59741"/>
                      <a:pt x="642595" y="70942"/>
                      <a:pt x="643509" y="80238"/>
                    </a:cubicBezTo>
                    <a:cubicBezTo>
                      <a:pt x="636803" y="79172"/>
                      <a:pt x="621259" y="78638"/>
                      <a:pt x="596875" y="78638"/>
                    </a:cubicBezTo>
                    <a:lnTo>
                      <a:pt x="554126" y="78638"/>
                    </a:lnTo>
                    <a:cubicBezTo>
                      <a:pt x="553974" y="115976"/>
                      <a:pt x="551574" y="143408"/>
                      <a:pt x="546926" y="160934"/>
                    </a:cubicBezTo>
                    <a:cubicBezTo>
                      <a:pt x="542277" y="178460"/>
                      <a:pt x="535076" y="193853"/>
                      <a:pt x="525323" y="207111"/>
                    </a:cubicBezTo>
                    <a:cubicBezTo>
                      <a:pt x="521056" y="202844"/>
                      <a:pt x="515874" y="200330"/>
                      <a:pt x="509778" y="199568"/>
                    </a:cubicBezTo>
                    <a:cubicBezTo>
                      <a:pt x="523799" y="186614"/>
                      <a:pt x="532562" y="170078"/>
                      <a:pt x="536067" y="149961"/>
                    </a:cubicBezTo>
                    <a:cubicBezTo>
                      <a:pt x="539572" y="129845"/>
                      <a:pt x="541325" y="107518"/>
                      <a:pt x="541325" y="82982"/>
                    </a:cubicBezTo>
                    <a:cubicBezTo>
                      <a:pt x="541325" y="58445"/>
                      <a:pt x="540715" y="35814"/>
                      <a:pt x="539496" y="15087"/>
                    </a:cubicBezTo>
                    <a:close/>
                    <a:moveTo>
                      <a:pt x="459715" y="14859"/>
                    </a:moveTo>
                    <a:cubicBezTo>
                      <a:pt x="469773" y="15621"/>
                      <a:pt x="480708" y="16002"/>
                      <a:pt x="492519" y="16002"/>
                    </a:cubicBezTo>
                    <a:cubicBezTo>
                      <a:pt x="504330" y="16002"/>
                      <a:pt x="515188" y="15621"/>
                      <a:pt x="525094" y="14859"/>
                    </a:cubicBezTo>
                    <a:cubicBezTo>
                      <a:pt x="523875" y="20802"/>
                      <a:pt x="523266" y="28118"/>
                      <a:pt x="523266" y="36804"/>
                    </a:cubicBezTo>
                    <a:lnTo>
                      <a:pt x="523266" y="132359"/>
                    </a:lnTo>
                    <a:cubicBezTo>
                      <a:pt x="523266" y="142265"/>
                      <a:pt x="523875" y="152552"/>
                      <a:pt x="525094" y="163220"/>
                    </a:cubicBezTo>
                    <a:lnTo>
                      <a:pt x="509778" y="163220"/>
                    </a:lnTo>
                    <a:lnTo>
                      <a:pt x="509778" y="148361"/>
                    </a:lnTo>
                    <a:lnTo>
                      <a:pt x="474574" y="148361"/>
                    </a:lnTo>
                    <a:lnTo>
                      <a:pt x="474574" y="170993"/>
                    </a:lnTo>
                    <a:lnTo>
                      <a:pt x="458800" y="170993"/>
                    </a:lnTo>
                    <a:cubicBezTo>
                      <a:pt x="460019" y="162001"/>
                      <a:pt x="460629" y="151562"/>
                      <a:pt x="460629" y="139674"/>
                    </a:cubicBezTo>
                    <a:lnTo>
                      <a:pt x="460629" y="36804"/>
                    </a:lnTo>
                    <a:cubicBezTo>
                      <a:pt x="460629" y="27508"/>
                      <a:pt x="460324" y="20193"/>
                      <a:pt x="459715" y="14859"/>
                    </a:cubicBezTo>
                    <a:close/>
                    <a:moveTo>
                      <a:pt x="64922" y="10058"/>
                    </a:moveTo>
                    <a:cubicBezTo>
                      <a:pt x="70866" y="13106"/>
                      <a:pt x="75514" y="14859"/>
                      <a:pt x="78867" y="15316"/>
                    </a:cubicBezTo>
                    <a:cubicBezTo>
                      <a:pt x="82220" y="15773"/>
                      <a:pt x="83896" y="16497"/>
                      <a:pt x="83896" y="17488"/>
                    </a:cubicBezTo>
                    <a:cubicBezTo>
                      <a:pt x="83896" y="18478"/>
                      <a:pt x="82906" y="19736"/>
                      <a:pt x="80924" y="21260"/>
                    </a:cubicBezTo>
                    <a:cubicBezTo>
                      <a:pt x="78943" y="22784"/>
                      <a:pt x="76886" y="25146"/>
                      <a:pt x="74752" y="28346"/>
                    </a:cubicBezTo>
                    <a:cubicBezTo>
                      <a:pt x="72619" y="31547"/>
                      <a:pt x="70790" y="34823"/>
                      <a:pt x="69266" y="38176"/>
                    </a:cubicBezTo>
                    <a:cubicBezTo>
                      <a:pt x="60731" y="58140"/>
                      <a:pt x="52273" y="74028"/>
                      <a:pt x="43891" y="85839"/>
                    </a:cubicBezTo>
                    <a:cubicBezTo>
                      <a:pt x="35509" y="97650"/>
                      <a:pt x="25984" y="109271"/>
                      <a:pt x="15316" y="120701"/>
                    </a:cubicBezTo>
                    <a:cubicBezTo>
                      <a:pt x="11811" y="116586"/>
                      <a:pt x="6706" y="113081"/>
                      <a:pt x="0" y="110185"/>
                    </a:cubicBezTo>
                    <a:cubicBezTo>
                      <a:pt x="16916" y="98755"/>
                      <a:pt x="31166" y="82867"/>
                      <a:pt x="42748" y="62522"/>
                    </a:cubicBezTo>
                    <a:cubicBezTo>
                      <a:pt x="54331" y="42177"/>
                      <a:pt x="61722" y="24689"/>
                      <a:pt x="64922" y="10058"/>
                    </a:cubicBezTo>
                    <a:close/>
                    <a:moveTo>
                      <a:pt x="137846" y="9601"/>
                    </a:moveTo>
                    <a:cubicBezTo>
                      <a:pt x="142418" y="32156"/>
                      <a:pt x="151371" y="52235"/>
                      <a:pt x="164706" y="69837"/>
                    </a:cubicBezTo>
                    <a:cubicBezTo>
                      <a:pt x="178041" y="87439"/>
                      <a:pt x="190881" y="99136"/>
                      <a:pt x="203226" y="104927"/>
                    </a:cubicBezTo>
                    <a:cubicBezTo>
                      <a:pt x="197130" y="108128"/>
                      <a:pt x="191948" y="112623"/>
                      <a:pt x="187681" y="118415"/>
                    </a:cubicBezTo>
                    <a:cubicBezTo>
                      <a:pt x="155067" y="88087"/>
                      <a:pt x="134112" y="52883"/>
                      <a:pt x="124816" y="12801"/>
                    </a:cubicBezTo>
                    <a:close/>
                    <a:moveTo>
                      <a:pt x="755980" y="6629"/>
                    </a:moveTo>
                    <a:cubicBezTo>
                      <a:pt x="757504" y="9982"/>
                      <a:pt x="759676" y="12801"/>
                      <a:pt x="762495" y="15087"/>
                    </a:cubicBezTo>
                    <a:cubicBezTo>
                      <a:pt x="765315" y="17373"/>
                      <a:pt x="766725" y="19164"/>
                      <a:pt x="766725" y="20460"/>
                    </a:cubicBezTo>
                    <a:cubicBezTo>
                      <a:pt x="766725" y="21755"/>
                      <a:pt x="765582" y="22403"/>
                      <a:pt x="763296" y="22403"/>
                    </a:cubicBezTo>
                    <a:lnTo>
                      <a:pt x="758266" y="21945"/>
                    </a:lnTo>
                    <a:cubicBezTo>
                      <a:pt x="754152" y="21945"/>
                      <a:pt x="745084" y="23622"/>
                      <a:pt x="731063" y="26975"/>
                    </a:cubicBezTo>
                    <a:lnTo>
                      <a:pt x="731063" y="68351"/>
                    </a:lnTo>
                    <a:cubicBezTo>
                      <a:pt x="743865" y="68199"/>
                      <a:pt x="754914" y="67589"/>
                      <a:pt x="764210" y="66522"/>
                    </a:cubicBezTo>
                    <a:lnTo>
                      <a:pt x="764210" y="80467"/>
                    </a:lnTo>
                    <a:cubicBezTo>
                      <a:pt x="754456" y="79400"/>
                      <a:pt x="743407" y="78867"/>
                      <a:pt x="731063" y="78867"/>
                    </a:cubicBezTo>
                    <a:lnTo>
                      <a:pt x="731063" y="88925"/>
                    </a:lnTo>
                    <a:cubicBezTo>
                      <a:pt x="745084" y="101270"/>
                      <a:pt x="757276" y="113462"/>
                      <a:pt x="767639" y="125501"/>
                    </a:cubicBezTo>
                    <a:lnTo>
                      <a:pt x="755752" y="135788"/>
                    </a:lnTo>
                    <a:cubicBezTo>
                      <a:pt x="749961" y="125730"/>
                      <a:pt x="741731" y="114681"/>
                      <a:pt x="731063" y="102641"/>
                    </a:cubicBezTo>
                    <a:lnTo>
                      <a:pt x="731063" y="169621"/>
                    </a:lnTo>
                    <a:cubicBezTo>
                      <a:pt x="731063" y="181051"/>
                      <a:pt x="731673" y="194157"/>
                      <a:pt x="732892" y="208940"/>
                    </a:cubicBezTo>
                    <a:lnTo>
                      <a:pt x="716204" y="208940"/>
                    </a:lnTo>
                    <a:cubicBezTo>
                      <a:pt x="717423" y="194157"/>
                      <a:pt x="718033" y="181051"/>
                      <a:pt x="718033" y="169621"/>
                    </a:cubicBezTo>
                    <a:lnTo>
                      <a:pt x="718033" y="105613"/>
                    </a:lnTo>
                    <a:cubicBezTo>
                      <a:pt x="709955" y="126949"/>
                      <a:pt x="700583" y="146913"/>
                      <a:pt x="689915" y="165506"/>
                    </a:cubicBezTo>
                    <a:cubicBezTo>
                      <a:pt x="685648" y="161696"/>
                      <a:pt x="680771" y="159105"/>
                      <a:pt x="675284" y="157734"/>
                    </a:cubicBezTo>
                    <a:cubicBezTo>
                      <a:pt x="690982" y="138227"/>
                      <a:pt x="705231" y="112090"/>
                      <a:pt x="718033" y="79324"/>
                    </a:cubicBezTo>
                    <a:lnTo>
                      <a:pt x="718033" y="78638"/>
                    </a:lnTo>
                    <a:cubicBezTo>
                      <a:pt x="701726" y="78638"/>
                      <a:pt x="688543" y="79248"/>
                      <a:pt x="678485" y="80467"/>
                    </a:cubicBezTo>
                    <a:lnTo>
                      <a:pt x="678485" y="66522"/>
                    </a:lnTo>
                    <a:cubicBezTo>
                      <a:pt x="688543" y="67742"/>
                      <a:pt x="701726" y="68351"/>
                      <a:pt x="718033" y="68351"/>
                    </a:cubicBezTo>
                    <a:lnTo>
                      <a:pt x="718033" y="29946"/>
                    </a:lnTo>
                    <a:cubicBezTo>
                      <a:pt x="707212" y="31928"/>
                      <a:pt x="696773" y="33528"/>
                      <a:pt x="686715" y="34747"/>
                    </a:cubicBezTo>
                    <a:cubicBezTo>
                      <a:pt x="685648" y="29870"/>
                      <a:pt x="683590" y="25298"/>
                      <a:pt x="680542" y="21031"/>
                    </a:cubicBezTo>
                    <a:cubicBezTo>
                      <a:pt x="709803" y="20421"/>
                      <a:pt x="734949" y="15621"/>
                      <a:pt x="755980" y="6629"/>
                    </a:cubicBezTo>
                    <a:close/>
                    <a:moveTo>
                      <a:pt x="798271" y="0"/>
                    </a:moveTo>
                    <a:cubicBezTo>
                      <a:pt x="803910" y="2286"/>
                      <a:pt x="809473" y="3657"/>
                      <a:pt x="814959" y="4115"/>
                    </a:cubicBezTo>
                    <a:cubicBezTo>
                      <a:pt x="816940" y="4267"/>
                      <a:pt x="817931" y="4915"/>
                      <a:pt x="817931" y="6058"/>
                    </a:cubicBezTo>
                    <a:cubicBezTo>
                      <a:pt x="817931" y="7201"/>
                      <a:pt x="817131" y="8344"/>
                      <a:pt x="815531" y="9487"/>
                    </a:cubicBezTo>
                    <a:cubicBezTo>
                      <a:pt x="813930" y="10630"/>
                      <a:pt x="812178" y="13221"/>
                      <a:pt x="810273" y="17259"/>
                    </a:cubicBezTo>
                    <a:cubicBezTo>
                      <a:pt x="808368" y="21298"/>
                      <a:pt x="805815" y="28422"/>
                      <a:pt x="802615" y="38633"/>
                    </a:cubicBezTo>
                    <a:lnTo>
                      <a:pt x="840105" y="38633"/>
                    </a:lnTo>
                    <a:cubicBezTo>
                      <a:pt x="860527" y="38633"/>
                      <a:pt x="874776" y="38100"/>
                      <a:pt x="882853" y="37033"/>
                    </a:cubicBezTo>
                    <a:lnTo>
                      <a:pt x="866166" y="82524"/>
                    </a:lnTo>
                    <a:lnTo>
                      <a:pt x="852221" y="78410"/>
                    </a:lnTo>
                    <a:lnTo>
                      <a:pt x="864337" y="49606"/>
                    </a:lnTo>
                    <a:lnTo>
                      <a:pt x="798957" y="49606"/>
                    </a:lnTo>
                    <a:cubicBezTo>
                      <a:pt x="794080" y="62865"/>
                      <a:pt x="786765" y="77724"/>
                      <a:pt x="777012" y="94183"/>
                    </a:cubicBezTo>
                    <a:cubicBezTo>
                      <a:pt x="772440" y="90678"/>
                      <a:pt x="767487" y="88620"/>
                      <a:pt x="762153" y="88011"/>
                    </a:cubicBezTo>
                    <a:cubicBezTo>
                      <a:pt x="782727" y="63627"/>
                      <a:pt x="794766" y="34290"/>
                      <a:pt x="7982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8" name="自由: 形状 17"/>
              <p:cNvSpPr/>
              <p:nvPr/>
            </p:nvSpPr>
            <p:spPr>
              <a:xfrm>
                <a:off x="1387512" y="772887"/>
                <a:ext cx="856345" cy="79725"/>
              </a:xfrm>
              <a:custGeom>
                <a:avLst/>
                <a:gdLst/>
                <a:ahLst/>
                <a:cxnLst/>
                <a:rect l="l" t="t" r="r" b="b"/>
                <a:pathLst>
                  <a:path w="856345" h="79725">
                    <a:moveTo>
                      <a:pt x="90164" y="22117"/>
                    </a:moveTo>
                    <a:cubicBezTo>
                      <a:pt x="85306" y="22117"/>
                      <a:pt x="81134" y="23961"/>
                      <a:pt x="77648" y="27647"/>
                    </a:cubicBezTo>
                    <a:cubicBezTo>
                      <a:pt x="74162" y="31333"/>
                      <a:pt x="72419" y="35691"/>
                      <a:pt x="72419" y="40720"/>
                    </a:cubicBezTo>
                    <a:cubicBezTo>
                      <a:pt x="72419" y="45863"/>
                      <a:pt x="74105" y="50207"/>
                      <a:pt x="77477" y="53750"/>
                    </a:cubicBezTo>
                    <a:cubicBezTo>
                      <a:pt x="80848" y="57293"/>
                      <a:pt x="85078" y="59065"/>
                      <a:pt x="90164" y="59065"/>
                    </a:cubicBezTo>
                    <a:cubicBezTo>
                      <a:pt x="95079" y="59065"/>
                      <a:pt x="99265" y="57279"/>
                      <a:pt x="102723" y="53707"/>
                    </a:cubicBezTo>
                    <a:cubicBezTo>
                      <a:pt x="106180" y="50135"/>
                      <a:pt x="107909" y="45806"/>
                      <a:pt x="107909" y="40720"/>
                    </a:cubicBezTo>
                    <a:cubicBezTo>
                      <a:pt x="107909" y="35691"/>
                      <a:pt x="106152" y="31333"/>
                      <a:pt x="102637" y="27647"/>
                    </a:cubicBezTo>
                    <a:cubicBezTo>
                      <a:pt x="99122" y="23961"/>
                      <a:pt x="94964" y="22117"/>
                      <a:pt x="90164" y="22117"/>
                    </a:cubicBezTo>
                    <a:close/>
                    <a:moveTo>
                      <a:pt x="832771" y="22032"/>
                    </a:moveTo>
                    <a:cubicBezTo>
                      <a:pt x="824199" y="22032"/>
                      <a:pt x="818598" y="26661"/>
                      <a:pt x="815969" y="35919"/>
                    </a:cubicBezTo>
                    <a:lnTo>
                      <a:pt x="849830" y="35919"/>
                    </a:lnTo>
                    <a:cubicBezTo>
                      <a:pt x="849030" y="31576"/>
                      <a:pt x="847030" y="28175"/>
                      <a:pt x="843830" y="25718"/>
                    </a:cubicBezTo>
                    <a:cubicBezTo>
                      <a:pt x="840629" y="23260"/>
                      <a:pt x="836943" y="22032"/>
                      <a:pt x="832771" y="22032"/>
                    </a:cubicBezTo>
                    <a:close/>
                    <a:moveTo>
                      <a:pt x="700107" y="22032"/>
                    </a:moveTo>
                    <a:cubicBezTo>
                      <a:pt x="695020" y="22032"/>
                      <a:pt x="690734" y="23875"/>
                      <a:pt x="687248" y="27561"/>
                    </a:cubicBezTo>
                    <a:cubicBezTo>
                      <a:pt x="683762" y="31247"/>
                      <a:pt x="682019" y="35576"/>
                      <a:pt x="682019" y="40548"/>
                    </a:cubicBezTo>
                    <a:cubicBezTo>
                      <a:pt x="682019" y="45635"/>
                      <a:pt x="683791" y="50021"/>
                      <a:pt x="687334" y="53707"/>
                    </a:cubicBezTo>
                    <a:cubicBezTo>
                      <a:pt x="690877" y="57393"/>
                      <a:pt x="695135" y="59236"/>
                      <a:pt x="700107" y="59236"/>
                    </a:cubicBezTo>
                    <a:cubicBezTo>
                      <a:pt x="705022" y="59236"/>
                      <a:pt x="709251" y="57465"/>
                      <a:pt x="712794" y="53921"/>
                    </a:cubicBezTo>
                    <a:cubicBezTo>
                      <a:pt x="716338" y="50378"/>
                      <a:pt x="718109" y="45920"/>
                      <a:pt x="718109" y="40548"/>
                    </a:cubicBezTo>
                    <a:cubicBezTo>
                      <a:pt x="718109" y="35348"/>
                      <a:pt x="716366" y="30961"/>
                      <a:pt x="712880" y="27390"/>
                    </a:cubicBezTo>
                    <a:cubicBezTo>
                      <a:pt x="709394" y="23818"/>
                      <a:pt x="705136" y="22032"/>
                      <a:pt x="700107" y="22032"/>
                    </a:cubicBezTo>
                    <a:close/>
                    <a:moveTo>
                      <a:pt x="281007" y="22032"/>
                    </a:moveTo>
                    <a:cubicBezTo>
                      <a:pt x="275920" y="22032"/>
                      <a:pt x="271634" y="23875"/>
                      <a:pt x="268148" y="27561"/>
                    </a:cubicBezTo>
                    <a:cubicBezTo>
                      <a:pt x="264662" y="31247"/>
                      <a:pt x="262919" y="35576"/>
                      <a:pt x="262919" y="40548"/>
                    </a:cubicBezTo>
                    <a:cubicBezTo>
                      <a:pt x="262919" y="45635"/>
                      <a:pt x="264690" y="50021"/>
                      <a:pt x="268234" y="53707"/>
                    </a:cubicBezTo>
                    <a:cubicBezTo>
                      <a:pt x="271777" y="57393"/>
                      <a:pt x="276035" y="59236"/>
                      <a:pt x="281007" y="59236"/>
                    </a:cubicBezTo>
                    <a:cubicBezTo>
                      <a:pt x="285922" y="59236"/>
                      <a:pt x="290151" y="57465"/>
                      <a:pt x="293694" y="53921"/>
                    </a:cubicBezTo>
                    <a:cubicBezTo>
                      <a:pt x="297237" y="50378"/>
                      <a:pt x="299009" y="45920"/>
                      <a:pt x="299009" y="40548"/>
                    </a:cubicBezTo>
                    <a:cubicBezTo>
                      <a:pt x="299009" y="35348"/>
                      <a:pt x="297266" y="30961"/>
                      <a:pt x="293780" y="27390"/>
                    </a:cubicBezTo>
                    <a:cubicBezTo>
                      <a:pt x="290294" y="23818"/>
                      <a:pt x="286036" y="22032"/>
                      <a:pt x="281007" y="22032"/>
                    </a:cubicBezTo>
                    <a:close/>
                    <a:moveTo>
                      <a:pt x="225486" y="22032"/>
                    </a:moveTo>
                    <a:cubicBezTo>
                      <a:pt x="220342" y="22032"/>
                      <a:pt x="216042" y="23818"/>
                      <a:pt x="212584" y="27390"/>
                    </a:cubicBezTo>
                    <a:cubicBezTo>
                      <a:pt x="209126" y="30961"/>
                      <a:pt x="207398" y="35348"/>
                      <a:pt x="207398" y="40548"/>
                    </a:cubicBezTo>
                    <a:cubicBezTo>
                      <a:pt x="207398" y="45863"/>
                      <a:pt x="209169" y="50307"/>
                      <a:pt x="212713" y="53879"/>
                    </a:cubicBezTo>
                    <a:cubicBezTo>
                      <a:pt x="216256" y="57450"/>
                      <a:pt x="220542" y="59236"/>
                      <a:pt x="225571" y="59236"/>
                    </a:cubicBezTo>
                    <a:cubicBezTo>
                      <a:pt x="230429" y="59236"/>
                      <a:pt x="234644" y="57422"/>
                      <a:pt x="238216" y="53793"/>
                    </a:cubicBezTo>
                    <a:cubicBezTo>
                      <a:pt x="241788" y="50164"/>
                      <a:pt x="243574" y="45749"/>
                      <a:pt x="243574" y="40548"/>
                    </a:cubicBezTo>
                    <a:cubicBezTo>
                      <a:pt x="243574" y="35462"/>
                      <a:pt x="241816" y="31104"/>
                      <a:pt x="238301" y="27475"/>
                    </a:cubicBezTo>
                    <a:cubicBezTo>
                      <a:pt x="234787" y="23846"/>
                      <a:pt x="230515" y="22032"/>
                      <a:pt x="225486" y="22032"/>
                    </a:cubicBezTo>
                    <a:close/>
                    <a:moveTo>
                      <a:pt x="505854" y="17574"/>
                    </a:moveTo>
                    <a:lnTo>
                      <a:pt x="511769" y="17574"/>
                    </a:lnTo>
                    <a:lnTo>
                      <a:pt x="511769" y="63094"/>
                    </a:lnTo>
                    <a:lnTo>
                      <a:pt x="505854" y="63094"/>
                    </a:lnTo>
                    <a:close/>
                    <a:moveTo>
                      <a:pt x="358950" y="17574"/>
                    </a:moveTo>
                    <a:lnTo>
                      <a:pt x="365122" y="17574"/>
                    </a:lnTo>
                    <a:lnTo>
                      <a:pt x="380810" y="52636"/>
                    </a:lnTo>
                    <a:lnTo>
                      <a:pt x="395983" y="17574"/>
                    </a:lnTo>
                    <a:lnTo>
                      <a:pt x="402241" y="17574"/>
                    </a:lnTo>
                    <a:lnTo>
                      <a:pt x="375066" y="79725"/>
                    </a:lnTo>
                    <a:lnTo>
                      <a:pt x="368894" y="79725"/>
                    </a:lnTo>
                    <a:lnTo>
                      <a:pt x="377638" y="59665"/>
                    </a:lnTo>
                    <a:close/>
                    <a:moveTo>
                      <a:pt x="832685" y="16374"/>
                    </a:moveTo>
                    <a:cubicBezTo>
                      <a:pt x="839315" y="16374"/>
                      <a:pt x="844873" y="18574"/>
                      <a:pt x="849359" y="22975"/>
                    </a:cubicBezTo>
                    <a:cubicBezTo>
                      <a:pt x="853845" y="27375"/>
                      <a:pt x="856174" y="33376"/>
                      <a:pt x="856345" y="40977"/>
                    </a:cubicBezTo>
                    <a:lnTo>
                      <a:pt x="815369" y="40977"/>
                    </a:lnTo>
                    <a:cubicBezTo>
                      <a:pt x="815540" y="46463"/>
                      <a:pt x="817269" y="50878"/>
                      <a:pt x="820555" y="54221"/>
                    </a:cubicBezTo>
                    <a:cubicBezTo>
                      <a:pt x="823841" y="57565"/>
                      <a:pt x="827828" y="59236"/>
                      <a:pt x="832514" y="59236"/>
                    </a:cubicBezTo>
                    <a:cubicBezTo>
                      <a:pt x="840229" y="59236"/>
                      <a:pt x="846001" y="55607"/>
                      <a:pt x="849830" y="48349"/>
                    </a:cubicBezTo>
                    <a:lnTo>
                      <a:pt x="854802" y="50921"/>
                    </a:lnTo>
                    <a:cubicBezTo>
                      <a:pt x="849888" y="60065"/>
                      <a:pt x="842629" y="64637"/>
                      <a:pt x="833028" y="64637"/>
                    </a:cubicBezTo>
                    <a:cubicBezTo>
                      <a:pt x="826170" y="64637"/>
                      <a:pt x="820512" y="62280"/>
                      <a:pt x="816055" y="57565"/>
                    </a:cubicBezTo>
                    <a:cubicBezTo>
                      <a:pt x="811597" y="52850"/>
                      <a:pt x="809368" y="47206"/>
                      <a:pt x="809368" y="40634"/>
                    </a:cubicBezTo>
                    <a:cubicBezTo>
                      <a:pt x="809368" y="33948"/>
                      <a:pt x="811611" y="28233"/>
                      <a:pt x="816098" y="23489"/>
                    </a:cubicBezTo>
                    <a:cubicBezTo>
                      <a:pt x="820584" y="18746"/>
                      <a:pt x="826113" y="16374"/>
                      <a:pt x="832685" y="16374"/>
                    </a:cubicBezTo>
                    <a:close/>
                    <a:moveTo>
                      <a:pt x="756743" y="16374"/>
                    </a:moveTo>
                    <a:cubicBezTo>
                      <a:pt x="760114" y="16374"/>
                      <a:pt x="763129" y="17331"/>
                      <a:pt x="765787" y="19246"/>
                    </a:cubicBezTo>
                    <a:cubicBezTo>
                      <a:pt x="768444" y="21160"/>
                      <a:pt x="770230" y="23861"/>
                      <a:pt x="771144" y="27347"/>
                    </a:cubicBezTo>
                    <a:cubicBezTo>
                      <a:pt x="773030" y="23803"/>
                      <a:pt x="775431" y="21089"/>
                      <a:pt x="778345" y="19203"/>
                    </a:cubicBezTo>
                    <a:cubicBezTo>
                      <a:pt x="781260" y="17317"/>
                      <a:pt x="784432" y="16374"/>
                      <a:pt x="787861" y="16374"/>
                    </a:cubicBezTo>
                    <a:cubicBezTo>
                      <a:pt x="792033" y="16374"/>
                      <a:pt x="795662" y="17846"/>
                      <a:pt x="798748" y="20789"/>
                    </a:cubicBezTo>
                    <a:cubicBezTo>
                      <a:pt x="801834" y="23732"/>
                      <a:pt x="803377" y="29547"/>
                      <a:pt x="803377" y="38234"/>
                    </a:cubicBezTo>
                    <a:lnTo>
                      <a:pt x="803377" y="63094"/>
                    </a:lnTo>
                    <a:lnTo>
                      <a:pt x="797376" y="63094"/>
                    </a:lnTo>
                    <a:lnTo>
                      <a:pt x="797376" y="38234"/>
                    </a:lnTo>
                    <a:cubicBezTo>
                      <a:pt x="797376" y="34062"/>
                      <a:pt x="797119" y="30990"/>
                      <a:pt x="796605" y="29018"/>
                    </a:cubicBezTo>
                    <a:cubicBezTo>
                      <a:pt x="796090" y="27047"/>
                      <a:pt x="794976" y="25389"/>
                      <a:pt x="793261" y="24046"/>
                    </a:cubicBezTo>
                    <a:cubicBezTo>
                      <a:pt x="791547" y="22703"/>
                      <a:pt x="789375" y="22032"/>
                      <a:pt x="786746" y="22032"/>
                    </a:cubicBezTo>
                    <a:cubicBezTo>
                      <a:pt x="783717" y="22032"/>
                      <a:pt x="780974" y="22975"/>
                      <a:pt x="778517" y="24861"/>
                    </a:cubicBezTo>
                    <a:cubicBezTo>
                      <a:pt x="776059" y="26747"/>
                      <a:pt x="774373" y="29147"/>
                      <a:pt x="773459" y="32062"/>
                    </a:cubicBezTo>
                    <a:cubicBezTo>
                      <a:pt x="772544" y="34976"/>
                      <a:pt x="772087" y="39377"/>
                      <a:pt x="772087" y="45263"/>
                    </a:cubicBezTo>
                    <a:lnTo>
                      <a:pt x="772087" y="63094"/>
                    </a:lnTo>
                    <a:lnTo>
                      <a:pt x="766344" y="63094"/>
                    </a:lnTo>
                    <a:lnTo>
                      <a:pt x="766344" y="39777"/>
                    </a:lnTo>
                    <a:cubicBezTo>
                      <a:pt x="766344" y="34919"/>
                      <a:pt x="766087" y="31447"/>
                      <a:pt x="765572" y="29361"/>
                    </a:cubicBezTo>
                    <a:cubicBezTo>
                      <a:pt x="765058" y="27275"/>
                      <a:pt x="763915" y="25532"/>
                      <a:pt x="762143" y="24132"/>
                    </a:cubicBezTo>
                    <a:cubicBezTo>
                      <a:pt x="760372" y="22732"/>
                      <a:pt x="758200" y="22032"/>
                      <a:pt x="755628" y="22032"/>
                    </a:cubicBezTo>
                    <a:cubicBezTo>
                      <a:pt x="753056" y="22032"/>
                      <a:pt x="750642" y="22789"/>
                      <a:pt x="748384" y="24303"/>
                    </a:cubicBezTo>
                    <a:cubicBezTo>
                      <a:pt x="746127" y="25818"/>
                      <a:pt x="744355" y="27890"/>
                      <a:pt x="743069" y="30519"/>
                    </a:cubicBezTo>
                    <a:cubicBezTo>
                      <a:pt x="741784" y="33147"/>
                      <a:pt x="741141" y="37577"/>
                      <a:pt x="741141" y="43806"/>
                    </a:cubicBezTo>
                    <a:lnTo>
                      <a:pt x="741141" y="63094"/>
                    </a:lnTo>
                    <a:lnTo>
                      <a:pt x="735311" y="63094"/>
                    </a:lnTo>
                    <a:lnTo>
                      <a:pt x="735311" y="17574"/>
                    </a:lnTo>
                    <a:lnTo>
                      <a:pt x="741141" y="17574"/>
                    </a:lnTo>
                    <a:lnTo>
                      <a:pt x="741141" y="25461"/>
                    </a:lnTo>
                    <a:cubicBezTo>
                      <a:pt x="745198" y="19403"/>
                      <a:pt x="750399" y="16374"/>
                      <a:pt x="756743" y="16374"/>
                    </a:cubicBezTo>
                    <a:close/>
                    <a:moveTo>
                      <a:pt x="699678" y="16374"/>
                    </a:moveTo>
                    <a:cubicBezTo>
                      <a:pt x="707108" y="16374"/>
                      <a:pt x="713137" y="19546"/>
                      <a:pt x="717766" y="25889"/>
                    </a:cubicBezTo>
                    <a:lnTo>
                      <a:pt x="717766" y="17574"/>
                    </a:lnTo>
                    <a:lnTo>
                      <a:pt x="723510" y="17574"/>
                    </a:lnTo>
                    <a:lnTo>
                      <a:pt x="723510" y="63094"/>
                    </a:lnTo>
                    <a:lnTo>
                      <a:pt x="717766" y="63094"/>
                    </a:lnTo>
                    <a:lnTo>
                      <a:pt x="717766" y="55293"/>
                    </a:lnTo>
                    <a:cubicBezTo>
                      <a:pt x="712566" y="61522"/>
                      <a:pt x="706479" y="64637"/>
                      <a:pt x="699507" y="64637"/>
                    </a:cubicBezTo>
                    <a:cubicBezTo>
                      <a:pt x="693106" y="64637"/>
                      <a:pt x="687605" y="62251"/>
                      <a:pt x="683005" y="57479"/>
                    </a:cubicBezTo>
                    <a:cubicBezTo>
                      <a:pt x="678404" y="52707"/>
                      <a:pt x="676104" y="47006"/>
                      <a:pt x="676104" y="40377"/>
                    </a:cubicBezTo>
                    <a:cubicBezTo>
                      <a:pt x="676104" y="33805"/>
                      <a:pt x="678418" y="28161"/>
                      <a:pt x="683048" y="23446"/>
                    </a:cubicBezTo>
                    <a:cubicBezTo>
                      <a:pt x="687677" y="18731"/>
                      <a:pt x="693220" y="16374"/>
                      <a:pt x="699678" y="16374"/>
                    </a:cubicBezTo>
                    <a:close/>
                    <a:moveTo>
                      <a:pt x="653511" y="16374"/>
                    </a:moveTo>
                    <a:cubicBezTo>
                      <a:pt x="656940" y="16374"/>
                      <a:pt x="660026" y="17303"/>
                      <a:pt x="662769" y="19160"/>
                    </a:cubicBezTo>
                    <a:cubicBezTo>
                      <a:pt x="665512" y="21017"/>
                      <a:pt x="667455" y="23446"/>
                      <a:pt x="668598" y="26447"/>
                    </a:cubicBezTo>
                    <a:cubicBezTo>
                      <a:pt x="669741" y="29447"/>
                      <a:pt x="670313" y="33862"/>
                      <a:pt x="670313" y="39691"/>
                    </a:cubicBezTo>
                    <a:lnTo>
                      <a:pt x="670313" y="63094"/>
                    </a:lnTo>
                    <a:lnTo>
                      <a:pt x="664483" y="63094"/>
                    </a:lnTo>
                    <a:lnTo>
                      <a:pt x="664483" y="41406"/>
                    </a:lnTo>
                    <a:cubicBezTo>
                      <a:pt x="664483" y="36091"/>
                      <a:pt x="664240" y="32490"/>
                      <a:pt x="663755" y="30604"/>
                    </a:cubicBezTo>
                    <a:cubicBezTo>
                      <a:pt x="663269" y="28718"/>
                      <a:pt x="662526" y="27118"/>
                      <a:pt x="661526" y="25804"/>
                    </a:cubicBezTo>
                    <a:cubicBezTo>
                      <a:pt x="660526" y="24489"/>
                      <a:pt x="659254" y="23489"/>
                      <a:pt x="657711" y="22803"/>
                    </a:cubicBezTo>
                    <a:cubicBezTo>
                      <a:pt x="656168" y="22117"/>
                      <a:pt x="654368" y="21775"/>
                      <a:pt x="652310" y="21775"/>
                    </a:cubicBezTo>
                    <a:cubicBezTo>
                      <a:pt x="649967" y="21775"/>
                      <a:pt x="647738" y="22318"/>
                      <a:pt x="645624" y="23403"/>
                    </a:cubicBezTo>
                    <a:cubicBezTo>
                      <a:pt x="643509" y="24489"/>
                      <a:pt x="641709" y="26004"/>
                      <a:pt x="640223" y="27947"/>
                    </a:cubicBezTo>
                    <a:cubicBezTo>
                      <a:pt x="638737" y="29890"/>
                      <a:pt x="637737" y="31890"/>
                      <a:pt x="637223" y="33948"/>
                    </a:cubicBezTo>
                    <a:cubicBezTo>
                      <a:pt x="636708" y="36005"/>
                      <a:pt x="636451" y="40148"/>
                      <a:pt x="636451" y="46378"/>
                    </a:cubicBezTo>
                    <a:lnTo>
                      <a:pt x="636451" y="63094"/>
                    </a:lnTo>
                    <a:lnTo>
                      <a:pt x="630536" y="63094"/>
                    </a:lnTo>
                    <a:lnTo>
                      <a:pt x="630536" y="17574"/>
                    </a:lnTo>
                    <a:lnTo>
                      <a:pt x="636451" y="17574"/>
                    </a:lnTo>
                    <a:lnTo>
                      <a:pt x="636451" y="25718"/>
                    </a:lnTo>
                    <a:cubicBezTo>
                      <a:pt x="641138" y="19489"/>
                      <a:pt x="646824" y="16374"/>
                      <a:pt x="653511" y="16374"/>
                    </a:cubicBezTo>
                    <a:close/>
                    <a:moveTo>
                      <a:pt x="552507" y="16374"/>
                    </a:moveTo>
                    <a:cubicBezTo>
                      <a:pt x="556908" y="16374"/>
                      <a:pt x="560980" y="17317"/>
                      <a:pt x="564723" y="19203"/>
                    </a:cubicBezTo>
                    <a:cubicBezTo>
                      <a:pt x="568467" y="21089"/>
                      <a:pt x="571338" y="23689"/>
                      <a:pt x="573339" y="27004"/>
                    </a:cubicBezTo>
                    <a:lnTo>
                      <a:pt x="568709" y="29918"/>
                    </a:lnTo>
                    <a:cubicBezTo>
                      <a:pt x="564709" y="24604"/>
                      <a:pt x="559223" y="21946"/>
                      <a:pt x="552250" y="21946"/>
                    </a:cubicBezTo>
                    <a:cubicBezTo>
                      <a:pt x="546764" y="21946"/>
                      <a:pt x="542163" y="23703"/>
                      <a:pt x="538449" y="27218"/>
                    </a:cubicBezTo>
                    <a:cubicBezTo>
                      <a:pt x="534734" y="30733"/>
                      <a:pt x="532876" y="35091"/>
                      <a:pt x="532876" y="40291"/>
                    </a:cubicBezTo>
                    <a:cubicBezTo>
                      <a:pt x="532876" y="45492"/>
                      <a:pt x="534705" y="49950"/>
                      <a:pt x="538363" y="53664"/>
                    </a:cubicBezTo>
                    <a:cubicBezTo>
                      <a:pt x="542020" y="57379"/>
                      <a:pt x="546650" y="59236"/>
                      <a:pt x="552250" y="59236"/>
                    </a:cubicBezTo>
                    <a:cubicBezTo>
                      <a:pt x="558937" y="59236"/>
                      <a:pt x="564423" y="56579"/>
                      <a:pt x="568709" y="51264"/>
                    </a:cubicBezTo>
                    <a:lnTo>
                      <a:pt x="573339" y="54350"/>
                    </a:lnTo>
                    <a:cubicBezTo>
                      <a:pt x="571053" y="57665"/>
                      <a:pt x="567981" y="60208"/>
                      <a:pt x="564123" y="61980"/>
                    </a:cubicBezTo>
                    <a:cubicBezTo>
                      <a:pt x="560266" y="63751"/>
                      <a:pt x="556108" y="64637"/>
                      <a:pt x="551650" y="64637"/>
                    </a:cubicBezTo>
                    <a:cubicBezTo>
                      <a:pt x="544621" y="64637"/>
                      <a:pt x="538749" y="62323"/>
                      <a:pt x="534034" y="57693"/>
                    </a:cubicBezTo>
                    <a:cubicBezTo>
                      <a:pt x="529319" y="53064"/>
                      <a:pt x="526961" y="47435"/>
                      <a:pt x="526961" y="40806"/>
                    </a:cubicBezTo>
                    <a:cubicBezTo>
                      <a:pt x="526961" y="34062"/>
                      <a:pt x="529347" y="28304"/>
                      <a:pt x="534119" y="23532"/>
                    </a:cubicBezTo>
                    <a:cubicBezTo>
                      <a:pt x="538891" y="18760"/>
                      <a:pt x="545021" y="16374"/>
                      <a:pt x="552507" y="16374"/>
                    </a:cubicBezTo>
                    <a:close/>
                    <a:moveTo>
                      <a:pt x="482060" y="16374"/>
                    </a:moveTo>
                    <a:cubicBezTo>
                      <a:pt x="485490" y="16374"/>
                      <a:pt x="488576" y="17303"/>
                      <a:pt x="491319" y="19160"/>
                    </a:cubicBezTo>
                    <a:cubicBezTo>
                      <a:pt x="494062" y="21017"/>
                      <a:pt x="496005" y="23446"/>
                      <a:pt x="497148" y="26447"/>
                    </a:cubicBezTo>
                    <a:cubicBezTo>
                      <a:pt x="498291" y="29447"/>
                      <a:pt x="498863" y="33862"/>
                      <a:pt x="498863" y="39691"/>
                    </a:cubicBezTo>
                    <a:lnTo>
                      <a:pt x="498863" y="63094"/>
                    </a:lnTo>
                    <a:lnTo>
                      <a:pt x="493033" y="63094"/>
                    </a:lnTo>
                    <a:lnTo>
                      <a:pt x="493033" y="41406"/>
                    </a:lnTo>
                    <a:cubicBezTo>
                      <a:pt x="493033" y="36091"/>
                      <a:pt x="492790" y="32490"/>
                      <a:pt x="492305" y="30604"/>
                    </a:cubicBezTo>
                    <a:cubicBezTo>
                      <a:pt x="491819" y="28718"/>
                      <a:pt x="491076" y="27118"/>
                      <a:pt x="490076" y="25804"/>
                    </a:cubicBezTo>
                    <a:cubicBezTo>
                      <a:pt x="489076" y="24489"/>
                      <a:pt x="487804" y="23489"/>
                      <a:pt x="486261" y="22803"/>
                    </a:cubicBezTo>
                    <a:cubicBezTo>
                      <a:pt x="484718" y="22117"/>
                      <a:pt x="482918" y="21775"/>
                      <a:pt x="480860" y="21775"/>
                    </a:cubicBezTo>
                    <a:cubicBezTo>
                      <a:pt x="478517" y="21775"/>
                      <a:pt x="476288" y="22318"/>
                      <a:pt x="474174" y="23403"/>
                    </a:cubicBezTo>
                    <a:cubicBezTo>
                      <a:pt x="472059" y="24489"/>
                      <a:pt x="470259" y="26004"/>
                      <a:pt x="468773" y="27947"/>
                    </a:cubicBezTo>
                    <a:cubicBezTo>
                      <a:pt x="467287" y="29890"/>
                      <a:pt x="466287" y="31890"/>
                      <a:pt x="465773" y="33948"/>
                    </a:cubicBezTo>
                    <a:cubicBezTo>
                      <a:pt x="465258" y="36005"/>
                      <a:pt x="465001" y="40148"/>
                      <a:pt x="465001" y="46378"/>
                    </a:cubicBezTo>
                    <a:lnTo>
                      <a:pt x="465001" y="63094"/>
                    </a:lnTo>
                    <a:lnTo>
                      <a:pt x="459086" y="63094"/>
                    </a:lnTo>
                    <a:lnTo>
                      <a:pt x="459086" y="17574"/>
                    </a:lnTo>
                    <a:lnTo>
                      <a:pt x="465001" y="17574"/>
                    </a:lnTo>
                    <a:lnTo>
                      <a:pt x="465001" y="25718"/>
                    </a:lnTo>
                    <a:cubicBezTo>
                      <a:pt x="469688" y="19489"/>
                      <a:pt x="475374" y="16374"/>
                      <a:pt x="482060" y="16374"/>
                    </a:cubicBezTo>
                    <a:close/>
                    <a:moveTo>
                      <a:pt x="339185" y="16374"/>
                    </a:moveTo>
                    <a:cubicBezTo>
                      <a:pt x="342614" y="16374"/>
                      <a:pt x="345701" y="17303"/>
                      <a:pt x="348444" y="19160"/>
                    </a:cubicBezTo>
                    <a:cubicBezTo>
                      <a:pt x="351187" y="21017"/>
                      <a:pt x="353130" y="23446"/>
                      <a:pt x="354273" y="26447"/>
                    </a:cubicBezTo>
                    <a:cubicBezTo>
                      <a:pt x="355416" y="29447"/>
                      <a:pt x="355988" y="33862"/>
                      <a:pt x="355988" y="39691"/>
                    </a:cubicBezTo>
                    <a:lnTo>
                      <a:pt x="355988" y="63094"/>
                    </a:lnTo>
                    <a:lnTo>
                      <a:pt x="350158" y="63094"/>
                    </a:lnTo>
                    <a:lnTo>
                      <a:pt x="350158" y="41406"/>
                    </a:lnTo>
                    <a:cubicBezTo>
                      <a:pt x="350158" y="36091"/>
                      <a:pt x="349915" y="32490"/>
                      <a:pt x="349430" y="30604"/>
                    </a:cubicBezTo>
                    <a:cubicBezTo>
                      <a:pt x="348944" y="28718"/>
                      <a:pt x="348201" y="27118"/>
                      <a:pt x="347201" y="25804"/>
                    </a:cubicBezTo>
                    <a:cubicBezTo>
                      <a:pt x="346201" y="24489"/>
                      <a:pt x="344929" y="23489"/>
                      <a:pt x="343386" y="22803"/>
                    </a:cubicBezTo>
                    <a:cubicBezTo>
                      <a:pt x="341843" y="22117"/>
                      <a:pt x="340043" y="21775"/>
                      <a:pt x="337985" y="21775"/>
                    </a:cubicBezTo>
                    <a:cubicBezTo>
                      <a:pt x="335642" y="21775"/>
                      <a:pt x="333413" y="22318"/>
                      <a:pt x="331299" y="23403"/>
                    </a:cubicBezTo>
                    <a:cubicBezTo>
                      <a:pt x="329184" y="24489"/>
                      <a:pt x="327384" y="26004"/>
                      <a:pt x="325898" y="27947"/>
                    </a:cubicBezTo>
                    <a:cubicBezTo>
                      <a:pt x="324412" y="29890"/>
                      <a:pt x="323412" y="31890"/>
                      <a:pt x="322898" y="33948"/>
                    </a:cubicBezTo>
                    <a:cubicBezTo>
                      <a:pt x="322383" y="36005"/>
                      <a:pt x="322126" y="40148"/>
                      <a:pt x="322126" y="46378"/>
                    </a:cubicBezTo>
                    <a:lnTo>
                      <a:pt x="322126" y="63094"/>
                    </a:lnTo>
                    <a:lnTo>
                      <a:pt x="316211" y="63094"/>
                    </a:lnTo>
                    <a:lnTo>
                      <a:pt x="316211" y="17574"/>
                    </a:lnTo>
                    <a:lnTo>
                      <a:pt x="322126" y="17574"/>
                    </a:lnTo>
                    <a:lnTo>
                      <a:pt x="322126" y="25718"/>
                    </a:lnTo>
                    <a:cubicBezTo>
                      <a:pt x="326813" y="19489"/>
                      <a:pt x="332499" y="16374"/>
                      <a:pt x="339185" y="16374"/>
                    </a:cubicBezTo>
                    <a:close/>
                    <a:moveTo>
                      <a:pt x="280578" y="16374"/>
                    </a:moveTo>
                    <a:cubicBezTo>
                      <a:pt x="288008" y="16374"/>
                      <a:pt x="294037" y="19546"/>
                      <a:pt x="298666" y="25889"/>
                    </a:cubicBezTo>
                    <a:lnTo>
                      <a:pt x="298666" y="17574"/>
                    </a:lnTo>
                    <a:lnTo>
                      <a:pt x="304410" y="17574"/>
                    </a:lnTo>
                    <a:lnTo>
                      <a:pt x="304410" y="63094"/>
                    </a:lnTo>
                    <a:lnTo>
                      <a:pt x="298666" y="63094"/>
                    </a:lnTo>
                    <a:lnTo>
                      <a:pt x="298666" y="55293"/>
                    </a:lnTo>
                    <a:cubicBezTo>
                      <a:pt x="293465" y="61522"/>
                      <a:pt x="287379" y="64637"/>
                      <a:pt x="280407" y="64637"/>
                    </a:cubicBezTo>
                    <a:cubicBezTo>
                      <a:pt x="274006" y="64637"/>
                      <a:pt x="268505" y="62251"/>
                      <a:pt x="263905" y="57479"/>
                    </a:cubicBezTo>
                    <a:cubicBezTo>
                      <a:pt x="259304" y="52707"/>
                      <a:pt x="257004" y="47006"/>
                      <a:pt x="257004" y="40377"/>
                    </a:cubicBezTo>
                    <a:cubicBezTo>
                      <a:pt x="257004" y="33805"/>
                      <a:pt x="259318" y="28161"/>
                      <a:pt x="263948" y="23446"/>
                    </a:cubicBezTo>
                    <a:cubicBezTo>
                      <a:pt x="268577" y="18731"/>
                      <a:pt x="274120" y="16374"/>
                      <a:pt x="280578" y="16374"/>
                    </a:cubicBezTo>
                    <a:close/>
                    <a:moveTo>
                      <a:pt x="225914" y="16374"/>
                    </a:moveTo>
                    <a:cubicBezTo>
                      <a:pt x="232315" y="16374"/>
                      <a:pt x="237830" y="18731"/>
                      <a:pt x="242459" y="23446"/>
                    </a:cubicBezTo>
                    <a:cubicBezTo>
                      <a:pt x="247088" y="28161"/>
                      <a:pt x="249403" y="33805"/>
                      <a:pt x="249403" y="40377"/>
                    </a:cubicBezTo>
                    <a:cubicBezTo>
                      <a:pt x="249403" y="47063"/>
                      <a:pt x="247117" y="52778"/>
                      <a:pt x="242545" y="57522"/>
                    </a:cubicBezTo>
                    <a:cubicBezTo>
                      <a:pt x="237973" y="62265"/>
                      <a:pt x="232486" y="64637"/>
                      <a:pt x="226086" y="64637"/>
                    </a:cubicBezTo>
                    <a:cubicBezTo>
                      <a:pt x="219113" y="64637"/>
                      <a:pt x="213027" y="61522"/>
                      <a:pt x="207826" y="55293"/>
                    </a:cubicBezTo>
                    <a:lnTo>
                      <a:pt x="207826" y="79725"/>
                    </a:lnTo>
                    <a:lnTo>
                      <a:pt x="201997" y="79725"/>
                    </a:lnTo>
                    <a:lnTo>
                      <a:pt x="201997" y="17574"/>
                    </a:lnTo>
                    <a:lnTo>
                      <a:pt x="207826" y="17574"/>
                    </a:lnTo>
                    <a:lnTo>
                      <a:pt x="207826" y="25889"/>
                    </a:lnTo>
                    <a:cubicBezTo>
                      <a:pt x="212455" y="19546"/>
                      <a:pt x="218485" y="16374"/>
                      <a:pt x="225914" y="16374"/>
                    </a:cubicBezTo>
                    <a:close/>
                    <a:moveTo>
                      <a:pt x="147142" y="16374"/>
                    </a:moveTo>
                    <a:cubicBezTo>
                      <a:pt x="150514" y="16374"/>
                      <a:pt x="153529" y="17331"/>
                      <a:pt x="156186" y="19246"/>
                    </a:cubicBezTo>
                    <a:cubicBezTo>
                      <a:pt x="158844" y="21160"/>
                      <a:pt x="160630" y="23861"/>
                      <a:pt x="161544" y="27347"/>
                    </a:cubicBezTo>
                    <a:cubicBezTo>
                      <a:pt x="163430" y="23803"/>
                      <a:pt x="165830" y="21089"/>
                      <a:pt x="168745" y="19203"/>
                    </a:cubicBezTo>
                    <a:cubicBezTo>
                      <a:pt x="171660" y="17317"/>
                      <a:pt x="174832" y="16374"/>
                      <a:pt x="178261" y="16374"/>
                    </a:cubicBezTo>
                    <a:cubicBezTo>
                      <a:pt x="182433" y="16374"/>
                      <a:pt x="186062" y="17846"/>
                      <a:pt x="189148" y="20789"/>
                    </a:cubicBezTo>
                    <a:cubicBezTo>
                      <a:pt x="192234" y="23732"/>
                      <a:pt x="193777" y="29547"/>
                      <a:pt x="193777" y="38234"/>
                    </a:cubicBezTo>
                    <a:lnTo>
                      <a:pt x="193777" y="63094"/>
                    </a:lnTo>
                    <a:lnTo>
                      <a:pt x="187776" y="63094"/>
                    </a:lnTo>
                    <a:lnTo>
                      <a:pt x="187776" y="38234"/>
                    </a:lnTo>
                    <a:cubicBezTo>
                      <a:pt x="187776" y="34062"/>
                      <a:pt x="187519" y="30990"/>
                      <a:pt x="187005" y="29018"/>
                    </a:cubicBezTo>
                    <a:cubicBezTo>
                      <a:pt x="186490" y="27047"/>
                      <a:pt x="185376" y="25389"/>
                      <a:pt x="183661" y="24046"/>
                    </a:cubicBezTo>
                    <a:cubicBezTo>
                      <a:pt x="181947" y="22703"/>
                      <a:pt x="179775" y="22032"/>
                      <a:pt x="177146" y="22032"/>
                    </a:cubicBezTo>
                    <a:cubicBezTo>
                      <a:pt x="174117" y="22032"/>
                      <a:pt x="171374" y="22975"/>
                      <a:pt x="168917" y="24861"/>
                    </a:cubicBezTo>
                    <a:cubicBezTo>
                      <a:pt x="166459" y="26747"/>
                      <a:pt x="164773" y="29147"/>
                      <a:pt x="163859" y="32062"/>
                    </a:cubicBezTo>
                    <a:cubicBezTo>
                      <a:pt x="162944" y="34976"/>
                      <a:pt x="162487" y="39377"/>
                      <a:pt x="162487" y="45263"/>
                    </a:cubicBezTo>
                    <a:lnTo>
                      <a:pt x="162487" y="63094"/>
                    </a:lnTo>
                    <a:lnTo>
                      <a:pt x="156744" y="63094"/>
                    </a:lnTo>
                    <a:lnTo>
                      <a:pt x="156744" y="39777"/>
                    </a:lnTo>
                    <a:cubicBezTo>
                      <a:pt x="156744" y="34919"/>
                      <a:pt x="156486" y="31447"/>
                      <a:pt x="155972" y="29361"/>
                    </a:cubicBezTo>
                    <a:cubicBezTo>
                      <a:pt x="155458" y="27275"/>
                      <a:pt x="154315" y="25532"/>
                      <a:pt x="152543" y="24132"/>
                    </a:cubicBezTo>
                    <a:cubicBezTo>
                      <a:pt x="150771" y="22732"/>
                      <a:pt x="148600" y="22032"/>
                      <a:pt x="146028" y="22032"/>
                    </a:cubicBezTo>
                    <a:cubicBezTo>
                      <a:pt x="143456" y="22032"/>
                      <a:pt x="141042" y="22789"/>
                      <a:pt x="138784" y="24303"/>
                    </a:cubicBezTo>
                    <a:cubicBezTo>
                      <a:pt x="136527" y="25818"/>
                      <a:pt x="134755" y="27890"/>
                      <a:pt x="133469" y="30519"/>
                    </a:cubicBezTo>
                    <a:cubicBezTo>
                      <a:pt x="132183" y="33147"/>
                      <a:pt x="131540" y="37577"/>
                      <a:pt x="131540" y="43806"/>
                    </a:cubicBezTo>
                    <a:lnTo>
                      <a:pt x="131540" y="63094"/>
                    </a:lnTo>
                    <a:lnTo>
                      <a:pt x="125711" y="63094"/>
                    </a:lnTo>
                    <a:lnTo>
                      <a:pt x="125711" y="17574"/>
                    </a:lnTo>
                    <a:lnTo>
                      <a:pt x="131540" y="17574"/>
                    </a:lnTo>
                    <a:lnTo>
                      <a:pt x="131540" y="25461"/>
                    </a:lnTo>
                    <a:cubicBezTo>
                      <a:pt x="135598" y="19403"/>
                      <a:pt x="140799" y="16374"/>
                      <a:pt x="147142" y="16374"/>
                    </a:cubicBezTo>
                    <a:close/>
                    <a:moveTo>
                      <a:pt x="90164" y="16374"/>
                    </a:moveTo>
                    <a:cubicBezTo>
                      <a:pt x="96736" y="16374"/>
                      <a:pt x="102323" y="18746"/>
                      <a:pt x="106923" y="23489"/>
                    </a:cubicBezTo>
                    <a:cubicBezTo>
                      <a:pt x="111524" y="28233"/>
                      <a:pt x="113824" y="33948"/>
                      <a:pt x="113824" y="40634"/>
                    </a:cubicBezTo>
                    <a:cubicBezTo>
                      <a:pt x="113824" y="47206"/>
                      <a:pt x="111552" y="52850"/>
                      <a:pt x="107009" y="57565"/>
                    </a:cubicBezTo>
                    <a:cubicBezTo>
                      <a:pt x="102465" y="62280"/>
                      <a:pt x="96850" y="64637"/>
                      <a:pt x="90164" y="64637"/>
                    </a:cubicBezTo>
                    <a:cubicBezTo>
                      <a:pt x="83477" y="64637"/>
                      <a:pt x="77848" y="62280"/>
                      <a:pt x="73276" y="57565"/>
                    </a:cubicBezTo>
                    <a:cubicBezTo>
                      <a:pt x="68704" y="52850"/>
                      <a:pt x="66418" y="47206"/>
                      <a:pt x="66418" y="40634"/>
                    </a:cubicBezTo>
                    <a:cubicBezTo>
                      <a:pt x="66418" y="33948"/>
                      <a:pt x="68718" y="28233"/>
                      <a:pt x="73319" y="23489"/>
                    </a:cubicBezTo>
                    <a:cubicBezTo>
                      <a:pt x="77919" y="18746"/>
                      <a:pt x="83534" y="16374"/>
                      <a:pt x="90164" y="16374"/>
                    </a:cubicBezTo>
                    <a:close/>
                    <a:moveTo>
                      <a:pt x="582054" y="0"/>
                    </a:moveTo>
                    <a:lnTo>
                      <a:pt x="587969" y="0"/>
                    </a:lnTo>
                    <a:lnTo>
                      <a:pt x="587969" y="35919"/>
                    </a:lnTo>
                    <a:lnTo>
                      <a:pt x="608972" y="17574"/>
                    </a:lnTo>
                    <a:lnTo>
                      <a:pt x="617630" y="17574"/>
                    </a:lnTo>
                    <a:lnTo>
                      <a:pt x="592598" y="39262"/>
                    </a:lnTo>
                    <a:lnTo>
                      <a:pt x="619087" y="63094"/>
                    </a:lnTo>
                    <a:lnTo>
                      <a:pt x="610772" y="63094"/>
                    </a:lnTo>
                    <a:lnTo>
                      <a:pt x="587969" y="42606"/>
                    </a:lnTo>
                    <a:lnTo>
                      <a:pt x="587969" y="63094"/>
                    </a:lnTo>
                    <a:lnTo>
                      <a:pt x="582054" y="63094"/>
                    </a:lnTo>
                    <a:close/>
                    <a:moveTo>
                      <a:pt x="508769" y="0"/>
                    </a:moveTo>
                    <a:cubicBezTo>
                      <a:pt x="510140" y="0"/>
                      <a:pt x="511297" y="472"/>
                      <a:pt x="512240" y="1415"/>
                    </a:cubicBezTo>
                    <a:cubicBezTo>
                      <a:pt x="513183" y="2358"/>
                      <a:pt x="513655" y="3515"/>
                      <a:pt x="513655" y="4887"/>
                    </a:cubicBezTo>
                    <a:cubicBezTo>
                      <a:pt x="513655" y="6201"/>
                      <a:pt x="513183" y="7330"/>
                      <a:pt x="512240" y="8273"/>
                    </a:cubicBezTo>
                    <a:cubicBezTo>
                      <a:pt x="511297" y="9216"/>
                      <a:pt x="510140" y="9687"/>
                      <a:pt x="508769" y="9687"/>
                    </a:cubicBezTo>
                    <a:cubicBezTo>
                      <a:pt x="507454" y="9687"/>
                      <a:pt x="506325" y="9202"/>
                      <a:pt x="505382" y="8230"/>
                    </a:cubicBezTo>
                    <a:cubicBezTo>
                      <a:pt x="504439" y="7258"/>
                      <a:pt x="503968" y="6144"/>
                      <a:pt x="503968" y="4887"/>
                    </a:cubicBezTo>
                    <a:cubicBezTo>
                      <a:pt x="503968" y="3572"/>
                      <a:pt x="504439" y="2429"/>
                      <a:pt x="505382" y="1458"/>
                    </a:cubicBezTo>
                    <a:cubicBezTo>
                      <a:pt x="506325" y="486"/>
                      <a:pt x="507454" y="0"/>
                      <a:pt x="508769" y="0"/>
                    </a:cubicBezTo>
                    <a:close/>
                    <a:moveTo>
                      <a:pt x="33262" y="0"/>
                    </a:moveTo>
                    <a:cubicBezTo>
                      <a:pt x="38862" y="0"/>
                      <a:pt x="44006" y="1115"/>
                      <a:pt x="48692" y="3344"/>
                    </a:cubicBezTo>
                    <a:cubicBezTo>
                      <a:pt x="53378" y="5573"/>
                      <a:pt x="57207" y="8773"/>
                      <a:pt x="60179" y="12945"/>
                    </a:cubicBezTo>
                    <a:lnTo>
                      <a:pt x="55379" y="16631"/>
                    </a:lnTo>
                    <a:cubicBezTo>
                      <a:pt x="49664" y="9544"/>
                      <a:pt x="42320" y="6001"/>
                      <a:pt x="33347" y="6001"/>
                    </a:cubicBezTo>
                    <a:cubicBezTo>
                      <a:pt x="26032" y="6001"/>
                      <a:pt x="19731" y="8573"/>
                      <a:pt x="14445" y="13716"/>
                    </a:cubicBezTo>
                    <a:cubicBezTo>
                      <a:pt x="9159" y="18860"/>
                      <a:pt x="6515" y="25118"/>
                      <a:pt x="6515" y="32490"/>
                    </a:cubicBezTo>
                    <a:cubicBezTo>
                      <a:pt x="6515" y="40034"/>
                      <a:pt x="9101" y="46306"/>
                      <a:pt x="14273" y="51307"/>
                    </a:cubicBezTo>
                    <a:cubicBezTo>
                      <a:pt x="19446" y="56307"/>
                      <a:pt x="25918" y="58808"/>
                      <a:pt x="33690" y="58808"/>
                    </a:cubicBezTo>
                    <a:cubicBezTo>
                      <a:pt x="42377" y="58808"/>
                      <a:pt x="49606" y="55436"/>
                      <a:pt x="55379" y="48692"/>
                    </a:cubicBezTo>
                    <a:lnTo>
                      <a:pt x="60179" y="52378"/>
                    </a:lnTo>
                    <a:cubicBezTo>
                      <a:pt x="57150" y="56379"/>
                      <a:pt x="53321" y="59422"/>
                      <a:pt x="48692" y="61508"/>
                    </a:cubicBezTo>
                    <a:cubicBezTo>
                      <a:pt x="44063" y="63594"/>
                      <a:pt x="38948" y="64637"/>
                      <a:pt x="33347" y="64637"/>
                    </a:cubicBezTo>
                    <a:cubicBezTo>
                      <a:pt x="23575" y="64637"/>
                      <a:pt x="15574" y="61551"/>
                      <a:pt x="9344" y="55379"/>
                    </a:cubicBezTo>
                    <a:cubicBezTo>
                      <a:pt x="3115" y="49207"/>
                      <a:pt x="0" y="41406"/>
                      <a:pt x="0" y="31976"/>
                    </a:cubicBezTo>
                    <a:cubicBezTo>
                      <a:pt x="0" y="26147"/>
                      <a:pt x="1443" y="20760"/>
                      <a:pt x="4329" y="15817"/>
                    </a:cubicBezTo>
                    <a:cubicBezTo>
                      <a:pt x="7215" y="10873"/>
                      <a:pt x="11216" y="7001"/>
                      <a:pt x="16331" y="4201"/>
                    </a:cubicBezTo>
                    <a:cubicBezTo>
                      <a:pt x="21446" y="1401"/>
                      <a:pt x="27089" y="0"/>
                      <a:pt x="332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700" dirty="0">
                  <a:solidFill>
                    <a:schemeClr val="bg1">
                      <a:lumMod val="5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37" name="原创设计师QQ69613753    _5"/>
          <p:cNvSpPr/>
          <p:nvPr/>
        </p:nvSpPr>
        <p:spPr>
          <a:xfrm>
            <a:off x="5854358" y="4192581"/>
            <a:ext cx="5959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谢谢大家的观看</a:t>
            </a:r>
          </a:p>
        </p:txBody>
      </p:sp>
      <p:sp>
        <p:nvSpPr>
          <p:cNvPr id="38" name="原创设计师QQ69613753    _6"/>
          <p:cNvSpPr txBox="1">
            <a:spLocks/>
          </p:cNvSpPr>
          <p:nvPr/>
        </p:nvSpPr>
        <p:spPr bwMode="auto">
          <a:xfrm>
            <a:off x="6425602" y="4867910"/>
            <a:ext cx="5375705" cy="39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8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altLang="en-US" sz="8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altLang="en-US" sz="8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altLang="en-US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  <p:sp>
        <p:nvSpPr>
          <p:cNvPr id="39" name="原创设计师QQ69613753    _7"/>
          <p:cNvSpPr/>
          <p:nvPr/>
        </p:nvSpPr>
        <p:spPr>
          <a:xfrm>
            <a:off x="10836646" y="5492031"/>
            <a:ext cx="889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72" name="原创设计师QQ69613753    _8"/>
          <p:cNvSpPr>
            <a:spLocks noEditPoints="1"/>
          </p:cNvSpPr>
          <p:nvPr/>
        </p:nvSpPr>
        <p:spPr bwMode="auto">
          <a:xfrm flipH="1">
            <a:off x="-1103660" y="4088330"/>
            <a:ext cx="3836560" cy="3264969"/>
          </a:xfrm>
          <a:custGeom>
            <a:avLst/>
            <a:gdLst>
              <a:gd name="T0" fmla="*/ 881 w 1104"/>
              <a:gd name="T1" fmla="*/ 119 h 938"/>
              <a:gd name="T2" fmla="*/ 834 w 1104"/>
              <a:gd name="T3" fmla="*/ 182 h 938"/>
              <a:gd name="T4" fmla="*/ 513 w 1104"/>
              <a:gd name="T5" fmla="*/ 191 h 938"/>
              <a:gd name="T6" fmla="*/ 17 w 1104"/>
              <a:gd name="T7" fmla="*/ 1 h 938"/>
              <a:gd name="T8" fmla="*/ 16 w 1104"/>
              <a:gd name="T9" fmla="*/ 2 h 938"/>
              <a:gd name="T10" fmla="*/ 135 w 1104"/>
              <a:gd name="T11" fmla="*/ 137 h 938"/>
              <a:gd name="T12" fmla="*/ 37 w 1104"/>
              <a:gd name="T13" fmla="*/ 496 h 938"/>
              <a:gd name="T14" fmla="*/ 502 w 1104"/>
              <a:gd name="T15" fmla="*/ 210 h 938"/>
              <a:gd name="T16" fmla="*/ 250 w 1104"/>
              <a:gd name="T17" fmla="*/ 509 h 938"/>
              <a:gd name="T18" fmla="*/ 1 w 1104"/>
              <a:gd name="T19" fmla="*/ 735 h 938"/>
              <a:gd name="T20" fmla="*/ 250 w 1104"/>
              <a:gd name="T21" fmla="*/ 770 h 938"/>
              <a:gd name="T22" fmla="*/ 823 w 1104"/>
              <a:gd name="T23" fmla="*/ 938 h 938"/>
              <a:gd name="T24" fmla="*/ 262 w 1104"/>
              <a:gd name="T25" fmla="*/ 525 h 938"/>
              <a:gd name="T26" fmla="*/ 554 w 1104"/>
              <a:gd name="T27" fmla="*/ 682 h 938"/>
              <a:gd name="T28" fmla="*/ 802 w 1104"/>
              <a:gd name="T29" fmla="*/ 802 h 938"/>
              <a:gd name="T30" fmla="*/ 1091 w 1104"/>
              <a:gd name="T31" fmla="*/ 488 h 938"/>
              <a:gd name="T32" fmla="*/ 763 w 1104"/>
              <a:gd name="T33" fmla="*/ 319 h 938"/>
              <a:gd name="T34" fmla="*/ 780 w 1104"/>
              <a:gd name="T35" fmla="*/ 288 h 938"/>
              <a:gd name="T36" fmla="*/ 855 w 1104"/>
              <a:gd name="T37" fmla="*/ 444 h 938"/>
              <a:gd name="T38" fmla="*/ 857 w 1104"/>
              <a:gd name="T39" fmla="*/ 437 h 938"/>
              <a:gd name="T40" fmla="*/ 761 w 1104"/>
              <a:gd name="T41" fmla="*/ 319 h 938"/>
              <a:gd name="T42" fmla="*/ 760 w 1104"/>
              <a:gd name="T43" fmla="*/ 320 h 938"/>
              <a:gd name="T44" fmla="*/ 760 w 1104"/>
              <a:gd name="T45" fmla="*/ 320 h 938"/>
              <a:gd name="T46" fmla="*/ 742 w 1104"/>
              <a:gd name="T47" fmla="*/ 311 h 938"/>
              <a:gd name="T48" fmla="*/ 524 w 1104"/>
              <a:gd name="T49" fmla="*/ 211 h 938"/>
              <a:gd name="T50" fmla="*/ 493 w 1104"/>
              <a:gd name="T51" fmla="*/ 228 h 938"/>
              <a:gd name="T52" fmla="*/ 739 w 1104"/>
              <a:gd name="T53" fmla="*/ 356 h 938"/>
              <a:gd name="T54" fmla="*/ 260 w 1104"/>
              <a:gd name="T55" fmla="*/ 514 h 938"/>
              <a:gd name="T56" fmla="*/ 855 w 1104"/>
              <a:gd name="T57" fmla="*/ 445 h 938"/>
              <a:gd name="T58" fmla="*/ 858 w 1104"/>
              <a:gd name="T59" fmla="*/ 435 h 938"/>
              <a:gd name="T60" fmla="*/ 1079 w 1104"/>
              <a:gd name="T61" fmla="*/ 475 h 938"/>
              <a:gd name="T62" fmla="*/ 863 w 1104"/>
              <a:gd name="T63" fmla="*/ 131 h 938"/>
              <a:gd name="T64" fmla="*/ 1083 w 1104"/>
              <a:gd name="T65" fmla="*/ 465 h 938"/>
              <a:gd name="T66" fmla="*/ 773 w 1104"/>
              <a:gd name="T67" fmla="*/ 286 h 938"/>
              <a:gd name="T68" fmla="*/ 525 w 1104"/>
              <a:gd name="T69" fmla="*/ 207 h 938"/>
              <a:gd name="T70" fmla="*/ 833 w 1104"/>
              <a:gd name="T71" fmla="*/ 184 h 938"/>
              <a:gd name="T72" fmla="*/ 161 w 1104"/>
              <a:gd name="T73" fmla="*/ 139 h 938"/>
              <a:gd name="T74" fmla="*/ 19 w 1104"/>
              <a:gd name="T75" fmla="*/ 4 h 938"/>
              <a:gd name="T76" fmla="*/ 145 w 1104"/>
              <a:gd name="T77" fmla="*/ 150 h 938"/>
              <a:gd name="T78" fmla="*/ 500 w 1104"/>
              <a:gd name="T79" fmla="*/ 204 h 938"/>
              <a:gd name="T80" fmla="*/ 239 w 1104"/>
              <a:gd name="T81" fmla="*/ 528 h 938"/>
              <a:gd name="T82" fmla="*/ 237 w 1104"/>
              <a:gd name="T83" fmla="*/ 755 h 938"/>
              <a:gd name="T84" fmla="*/ 262 w 1104"/>
              <a:gd name="T85" fmla="*/ 759 h 938"/>
              <a:gd name="T86" fmla="*/ 261 w 1104"/>
              <a:gd name="T87" fmla="*/ 527 h 938"/>
              <a:gd name="T88" fmla="*/ 262 w 1104"/>
              <a:gd name="T89" fmla="*/ 517 h 938"/>
              <a:gd name="T90" fmla="*/ 543 w 1104"/>
              <a:gd name="T91" fmla="*/ 663 h 938"/>
              <a:gd name="T92" fmla="*/ 566 w 1104"/>
              <a:gd name="T93" fmla="*/ 675 h 938"/>
              <a:gd name="T94" fmla="*/ 1080 w 1104"/>
              <a:gd name="T95" fmla="*/ 480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4" h="938">
                <a:moveTo>
                  <a:pt x="1091" y="462"/>
                </a:moveTo>
                <a:cubicBezTo>
                  <a:pt x="1089" y="462"/>
                  <a:pt x="1087" y="463"/>
                  <a:pt x="1085" y="464"/>
                </a:cubicBezTo>
                <a:cubicBezTo>
                  <a:pt x="875" y="130"/>
                  <a:pt x="875" y="130"/>
                  <a:pt x="875" y="130"/>
                </a:cubicBezTo>
                <a:cubicBezTo>
                  <a:pt x="879" y="127"/>
                  <a:pt x="881" y="123"/>
                  <a:pt x="881" y="119"/>
                </a:cubicBezTo>
                <a:cubicBezTo>
                  <a:pt x="881" y="112"/>
                  <a:pt x="875" y="106"/>
                  <a:pt x="868" y="106"/>
                </a:cubicBezTo>
                <a:cubicBezTo>
                  <a:pt x="861" y="106"/>
                  <a:pt x="855" y="112"/>
                  <a:pt x="855" y="119"/>
                </a:cubicBezTo>
                <a:cubicBezTo>
                  <a:pt x="855" y="124"/>
                  <a:pt x="858" y="128"/>
                  <a:pt x="861" y="130"/>
                </a:cubicBezTo>
                <a:cubicBezTo>
                  <a:pt x="834" y="182"/>
                  <a:pt x="834" y="182"/>
                  <a:pt x="834" y="182"/>
                </a:cubicBezTo>
                <a:cubicBezTo>
                  <a:pt x="674" y="1"/>
                  <a:pt x="674" y="1"/>
                  <a:pt x="674" y="1"/>
                </a:cubicBezTo>
                <a:cubicBezTo>
                  <a:pt x="673" y="0"/>
                  <a:pt x="673" y="0"/>
                  <a:pt x="673" y="0"/>
                </a:cubicBezTo>
                <a:cubicBezTo>
                  <a:pt x="520" y="193"/>
                  <a:pt x="520" y="193"/>
                  <a:pt x="520" y="193"/>
                </a:cubicBezTo>
                <a:cubicBezTo>
                  <a:pt x="518" y="192"/>
                  <a:pt x="516" y="191"/>
                  <a:pt x="513" y="191"/>
                </a:cubicBezTo>
                <a:cubicBezTo>
                  <a:pt x="509" y="191"/>
                  <a:pt x="505" y="194"/>
                  <a:pt x="502" y="19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6" y="131"/>
                  <a:pt x="135" y="134"/>
                  <a:pt x="135" y="137"/>
                </a:cubicBezTo>
                <a:cubicBezTo>
                  <a:pt x="135" y="143"/>
                  <a:pt x="139" y="147"/>
                  <a:pt x="144" y="149"/>
                </a:cubicBezTo>
                <a:cubicBezTo>
                  <a:pt x="52" y="484"/>
                  <a:pt x="52" y="484"/>
                  <a:pt x="52" y="484"/>
                </a:cubicBezTo>
                <a:cubicBezTo>
                  <a:pt x="52" y="484"/>
                  <a:pt x="51" y="483"/>
                  <a:pt x="50" y="483"/>
                </a:cubicBezTo>
                <a:cubicBezTo>
                  <a:pt x="43" y="483"/>
                  <a:pt x="37" y="489"/>
                  <a:pt x="37" y="496"/>
                </a:cubicBezTo>
                <a:cubicBezTo>
                  <a:pt x="37" y="503"/>
                  <a:pt x="43" y="509"/>
                  <a:pt x="50" y="509"/>
                </a:cubicBezTo>
                <a:cubicBezTo>
                  <a:pt x="57" y="509"/>
                  <a:pt x="63" y="503"/>
                  <a:pt x="63" y="496"/>
                </a:cubicBezTo>
                <a:cubicBezTo>
                  <a:pt x="63" y="494"/>
                  <a:pt x="62" y="492"/>
                  <a:pt x="61" y="490"/>
                </a:cubicBezTo>
                <a:cubicBezTo>
                  <a:pt x="502" y="210"/>
                  <a:pt x="502" y="210"/>
                  <a:pt x="502" y="210"/>
                </a:cubicBezTo>
                <a:cubicBezTo>
                  <a:pt x="503" y="211"/>
                  <a:pt x="503" y="212"/>
                  <a:pt x="504" y="213"/>
                </a:cubicBezTo>
                <a:cubicBezTo>
                  <a:pt x="495" y="224"/>
                  <a:pt x="495" y="224"/>
                  <a:pt x="495" y="224"/>
                </a:cubicBezTo>
                <a:cubicBezTo>
                  <a:pt x="255" y="510"/>
                  <a:pt x="255" y="510"/>
                  <a:pt x="255" y="510"/>
                </a:cubicBezTo>
                <a:cubicBezTo>
                  <a:pt x="254" y="509"/>
                  <a:pt x="252" y="509"/>
                  <a:pt x="250" y="509"/>
                </a:cubicBezTo>
                <a:cubicBezTo>
                  <a:pt x="243" y="509"/>
                  <a:pt x="237" y="514"/>
                  <a:pt x="237" y="521"/>
                </a:cubicBezTo>
                <a:cubicBezTo>
                  <a:pt x="237" y="523"/>
                  <a:pt x="238" y="525"/>
                  <a:pt x="238" y="527"/>
                </a:cubicBezTo>
                <a:cubicBezTo>
                  <a:pt x="0" y="735"/>
                  <a:pt x="0" y="735"/>
                  <a:pt x="0" y="735"/>
                </a:cubicBezTo>
                <a:cubicBezTo>
                  <a:pt x="1" y="735"/>
                  <a:pt x="1" y="735"/>
                  <a:pt x="1" y="735"/>
                </a:cubicBezTo>
                <a:cubicBezTo>
                  <a:pt x="1" y="736"/>
                  <a:pt x="1" y="736"/>
                  <a:pt x="1" y="736"/>
                </a:cubicBezTo>
                <a:cubicBezTo>
                  <a:pt x="237" y="756"/>
                  <a:pt x="237" y="756"/>
                  <a:pt x="237" y="756"/>
                </a:cubicBezTo>
                <a:cubicBezTo>
                  <a:pt x="237" y="756"/>
                  <a:pt x="237" y="757"/>
                  <a:pt x="237" y="757"/>
                </a:cubicBezTo>
                <a:cubicBezTo>
                  <a:pt x="237" y="764"/>
                  <a:pt x="243" y="770"/>
                  <a:pt x="250" y="770"/>
                </a:cubicBezTo>
                <a:cubicBezTo>
                  <a:pt x="256" y="770"/>
                  <a:pt x="260" y="766"/>
                  <a:pt x="262" y="760"/>
                </a:cubicBezTo>
                <a:cubicBezTo>
                  <a:pt x="810" y="923"/>
                  <a:pt x="810" y="923"/>
                  <a:pt x="810" y="923"/>
                </a:cubicBezTo>
                <a:cubicBezTo>
                  <a:pt x="810" y="924"/>
                  <a:pt x="810" y="924"/>
                  <a:pt x="810" y="925"/>
                </a:cubicBezTo>
                <a:cubicBezTo>
                  <a:pt x="810" y="932"/>
                  <a:pt x="816" y="938"/>
                  <a:pt x="823" y="938"/>
                </a:cubicBezTo>
                <a:cubicBezTo>
                  <a:pt x="830" y="938"/>
                  <a:pt x="835" y="932"/>
                  <a:pt x="835" y="925"/>
                </a:cubicBezTo>
                <a:cubicBezTo>
                  <a:pt x="835" y="918"/>
                  <a:pt x="830" y="912"/>
                  <a:pt x="823" y="912"/>
                </a:cubicBezTo>
                <a:cubicBezTo>
                  <a:pt x="818" y="912"/>
                  <a:pt x="814" y="915"/>
                  <a:pt x="811" y="919"/>
                </a:cubicBezTo>
                <a:cubicBezTo>
                  <a:pt x="262" y="525"/>
                  <a:pt x="262" y="525"/>
                  <a:pt x="262" y="525"/>
                </a:cubicBezTo>
                <a:cubicBezTo>
                  <a:pt x="262" y="525"/>
                  <a:pt x="262" y="525"/>
                  <a:pt x="262" y="525"/>
                </a:cubicBezTo>
                <a:cubicBezTo>
                  <a:pt x="542" y="665"/>
                  <a:pt x="542" y="665"/>
                  <a:pt x="542" y="665"/>
                </a:cubicBezTo>
                <a:cubicBezTo>
                  <a:pt x="542" y="666"/>
                  <a:pt x="541" y="668"/>
                  <a:pt x="541" y="670"/>
                </a:cubicBezTo>
                <a:cubicBezTo>
                  <a:pt x="541" y="677"/>
                  <a:pt x="547" y="682"/>
                  <a:pt x="554" y="682"/>
                </a:cubicBezTo>
                <a:cubicBezTo>
                  <a:pt x="559" y="682"/>
                  <a:pt x="563" y="680"/>
                  <a:pt x="565" y="676"/>
                </a:cubicBezTo>
                <a:cubicBezTo>
                  <a:pt x="791" y="784"/>
                  <a:pt x="791" y="784"/>
                  <a:pt x="791" y="784"/>
                </a:cubicBezTo>
                <a:cubicBezTo>
                  <a:pt x="790" y="785"/>
                  <a:pt x="790" y="787"/>
                  <a:pt x="790" y="789"/>
                </a:cubicBezTo>
                <a:cubicBezTo>
                  <a:pt x="790" y="796"/>
                  <a:pt x="795" y="802"/>
                  <a:pt x="802" y="802"/>
                </a:cubicBezTo>
                <a:cubicBezTo>
                  <a:pt x="809" y="802"/>
                  <a:pt x="815" y="796"/>
                  <a:pt x="815" y="789"/>
                </a:cubicBezTo>
                <a:cubicBezTo>
                  <a:pt x="815" y="786"/>
                  <a:pt x="814" y="784"/>
                  <a:pt x="813" y="782"/>
                </a:cubicBezTo>
                <a:cubicBezTo>
                  <a:pt x="1083" y="485"/>
                  <a:pt x="1083" y="485"/>
                  <a:pt x="1083" y="485"/>
                </a:cubicBezTo>
                <a:cubicBezTo>
                  <a:pt x="1085" y="487"/>
                  <a:pt x="1088" y="488"/>
                  <a:pt x="1091" y="488"/>
                </a:cubicBezTo>
                <a:cubicBezTo>
                  <a:pt x="1098" y="488"/>
                  <a:pt x="1104" y="482"/>
                  <a:pt x="1104" y="475"/>
                </a:cubicBezTo>
                <a:cubicBezTo>
                  <a:pt x="1104" y="468"/>
                  <a:pt x="1098" y="462"/>
                  <a:pt x="1091" y="462"/>
                </a:cubicBezTo>
                <a:close/>
                <a:moveTo>
                  <a:pt x="1080" y="469"/>
                </a:moveTo>
                <a:cubicBezTo>
                  <a:pt x="763" y="319"/>
                  <a:pt x="763" y="319"/>
                  <a:pt x="763" y="319"/>
                </a:cubicBezTo>
                <a:cubicBezTo>
                  <a:pt x="768" y="310"/>
                  <a:pt x="768" y="310"/>
                  <a:pt x="768" y="310"/>
                </a:cubicBezTo>
                <a:cubicBezTo>
                  <a:pt x="769" y="311"/>
                  <a:pt x="771" y="312"/>
                  <a:pt x="773" y="312"/>
                </a:cubicBezTo>
                <a:cubicBezTo>
                  <a:pt x="781" y="312"/>
                  <a:pt x="786" y="306"/>
                  <a:pt x="786" y="299"/>
                </a:cubicBezTo>
                <a:cubicBezTo>
                  <a:pt x="786" y="295"/>
                  <a:pt x="784" y="291"/>
                  <a:pt x="780" y="288"/>
                </a:cubicBezTo>
                <a:cubicBezTo>
                  <a:pt x="834" y="185"/>
                  <a:pt x="834" y="185"/>
                  <a:pt x="834" y="185"/>
                </a:cubicBezTo>
                <a:cubicBezTo>
                  <a:pt x="1082" y="466"/>
                  <a:pt x="1082" y="466"/>
                  <a:pt x="1082" y="466"/>
                </a:cubicBezTo>
                <a:cubicBezTo>
                  <a:pt x="1081" y="467"/>
                  <a:pt x="1081" y="468"/>
                  <a:pt x="1080" y="469"/>
                </a:cubicBezTo>
                <a:close/>
                <a:moveTo>
                  <a:pt x="855" y="444"/>
                </a:moveTo>
                <a:cubicBezTo>
                  <a:pt x="676" y="465"/>
                  <a:pt x="676" y="465"/>
                  <a:pt x="676" y="465"/>
                </a:cubicBezTo>
                <a:cubicBezTo>
                  <a:pt x="703" y="420"/>
                  <a:pt x="703" y="420"/>
                  <a:pt x="703" y="420"/>
                </a:cubicBezTo>
                <a:cubicBezTo>
                  <a:pt x="740" y="357"/>
                  <a:pt x="740" y="357"/>
                  <a:pt x="740" y="357"/>
                </a:cubicBezTo>
                <a:cubicBezTo>
                  <a:pt x="857" y="437"/>
                  <a:pt x="857" y="437"/>
                  <a:pt x="857" y="437"/>
                </a:cubicBezTo>
                <a:cubicBezTo>
                  <a:pt x="856" y="438"/>
                  <a:pt x="855" y="441"/>
                  <a:pt x="855" y="443"/>
                </a:cubicBezTo>
                <a:cubicBezTo>
                  <a:pt x="855" y="443"/>
                  <a:pt x="855" y="444"/>
                  <a:pt x="855" y="444"/>
                </a:cubicBezTo>
                <a:close/>
                <a:moveTo>
                  <a:pt x="766" y="310"/>
                </a:moveTo>
                <a:cubicBezTo>
                  <a:pt x="761" y="319"/>
                  <a:pt x="761" y="319"/>
                  <a:pt x="761" y="319"/>
                </a:cubicBezTo>
                <a:cubicBezTo>
                  <a:pt x="746" y="311"/>
                  <a:pt x="746" y="311"/>
                  <a:pt x="746" y="311"/>
                </a:cubicBezTo>
                <a:cubicBezTo>
                  <a:pt x="762" y="305"/>
                  <a:pt x="762" y="305"/>
                  <a:pt x="762" y="305"/>
                </a:cubicBezTo>
                <a:cubicBezTo>
                  <a:pt x="763" y="307"/>
                  <a:pt x="764" y="308"/>
                  <a:pt x="766" y="310"/>
                </a:cubicBezTo>
                <a:close/>
                <a:moveTo>
                  <a:pt x="760" y="320"/>
                </a:moveTo>
                <a:cubicBezTo>
                  <a:pt x="740" y="355"/>
                  <a:pt x="740" y="355"/>
                  <a:pt x="740" y="355"/>
                </a:cubicBezTo>
                <a:cubicBezTo>
                  <a:pt x="702" y="330"/>
                  <a:pt x="702" y="330"/>
                  <a:pt x="702" y="330"/>
                </a:cubicBezTo>
                <a:cubicBezTo>
                  <a:pt x="744" y="312"/>
                  <a:pt x="744" y="312"/>
                  <a:pt x="744" y="312"/>
                </a:cubicBezTo>
                <a:lnTo>
                  <a:pt x="760" y="320"/>
                </a:lnTo>
                <a:close/>
                <a:moveTo>
                  <a:pt x="701" y="329"/>
                </a:moveTo>
                <a:cubicBezTo>
                  <a:pt x="525" y="209"/>
                  <a:pt x="525" y="209"/>
                  <a:pt x="525" y="209"/>
                </a:cubicBezTo>
                <a:cubicBezTo>
                  <a:pt x="525" y="209"/>
                  <a:pt x="525" y="209"/>
                  <a:pt x="525" y="209"/>
                </a:cubicBezTo>
                <a:cubicBezTo>
                  <a:pt x="742" y="311"/>
                  <a:pt x="742" y="311"/>
                  <a:pt x="742" y="311"/>
                </a:cubicBezTo>
                <a:lnTo>
                  <a:pt x="701" y="329"/>
                </a:lnTo>
                <a:close/>
                <a:moveTo>
                  <a:pt x="505" y="214"/>
                </a:moveTo>
                <a:cubicBezTo>
                  <a:pt x="507" y="215"/>
                  <a:pt x="510" y="217"/>
                  <a:pt x="513" y="217"/>
                </a:cubicBezTo>
                <a:cubicBezTo>
                  <a:pt x="518" y="217"/>
                  <a:pt x="522" y="214"/>
                  <a:pt x="524" y="211"/>
                </a:cubicBezTo>
                <a:cubicBezTo>
                  <a:pt x="699" y="329"/>
                  <a:pt x="699" y="329"/>
                  <a:pt x="699" y="329"/>
                </a:cubicBezTo>
                <a:cubicBezTo>
                  <a:pt x="259" y="513"/>
                  <a:pt x="259" y="513"/>
                  <a:pt x="259" y="513"/>
                </a:cubicBezTo>
                <a:cubicBezTo>
                  <a:pt x="259" y="512"/>
                  <a:pt x="258" y="511"/>
                  <a:pt x="257" y="511"/>
                </a:cubicBezTo>
                <a:cubicBezTo>
                  <a:pt x="493" y="228"/>
                  <a:pt x="493" y="228"/>
                  <a:pt x="493" y="228"/>
                </a:cubicBezTo>
                <a:lnTo>
                  <a:pt x="505" y="214"/>
                </a:lnTo>
                <a:close/>
                <a:moveTo>
                  <a:pt x="260" y="514"/>
                </a:moveTo>
                <a:cubicBezTo>
                  <a:pt x="701" y="330"/>
                  <a:pt x="701" y="330"/>
                  <a:pt x="701" y="330"/>
                </a:cubicBezTo>
                <a:cubicBezTo>
                  <a:pt x="739" y="356"/>
                  <a:pt x="739" y="356"/>
                  <a:pt x="739" y="356"/>
                </a:cubicBezTo>
                <a:cubicBezTo>
                  <a:pt x="701" y="420"/>
                  <a:pt x="701" y="420"/>
                  <a:pt x="701" y="420"/>
                </a:cubicBezTo>
                <a:cubicBezTo>
                  <a:pt x="674" y="466"/>
                  <a:pt x="674" y="466"/>
                  <a:pt x="674" y="466"/>
                </a:cubicBezTo>
                <a:cubicBezTo>
                  <a:pt x="261" y="515"/>
                  <a:pt x="261" y="515"/>
                  <a:pt x="261" y="515"/>
                </a:cubicBezTo>
                <a:cubicBezTo>
                  <a:pt x="261" y="515"/>
                  <a:pt x="261" y="514"/>
                  <a:pt x="260" y="514"/>
                </a:cubicBezTo>
                <a:close/>
                <a:moveTo>
                  <a:pt x="566" y="665"/>
                </a:moveTo>
                <a:cubicBezTo>
                  <a:pt x="565" y="662"/>
                  <a:pt x="563" y="661"/>
                  <a:pt x="562" y="659"/>
                </a:cubicBezTo>
                <a:cubicBezTo>
                  <a:pt x="675" y="467"/>
                  <a:pt x="675" y="467"/>
                  <a:pt x="675" y="467"/>
                </a:cubicBezTo>
                <a:cubicBezTo>
                  <a:pt x="855" y="445"/>
                  <a:pt x="855" y="445"/>
                  <a:pt x="855" y="445"/>
                </a:cubicBezTo>
                <a:cubicBezTo>
                  <a:pt x="857" y="451"/>
                  <a:pt x="862" y="456"/>
                  <a:pt x="868" y="456"/>
                </a:cubicBezTo>
                <a:cubicBezTo>
                  <a:pt x="875" y="456"/>
                  <a:pt x="881" y="450"/>
                  <a:pt x="881" y="443"/>
                </a:cubicBezTo>
                <a:cubicBezTo>
                  <a:pt x="881" y="436"/>
                  <a:pt x="875" y="430"/>
                  <a:pt x="868" y="430"/>
                </a:cubicBezTo>
                <a:cubicBezTo>
                  <a:pt x="864" y="430"/>
                  <a:pt x="860" y="432"/>
                  <a:pt x="858" y="435"/>
                </a:cubicBezTo>
                <a:cubicBezTo>
                  <a:pt x="741" y="356"/>
                  <a:pt x="741" y="356"/>
                  <a:pt x="741" y="356"/>
                </a:cubicBezTo>
                <a:cubicBezTo>
                  <a:pt x="762" y="320"/>
                  <a:pt x="762" y="320"/>
                  <a:pt x="762" y="320"/>
                </a:cubicBezTo>
                <a:cubicBezTo>
                  <a:pt x="1080" y="470"/>
                  <a:pt x="1080" y="470"/>
                  <a:pt x="1080" y="470"/>
                </a:cubicBezTo>
                <a:cubicBezTo>
                  <a:pt x="1079" y="472"/>
                  <a:pt x="1079" y="473"/>
                  <a:pt x="1079" y="475"/>
                </a:cubicBezTo>
                <a:cubicBezTo>
                  <a:pt x="1079" y="476"/>
                  <a:pt x="1079" y="477"/>
                  <a:pt x="1079" y="479"/>
                </a:cubicBezTo>
                <a:cubicBezTo>
                  <a:pt x="786" y="585"/>
                  <a:pt x="786" y="585"/>
                  <a:pt x="786" y="585"/>
                </a:cubicBezTo>
                <a:lnTo>
                  <a:pt x="566" y="665"/>
                </a:lnTo>
                <a:close/>
                <a:moveTo>
                  <a:pt x="863" y="131"/>
                </a:moveTo>
                <a:cubicBezTo>
                  <a:pt x="864" y="132"/>
                  <a:pt x="866" y="132"/>
                  <a:pt x="868" y="132"/>
                </a:cubicBezTo>
                <a:cubicBezTo>
                  <a:pt x="870" y="132"/>
                  <a:pt x="872" y="131"/>
                  <a:pt x="874" y="130"/>
                </a:cubicBezTo>
                <a:cubicBezTo>
                  <a:pt x="1084" y="465"/>
                  <a:pt x="1084" y="465"/>
                  <a:pt x="1084" y="465"/>
                </a:cubicBezTo>
                <a:cubicBezTo>
                  <a:pt x="1084" y="465"/>
                  <a:pt x="1084" y="465"/>
                  <a:pt x="1083" y="465"/>
                </a:cubicBezTo>
                <a:cubicBezTo>
                  <a:pt x="835" y="184"/>
                  <a:pt x="835" y="184"/>
                  <a:pt x="835" y="184"/>
                </a:cubicBezTo>
                <a:lnTo>
                  <a:pt x="863" y="131"/>
                </a:lnTo>
                <a:close/>
                <a:moveTo>
                  <a:pt x="779" y="288"/>
                </a:moveTo>
                <a:cubicBezTo>
                  <a:pt x="777" y="287"/>
                  <a:pt x="775" y="286"/>
                  <a:pt x="773" y="286"/>
                </a:cubicBezTo>
                <a:cubicBezTo>
                  <a:pt x="766" y="286"/>
                  <a:pt x="761" y="292"/>
                  <a:pt x="761" y="299"/>
                </a:cubicBezTo>
                <a:cubicBezTo>
                  <a:pt x="761" y="301"/>
                  <a:pt x="761" y="302"/>
                  <a:pt x="761" y="303"/>
                </a:cubicBezTo>
                <a:cubicBezTo>
                  <a:pt x="744" y="311"/>
                  <a:pt x="744" y="311"/>
                  <a:pt x="744" y="311"/>
                </a:cubicBezTo>
                <a:cubicBezTo>
                  <a:pt x="525" y="207"/>
                  <a:pt x="525" y="207"/>
                  <a:pt x="525" y="207"/>
                </a:cubicBezTo>
                <a:cubicBezTo>
                  <a:pt x="526" y="206"/>
                  <a:pt x="526" y="205"/>
                  <a:pt x="526" y="204"/>
                </a:cubicBezTo>
                <a:cubicBezTo>
                  <a:pt x="526" y="200"/>
                  <a:pt x="524" y="196"/>
                  <a:pt x="521" y="194"/>
                </a:cubicBezTo>
                <a:cubicBezTo>
                  <a:pt x="673" y="2"/>
                  <a:pt x="673" y="2"/>
                  <a:pt x="673" y="2"/>
                </a:cubicBezTo>
                <a:cubicBezTo>
                  <a:pt x="833" y="184"/>
                  <a:pt x="833" y="184"/>
                  <a:pt x="833" y="184"/>
                </a:cubicBezTo>
                <a:lnTo>
                  <a:pt x="779" y="288"/>
                </a:lnTo>
                <a:close/>
                <a:moveTo>
                  <a:pt x="502" y="199"/>
                </a:moveTo>
                <a:cubicBezTo>
                  <a:pt x="502" y="199"/>
                  <a:pt x="501" y="199"/>
                  <a:pt x="501" y="200"/>
                </a:cubicBezTo>
                <a:cubicBezTo>
                  <a:pt x="161" y="139"/>
                  <a:pt x="161" y="139"/>
                  <a:pt x="161" y="139"/>
                </a:cubicBezTo>
                <a:cubicBezTo>
                  <a:pt x="161" y="138"/>
                  <a:pt x="161" y="138"/>
                  <a:pt x="161" y="137"/>
                </a:cubicBezTo>
                <a:cubicBezTo>
                  <a:pt x="161" y="130"/>
                  <a:pt x="155" y="124"/>
                  <a:pt x="148" y="124"/>
                </a:cubicBezTo>
                <a:cubicBezTo>
                  <a:pt x="145" y="124"/>
                  <a:pt x="142" y="126"/>
                  <a:pt x="139" y="128"/>
                </a:cubicBezTo>
                <a:cubicBezTo>
                  <a:pt x="19" y="4"/>
                  <a:pt x="19" y="4"/>
                  <a:pt x="19" y="4"/>
                </a:cubicBezTo>
                <a:lnTo>
                  <a:pt x="502" y="199"/>
                </a:lnTo>
                <a:close/>
                <a:moveTo>
                  <a:pt x="61" y="489"/>
                </a:moveTo>
                <a:cubicBezTo>
                  <a:pt x="59" y="487"/>
                  <a:pt x="57" y="485"/>
                  <a:pt x="54" y="484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50"/>
                  <a:pt x="147" y="150"/>
                  <a:pt x="148" y="150"/>
                </a:cubicBezTo>
                <a:cubicBezTo>
                  <a:pt x="154" y="150"/>
                  <a:pt x="159" y="146"/>
                  <a:pt x="160" y="140"/>
                </a:cubicBezTo>
                <a:cubicBezTo>
                  <a:pt x="501" y="201"/>
                  <a:pt x="501" y="201"/>
                  <a:pt x="501" y="201"/>
                </a:cubicBezTo>
                <a:cubicBezTo>
                  <a:pt x="501" y="202"/>
                  <a:pt x="500" y="203"/>
                  <a:pt x="500" y="204"/>
                </a:cubicBezTo>
                <a:cubicBezTo>
                  <a:pt x="500" y="206"/>
                  <a:pt x="501" y="208"/>
                  <a:pt x="502" y="209"/>
                </a:cubicBezTo>
                <a:lnTo>
                  <a:pt x="61" y="489"/>
                </a:lnTo>
                <a:close/>
                <a:moveTo>
                  <a:pt x="2" y="735"/>
                </a:moveTo>
                <a:cubicBezTo>
                  <a:pt x="239" y="528"/>
                  <a:pt x="239" y="528"/>
                  <a:pt x="239" y="528"/>
                </a:cubicBezTo>
                <a:cubicBezTo>
                  <a:pt x="241" y="531"/>
                  <a:pt x="245" y="534"/>
                  <a:pt x="249" y="534"/>
                </a:cubicBezTo>
                <a:cubicBezTo>
                  <a:pt x="252" y="744"/>
                  <a:pt x="252" y="744"/>
                  <a:pt x="252" y="744"/>
                </a:cubicBezTo>
                <a:cubicBezTo>
                  <a:pt x="251" y="744"/>
                  <a:pt x="251" y="744"/>
                  <a:pt x="250" y="744"/>
                </a:cubicBezTo>
                <a:cubicBezTo>
                  <a:pt x="244" y="744"/>
                  <a:pt x="238" y="749"/>
                  <a:pt x="237" y="755"/>
                </a:cubicBezTo>
                <a:lnTo>
                  <a:pt x="2" y="735"/>
                </a:lnTo>
                <a:close/>
                <a:moveTo>
                  <a:pt x="811" y="920"/>
                </a:moveTo>
                <a:cubicBezTo>
                  <a:pt x="811" y="921"/>
                  <a:pt x="810" y="921"/>
                  <a:pt x="810" y="922"/>
                </a:cubicBezTo>
                <a:cubicBezTo>
                  <a:pt x="262" y="759"/>
                  <a:pt x="262" y="759"/>
                  <a:pt x="262" y="759"/>
                </a:cubicBezTo>
                <a:cubicBezTo>
                  <a:pt x="263" y="758"/>
                  <a:pt x="263" y="758"/>
                  <a:pt x="263" y="757"/>
                </a:cubicBezTo>
                <a:cubicBezTo>
                  <a:pt x="263" y="751"/>
                  <a:pt x="259" y="746"/>
                  <a:pt x="253" y="744"/>
                </a:cubicBezTo>
                <a:cubicBezTo>
                  <a:pt x="251" y="534"/>
                  <a:pt x="251" y="534"/>
                  <a:pt x="251" y="534"/>
                </a:cubicBezTo>
                <a:cubicBezTo>
                  <a:pt x="255" y="534"/>
                  <a:pt x="259" y="531"/>
                  <a:pt x="261" y="527"/>
                </a:cubicBezTo>
                <a:lnTo>
                  <a:pt x="811" y="920"/>
                </a:lnTo>
                <a:close/>
                <a:moveTo>
                  <a:pt x="263" y="523"/>
                </a:moveTo>
                <a:cubicBezTo>
                  <a:pt x="263" y="522"/>
                  <a:pt x="263" y="522"/>
                  <a:pt x="263" y="521"/>
                </a:cubicBezTo>
                <a:cubicBezTo>
                  <a:pt x="263" y="520"/>
                  <a:pt x="262" y="518"/>
                  <a:pt x="262" y="517"/>
                </a:cubicBezTo>
                <a:cubicBezTo>
                  <a:pt x="673" y="467"/>
                  <a:pt x="673" y="467"/>
                  <a:pt x="673" y="467"/>
                </a:cubicBezTo>
                <a:cubicBezTo>
                  <a:pt x="560" y="658"/>
                  <a:pt x="560" y="658"/>
                  <a:pt x="560" y="658"/>
                </a:cubicBezTo>
                <a:cubicBezTo>
                  <a:pt x="558" y="657"/>
                  <a:pt x="556" y="657"/>
                  <a:pt x="554" y="657"/>
                </a:cubicBezTo>
                <a:cubicBezTo>
                  <a:pt x="549" y="657"/>
                  <a:pt x="545" y="660"/>
                  <a:pt x="543" y="663"/>
                </a:cubicBezTo>
                <a:lnTo>
                  <a:pt x="263" y="523"/>
                </a:lnTo>
                <a:close/>
                <a:moveTo>
                  <a:pt x="802" y="777"/>
                </a:moveTo>
                <a:cubicBezTo>
                  <a:pt x="798" y="777"/>
                  <a:pt x="794" y="779"/>
                  <a:pt x="792" y="782"/>
                </a:cubicBezTo>
                <a:cubicBezTo>
                  <a:pt x="566" y="675"/>
                  <a:pt x="566" y="675"/>
                  <a:pt x="566" y="675"/>
                </a:cubicBezTo>
                <a:cubicBezTo>
                  <a:pt x="567" y="673"/>
                  <a:pt x="567" y="671"/>
                  <a:pt x="567" y="670"/>
                </a:cubicBezTo>
                <a:cubicBezTo>
                  <a:pt x="567" y="668"/>
                  <a:pt x="567" y="667"/>
                  <a:pt x="566" y="666"/>
                </a:cubicBezTo>
                <a:cubicBezTo>
                  <a:pt x="777" y="590"/>
                  <a:pt x="777" y="590"/>
                  <a:pt x="777" y="590"/>
                </a:cubicBezTo>
                <a:cubicBezTo>
                  <a:pt x="1080" y="480"/>
                  <a:pt x="1080" y="480"/>
                  <a:pt x="1080" y="480"/>
                </a:cubicBezTo>
                <a:cubicBezTo>
                  <a:pt x="1080" y="481"/>
                  <a:pt x="1081" y="483"/>
                  <a:pt x="1082" y="484"/>
                </a:cubicBezTo>
                <a:cubicBezTo>
                  <a:pt x="812" y="781"/>
                  <a:pt x="812" y="781"/>
                  <a:pt x="812" y="781"/>
                </a:cubicBezTo>
                <a:cubicBezTo>
                  <a:pt x="809" y="778"/>
                  <a:pt x="806" y="777"/>
                  <a:pt x="802" y="777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2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7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7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原创设计师QQ69613753    _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14877"/>
          <a:stretch/>
        </p:blipFill>
        <p:spPr>
          <a:xfrm flipH="1">
            <a:off x="-18730" y="1"/>
            <a:ext cx="12207111" cy="6866500"/>
          </a:xfrm>
          <a:prstGeom prst="rect">
            <a:avLst/>
          </a:prstGeom>
        </p:spPr>
      </p:pic>
      <p:grpSp>
        <p:nvGrpSpPr>
          <p:cNvPr id="8" name="原创设计师QQ69613753    _2"/>
          <p:cNvGrpSpPr/>
          <p:nvPr/>
        </p:nvGrpSpPr>
        <p:grpSpPr>
          <a:xfrm>
            <a:off x="-18730" y="2455259"/>
            <a:ext cx="10628079" cy="4402741"/>
            <a:chOff x="-18730" y="2455259"/>
            <a:chExt cx="10628079" cy="4402741"/>
          </a:xfrm>
        </p:grpSpPr>
        <p:sp>
          <p:nvSpPr>
            <p:cNvPr id="4" name="Shape 156"/>
            <p:cNvSpPr/>
            <p:nvPr/>
          </p:nvSpPr>
          <p:spPr>
            <a:xfrm>
              <a:off x="-18730" y="2868215"/>
              <a:ext cx="10628079" cy="3989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1" h="18162" extrusionOk="0">
                  <a:moveTo>
                    <a:pt x="0" y="2007"/>
                  </a:moveTo>
                  <a:lnTo>
                    <a:pt x="0" y="18162"/>
                  </a:lnTo>
                  <a:lnTo>
                    <a:pt x="20728" y="18162"/>
                  </a:lnTo>
                  <a:cubicBezTo>
                    <a:pt x="21600" y="2933"/>
                    <a:pt x="15438" y="9748"/>
                    <a:pt x="11751" y="2674"/>
                  </a:cubicBezTo>
                  <a:cubicBezTo>
                    <a:pt x="8567" y="-3438"/>
                    <a:pt x="6374" y="2667"/>
                    <a:pt x="4197" y="3937"/>
                  </a:cubicBezTo>
                  <a:cubicBezTo>
                    <a:pt x="1396" y="5570"/>
                    <a:pt x="0" y="2007"/>
                    <a:pt x="0" y="200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  <p:sp>
          <p:nvSpPr>
            <p:cNvPr id="5" name="Shape 157"/>
            <p:cNvSpPr/>
            <p:nvPr/>
          </p:nvSpPr>
          <p:spPr>
            <a:xfrm>
              <a:off x="-13092" y="2455259"/>
              <a:ext cx="3288509" cy="1375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87" extrusionOk="0">
                  <a:moveTo>
                    <a:pt x="0" y="0"/>
                  </a:moveTo>
                  <a:lnTo>
                    <a:pt x="0" y="11247"/>
                  </a:lnTo>
                  <a:cubicBezTo>
                    <a:pt x="4449" y="17205"/>
                    <a:pt x="11449" y="21600"/>
                    <a:pt x="21600" y="9539"/>
                  </a:cubicBezTo>
                  <a:cubicBezTo>
                    <a:pt x="11455" y="20381"/>
                    <a:pt x="2428" y="1427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</p:grpSp>
      <p:sp>
        <p:nvSpPr>
          <p:cNvPr id="10" name="原创设计师QQ69613753    _3"/>
          <p:cNvSpPr/>
          <p:nvPr/>
        </p:nvSpPr>
        <p:spPr>
          <a:xfrm flipH="1">
            <a:off x="1563921" y="2868215"/>
            <a:ext cx="10628079" cy="3989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1" h="18162" extrusionOk="0">
                <a:moveTo>
                  <a:pt x="0" y="2007"/>
                </a:moveTo>
                <a:lnTo>
                  <a:pt x="0" y="18162"/>
                </a:lnTo>
                <a:lnTo>
                  <a:pt x="20728" y="18162"/>
                </a:lnTo>
                <a:cubicBezTo>
                  <a:pt x="21600" y="2933"/>
                  <a:pt x="15438" y="9748"/>
                  <a:pt x="11751" y="2674"/>
                </a:cubicBezTo>
                <a:cubicBezTo>
                  <a:pt x="8567" y="-3438"/>
                  <a:pt x="6374" y="2667"/>
                  <a:pt x="4197" y="3937"/>
                </a:cubicBezTo>
                <a:cubicBezTo>
                  <a:pt x="1396" y="5570"/>
                  <a:pt x="0" y="2007"/>
                  <a:pt x="0" y="200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1" name="原创设计师QQ69613753    _4"/>
          <p:cNvSpPr/>
          <p:nvPr/>
        </p:nvSpPr>
        <p:spPr>
          <a:xfrm flipH="1">
            <a:off x="8897853" y="2455259"/>
            <a:ext cx="3288509" cy="1375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87" extrusionOk="0">
                <a:moveTo>
                  <a:pt x="0" y="0"/>
                </a:moveTo>
                <a:lnTo>
                  <a:pt x="0" y="11247"/>
                </a:lnTo>
                <a:cubicBezTo>
                  <a:pt x="4449" y="17205"/>
                  <a:pt x="11449" y="21600"/>
                  <a:pt x="21600" y="9539"/>
                </a:cubicBezTo>
                <a:cubicBezTo>
                  <a:pt x="11455" y="20381"/>
                  <a:pt x="2428" y="1427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2" name="原创设计师QQ69613753    _5"/>
          <p:cNvSpPr/>
          <p:nvPr/>
        </p:nvSpPr>
        <p:spPr>
          <a:xfrm flipH="1">
            <a:off x="4908015" y="3987424"/>
            <a:ext cx="2375971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认识我们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effectLst/>
              </a:rPr>
              <a:t>COMPANY PROFILE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原创设计师QQ69613753    _6"/>
          <p:cNvSpPr/>
          <p:nvPr/>
        </p:nvSpPr>
        <p:spPr>
          <a:xfrm flipH="1">
            <a:off x="4204249" y="5351459"/>
            <a:ext cx="3783503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为客户提供有效服务，是我们工作的方向和价值评价的标尺，成就客户就是成就我们自己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原创设计师QQ69613753    _7"/>
          <p:cNvCxnSpPr/>
          <p:nvPr/>
        </p:nvCxnSpPr>
        <p:spPr>
          <a:xfrm flipH="1">
            <a:off x="5772000" y="5120006"/>
            <a:ext cx="648000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0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5" name="原创设计师QQ69613753    _2"/>
          <p:cNvSpPr/>
          <p:nvPr/>
        </p:nvSpPr>
        <p:spPr>
          <a:xfrm>
            <a:off x="266700" y="4416882"/>
            <a:ext cx="11658599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原创设计师QQ69613753    _3"/>
          <p:cNvPicPr>
            <a:picLocks noChangeAspect="1"/>
          </p:cNvPicPr>
          <p:nvPr/>
        </p:nvPicPr>
        <p:blipFill rotWithShape="1">
          <a:blip r:embed="rId3"/>
          <a:srcRect l="432" t="16677" r="432" b="20893"/>
          <a:stretch/>
        </p:blipFill>
        <p:spPr>
          <a:xfrm>
            <a:off x="266700" y="1220237"/>
            <a:ext cx="11658600" cy="3212063"/>
          </a:xfrm>
          <a:prstGeom prst="rect">
            <a:avLst/>
          </a:prstGeom>
        </p:spPr>
      </p:pic>
      <p:sp>
        <p:nvSpPr>
          <p:cNvPr id="37" name="原创设计师QQ69613753    _4"/>
          <p:cNvSpPr/>
          <p:nvPr/>
        </p:nvSpPr>
        <p:spPr>
          <a:xfrm rot="5400000">
            <a:off x="386349" y="1100588"/>
            <a:ext cx="355780" cy="595078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原创设计师QQ69613753    _5"/>
          <p:cNvSpPr/>
          <p:nvPr/>
        </p:nvSpPr>
        <p:spPr>
          <a:xfrm rot="16200000" flipH="1">
            <a:off x="11449869" y="1100587"/>
            <a:ext cx="355780" cy="59508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原创设计师QQ69613753    _6"/>
          <p:cNvGrpSpPr/>
          <p:nvPr/>
        </p:nvGrpSpPr>
        <p:grpSpPr>
          <a:xfrm>
            <a:off x="5713016" y="4211546"/>
            <a:ext cx="765969" cy="101600"/>
            <a:chOff x="5713016" y="4211546"/>
            <a:chExt cx="765969" cy="101600"/>
          </a:xfrm>
        </p:grpSpPr>
        <p:sp>
          <p:nvSpPr>
            <p:cNvPr id="40" name="椭圆 39"/>
            <p:cNvSpPr/>
            <p:nvPr/>
          </p:nvSpPr>
          <p:spPr>
            <a:xfrm>
              <a:off x="5713016" y="4211546"/>
              <a:ext cx="101600" cy="1016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934472" y="4211546"/>
              <a:ext cx="101600" cy="101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155928" y="4211546"/>
              <a:ext cx="101600" cy="1016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6377385" y="4211546"/>
              <a:ext cx="101600" cy="1016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原创设计师QQ69613753    _7"/>
          <p:cNvSpPr>
            <a:spLocks noEditPoints="1"/>
          </p:cNvSpPr>
          <p:nvPr/>
        </p:nvSpPr>
        <p:spPr bwMode="auto">
          <a:xfrm flipH="1">
            <a:off x="7948694" y="1324763"/>
            <a:ext cx="3876361" cy="3298841"/>
          </a:xfrm>
          <a:custGeom>
            <a:avLst/>
            <a:gdLst>
              <a:gd name="T0" fmla="*/ 881 w 1104"/>
              <a:gd name="T1" fmla="*/ 119 h 938"/>
              <a:gd name="T2" fmla="*/ 834 w 1104"/>
              <a:gd name="T3" fmla="*/ 182 h 938"/>
              <a:gd name="T4" fmla="*/ 513 w 1104"/>
              <a:gd name="T5" fmla="*/ 191 h 938"/>
              <a:gd name="T6" fmla="*/ 17 w 1104"/>
              <a:gd name="T7" fmla="*/ 1 h 938"/>
              <a:gd name="T8" fmla="*/ 16 w 1104"/>
              <a:gd name="T9" fmla="*/ 2 h 938"/>
              <a:gd name="T10" fmla="*/ 135 w 1104"/>
              <a:gd name="T11" fmla="*/ 137 h 938"/>
              <a:gd name="T12" fmla="*/ 37 w 1104"/>
              <a:gd name="T13" fmla="*/ 496 h 938"/>
              <a:gd name="T14" fmla="*/ 502 w 1104"/>
              <a:gd name="T15" fmla="*/ 210 h 938"/>
              <a:gd name="T16" fmla="*/ 250 w 1104"/>
              <a:gd name="T17" fmla="*/ 509 h 938"/>
              <a:gd name="T18" fmla="*/ 1 w 1104"/>
              <a:gd name="T19" fmla="*/ 735 h 938"/>
              <a:gd name="T20" fmla="*/ 250 w 1104"/>
              <a:gd name="T21" fmla="*/ 770 h 938"/>
              <a:gd name="T22" fmla="*/ 823 w 1104"/>
              <a:gd name="T23" fmla="*/ 938 h 938"/>
              <a:gd name="T24" fmla="*/ 262 w 1104"/>
              <a:gd name="T25" fmla="*/ 525 h 938"/>
              <a:gd name="T26" fmla="*/ 554 w 1104"/>
              <a:gd name="T27" fmla="*/ 682 h 938"/>
              <a:gd name="T28" fmla="*/ 802 w 1104"/>
              <a:gd name="T29" fmla="*/ 802 h 938"/>
              <a:gd name="T30" fmla="*/ 1091 w 1104"/>
              <a:gd name="T31" fmla="*/ 488 h 938"/>
              <a:gd name="T32" fmla="*/ 763 w 1104"/>
              <a:gd name="T33" fmla="*/ 319 h 938"/>
              <a:gd name="T34" fmla="*/ 780 w 1104"/>
              <a:gd name="T35" fmla="*/ 288 h 938"/>
              <a:gd name="T36" fmla="*/ 855 w 1104"/>
              <a:gd name="T37" fmla="*/ 444 h 938"/>
              <a:gd name="T38" fmla="*/ 857 w 1104"/>
              <a:gd name="T39" fmla="*/ 437 h 938"/>
              <a:gd name="T40" fmla="*/ 761 w 1104"/>
              <a:gd name="T41" fmla="*/ 319 h 938"/>
              <a:gd name="T42" fmla="*/ 760 w 1104"/>
              <a:gd name="T43" fmla="*/ 320 h 938"/>
              <a:gd name="T44" fmla="*/ 760 w 1104"/>
              <a:gd name="T45" fmla="*/ 320 h 938"/>
              <a:gd name="T46" fmla="*/ 742 w 1104"/>
              <a:gd name="T47" fmla="*/ 311 h 938"/>
              <a:gd name="T48" fmla="*/ 524 w 1104"/>
              <a:gd name="T49" fmla="*/ 211 h 938"/>
              <a:gd name="T50" fmla="*/ 493 w 1104"/>
              <a:gd name="T51" fmla="*/ 228 h 938"/>
              <a:gd name="T52" fmla="*/ 739 w 1104"/>
              <a:gd name="T53" fmla="*/ 356 h 938"/>
              <a:gd name="T54" fmla="*/ 260 w 1104"/>
              <a:gd name="T55" fmla="*/ 514 h 938"/>
              <a:gd name="T56" fmla="*/ 855 w 1104"/>
              <a:gd name="T57" fmla="*/ 445 h 938"/>
              <a:gd name="T58" fmla="*/ 858 w 1104"/>
              <a:gd name="T59" fmla="*/ 435 h 938"/>
              <a:gd name="T60" fmla="*/ 1079 w 1104"/>
              <a:gd name="T61" fmla="*/ 475 h 938"/>
              <a:gd name="T62" fmla="*/ 863 w 1104"/>
              <a:gd name="T63" fmla="*/ 131 h 938"/>
              <a:gd name="T64" fmla="*/ 1083 w 1104"/>
              <a:gd name="T65" fmla="*/ 465 h 938"/>
              <a:gd name="T66" fmla="*/ 773 w 1104"/>
              <a:gd name="T67" fmla="*/ 286 h 938"/>
              <a:gd name="T68" fmla="*/ 525 w 1104"/>
              <a:gd name="T69" fmla="*/ 207 h 938"/>
              <a:gd name="T70" fmla="*/ 833 w 1104"/>
              <a:gd name="T71" fmla="*/ 184 h 938"/>
              <a:gd name="T72" fmla="*/ 161 w 1104"/>
              <a:gd name="T73" fmla="*/ 139 h 938"/>
              <a:gd name="T74" fmla="*/ 19 w 1104"/>
              <a:gd name="T75" fmla="*/ 4 h 938"/>
              <a:gd name="T76" fmla="*/ 145 w 1104"/>
              <a:gd name="T77" fmla="*/ 150 h 938"/>
              <a:gd name="T78" fmla="*/ 500 w 1104"/>
              <a:gd name="T79" fmla="*/ 204 h 938"/>
              <a:gd name="T80" fmla="*/ 239 w 1104"/>
              <a:gd name="T81" fmla="*/ 528 h 938"/>
              <a:gd name="T82" fmla="*/ 237 w 1104"/>
              <a:gd name="T83" fmla="*/ 755 h 938"/>
              <a:gd name="T84" fmla="*/ 262 w 1104"/>
              <a:gd name="T85" fmla="*/ 759 h 938"/>
              <a:gd name="T86" fmla="*/ 261 w 1104"/>
              <a:gd name="T87" fmla="*/ 527 h 938"/>
              <a:gd name="T88" fmla="*/ 262 w 1104"/>
              <a:gd name="T89" fmla="*/ 517 h 938"/>
              <a:gd name="T90" fmla="*/ 543 w 1104"/>
              <a:gd name="T91" fmla="*/ 663 h 938"/>
              <a:gd name="T92" fmla="*/ 566 w 1104"/>
              <a:gd name="T93" fmla="*/ 675 h 938"/>
              <a:gd name="T94" fmla="*/ 1080 w 1104"/>
              <a:gd name="T95" fmla="*/ 480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4" h="938">
                <a:moveTo>
                  <a:pt x="1091" y="462"/>
                </a:moveTo>
                <a:cubicBezTo>
                  <a:pt x="1089" y="462"/>
                  <a:pt x="1087" y="463"/>
                  <a:pt x="1085" y="464"/>
                </a:cubicBezTo>
                <a:cubicBezTo>
                  <a:pt x="875" y="130"/>
                  <a:pt x="875" y="130"/>
                  <a:pt x="875" y="130"/>
                </a:cubicBezTo>
                <a:cubicBezTo>
                  <a:pt x="879" y="127"/>
                  <a:pt x="881" y="123"/>
                  <a:pt x="881" y="119"/>
                </a:cubicBezTo>
                <a:cubicBezTo>
                  <a:pt x="881" y="112"/>
                  <a:pt x="875" y="106"/>
                  <a:pt x="868" y="106"/>
                </a:cubicBezTo>
                <a:cubicBezTo>
                  <a:pt x="861" y="106"/>
                  <a:pt x="855" y="112"/>
                  <a:pt x="855" y="119"/>
                </a:cubicBezTo>
                <a:cubicBezTo>
                  <a:pt x="855" y="124"/>
                  <a:pt x="858" y="128"/>
                  <a:pt x="861" y="130"/>
                </a:cubicBezTo>
                <a:cubicBezTo>
                  <a:pt x="834" y="182"/>
                  <a:pt x="834" y="182"/>
                  <a:pt x="834" y="182"/>
                </a:cubicBezTo>
                <a:cubicBezTo>
                  <a:pt x="674" y="1"/>
                  <a:pt x="674" y="1"/>
                  <a:pt x="674" y="1"/>
                </a:cubicBezTo>
                <a:cubicBezTo>
                  <a:pt x="673" y="0"/>
                  <a:pt x="673" y="0"/>
                  <a:pt x="673" y="0"/>
                </a:cubicBezTo>
                <a:cubicBezTo>
                  <a:pt x="520" y="193"/>
                  <a:pt x="520" y="193"/>
                  <a:pt x="520" y="193"/>
                </a:cubicBezTo>
                <a:cubicBezTo>
                  <a:pt x="518" y="192"/>
                  <a:pt x="516" y="191"/>
                  <a:pt x="513" y="191"/>
                </a:cubicBezTo>
                <a:cubicBezTo>
                  <a:pt x="509" y="191"/>
                  <a:pt x="505" y="194"/>
                  <a:pt x="502" y="19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6" y="131"/>
                  <a:pt x="135" y="134"/>
                  <a:pt x="135" y="137"/>
                </a:cubicBezTo>
                <a:cubicBezTo>
                  <a:pt x="135" y="143"/>
                  <a:pt x="139" y="147"/>
                  <a:pt x="144" y="149"/>
                </a:cubicBezTo>
                <a:cubicBezTo>
                  <a:pt x="52" y="484"/>
                  <a:pt x="52" y="484"/>
                  <a:pt x="52" y="484"/>
                </a:cubicBezTo>
                <a:cubicBezTo>
                  <a:pt x="52" y="484"/>
                  <a:pt x="51" y="483"/>
                  <a:pt x="50" y="483"/>
                </a:cubicBezTo>
                <a:cubicBezTo>
                  <a:pt x="43" y="483"/>
                  <a:pt x="37" y="489"/>
                  <a:pt x="37" y="496"/>
                </a:cubicBezTo>
                <a:cubicBezTo>
                  <a:pt x="37" y="503"/>
                  <a:pt x="43" y="509"/>
                  <a:pt x="50" y="509"/>
                </a:cubicBezTo>
                <a:cubicBezTo>
                  <a:pt x="57" y="509"/>
                  <a:pt x="63" y="503"/>
                  <a:pt x="63" y="496"/>
                </a:cubicBezTo>
                <a:cubicBezTo>
                  <a:pt x="63" y="494"/>
                  <a:pt x="62" y="492"/>
                  <a:pt x="61" y="490"/>
                </a:cubicBezTo>
                <a:cubicBezTo>
                  <a:pt x="502" y="210"/>
                  <a:pt x="502" y="210"/>
                  <a:pt x="502" y="210"/>
                </a:cubicBezTo>
                <a:cubicBezTo>
                  <a:pt x="503" y="211"/>
                  <a:pt x="503" y="212"/>
                  <a:pt x="504" y="213"/>
                </a:cubicBezTo>
                <a:cubicBezTo>
                  <a:pt x="495" y="224"/>
                  <a:pt x="495" y="224"/>
                  <a:pt x="495" y="224"/>
                </a:cubicBezTo>
                <a:cubicBezTo>
                  <a:pt x="255" y="510"/>
                  <a:pt x="255" y="510"/>
                  <a:pt x="255" y="510"/>
                </a:cubicBezTo>
                <a:cubicBezTo>
                  <a:pt x="254" y="509"/>
                  <a:pt x="252" y="509"/>
                  <a:pt x="250" y="509"/>
                </a:cubicBezTo>
                <a:cubicBezTo>
                  <a:pt x="243" y="509"/>
                  <a:pt x="237" y="514"/>
                  <a:pt x="237" y="521"/>
                </a:cubicBezTo>
                <a:cubicBezTo>
                  <a:pt x="237" y="523"/>
                  <a:pt x="238" y="525"/>
                  <a:pt x="238" y="527"/>
                </a:cubicBezTo>
                <a:cubicBezTo>
                  <a:pt x="0" y="735"/>
                  <a:pt x="0" y="735"/>
                  <a:pt x="0" y="735"/>
                </a:cubicBezTo>
                <a:cubicBezTo>
                  <a:pt x="1" y="735"/>
                  <a:pt x="1" y="735"/>
                  <a:pt x="1" y="735"/>
                </a:cubicBezTo>
                <a:cubicBezTo>
                  <a:pt x="1" y="736"/>
                  <a:pt x="1" y="736"/>
                  <a:pt x="1" y="736"/>
                </a:cubicBezTo>
                <a:cubicBezTo>
                  <a:pt x="237" y="756"/>
                  <a:pt x="237" y="756"/>
                  <a:pt x="237" y="756"/>
                </a:cubicBezTo>
                <a:cubicBezTo>
                  <a:pt x="237" y="756"/>
                  <a:pt x="237" y="757"/>
                  <a:pt x="237" y="757"/>
                </a:cubicBezTo>
                <a:cubicBezTo>
                  <a:pt x="237" y="764"/>
                  <a:pt x="243" y="770"/>
                  <a:pt x="250" y="770"/>
                </a:cubicBezTo>
                <a:cubicBezTo>
                  <a:pt x="256" y="770"/>
                  <a:pt x="260" y="766"/>
                  <a:pt x="262" y="760"/>
                </a:cubicBezTo>
                <a:cubicBezTo>
                  <a:pt x="810" y="923"/>
                  <a:pt x="810" y="923"/>
                  <a:pt x="810" y="923"/>
                </a:cubicBezTo>
                <a:cubicBezTo>
                  <a:pt x="810" y="924"/>
                  <a:pt x="810" y="924"/>
                  <a:pt x="810" y="925"/>
                </a:cubicBezTo>
                <a:cubicBezTo>
                  <a:pt x="810" y="932"/>
                  <a:pt x="816" y="938"/>
                  <a:pt x="823" y="938"/>
                </a:cubicBezTo>
                <a:cubicBezTo>
                  <a:pt x="830" y="938"/>
                  <a:pt x="835" y="932"/>
                  <a:pt x="835" y="925"/>
                </a:cubicBezTo>
                <a:cubicBezTo>
                  <a:pt x="835" y="918"/>
                  <a:pt x="830" y="912"/>
                  <a:pt x="823" y="912"/>
                </a:cubicBezTo>
                <a:cubicBezTo>
                  <a:pt x="818" y="912"/>
                  <a:pt x="814" y="915"/>
                  <a:pt x="811" y="919"/>
                </a:cubicBezTo>
                <a:cubicBezTo>
                  <a:pt x="262" y="525"/>
                  <a:pt x="262" y="525"/>
                  <a:pt x="262" y="525"/>
                </a:cubicBezTo>
                <a:cubicBezTo>
                  <a:pt x="262" y="525"/>
                  <a:pt x="262" y="525"/>
                  <a:pt x="262" y="525"/>
                </a:cubicBezTo>
                <a:cubicBezTo>
                  <a:pt x="542" y="665"/>
                  <a:pt x="542" y="665"/>
                  <a:pt x="542" y="665"/>
                </a:cubicBezTo>
                <a:cubicBezTo>
                  <a:pt x="542" y="666"/>
                  <a:pt x="541" y="668"/>
                  <a:pt x="541" y="670"/>
                </a:cubicBezTo>
                <a:cubicBezTo>
                  <a:pt x="541" y="677"/>
                  <a:pt x="547" y="682"/>
                  <a:pt x="554" y="682"/>
                </a:cubicBezTo>
                <a:cubicBezTo>
                  <a:pt x="559" y="682"/>
                  <a:pt x="563" y="680"/>
                  <a:pt x="565" y="676"/>
                </a:cubicBezTo>
                <a:cubicBezTo>
                  <a:pt x="791" y="784"/>
                  <a:pt x="791" y="784"/>
                  <a:pt x="791" y="784"/>
                </a:cubicBezTo>
                <a:cubicBezTo>
                  <a:pt x="790" y="785"/>
                  <a:pt x="790" y="787"/>
                  <a:pt x="790" y="789"/>
                </a:cubicBezTo>
                <a:cubicBezTo>
                  <a:pt x="790" y="796"/>
                  <a:pt x="795" y="802"/>
                  <a:pt x="802" y="802"/>
                </a:cubicBezTo>
                <a:cubicBezTo>
                  <a:pt x="809" y="802"/>
                  <a:pt x="815" y="796"/>
                  <a:pt x="815" y="789"/>
                </a:cubicBezTo>
                <a:cubicBezTo>
                  <a:pt x="815" y="786"/>
                  <a:pt x="814" y="784"/>
                  <a:pt x="813" y="782"/>
                </a:cubicBezTo>
                <a:cubicBezTo>
                  <a:pt x="1083" y="485"/>
                  <a:pt x="1083" y="485"/>
                  <a:pt x="1083" y="485"/>
                </a:cubicBezTo>
                <a:cubicBezTo>
                  <a:pt x="1085" y="487"/>
                  <a:pt x="1088" y="488"/>
                  <a:pt x="1091" y="488"/>
                </a:cubicBezTo>
                <a:cubicBezTo>
                  <a:pt x="1098" y="488"/>
                  <a:pt x="1104" y="482"/>
                  <a:pt x="1104" y="475"/>
                </a:cubicBezTo>
                <a:cubicBezTo>
                  <a:pt x="1104" y="468"/>
                  <a:pt x="1098" y="462"/>
                  <a:pt x="1091" y="462"/>
                </a:cubicBezTo>
                <a:close/>
                <a:moveTo>
                  <a:pt x="1080" y="469"/>
                </a:moveTo>
                <a:cubicBezTo>
                  <a:pt x="763" y="319"/>
                  <a:pt x="763" y="319"/>
                  <a:pt x="763" y="319"/>
                </a:cubicBezTo>
                <a:cubicBezTo>
                  <a:pt x="768" y="310"/>
                  <a:pt x="768" y="310"/>
                  <a:pt x="768" y="310"/>
                </a:cubicBezTo>
                <a:cubicBezTo>
                  <a:pt x="769" y="311"/>
                  <a:pt x="771" y="312"/>
                  <a:pt x="773" y="312"/>
                </a:cubicBezTo>
                <a:cubicBezTo>
                  <a:pt x="781" y="312"/>
                  <a:pt x="786" y="306"/>
                  <a:pt x="786" y="299"/>
                </a:cubicBezTo>
                <a:cubicBezTo>
                  <a:pt x="786" y="295"/>
                  <a:pt x="784" y="291"/>
                  <a:pt x="780" y="288"/>
                </a:cubicBezTo>
                <a:cubicBezTo>
                  <a:pt x="834" y="185"/>
                  <a:pt x="834" y="185"/>
                  <a:pt x="834" y="185"/>
                </a:cubicBezTo>
                <a:cubicBezTo>
                  <a:pt x="1082" y="466"/>
                  <a:pt x="1082" y="466"/>
                  <a:pt x="1082" y="466"/>
                </a:cubicBezTo>
                <a:cubicBezTo>
                  <a:pt x="1081" y="467"/>
                  <a:pt x="1081" y="468"/>
                  <a:pt x="1080" y="469"/>
                </a:cubicBezTo>
                <a:close/>
                <a:moveTo>
                  <a:pt x="855" y="444"/>
                </a:moveTo>
                <a:cubicBezTo>
                  <a:pt x="676" y="465"/>
                  <a:pt x="676" y="465"/>
                  <a:pt x="676" y="465"/>
                </a:cubicBezTo>
                <a:cubicBezTo>
                  <a:pt x="703" y="420"/>
                  <a:pt x="703" y="420"/>
                  <a:pt x="703" y="420"/>
                </a:cubicBezTo>
                <a:cubicBezTo>
                  <a:pt x="740" y="357"/>
                  <a:pt x="740" y="357"/>
                  <a:pt x="740" y="357"/>
                </a:cubicBezTo>
                <a:cubicBezTo>
                  <a:pt x="857" y="437"/>
                  <a:pt x="857" y="437"/>
                  <a:pt x="857" y="437"/>
                </a:cubicBezTo>
                <a:cubicBezTo>
                  <a:pt x="856" y="438"/>
                  <a:pt x="855" y="441"/>
                  <a:pt x="855" y="443"/>
                </a:cubicBezTo>
                <a:cubicBezTo>
                  <a:pt x="855" y="443"/>
                  <a:pt x="855" y="444"/>
                  <a:pt x="855" y="444"/>
                </a:cubicBezTo>
                <a:close/>
                <a:moveTo>
                  <a:pt x="766" y="310"/>
                </a:moveTo>
                <a:cubicBezTo>
                  <a:pt x="761" y="319"/>
                  <a:pt x="761" y="319"/>
                  <a:pt x="761" y="319"/>
                </a:cubicBezTo>
                <a:cubicBezTo>
                  <a:pt x="746" y="311"/>
                  <a:pt x="746" y="311"/>
                  <a:pt x="746" y="311"/>
                </a:cubicBezTo>
                <a:cubicBezTo>
                  <a:pt x="762" y="305"/>
                  <a:pt x="762" y="305"/>
                  <a:pt x="762" y="305"/>
                </a:cubicBezTo>
                <a:cubicBezTo>
                  <a:pt x="763" y="307"/>
                  <a:pt x="764" y="308"/>
                  <a:pt x="766" y="310"/>
                </a:cubicBezTo>
                <a:close/>
                <a:moveTo>
                  <a:pt x="760" y="320"/>
                </a:moveTo>
                <a:cubicBezTo>
                  <a:pt x="740" y="355"/>
                  <a:pt x="740" y="355"/>
                  <a:pt x="740" y="355"/>
                </a:cubicBezTo>
                <a:cubicBezTo>
                  <a:pt x="702" y="330"/>
                  <a:pt x="702" y="330"/>
                  <a:pt x="702" y="330"/>
                </a:cubicBezTo>
                <a:cubicBezTo>
                  <a:pt x="744" y="312"/>
                  <a:pt x="744" y="312"/>
                  <a:pt x="744" y="312"/>
                </a:cubicBezTo>
                <a:lnTo>
                  <a:pt x="760" y="320"/>
                </a:lnTo>
                <a:close/>
                <a:moveTo>
                  <a:pt x="701" y="329"/>
                </a:moveTo>
                <a:cubicBezTo>
                  <a:pt x="525" y="209"/>
                  <a:pt x="525" y="209"/>
                  <a:pt x="525" y="209"/>
                </a:cubicBezTo>
                <a:cubicBezTo>
                  <a:pt x="525" y="209"/>
                  <a:pt x="525" y="209"/>
                  <a:pt x="525" y="209"/>
                </a:cubicBezTo>
                <a:cubicBezTo>
                  <a:pt x="742" y="311"/>
                  <a:pt x="742" y="311"/>
                  <a:pt x="742" y="311"/>
                </a:cubicBezTo>
                <a:lnTo>
                  <a:pt x="701" y="329"/>
                </a:lnTo>
                <a:close/>
                <a:moveTo>
                  <a:pt x="505" y="214"/>
                </a:moveTo>
                <a:cubicBezTo>
                  <a:pt x="507" y="215"/>
                  <a:pt x="510" y="217"/>
                  <a:pt x="513" y="217"/>
                </a:cubicBezTo>
                <a:cubicBezTo>
                  <a:pt x="518" y="217"/>
                  <a:pt x="522" y="214"/>
                  <a:pt x="524" y="211"/>
                </a:cubicBezTo>
                <a:cubicBezTo>
                  <a:pt x="699" y="329"/>
                  <a:pt x="699" y="329"/>
                  <a:pt x="699" y="329"/>
                </a:cubicBezTo>
                <a:cubicBezTo>
                  <a:pt x="259" y="513"/>
                  <a:pt x="259" y="513"/>
                  <a:pt x="259" y="513"/>
                </a:cubicBezTo>
                <a:cubicBezTo>
                  <a:pt x="259" y="512"/>
                  <a:pt x="258" y="511"/>
                  <a:pt x="257" y="511"/>
                </a:cubicBezTo>
                <a:cubicBezTo>
                  <a:pt x="493" y="228"/>
                  <a:pt x="493" y="228"/>
                  <a:pt x="493" y="228"/>
                </a:cubicBezTo>
                <a:lnTo>
                  <a:pt x="505" y="214"/>
                </a:lnTo>
                <a:close/>
                <a:moveTo>
                  <a:pt x="260" y="514"/>
                </a:moveTo>
                <a:cubicBezTo>
                  <a:pt x="701" y="330"/>
                  <a:pt x="701" y="330"/>
                  <a:pt x="701" y="330"/>
                </a:cubicBezTo>
                <a:cubicBezTo>
                  <a:pt x="739" y="356"/>
                  <a:pt x="739" y="356"/>
                  <a:pt x="739" y="356"/>
                </a:cubicBezTo>
                <a:cubicBezTo>
                  <a:pt x="701" y="420"/>
                  <a:pt x="701" y="420"/>
                  <a:pt x="701" y="420"/>
                </a:cubicBezTo>
                <a:cubicBezTo>
                  <a:pt x="674" y="466"/>
                  <a:pt x="674" y="466"/>
                  <a:pt x="674" y="466"/>
                </a:cubicBezTo>
                <a:cubicBezTo>
                  <a:pt x="261" y="515"/>
                  <a:pt x="261" y="515"/>
                  <a:pt x="261" y="515"/>
                </a:cubicBezTo>
                <a:cubicBezTo>
                  <a:pt x="261" y="515"/>
                  <a:pt x="261" y="514"/>
                  <a:pt x="260" y="514"/>
                </a:cubicBezTo>
                <a:close/>
                <a:moveTo>
                  <a:pt x="566" y="665"/>
                </a:moveTo>
                <a:cubicBezTo>
                  <a:pt x="565" y="662"/>
                  <a:pt x="563" y="661"/>
                  <a:pt x="562" y="659"/>
                </a:cubicBezTo>
                <a:cubicBezTo>
                  <a:pt x="675" y="467"/>
                  <a:pt x="675" y="467"/>
                  <a:pt x="675" y="467"/>
                </a:cubicBezTo>
                <a:cubicBezTo>
                  <a:pt x="855" y="445"/>
                  <a:pt x="855" y="445"/>
                  <a:pt x="855" y="445"/>
                </a:cubicBezTo>
                <a:cubicBezTo>
                  <a:pt x="857" y="451"/>
                  <a:pt x="862" y="456"/>
                  <a:pt x="868" y="456"/>
                </a:cubicBezTo>
                <a:cubicBezTo>
                  <a:pt x="875" y="456"/>
                  <a:pt x="881" y="450"/>
                  <a:pt x="881" y="443"/>
                </a:cubicBezTo>
                <a:cubicBezTo>
                  <a:pt x="881" y="436"/>
                  <a:pt x="875" y="430"/>
                  <a:pt x="868" y="430"/>
                </a:cubicBezTo>
                <a:cubicBezTo>
                  <a:pt x="864" y="430"/>
                  <a:pt x="860" y="432"/>
                  <a:pt x="858" y="435"/>
                </a:cubicBezTo>
                <a:cubicBezTo>
                  <a:pt x="741" y="356"/>
                  <a:pt x="741" y="356"/>
                  <a:pt x="741" y="356"/>
                </a:cubicBezTo>
                <a:cubicBezTo>
                  <a:pt x="762" y="320"/>
                  <a:pt x="762" y="320"/>
                  <a:pt x="762" y="320"/>
                </a:cubicBezTo>
                <a:cubicBezTo>
                  <a:pt x="1080" y="470"/>
                  <a:pt x="1080" y="470"/>
                  <a:pt x="1080" y="470"/>
                </a:cubicBezTo>
                <a:cubicBezTo>
                  <a:pt x="1079" y="472"/>
                  <a:pt x="1079" y="473"/>
                  <a:pt x="1079" y="475"/>
                </a:cubicBezTo>
                <a:cubicBezTo>
                  <a:pt x="1079" y="476"/>
                  <a:pt x="1079" y="477"/>
                  <a:pt x="1079" y="479"/>
                </a:cubicBezTo>
                <a:cubicBezTo>
                  <a:pt x="786" y="585"/>
                  <a:pt x="786" y="585"/>
                  <a:pt x="786" y="585"/>
                </a:cubicBezTo>
                <a:lnTo>
                  <a:pt x="566" y="665"/>
                </a:lnTo>
                <a:close/>
                <a:moveTo>
                  <a:pt x="863" y="131"/>
                </a:moveTo>
                <a:cubicBezTo>
                  <a:pt x="864" y="132"/>
                  <a:pt x="866" y="132"/>
                  <a:pt x="868" y="132"/>
                </a:cubicBezTo>
                <a:cubicBezTo>
                  <a:pt x="870" y="132"/>
                  <a:pt x="872" y="131"/>
                  <a:pt x="874" y="130"/>
                </a:cubicBezTo>
                <a:cubicBezTo>
                  <a:pt x="1084" y="465"/>
                  <a:pt x="1084" y="465"/>
                  <a:pt x="1084" y="465"/>
                </a:cubicBezTo>
                <a:cubicBezTo>
                  <a:pt x="1084" y="465"/>
                  <a:pt x="1084" y="465"/>
                  <a:pt x="1083" y="465"/>
                </a:cubicBezTo>
                <a:cubicBezTo>
                  <a:pt x="835" y="184"/>
                  <a:pt x="835" y="184"/>
                  <a:pt x="835" y="184"/>
                </a:cubicBezTo>
                <a:lnTo>
                  <a:pt x="863" y="131"/>
                </a:lnTo>
                <a:close/>
                <a:moveTo>
                  <a:pt x="779" y="288"/>
                </a:moveTo>
                <a:cubicBezTo>
                  <a:pt x="777" y="287"/>
                  <a:pt x="775" y="286"/>
                  <a:pt x="773" y="286"/>
                </a:cubicBezTo>
                <a:cubicBezTo>
                  <a:pt x="766" y="286"/>
                  <a:pt x="761" y="292"/>
                  <a:pt x="761" y="299"/>
                </a:cubicBezTo>
                <a:cubicBezTo>
                  <a:pt x="761" y="301"/>
                  <a:pt x="761" y="302"/>
                  <a:pt x="761" y="303"/>
                </a:cubicBezTo>
                <a:cubicBezTo>
                  <a:pt x="744" y="311"/>
                  <a:pt x="744" y="311"/>
                  <a:pt x="744" y="311"/>
                </a:cubicBezTo>
                <a:cubicBezTo>
                  <a:pt x="525" y="207"/>
                  <a:pt x="525" y="207"/>
                  <a:pt x="525" y="207"/>
                </a:cubicBezTo>
                <a:cubicBezTo>
                  <a:pt x="526" y="206"/>
                  <a:pt x="526" y="205"/>
                  <a:pt x="526" y="204"/>
                </a:cubicBezTo>
                <a:cubicBezTo>
                  <a:pt x="526" y="200"/>
                  <a:pt x="524" y="196"/>
                  <a:pt x="521" y="194"/>
                </a:cubicBezTo>
                <a:cubicBezTo>
                  <a:pt x="673" y="2"/>
                  <a:pt x="673" y="2"/>
                  <a:pt x="673" y="2"/>
                </a:cubicBezTo>
                <a:cubicBezTo>
                  <a:pt x="833" y="184"/>
                  <a:pt x="833" y="184"/>
                  <a:pt x="833" y="184"/>
                </a:cubicBezTo>
                <a:lnTo>
                  <a:pt x="779" y="288"/>
                </a:lnTo>
                <a:close/>
                <a:moveTo>
                  <a:pt x="502" y="199"/>
                </a:moveTo>
                <a:cubicBezTo>
                  <a:pt x="502" y="199"/>
                  <a:pt x="501" y="199"/>
                  <a:pt x="501" y="200"/>
                </a:cubicBezTo>
                <a:cubicBezTo>
                  <a:pt x="161" y="139"/>
                  <a:pt x="161" y="139"/>
                  <a:pt x="161" y="139"/>
                </a:cubicBezTo>
                <a:cubicBezTo>
                  <a:pt x="161" y="138"/>
                  <a:pt x="161" y="138"/>
                  <a:pt x="161" y="137"/>
                </a:cubicBezTo>
                <a:cubicBezTo>
                  <a:pt x="161" y="130"/>
                  <a:pt x="155" y="124"/>
                  <a:pt x="148" y="124"/>
                </a:cubicBezTo>
                <a:cubicBezTo>
                  <a:pt x="145" y="124"/>
                  <a:pt x="142" y="126"/>
                  <a:pt x="139" y="128"/>
                </a:cubicBezTo>
                <a:cubicBezTo>
                  <a:pt x="19" y="4"/>
                  <a:pt x="19" y="4"/>
                  <a:pt x="19" y="4"/>
                </a:cubicBezTo>
                <a:lnTo>
                  <a:pt x="502" y="199"/>
                </a:lnTo>
                <a:close/>
                <a:moveTo>
                  <a:pt x="61" y="489"/>
                </a:moveTo>
                <a:cubicBezTo>
                  <a:pt x="59" y="487"/>
                  <a:pt x="57" y="485"/>
                  <a:pt x="54" y="484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50"/>
                  <a:pt x="147" y="150"/>
                  <a:pt x="148" y="150"/>
                </a:cubicBezTo>
                <a:cubicBezTo>
                  <a:pt x="154" y="150"/>
                  <a:pt x="159" y="146"/>
                  <a:pt x="160" y="140"/>
                </a:cubicBezTo>
                <a:cubicBezTo>
                  <a:pt x="501" y="201"/>
                  <a:pt x="501" y="201"/>
                  <a:pt x="501" y="201"/>
                </a:cubicBezTo>
                <a:cubicBezTo>
                  <a:pt x="501" y="202"/>
                  <a:pt x="500" y="203"/>
                  <a:pt x="500" y="204"/>
                </a:cubicBezTo>
                <a:cubicBezTo>
                  <a:pt x="500" y="206"/>
                  <a:pt x="501" y="208"/>
                  <a:pt x="502" y="209"/>
                </a:cubicBezTo>
                <a:lnTo>
                  <a:pt x="61" y="489"/>
                </a:lnTo>
                <a:close/>
                <a:moveTo>
                  <a:pt x="2" y="735"/>
                </a:moveTo>
                <a:cubicBezTo>
                  <a:pt x="239" y="528"/>
                  <a:pt x="239" y="528"/>
                  <a:pt x="239" y="528"/>
                </a:cubicBezTo>
                <a:cubicBezTo>
                  <a:pt x="241" y="531"/>
                  <a:pt x="245" y="534"/>
                  <a:pt x="249" y="534"/>
                </a:cubicBezTo>
                <a:cubicBezTo>
                  <a:pt x="252" y="744"/>
                  <a:pt x="252" y="744"/>
                  <a:pt x="252" y="744"/>
                </a:cubicBezTo>
                <a:cubicBezTo>
                  <a:pt x="251" y="744"/>
                  <a:pt x="251" y="744"/>
                  <a:pt x="250" y="744"/>
                </a:cubicBezTo>
                <a:cubicBezTo>
                  <a:pt x="244" y="744"/>
                  <a:pt x="238" y="749"/>
                  <a:pt x="237" y="755"/>
                </a:cubicBezTo>
                <a:lnTo>
                  <a:pt x="2" y="735"/>
                </a:lnTo>
                <a:close/>
                <a:moveTo>
                  <a:pt x="811" y="920"/>
                </a:moveTo>
                <a:cubicBezTo>
                  <a:pt x="811" y="921"/>
                  <a:pt x="810" y="921"/>
                  <a:pt x="810" y="922"/>
                </a:cubicBezTo>
                <a:cubicBezTo>
                  <a:pt x="262" y="759"/>
                  <a:pt x="262" y="759"/>
                  <a:pt x="262" y="759"/>
                </a:cubicBezTo>
                <a:cubicBezTo>
                  <a:pt x="263" y="758"/>
                  <a:pt x="263" y="758"/>
                  <a:pt x="263" y="757"/>
                </a:cubicBezTo>
                <a:cubicBezTo>
                  <a:pt x="263" y="751"/>
                  <a:pt x="259" y="746"/>
                  <a:pt x="253" y="744"/>
                </a:cubicBezTo>
                <a:cubicBezTo>
                  <a:pt x="251" y="534"/>
                  <a:pt x="251" y="534"/>
                  <a:pt x="251" y="534"/>
                </a:cubicBezTo>
                <a:cubicBezTo>
                  <a:pt x="255" y="534"/>
                  <a:pt x="259" y="531"/>
                  <a:pt x="261" y="527"/>
                </a:cubicBezTo>
                <a:lnTo>
                  <a:pt x="811" y="920"/>
                </a:lnTo>
                <a:close/>
                <a:moveTo>
                  <a:pt x="263" y="523"/>
                </a:moveTo>
                <a:cubicBezTo>
                  <a:pt x="263" y="522"/>
                  <a:pt x="263" y="522"/>
                  <a:pt x="263" y="521"/>
                </a:cubicBezTo>
                <a:cubicBezTo>
                  <a:pt x="263" y="520"/>
                  <a:pt x="262" y="518"/>
                  <a:pt x="262" y="517"/>
                </a:cubicBezTo>
                <a:cubicBezTo>
                  <a:pt x="673" y="467"/>
                  <a:pt x="673" y="467"/>
                  <a:pt x="673" y="467"/>
                </a:cubicBezTo>
                <a:cubicBezTo>
                  <a:pt x="560" y="658"/>
                  <a:pt x="560" y="658"/>
                  <a:pt x="560" y="658"/>
                </a:cubicBezTo>
                <a:cubicBezTo>
                  <a:pt x="558" y="657"/>
                  <a:pt x="556" y="657"/>
                  <a:pt x="554" y="657"/>
                </a:cubicBezTo>
                <a:cubicBezTo>
                  <a:pt x="549" y="657"/>
                  <a:pt x="545" y="660"/>
                  <a:pt x="543" y="663"/>
                </a:cubicBezTo>
                <a:lnTo>
                  <a:pt x="263" y="523"/>
                </a:lnTo>
                <a:close/>
                <a:moveTo>
                  <a:pt x="802" y="777"/>
                </a:moveTo>
                <a:cubicBezTo>
                  <a:pt x="798" y="777"/>
                  <a:pt x="794" y="779"/>
                  <a:pt x="792" y="782"/>
                </a:cubicBezTo>
                <a:cubicBezTo>
                  <a:pt x="566" y="675"/>
                  <a:pt x="566" y="675"/>
                  <a:pt x="566" y="675"/>
                </a:cubicBezTo>
                <a:cubicBezTo>
                  <a:pt x="567" y="673"/>
                  <a:pt x="567" y="671"/>
                  <a:pt x="567" y="670"/>
                </a:cubicBezTo>
                <a:cubicBezTo>
                  <a:pt x="567" y="668"/>
                  <a:pt x="567" y="667"/>
                  <a:pt x="566" y="666"/>
                </a:cubicBezTo>
                <a:cubicBezTo>
                  <a:pt x="777" y="590"/>
                  <a:pt x="777" y="590"/>
                  <a:pt x="777" y="590"/>
                </a:cubicBezTo>
                <a:cubicBezTo>
                  <a:pt x="1080" y="480"/>
                  <a:pt x="1080" y="480"/>
                  <a:pt x="1080" y="480"/>
                </a:cubicBezTo>
                <a:cubicBezTo>
                  <a:pt x="1080" y="481"/>
                  <a:pt x="1081" y="483"/>
                  <a:pt x="1082" y="484"/>
                </a:cubicBezTo>
                <a:cubicBezTo>
                  <a:pt x="812" y="781"/>
                  <a:pt x="812" y="781"/>
                  <a:pt x="812" y="781"/>
                </a:cubicBezTo>
                <a:cubicBezTo>
                  <a:pt x="809" y="778"/>
                  <a:pt x="806" y="777"/>
                  <a:pt x="802" y="777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原创设计师QQ69613753    _8"/>
          <p:cNvSpPr/>
          <p:nvPr/>
        </p:nvSpPr>
        <p:spPr>
          <a:xfrm>
            <a:off x="641349" y="4772662"/>
            <a:ext cx="109093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Oliver </a:t>
            </a:r>
            <a:r>
              <a:rPr lang="zh-CN" altLang="en-US" sz="1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的介绍</a:t>
            </a:r>
            <a:endParaRPr lang="en-US" altLang="zh-CN" sz="1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。我们坚持以客户为中心，快速响应客户需求，持续为客户创造长期价值进而成就客户。为客户提供有效服务，是我们工作的方向和价值评价的标尺成就客户就是成就我们自己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</a:t>
            </a:r>
          </a:p>
        </p:txBody>
      </p:sp>
      <p:pic>
        <p:nvPicPr>
          <p:cNvPr id="1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3" name="原创设计师QQ69613753    _2"/>
          <p:cNvGrpSpPr/>
          <p:nvPr/>
        </p:nvGrpSpPr>
        <p:grpSpPr>
          <a:xfrm>
            <a:off x="3665220" y="2438400"/>
            <a:ext cx="1082040" cy="2778272"/>
            <a:chOff x="3665220" y="2298700"/>
            <a:chExt cx="1082040" cy="2778272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3665220" y="3699207"/>
              <a:ext cx="10820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oval" w="lg" len="lg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3665220" y="2298700"/>
              <a:ext cx="1074420" cy="2778272"/>
              <a:chOff x="3794760" y="1833880"/>
              <a:chExt cx="1097280" cy="3707912"/>
            </a:xfrm>
          </p:grpSpPr>
          <p:cxnSp>
            <p:nvCxnSpPr>
              <p:cNvPr id="6" name="直接连接符 5"/>
              <p:cNvCxnSpPr/>
              <p:nvPr/>
            </p:nvCxnSpPr>
            <p:spPr>
              <a:xfrm flipH="1" flipV="1">
                <a:off x="3794760" y="1833880"/>
                <a:ext cx="1097280" cy="141732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headEnd type="oval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3794760" y="4124472"/>
                <a:ext cx="1097280" cy="141732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headEnd type="oval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原创设计师QQ69613753    _3"/>
          <p:cNvGrpSpPr/>
          <p:nvPr/>
        </p:nvGrpSpPr>
        <p:grpSpPr>
          <a:xfrm>
            <a:off x="7444739" y="2438400"/>
            <a:ext cx="1082040" cy="2778272"/>
            <a:chOff x="7444739" y="2298700"/>
            <a:chExt cx="1082040" cy="277827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444739" y="3699207"/>
              <a:ext cx="108204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oval" w="lg" len="lg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 flipH="1">
              <a:off x="7444739" y="2298700"/>
              <a:ext cx="1074420" cy="2778272"/>
              <a:chOff x="3794760" y="1833880"/>
              <a:chExt cx="1097280" cy="3707912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H="1" flipV="1">
                <a:off x="3794760" y="1833880"/>
                <a:ext cx="1097280" cy="141732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headEnd type="oval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3794760" y="4124472"/>
                <a:ext cx="1097280" cy="141732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headEnd type="oval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原创设计师QQ69613753    _4"/>
          <p:cNvSpPr/>
          <p:nvPr/>
        </p:nvSpPr>
        <p:spPr>
          <a:xfrm>
            <a:off x="8635654" y="1937519"/>
            <a:ext cx="272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</a:t>
            </a:r>
          </a:p>
        </p:txBody>
      </p:sp>
      <p:sp>
        <p:nvSpPr>
          <p:cNvPr id="14" name="原创设计师QQ69613753    _5"/>
          <p:cNvSpPr/>
          <p:nvPr/>
        </p:nvSpPr>
        <p:spPr>
          <a:xfrm>
            <a:off x="8635654" y="3358261"/>
            <a:ext cx="272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</a:t>
            </a:r>
          </a:p>
        </p:txBody>
      </p:sp>
      <p:sp>
        <p:nvSpPr>
          <p:cNvPr id="15" name="原创设计师QQ69613753    _6"/>
          <p:cNvSpPr/>
          <p:nvPr/>
        </p:nvSpPr>
        <p:spPr>
          <a:xfrm>
            <a:off x="8635654" y="4779002"/>
            <a:ext cx="272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06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</a:t>
            </a:r>
          </a:p>
        </p:txBody>
      </p:sp>
      <p:sp>
        <p:nvSpPr>
          <p:cNvPr id="16" name="原创设计师QQ69613753    _7"/>
          <p:cNvSpPr/>
          <p:nvPr/>
        </p:nvSpPr>
        <p:spPr>
          <a:xfrm>
            <a:off x="831504" y="1937519"/>
            <a:ext cx="272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
              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</a:t>
            </a:r>
          </a:p>
        </p:txBody>
      </p:sp>
      <p:sp>
        <p:nvSpPr>
          <p:cNvPr id="17" name="原创设计师QQ69613753    _8"/>
          <p:cNvSpPr/>
          <p:nvPr/>
        </p:nvSpPr>
        <p:spPr>
          <a:xfrm>
            <a:off x="831504" y="3358261"/>
            <a:ext cx="272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</a:p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</a:t>
            </a:r>
          </a:p>
        </p:txBody>
      </p:sp>
      <p:sp>
        <p:nvSpPr>
          <p:cNvPr id="18" name="原创设计师QQ69613753    _9"/>
          <p:cNvSpPr/>
          <p:nvPr/>
        </p:nvSpPr>
        <p:spPr>
          <a:xfrm>
            <a:off x="831504" y="4779002"/>
            <a:ext cx="2724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05</a:t>
            </a:r>
          </a:p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我们坚持以客户为中心，快速响应客户需求，持续为客户创造长期价值进而成就客户</a:t>
            </a:r>
          </a:p>
        </p:txBody>
      </p:sp>
      <p:grpSp>
        <p:nvGrpSpPr>
          <p:cNvPr id="20" name="原创设计师QQ69613753    _10"/>
          <p:cNvGrpSpPr/>
          <p:nvPr/>
        </p:nvGrpSpPr>
        <p:grpSpPr>
          <a:xfrm>
            <a:off x="4962524" y="2561699"/>
            <a:ext cx="2266952" cy="2554415"/>
            <a:chOff x="7024686" y="2479549"/>
            <a:chExt cx="2266952" cy="2554415"/>
          </a:xfrm>
        </p:grpSpPr>
        <p:sp>
          <p:nvSpPr>
            <p:cNvPr id="23" name="六边形 22"/>
            <p:cNvSpPr/>
            <p:nvPr/>
          </p:nvSpPr>
          <p:spPr>
            <a:xfrm rot="5400000">
              <a:off x="6880954" y="2623281"/>
              <a:ext cx="2554415" cy="2266952"/>
            </a:xfrm>
            <a:prstGeom prst="hexagon">
              <a:avLst>
                <a:gd name="adj" fmla="val 27521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六边形 23"/>
            <p:cNvSpPr/>
            <p:nvPr/>
          </p:nvSpPr>
          <p:spPr>
            <a:xfrm rot="5400000">
              <a:off x="7167522" y="2877600"/>
              <a:ext cx="1981280" cy="1758316"/>
            </a:xfrm>
            <a:prstGeom prst="hexagon">
              <a:avLst>
                <a:gd name="adj" fmla="val 27521"/>
                <a:gd name="vf" fmla="val 1154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原创设计师QQ69613753    _11"/>
          <p:cNvSpPr>
            <a:spLocks noEditPoints="1"/>
          </p:cNvSpPr>
          <p:nvPr/>
        </p:nvSpPr>
        <p:spPr bwMode="auto">
          <a:xfrm>
            <a:off x="5844196" y="3232151"/>
            <a:ext cx="503608" cy="503604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2" name="原创设计师QQ69613753    _12"/>
          <p:cNvSpPr/>
          <p:nvPr/>
        </p:nvSpPr>
        <p:spPr>
          <a:xfrm>
            <a:off x="5398533" y="3931653"/>
            <a:ext cx="1394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STRENGHTS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5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2918626" y="1899261"/>
            <a:ext cx="2423160" cy="0"/>
          </a:xfrm>
          <a:custGeom>
            <a:avLst/>
            <a:gdLst>
              <a:gd name="connsiteX0" fmla="*/ 2423160 w 2423160"/>
              <a:gd name="connsiteY0" fmla="*/ 0 h 0"/>
              <a:gd name="connsiteX1" fmla="*/ 0 w 24231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23160">
                <a:moveTo>
                  <a:pt x="242316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accent1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原创设计师QQ69613753    _3"/>
          <p:cNvSpPr/>
          <p:nvPr/>
        </p:nvSpPr>
        <p:spPr>
          <a:xfrm>
            <a:off x="2964346" y="3145131"/>
            <a:ext cx="1040130" cy="171450"/>
          </a:xfrm>
          <a:custGeom>
            <a:avLst/>
            <a:gdLst>
              <a:gd name="connsiteX0" fmla="*/ 1040130 w 1040130"/>
              <a:gd name="connsiteY0" fmla="*/ 0 h 171450"/>
              <a:gd name="connsiteX1" fmla="*/ 1040130 w 1040130"/>
              <a:gd name="connsiteY1" fmla="*/ 171450 h 171450"/>
              <a:gd name="connsiteX2" fmla="*/ 0 w 1040130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0130" h="171450">
                <a:moveTo>
                  <a:pt x="1040130" y="0"/>
                </a:moveTo>
                <a:lnTo>
                  <a:pt x="1040130" y="171450"/>
                </a:lnTo>
                <a:lnTo>
                  <a:pt x="0" y="171450"/>
                </a:lnTo>
              </a:path>
            </a:pathLst>
          </a:custGeom>
          <a:noFill/>
          <a:ln w="12700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原创设计师QQ69613753    _4"/>
          <p:cNvSpPr/>
          <p:nvPr/>
        </p:nvSpPr>
        <p:spPr>
          <a:xfrm>
            <a:off x="3032926" y="4825341"/>
            <a:ext cx="731520" cy="0"/>
          </a:xfrm>
          <a:custGeom>
            <a:avLst/>
            <a:gdLst>
              <a:gd name="connsiteX0" fmla="*/ 731520 w 731520"/>
              <a:gd name="connsiteY0" fmla="*/ 0 h 0"/>
              <a:gd name="connsiteX1" fmla="*/ 0 w 7315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1520">
                <a:moveTo>
                  <a:pt x="73152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accent1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原创设计师QQ69613753    _5"/>
          <p:cNvSpPr/>
          <p:nvPr/>
        </p:nvSpPr>
        <p:spPr>
          <a:xfrm>
            <a:off x="6873406" y="5922621"/>
            <a:ext cx="2217420" cy="0"/>
          </a:xfrm>
          <a:custGeom>
            <a:avLst/>
            <a:gdLst>
              <a:gd name="connsiteX0" fmla="*/ 0 w 2217420"/>
              <a:gd name="connsiteY0" fmla="*/ 0 h 0"/>
              <a:gd name="connsiteX1" fmla="*/ 2217420 w 22174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17420">
                <a:moveTo>
                  <a:pt x="0" y="0"/>
                </a:moveTo>
                <a:lnTo>
                  <a:pt x="2217420" y="0"/>
                </a:lnTo>
              </a:path>
            </a:pathLst>
          </a:custGeom>
          <a:noFill/>
          <a:ln w="12700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原创设计师QQ69613753    _6"/>
          <p:cNvSpPr/>
          <p:nvPr/>
        </p:nvSpPr>
        <p:spPr>
          <a:xfrm>
            <a:off x="7947826" y="4631031"/>
            <a:ext cx="1303020" cy="251460"/>
          </a:xfrm>
          <a:custGeom>
            <a:avLst/>
            <a:gdLst>
              <a:gd name="connsiteX0" fmla="*/ 0 w 1303020"/>
              <a:gd name="connsiteY0" fmla="*/ 251460 h 251460"/>
              <a:gd name="connsiteX1" fmla="*/ 0 w 1303020"/>
              <a:gd name="connsiteY1" fmla="*/ 0 h 251460"/>
              <a:gd name="connsiteX2" fmla="*/ 1303020 w 130302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3020" h="251460">
                <a:moveTo>
                  <a:pt x="0" y="251460"/>
                </a:moveTo>
                <a:lnTo>
                  <a:pt x="0" y="0"/>
                </a:lnTo>
                <a:lnTo>
                  <a:pt x="1303020" y="0"/>
                </a:lnTo>
              </a:path>
            </a:pathLst>
          </a:custGeom>
          <a:noFill/>
          <a:ln w="12700">
            <a:solidFill>
              <a:schemeClr val="accent1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原创设计师QQ69613753    _7"/>
          <p:cNvSpPr/>
          <p:nvPr/>
        </p:nvSpPr>
        <p:spPr>
          <a:xfrm>
            <a:off x="7856386" y="2687931"/>
            <a:ext cx="1440180" cy="0"/>
          </a:xfrm>
          <a:custGeom>
            <a:avLst/>
            <a:gdLst>
              <a:gd name="connsiteX0" fmla="*/ 0 w 1440180"/>
              <a:gd name="connsiteY0" fmla="*/ 0 h 0"/>
              <a:gd name="connsiteX1" fmla="*/ 1440180 w 14401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0180">
                <a:moveTo>
                  <a:pt x="0" y="0"/>
                </a:moveTo>
                <a:lnTo>
                  <a:pt x="1440180" y="0"/>
                </a:lnTo>
              </a:path>
            </a:pathLst>
          </a:custGeom>
          <a:noFill/>
          <a:ln w="12700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原创设计师QQ69613753    _8"/>
          <p:cNvSpPr>
            <a:spLocks/>
          </p:cNvSpPr>
          <p:nvPr/>
        </p:nvSpPr>
        <p:spPr bwMode="auto">
          <a:xfrm rot="20700000">
            <a:off x="7142211" y="2577740"/>
            <a:ext cx="1373188" cy="2009775"/>
          </a:xfrm>
          <a:custGeom>
            <a:avLst/>
            <a:gdLst>
              <a:gd name="T0" fmla="*/ 400 w 508"/>
              <a:gd name="T1" fmla="*/ 472 h 743"/>
              <a:gd name="T2" fmla="*/ 489 w 508"/>
              <a:gd name="T3" fmla="*/ 491 h 743"/>
              <a:gd name="T4" fmla="*/ 503 w 508"/>
              <a:gd name="T5" fmla="*/ 477 h 743"/>
              <a:gd name="T6" fmla="*/ 430 w 508"/>
              <a:gd name="T7" fmla="*/ 246 h 743"/>
              <a:gd name="T8" fmla="*/ 359 w 508"/>
              <a:gd name="T9" fmla="*/ 23 h 743"/>
              <a:gd name="T10" fmla="*/ 330 w 508"/>
              <a:gd name="T11" fmla="*/ 19 h 743"/>
              <a:gd name="T12" fmla="*/ 174 w 508"/>
              <a:gd name="T13" fmla="*/ 190 h 743"/>
              <a:gd name="T14" fmla="*/ 13 w 508"/>
              <a:gd name="T15" fmla="*/ 365 h 743"/>
              <a:gd name="T16" fmla="*/ 16 w 508"/>
              <a:gd name="T17" fmla="*/ 387 h 743"/>
              <a:gd name="T18" fmla="*/ 125 w 508"/>
              <a:gd name="T19" fmla="*/ 411 h 743"/>
              <a:gd name="T20" fmla="*/ 55 w 508"/>
              <a:gd name="T21" fmla="*/ 607 h 743"/>
              <a:gd name="T22" fmla="*/ 62 w 508"/>
              <a:gd name="T23" fmla="*/ 630 h 743"/>
              <a:gd name="T24" fmla="*/ 266 w 508"/>
              <a:gd name="T25" fmla="*/ 734 h 743"/>
              <a:gd name="T26" fmla="*/ 294 w 508"/>
              <a:gd name="T27" fmla="*/ 726 h 743"/>
              <a:gd name="T28" fmla="*/ 382 w 508"/>
              <a:gd name="T29" fmla="*/ 483 h 743"/>
              <a:gd name="T30" fmla="*/ 385 w 508"/>
              <a:gd name="T31" fmla="*/ 469 h 743"/>
              <a:gd name="T32" fmla="*/ 400 w 508"/>
              <a:gd name="T33" fmla="*/ 472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8" h="743">
                <a:moveTo>
                  <a:pt x="400" y="472"/>
                </a:moveTo>
                <a:cubicBezTo>
                  <a:pt x="489" y="491"/>
                  <a:pt x="489" y="491"/>
                  <a:pt x="489" y="491"/>
                </a:cubicBezTo>
                <a:cubicBezTo>
                  <a:pt x="506" y="496"/>
                  <a:pt x="508" y="494"/>
                  <a:pt x="503" y="477"/>
                </a:cubicBezTo>
                <a:cubicBezTo>
                  <a:pt x="430" y="246"/>
                  <a:pt x="430" y="246"/>
                  <a:pt x="430" y="246"/>
                </a:cubicBezTo>
                <a:cubicBezTo>
                  <a:pt x="359" y="23"/>
                  <a:pt x="359" y="23"/>
                  <a:pt x="359" y="23"/>
                </a:cubicBezTo>
                <a:cubicBezTo>
                  <a:pt x="352" y="0"/>
                  <a:pt x="338" y="9"/>
                  <a:pt x="330" y="19"/>
                </a:cubicBezTo>
                <a:cubicBezTo>
                  <a:pt x="174" y="190"/>
                  <a:pt x="174" y="190"/>
                  <a:pt x="174" y="190"/>
                </a:cubicBezTo>
                <a:cubicBezTo>
                  <a:pt x="13" y="365"/>
                  <a:pt x="13" y="365"/>
                  <a:pt x="13" y="365"/>
                </a:cubicBezTo>
                <a:cubicBezTo>
                  <a:pt x="0" y="378"/>
                  <a:pt x="2" y="385"/>
                  <a:pt x="16" y="387"/>
                </a:cubicBezTo>
                <a:cubicBezTo>
                  <a:pt x="125" y="411"/>
                  <a:pt x="125" y="411"/>
                  <a:pt x="125" y="411"/>
                </a:cubicBezTo>
                <a:cubicBezTo>
                  <a:pt x="109" y="485"/>
                  <a:pt x="84" y="553"/>
                  <a:pt x="55" y="607"/>
                </a:cubicBezTo>
                <a:cubicBezTo>
                  <a:pt x="50" y="618"/>
                  <a:pt x="53" y="623"/>
                  <a:pt x="62" y="630"/>
                </a:cubicBezTo>
                <a:cubicBezTo>
                  <a:pt x="266" y="734"/>
                  <a:pt x="266" y="734"/>
                  <a:pt x="266" y="734"/>
                </a:cubicBezTo>
                <a:cubicBezTo>
                  <a:pt x="282" y="741"/>
                  <a:pt x="285" y="743"/>
                  <a:pt x="294" y="726"/>
                </a:cubicBezTo>
                <a:cubicBezTo>
                  <a:pt x="333" y="650"/>
                  <a:pt x="362" y="573"/>
                  <a:pt x="382" y="483"/>
                </a:cubicBezTo>
                <a:cubicBezTo>
                  <a:pt x="385" y="469"/>
                  <a:pt x="385" y="469"/>
                  <a:pt x="385" y="469"/>
                </a:cubicBezTo>
                <a:lnTo>
                  <a:pt x="400" y="4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原创设计师QQ69613753    _9"/>
          <p:cNvSpPr>
            <a:spLocks/>
          </p:cNvSpPr>
          <p:nvPr/>
        </p:nvSpPr>
        <p:spPr bwMode="auto">
          <a:xfrm rot="20700000">
            <a:off x="6016285" y="5303127"/>
            <a:ext cx="1060450" cy="819150"/>
          </a:xfrm>
          <a:custGeom>
            <a:avLst/>
            <a:gdLst>
              <a:gd name="T0" fmla="*/ 24 w 392"/>
              <a:gd name="T1" fmla="*/ 38 h 303"/>
              <a:gd name="T2" fmla="*/ 1 w 392"/>
              <a:gd name="T3" fmla="*/ 274 h 303"/>
              <a:gd name="T4" fmla="*/ 18 w 392"/>
              <a:gd name="T5" fmla="*/ 290 h 303"/>
              <a:gd name="T6" fmla="*/ 378 w 392"/>
              <a:gd name="T7" fmla="*/ 253 h 303"/>
              <a:gd name="T8" fmla="*/ 387 w 392"/>
              <a:gd name="T9" fmla="*/ 235 h 303"/>
              <a:gd name="T10" fmla="*/ 305 w 392"/>
              <a:gd name="T11" fmla="*/ 8 h 303"/>
              <a:gd name="T12" fmla="*/ 292 w 392"/>
              <a:gd name="T13" fmla="*/ 2 h 303"/>
              <a:gd name="T14" fmla="*/ 41 w 392"/>
              <a:gd name="T15" fmla="*/ 25 h 303"/>
              <a:gd name="T16" fmla="*/ 24 w 392"/>
              <a:gd name="T17" fmla="*/ 3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2" h="303">
                <a:moveTo>
                  <a:pt x="24" y="38"/>
                </a:moveTo>
                <a:cubicBezTo>
                  <a:pt x="1" y="274"/>
                  <a:pt x="1" y="274"/>
                  <a:pt x="1" y="274"/>
                </a:cubicBezTo>
                <a:cubicBezTo>
                  <a:pt x="0" y="289"/>
                  <a:pt x="8" y="289"/>
                  <a:pt x="18" y="290"/>
                </a:cubicBezTo>
                <a:cubicBezTo>
                  <a:pt x="86" y="296"/>
                  <a:pt x="227" y="303"/>
                  <a:pt x="378" y="253"/>
                </a:cubicBezTo>
                <a:cubicBezTo>
                  <a:pt x="392" y="248"/>
                  <a:pt x="387" y="235"/>
                  <a:pt x="387" y="235"/>
                </a:cubicBezTo>
                <a:cubicBezTo>
                  <a:pt x="305" y="8"/>
                  <a:pt x="305" y="8"/>
                  <a:pt x="305" y="8"/>
                </a:cubicBezTo>
                <a:cubicBezTo>
                  <a:pt x="304" y="4"/>
                  <a:pt x="301" y="0"/>
                  <a:pt x="292" y="2"/>
                </a:cubicBezTo>
                <a:cubicBezTo>
                  <a:pt x="195" y="28"/>
                  <a:pt x="97" y="28"/>
                  <a:pt x="41" y="25"/>
                </a:cubicBezTo>
                <a:cubicBezTo>
                  <a:pt x="27" y="24"/>
                  <a:pt x="25" y="28"/>
                  <a:pt x="24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原创设计师QQ69613753    _10"/>
          <p:cNvSpPr>
            <a:spLocks/>
          </p:cNvSpPr>
          <p:nvPr/>
        </p:nvSpPr>
        <p:spPr bwMode="auto">
          <a:xfrm rot="20700000">
            <a:off x="6942422" y="4576908"/>
            <a:ext cx="1084263" cy="1011237"/>
          </a:xfrm>
          <a:custGeom>
            <a:avLst/>
            <a:gdLst>
              <a:gd name="T0" fmla="*/ 387 w 401"/>
              <a:gd name="T1" fmla="*/ 147 h 374"/>
              <a:gd name="T2" fmla="*/ 206 w 401"/>
              <a:gd name="T3" fmla="*/ 8 h 374"/>
              <a:gd name="T4" fmla="*/ 184 w 401"/>
              <a:gd name="T5" fmla="*/ 10 h 374"/>
              <a:gd name="T6" fmla="*/ 14 w 401"/>
              <a:gd name="T7" fmla="*/ 132 h 374"/>
              <a:gd name="T8" fmla="*/ 5 w 401"/>
              <a:gd name="T9" fmla="*/ 157 h 374"/>
              <a:gd name="T10" fmla="*/ 107 w 401"/>
              <a:gd name="T11" fmla="*/ 364 h 374"/>
              <a:gd name="T12" fmla="*/ 134 w 401"/>
              <a:gd name="T13" fmla="*/ 369 h 374"/>
              <a:gd name="T14" fmla="*/ 368 w 401"/>
              <a:gd name="T15" fmla="*/ 202 h 374"/>
              <a:gd name="T16" fmla="*/ 391 w 401"/>
              <a:gd name="T17" fmla="*/ 178 h 374"/>
              <a:gd name="T18" fmla="*/ 387 w 401"/>
              <a:gd name="T19" fmla="*/ 147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374">
                <a:moveTo>
                  <a:pt x="387" y="147"/>
                </a:moveTo>
                <a:cubicBezTo>
                  <a:pt x="206" y="8"/>
                  <a:pt x="206" y="8"/>
                  <a:pt x="206" y="8"/>
                </a:cubicBezTo>
                <a:cubicBezTo>
                  <a:pt x="200" y="4"/>
                  <a:pt x="193" y="0"/>
                  <a:pt x="184" y="10"/>
                </a:cubicBezTo>
                <a:cubicBezTo>
                  <a:pt x="130" y="66"/>
                  <a:pt x="74" y="102"/>
                  <a:pt x="14" y="132"/>
                </a:cubicBezTo>
                <a:cubicBezTo>
                  <a:pt x="0" y="140"/>
                  <a:pt x="0" y="145"/>
                  <a:pt x="5" y="157"/>
                </a:cubicBezTo>
                <a:cubicBezTo>
                  <a:pt x="107" y="364"/>
                  <a:pt x="107" y="364"/>
                  <a:pt x="107" y="364"/>
                </a:cubicBezTo>
                <a:cubicBezTo>
                  <a:pt x="110" y="371"/>
                  <a:pt x="120" y="374"/>
                  <a:pt x="134" y="369"/>
                </a:cubicBezTo>
                <a:cubicBezTo>
                  <a:pt x="224" y="330"/>
                  <a:pt x="301" y="270"/>
                  <a:pt x="368" y="202"/>
                </a:cubicBezTo>
                <a:cubicBezTo>
                  <a:pt x="376" y="194"/>
                  <a:pt x="383" y="186"/>
                  <a:pt x="391" y="178"/>
                </a:cubicBezTo>
                <a:cubicBezTo>
                  <a:pt x="401" y="166"/>
                  <a:pt x="398" y="156"/>
                  <a:pt x="387" y="1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原创设计师QQ69613753    _11"/>
          <p:cNvSpPr>
            <a:spLocks noChangeArrowheads="1"/>
          </p:cNvSpPr>
          <p:nvPr/>
        </p:nvSpPr>
        <p:spPr bwMode="auto">
          <a:xfrm rot="20700000">
            <a:off x="5045997" y="3054781"/>
            <a:ext cx="1792288" cy="179228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原创设计师QQ69613753    _12"/>
          <p:cNvSpPr>
            <a:spLocks/>
          </p:cNvSpPr>
          <p:nvPr/>
        </p:nvSpPr>
        <p:spPr bwMode="auto">
          <a:xfrm rot="20700000">
            <a:off x="4706507" y="1812058"/>
            <a:ext cx="1057275" cy="822325"/>
          </a:xfrm>
          <a:custGeom>
            <a:avLst/>
            <a:gdLst>
              <a:gd name="T0" fmla="*/ 373 w 391"/>
              <a:gd name="T1" fmla="*/ 260 h 304"/>
              <a:gd name="T2" fmla="*/ 390 w 391"/>
              <a:gd name="T3" fmla="*/ 24 h 304"/>
              <a:gd name="T4" fmla="*/ 373 w 391"/>
              <a:gd name="T5" fmla="*/ 8 h 304"/>
              <a:gd name="T6" fmla="*/ 14 w 391"/>
              <a:gd name="T7" fmla="*/ 53 h 304"/>
              <a:gd name="T8" fmla="*/ 6 w 391"/>
              <a:gd name="T9" fmla="*/ 71 h 304"/>
              <a:gd name="T10" fmla="*/ 92 w 391"/>
              <a:gd name="T11" fmla="*/ 297 h 304"/>
              <a:gd name="T12" fmla="*/ 105 w 391"/>
              <a:gd name="T13" fmla="*/ 302 h 304"/>
              <a:gd name="T14" fmla="*/ 357 w 391"/>
              <a:gd name="T15" fmla="*/ 273 h 304"/>
              <a:gd name="T16" fmla="*/ 373 w 391"/>
              <a:gd name="T17" fmla="*/ 26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304">
                <a:moveTo>
                  <a:pt x="373" y="260"/>
                </a:moveTo>
                <a:cubicBezTo>
                  <a:pt x="390" y="24"/>
                  <a:pt x="390" y="24"/>
                  <a:pt x="390" y="24"/>
                </a:cubicBezTo>
                <a:cubicBezTo>
                  <a:pt x="391" y="9"/>
                  <a:pt x="384" y="9"/>
                  <a:pt x="373" y="8"/>
                </a:cubicBezTo>
                <a:cubicBezTo>
                  <a:pt x="305" y="3"/>
                  <a:pt x="164" y="0"/>
                  <a:pt x="14" y="53"/>
                </a:cubicBezTo>
                <a:cubicBezTo>
                  <a:pt x="0" y="58"/>
                  <a:pt x="6" y="71"/>
                  <a:pt x="6" y="71"/>
                </a:cubicBezTo>
                <a:cubicBezTo>
                  <a:pt x="92" y="297"/>
                  <a:pt x="92" y="297"/>
                  <a:pt x="92" y="297"/>
                </a:cubicBezTo>
                <a:cubicBezTo>
                  <a:pt x="94" y="301"/>
                  <a:pt x="97" y="304"/>
                  <a:pt x="105" y="302"/>
                </a:cubicBezTo>
                <a:cubicBezTo>
                  <a:pt x="203" y="274"/>
                  <a:pt x="300" y="271"/>
                  <a:pt x="357" y="273"/>
                </a:cubicBezTo>
                <a:cubicBezTo>
                  <a:pt x="370" y="274"/>
                  <a:pt x="372" y="270"/>
                  <a:pt x="373" y="2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原创设计师QQ69613753    _13"/>
          <p:cNvSpPr>
            <a:spLocks/>
          </p:cNvSpPr>
          <p:nvPr/>
        </p:nvSpPr>
        <p:spPr bwMode="auto">
          <a:xfrm rot="20700000">
            <a:off x="3776508" y="2358098"/>
            <a:ext cx="1087438" cy="1016000"/>
          </a:xfrm>
          <a:custGeom>
            <a:avLst/>
            <a:gdLst>
              <a:gd name="T0" fmla="*/ 14 w 402"/>
              <a:gd name="T1" fmla="*/ 233 h 376"/>
              <a:gd name="T2" fmla="*/ 198 w 402"/>
              <a:gd name="T3" fmla="*/ 367 h 376"/>
              <a:gd name="T4" fmla="*/ 221 w 402"/>
              <a:gd name="T5" fmla="*/ 366 h 376"/>
              <a:gd name="T6" fmla="*/ 387 w 402"/>
              <a:gd name="T7" fmla="*/ 239 h 376"/>
              <a:gd name="T8" fmla="*/ 396 w 402"/>
              <a:gd name="T9" fmla="*/ 214 h 376"/>
              <a:gd name="T10" fmla="*/ 290 w 402"/>
              <a:gd name="T11" fmla="*/ 10 h 376"/>
              <a:gd name="T12" fmla="*/ 263 w 402"/>
              <a:gd name="T13" fmla="*/ 6 h 376"/>
              <a:gd name="T14" fmla="*/ 32 w 402"/>
              <a:gd name="T15" fmla="*/ 178 h 376"/>
              <a:gd name="T16" fmla="*/ 10 w 402"/>
              <a:gd name="T17" fmla="*/ 202 h 376"/>
              <a:gd name="T18" fmla="*/ 14 w 402"/>
              <a:gd name="T19" fmla="*/ 233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2" h="376">
                <a:moveTo>
                  <a:pt x="14" y="233"/>
                </a:moveTo>
                <a:cubicBezTo>
                  <a:pt x="198" y="367"/>
                  <a:pt x="198" y="367"/>
                  <a:pt x="198" y="367"/>
                </a:cubicBezTo>
                <a:cubicBezTo>
                  <a:pt x="204" y="372"/>
                  <a:pt x="212" y="376"/>
                  <a:pt x="221" y="366"/>
                </a:cubicBezTo>
                <a:cubicBezTo>
                  <a:pt x="273" y="309"/>
                  <a:pt x="329" y="271"/>
                  <a:pt x="387" y="239"/>
                </a:cubicBezTo>
                <a:cubicBezTo>
                  <a:pt x="401" y="232"/>
                  <a:pt x="402" y="226"/>
                  <a:pt x="396" y="214"/>
                </a:cubicBezTo>
                <a:cubicBezTo>
                  <a:pt x="290" y="10"/>
                  <a:pt x="290" y="10"/>
                  <a:pt x="290" y="10"/>
                </a:cubicBezTo>
                <a:cubicBezTo>
                  <a:pt x="286" y="3"/>
                  <a:pt x="276" y="0"/>
                  <a:pt x="263" y="6"/>
                </a:cubicBezTo>
                <a:cubicBezTo>
                  <a:pt x="174" y="47"/>
                  <a:pt x="98" y="108"/>
                  <a:pt x="32" y="178"/>
                </a:cubicBezTo>
                <a:cubicBezTo>
                  <a:pt x="25" y="186"/>
                  <a:pt x="17" y="194"/>
                  <a:pt x="10" y="202"/>
                </a:cubicBezTo>
                <a:cubicBezTo>
                  <a:pt x="0" y="214"/>
                  <a:pt x="3" y="225"/>
                  <a:pt x="14" y="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原创设计师QQ69613753    _14"/>
          <p:cNvSpPr>
            <a:spLocks/>
          </p:cNvSpPr>
          <p:nvPr/>
        </p:nvSpPr>
        <p:spPr bwMode="auto">
          <a:xfrm rot="20700000">
            <a:off x="3404738" y="3394961"/>
            <a:ext cx="1387475" cy="2016125"/>
          </a:xfrm>
          <a:custGeom>
            <a:avLst/>
            <a:gdLst>
              <a:gd name="T0" fmla="*/ 109 w 513"/>
              <a:gd name="T1" fmla="*/ 277 h 745"/>
              <a:gd name="T2" fmla="*/ 19 w 513"/>
              <a:gd name="T3" fmla="*/ 262 h 745"/>
              <a:gd name="T4" fmla="*/ 5 w 513"/>
              <a:gd name="T5" fmla="*/ 277 h 745"/>
              <a:gd name="T6" fmla="*/ 92 w 513"/>
              <a:gd name="T7" fmla="*/ 504 h 745"/>
              <a:gd name="T8" fmla="*/ 175 w 513"/>
              <a:gd name="T9" fmla="*/ 722 h 745"/>
              <a:gd name="T10" fmla="*/ 204 w 513"/>
              <a:gd name="T11" fmla="*/ 725 h 745"/>
              <a:gd name="T12" fmla="*/ 351 w 513"/>
              <a:gd name="T13" fmla="*/ 546 h 745"/>
              <a:gd name="T14" fmla="*/ 500 w 513"/>
              <a:gd name="T15" fmla="*/ 362 h 745"/>
              <a:gd name="T16" fmla="*/ 497 w 513"/>
              <a:gd name="T17" fmla="*/ 339 h 745"/>
              <a:gd name="T18" fmla="*/ 387 w 513"/>
              <a:gd name="T19" fmla="*/ 321 h 745"/>
              <a:gd name="T20" fmla="*/ 445 w 513"/>
              <a:gd name="T21" fmla="*/ 122 h 745"/>
              <a:gd name="T22" fmla="*/ 437 w 513"/>
              <a:gd name="T23" fmla="*/ 100 h 745"/>
              <a:gd name="T24" fmla="*/ 227 w 513"/>
              <a:gd name="T25" fmla="*/ 8 h 745"/>
              <a:gd name="T26" fmla="*/ 200 w 513"/>
              <a:gd name="T27" fmla="*/ 17 h 745"/>
              <a:gd name="T28" fmla="*/ 126 w 513"/>
              <a:gd name="T29" fmla="*/ 264 h 745"/>
              <a:gd name="T30" fmla="*/ 124 w 513"/>
              <a:gd name="T31" fmla="*/ 279 h 745"/>
              <a:gd name="T32" fmla="*/ 109 w 513"/>
              <a:gd name="T33" fmla="*/ 277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3" h="745">
                <a:moveTo>
                  <a:pt x="109" y="277"/>
                </a:moveTo>
                <a:cubicBezTo>
                  <a:pt x="19" y="262"/>
                  <a:pt x="19" y="262"/>
                  <a:pt x="19" y="262"/>
                </a:cubicBezTo>
                <a:cubicBezTo>
                  <a:pt x="1" y="259"/>
                  <a:pt x="0" y="261"/>
                  <a:pt x="5" y="277"/>
                </a:cubicBezTo>
                <a:cubicBezTo>
                  <a:pt x="92" y="504"/>
                  <a:pt x="92" y="504"/>
                  <a:pt x="92" y="504"/>
                </a:cubicBezTo>
                <a:cubicBezTo>
                  <a:pt x="175" y="722"/>
                  <a:pt x="175" y="722"/>
                  <a:pt x="175" y="722"/>
                </a:cubicBezTo>
                <a:cubicBezTo>
                  <a:pt x="184" y="745"/>
                  <a:pt x="197" y="735"/>
                  <a:pt x="204" y="725"/>
                </a:cubicBezTo>
                <a:cubicBezTo>
                  <a:pt x="351" y="546"/>
                  <a:pt x="351" y="546"/>
                  <a:pt x="351" y="546"/>
                </a:cubicBezTo>
                <a:cubicBezTo>
                  <a:pt x="500" y="362"/>
                  <a:pt x="500" y="362"/>
                  <a:pt x="500" y="362"/>
                </a:cubicBezTo>
                <a:cubicBezTo>
                  <a:pt x="513" y="347"/>
                  <a:pt x="511" y="341"/>
                  <a:pt x="497" y="339"/>
                </a:cubicBezTo>
                <a:cubicBezTo>
                  <a:pt x="387" y="321"/>
                  <a:pt x="387" y="321"/>
                  <a:pt x="387" y="321"/>
                </a:cubicBezTo>
                <a:cubicBezTo>
                  <a:pt x="398" y="247"/>
                  <a:pt x="420" y="178"/>
                  <a:pt x="445" y="122"/>
                </a:cubicBezTo>
                <a:cubicBezTo>
                  <a:pt x="450" y="111"/>
                  <a:pt x="447" y="106"/>
                  <a:pt x="437" y="100"/>
                </a:cubicBezTo>
                <a:cubicBezTo>
                  <a:pt x="227" y="8"/>
                  <a:pt x="227" y="8"/>
                  <a:pt x="227" y="8"/>
                </a:cubicBezTo>
                <a:cubicBezTo>
                  <a:pt x="211" y="1"/>
                  <a:pt x="208" y="0"/>
                  <a:pt x="200" y="17"/>
                </a:cubicBezTo>
                <a:cubicBezTo>
                  <a:pt x="165" y="95"/>
                  <a:pt x="141" y="174"/>
                  <a:pt x="126" y="264"/>
                </a:cubicBezTo>
                <a:cubicBezTo>
                  <a:pt x="124" y="279"/>
                  <a:pt x="124" y="279"/>
                  <a:pt x="124" y="279"/>
                </a:cubicBezTo>
                <a:lnTo>
                  <a:pt x="109" y="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原创设计师QQ69613753    _15"/>
          <p:cNvGrpSpPr>
            <a:grpSpLocks noChangeAspect="1"/>
          </p:cNvGrpSpPr>
          <p:nvPr/>
        </p:nvGrpSpPr>
        <p:grpSpPr bwMode="auto">
          <a:xfrm>
            <a:off x="5503052" y="3380407"/>
            <a:ext cx="787400" cy="1056621"/>
            <a:chOff x="3296" y="1432"/>
            <a:chExt cx="1088" cy="1460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325" y="2624"/>
              <a:ext cx="176" cy="268"/>
            </a:xfrm>
            <a:custGeom>
              <a:avLst/>
              <a:gdLst>
                <a:gd name="T0" fmla="*/ 67 w 74"/>
                <a:gd name="T1" fmla="*/ 0 h 113"/>
                <a:gd name="T2" fmla="*/ 6 w 74"/>
                <a:gd name="T3" fmla="*/ 0 h 113"/>
                <a:gd name="T4" fmla="*/ 0 w 74"/>
                <a:gd name="T5" fmla="*/ 7 h 113"/>
                <a:gd name="T6" fmla="*/ 0 w 74"/>
                <a:gd name="T7" fmla="*/ 106 h 113"/>
                <a:gd name="T8" fmla="*/ 6 w 74"/>
                <a:gd name="T9" fmla="*/ 113 h 113"/>
                <a:gd name="T10" fmla="*/ 67 w 74"/>
                <a:gd name="T11" fmla="*/ 113 h 113"/>
                <a:gd name="T12" fmla="*/ 74 w 74"/>
                <a:gd name="T13" fmla="*/ 106 h 113"/>
                <a:gd name="T14" fmla="*/ 74 w 74"/>
                <a:gd name="T15" fmla="*/ 7 h 113"/>
                <a:gd name="T16" fmla="*/ 67 w 74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13"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3"/>
                    <a:pt x="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71" y="113"/>
                    <a:pt x="74" y="110"/>
                    <a:pt x="74" y="10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3"/>
                    <a:pt x="71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618" y="2738"/>
              <a:ext cx="176" cy="154"/>
            </a:xfrm>
            <a:custGeom>
              <a:avLst/>
              <a:gdLst>
                <a:gd name="T0" fmla="*/ 67 w 74"/>
                <a:gd name="T1" fmla="*/ 0 h 65"/>
                <a:gd name="T2" fmla="*/ 6 w 74"/>
                <a:gd name="T3" fmla="*/ 0 h 65"/>
                <a:gd name="T4" fmla="*/ 0 w 74"/>
                <a:gd name="T5" fmla="*/ 4 h 65"/>
                <a:gd name="T6" fmla="*/ 0 w 74"/>
                <a:gd name="T7" fmla="*/ 61 h 65"/>
                <a:gd name="T8" fmla="*/ 6 w 74"/>
                <a:gd name="T9" fmla="*/ 65 h 65"/>
                <a:gd name="T10" fmla="*/ 67 w 74"/>
                <a:gd name="T11" fmla="*/ 65 h 65"/>
                <a:gd name="T12" fmla="*/ 74 w 74"/>
                <a:gd name="T13" fmla="*/ 61 h 65"/>
                <a:gd name="T14" fmla="*/ 74 w 74"/>
                <a:gd name="T15" fmla="*/ 4 h 65"/>
                <a:gd name="T16" fmla="*/ 67 w 74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5"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3" y="65"/>
                    <a:pt x="6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71" y="65"/>
                    <a:pt x="74" y="63"/>
                    <a:pt x="74" y="61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1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908" y="2437"/>
              <a:ext cx="176" cy="455"/>
            </a:xfrm>
            <a:custGeom>
              <a:avLst/>
              <a:gdLst>
                <a:gd name="T0" fmla="*/ 67 w 74"/>
                <a:gd name="T1" fmla="*/ 0 h 192"/>
                <a:gd name="T2" fmla="*/ 7 w 74"/>
                <a:gd name="T3" fmla="*/ 0 h 192"/>
                <a:gd name="T4" fmla="*/ 0 w 74"/>
                <a:gd name="T5" fmla="*/ 11 h 192"/>
                <a:gd name="T6" fmla="*/ 0 w 74"/>
                <a:gd name="T7" fmla="*/ 181 h 192"/>
                <a:gd name="T8" fmla="*/ 7 w 74"/>
                <a:gd name="T9" fmla="*/ 192 h 192"/>
                <a:gd name="T10" fmla="*/ 67 w 74"/>
                <a:gd name="T11" fmla="*/ 192 h 192"/>
                <a:gd name="T12" fmla="*/ 74 w 74"/>
                <a:gd name="T13" fmla="*/ 181 h 192"/>
                <a:gd name="T14" fmla="*/ 74 w 74"/>
                <a:gd name="T15" fmla="*/ 11 h 192"/>
                <a:gd name="T16" fmla="*/ 67 w 74"/>
                <a:gd name="T1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92">
                  <a:moveTo>
                    <a:pt x="6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7"/>
                    <a:pt x="3" y="192"/>
                    <a:pt x="7" y="192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71" y="192"/>
                    <a:pt x="74" y="187"/>
                    <a:pt x="74" y="18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5"/>
                    <a:pt x="71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203" y="2000"/>
              <a:ext cx="173" cy="892"/>
            </a:xfrm>
            <a:custGeom>
              <a:avLst/>
              <a:gdLst>
                <a:gd name="T0" fmla="*/ 67 w 73"/>
                <a:gd name="T1" fmla="*/ 0 h 376"/>
                <a:gd name="T2" fmla="*/ 6 w 73"/>
                <a:gd name="T3" fmla="*/ 0 h 376"/>
                <a:gd name="T4" fmla="*/ 0 w 73"/>
                <a:gd name="T5" fmla="*/ 22 h 376"/>
                <a:gd name="T6" fmla="*/ 0 w 73"/>
                <a:gd name="T7" fmla="*/ 354 h 376"/>
                <a:gd name="T8" fmla="*/ 6 w 73"/>
                <a:gd name="T9" fmla="*/ 376 h 376"/>
                <a:gd name="T10" fmla="*/ 67 w 73"/>
                <a:gd name="T11" fmla="*/ 376 h 376"/>
                <a:gd name="T12" fmla="*/ 73 w 73"/>
                <a:gd name="T13" fmla="*/ 354 h 376"/>
                <a:gd name="T14" fmla="*/ 73 w 73"/>
                <a:gd name="T15" fmla="*/ 22 h 376"/>
                <a:gd name="T16" fmla="*/ 67 w 73"/>
                <a:gd name="T1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376"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0"/>
                    <a:pt x="0" y="22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66"/>
                    <a:pt x="3" y="376"/>
                    <a:pt x="6" y="376"/>
                  </a:cubicBezTo>
                  <a:cubicBezTo>
                    <a:pt x="67" y="376"/>
                    <a:pt x="67" y="376"/>
                    <a:pt x="67" y="376"/>
                  </a:cubicBezTo>
                  <a:cubicBezTo>
                    <a:pt x="71" y="376"/>
                    <a:pt x="73" y="366"/>
                    <a:pt x="73" y="35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0"/>
                    <a:pt x="71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296" y="1432"/>
              <a:ext cx="1088" cy="1119"/>
            </a:xfrm>
            <a:custGeom>
              <a:avLst/>
              <a:gdLst>
                <a:gd name="T0" fmla="*/ 771 w 1088"/>
                <a:gd name="T1" fmla="*/ 257 h 1119"/>
                <a:gd name="T2" fmla="*/ 833 w 1088"/>
                <a:gd name="T3" fmla="*/ 295 h 1119"/>
                <a:gd name="T4" fmla="*/ 379 w 1088"/>
                <a:gd name="T5" fmla="*/ 986 h 1119"/>
                <a:gd name="T6" fmla="*/ 103 w 1088"/>
                <a:gd name="T7" fmla="*/ 841 h 1119"/>
                <a:gd name="T8" fmla="*/ 0 w 1088"/>
                <a:gd name="T9" fmla="*/ 960 h 1119"/>
                <a:gd name="T10" fmla="*/ 79 w 1088"/>
                <a:gd name="T11" fmla="*/ 1028 h 1119"/>
                <a:gd name="T12" fmla="*/ 127 w 1088"/>
                <a:gd name="T13" fmla="*/ 969 h 1119"/>
                <a:gd name="T14" fmla="*/ 414 w 1088"/>
                <a:gd name="T15" fmla="*/ 1119 h 1119"/>
                <a:gd name="T16" fmla="*/ 919 w 1088"/>
                <a:gd name="T17" fmla="*/ 352 h 1119"/>
                <a:gd name="T18" fmla="*/ 983 w 1088"/>
                <a:gd name="T19" fmla="*/ 392 h 1119"/>
                <a:gd name="T20" fmla="*/ 1035 w 1088"/>
                <a:gd name="T21" fmla="*/ 197 h 1119"/>
                <a:gd name="T22" fmla="*/ 1088 w 1088"/>
                <a:gd name="T23" fmla="*/ 0 h 1119"/>
                <a:gd name="T24" fmla="*/ 928 w 1088"/>
                <a:gd name="T25" fmla="*/ 129 h 1119"/>
                <a:gd name="T26" fmla="*/ 771 w 1088"/>
                <a:gd name="T27" fmla="*/ 257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8" h="1119">
                  <a:moveTo>
                    <a:pt x="771" y="257"/>
                  </a:moveTo>
                  <a:lnTo>
                    <a:pt x="833" y="295"/>
                  </a:lnTo>
                  <a:lnTo>
                    <a:pt x="379" y="986"/>
                  </a:lnTo>
                  <a:lnTo>
                    <a:pt x="103" y="841"/>
                  </a:lnTo>
                  <a:lnTo>
                    <a:pt x="0" y="960"/>
                  </a:lnTo>
                  <a:lnTo>
                    <a:pt x="79" y="1028"/>
                  </a:lnTo>
                  <a:lnTo>
                    <a:pt x="127" y="969"/>
                  </a:lnTo>
                  <a:lnTo>
                    <a:pt x="414" y="1119"/>
                  </a:lnTo>
                  <a:lnTo>
                    <a:pt x="919" y="352"/>
                  </a:lnTo>
                  <a:lnTo>
                    <a:pt x="983" y="392"/>
                  </a:lnTo>
                  <a:lnTo>
                    <a:pt x="1035" y="197"/>
                  </a:lnTo>
                  <a:lnTo>
                    <a:pt x="1088" y="0"/>
                  </a:lnTo>
                  <a:lnTo>
                    <a:pt x="928" y="129"/>
                  </a:lnTo>
                  <a:lnTo>
                    <a:pt x="771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原创设计师QQ69613753    _16"/>
          <p:cNvSpPr/>
          <p:nvPr/>
        </p:nvSpPr>
        <p:spPr>
          <a:xfrm>
            <a:off x="6051460" y="5487886"/>
            <a:ext cx="890516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原创设计师QQ69613753    _17"/>
          <p:cNvSpPr/>
          <p:nvPr/>
        </p:nvSpPr>
        <p:spPr>
          <a:xfrm>
            <a:off x="7011013" y="4815451"/>
            <a:ext cx="890516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原创设计师QQ69613753    _18"/>
          <p:cNvSpPr/>
          <p:nvPr/>
        </p:nvSpPr>
        <p:spPr>
          <a:xfrm>
            <a:off x="7456271" y="3407455"/>
            <a:ext cx="890516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原创设计师QQ69613753    _19"/>
          <p:cNvSpPr/>
          <p:nvPr/>
        </p:nvSpPr>
        <p:spPr>
          <a:xfrm>
            <a:off x="4844593" y="1906455"/>
            <a:ext cx="890516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原创设计师QQ69613753    _20"/>
          <p:cNvSpPr/>
          <p:nvPr/>
        </p:nvSpPr>
        <p:spPr>
          <a:xfrm>
            <a:off x="3907993" y="2606724"/>
            <a:ext cx="890516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69613753    _21"/>
          <p:cNvSpPr/>
          <p:nvPr/>
        </p:nvSpPr>
        <p:spPr>
          <a:xfrm>
            <a:off x="3604706" y="4227030"/>
            <a:ext cx="890516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06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原创设计师QQ69613753    _22"/>
          <p:cNvSpPr/>
          <p:nvPr/>
        </p:nvSpPr>
        <p:spPr>
          <a:xfrm>
            <a:off x="9414571" y="2191024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原创设计师QQ69613753    _23"/>
          <p:cNvSpPr/>
          <p:nvPr/>
        </p:nvSpPr>
        <p:spPr>
          <a:xfrm>
            <a:off x="9414571" y="4122954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原创设计师QQ69613753    _24"/>
          <p:cNvSpPr/>
          <p:nvPr/>
        </p:nvSpPr>
        <p:spPr>
          <a:xfrm>
            <a:off x="9414571" y="5452879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原创设计师QQ69613753    _25"/>
          <p:cNvSpPr/>
          <p:nvPr/>
        </p:nvSpPr>
        <p:spPr>
          <a:xfrm>
            <a:off x="353373" y="4348287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原创设计师QQ69613753    _26"/>
          <p:cNvSpPr/>
          <p:nvPr/>
        </p:nvSpPr>
        <p:spPr>
          <a:xfrm>
            <a:off x="353373" y="2831019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原创设计师QQ69613753    _27"/>
          <p:cNvSpPr/>
          <p:nvPr/>
        </p:nvSpPr>
        <p:spPr>
          <a:xfrm>
            <a:off x="353373" y="1422207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9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1785778" y="2222614"/>
            <a:ext cx="3996044" cy="1373411"/>
          </a:xfrm>
          <a:prstGeom prst="roundRect">
            <a:avLst>
              <a:gd name="adj" fmla="val 759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原创设计师QQ69613753    _3"/>
          <p:cNvSpPr/>
          <p:nvPr/>
        </p:nvSpPr>
        <p:spPr>
          <a:xfrm>
            <a:off x="1799846" y="2166343"/>
            <a:ext cx="3981976" cy="182881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原创设计师QQ69613753    _4"/>
          <p:cNvSpPr/>
          <p:nvPr/>
        </p:nvSpPr>
        <p:spPr>
          <a:xfrm>
            <a:off x="1769572" y="1833731"/>
            <a:ext cx="847019" cy="847019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原创设计师QQ69613753    _5"/>
          <p:cNvGrpSpPr/>
          <p:nvPr/>
        </p:nvGrpSpPr>
        <p:grpSpPr>
          <a:xfrm>
            <a:off x="2000373" y="2043780"/>
            <a:ext cx="385415" cy="370647"/>
            <a:chOff x="6285705" y="2358559"/>
            <a:chExt cx="385415" cy="370647"/>
          </a:xfrm>
          <a:solidFill>
            <a:schemeClr val="bg1"/>
          </a:solidFill>
          <a:effectLst/>
        </p:grpSpPr>
        <p:sp>
          <p:nvSpPr>
            <p:cNvPr id="7" name="Oval 131"/>
            <p:cNvSpPr>
              <a:spLocks noChangeArrowheads="1"/>
            </p:cNvSpPr>
            <p:nvPr/>
          </p:nvSpPr>
          <p:spPr bwMode="auto">
            <a:xfrm>
              <a:off x="6391694" y="2358559"/>
              <a:ext cx="173437" cy="17565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8" name="Freeform 134"/>
            <p:cNvSpPr>
              <a:spLocks/>
            </p:cNvSpPr>
            <p:nvPr/>
          </p:nvSpPr>
          <p:spPr bwMode="auto">
            <a:xfrm>
              <a:off x="6285705" y="2561609"/>
              <a:ext cx="385415" cy="167597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sp>
        <p:nvSpPr>
          <p:cNvPr id="9" name="原创设计师QQ69613753    _6"/>
          <p:cNvSpPr/>
          <p:nvPr/>
        </p:nvSpPr>
        <p:spPr>
          <a:xfrm>
            <a:off x="6825812" y="2219436"/>
            <a:ext cx="3993906" cy="1373411"/>
          </a:xfrm>
          <a:prstGeom prst="roundRect">
            <a:avLst>
              <a:gd name="adj" fmla="val 759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原创设计师QQ69613753    _7"/>
          <p:cNvSpPr/>
          <p:nvPr/>
        </p:nvSpPr>
        <p:spPr>
          <a:xfrm>
            <a:off x="6839880" y="2163165"/>
            <a:ext cx="3981976" cy="1828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原创设计师QQ69613753    _8"/>
          <p:cNvSpPr/>
          <p:nvPr/>
        </p:nvSpPr>
        <p:spPr>
          <a:xfrm>
            <a:off x="6809606" y="1830553"/>
            <a:ext cx="847019" cy="847019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原创设计师QQ69613753    _9"/>
          <p:cNvGrpSpPr/>
          <p:nvPr/>
        </p:nvGrpSpPr>
        <p:grpSpPr>
          <a:xfrm>
            <a:off x="7044174" y="2068462"/>
            <a:ext cx="348399" cy="301947"/>
            <a:chOff x="6603016" y="4273770"/>
            <a:chExt cx="348399" cy="301947"/>
          </a:xfrm>
          <a:solidFill>
            <a:schemeClr val="bg1"/>
          </a:solidFill>
          <a:effectLst/>
        </p:grpSpPr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6657211" y="4400963"/>
              <a:ext cx="71339" cy="12553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6760072" y="4354510"/>
              <a:ext cx="71339" cy="171988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864039" y="4316353"/>
              <a:ext cx="71339" cy="210147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6603016" y="4273770"/>
              <a:ext cx="348399" cy="301947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17" name="原创设计师QQ69613753    _10"/>
          <p:cNvSpPr/>
          <p:nvPr/>
        </p:nvSpPr>
        <p:spPr>
          <a:xfrm>
            <a:off x="1769572" y="4595276"/>
            <a:ext cx="3993906" cy="1373411"/>
          </a:xfrm>
          <a:prstGeom prst="roundRect">
            <a:avLst>
              <a:gd name="adj" fmla="val 759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原创设计师QQ69613753    _11"/>
          <p:cNvSpPr/>
          <p:nvPr/>
        </p:nvSpPr>
        <p:spPr>
          <a:xfrm>
            <a:off x="1783640" y="4539005"/>
            <a:ext cx="3981976" cy="18288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原创设计师QQ69613753    _12"/>
          <p:cNvSpPr/>
          <p:nvPr/>
        </p:nvSpPr>
        <p:spPr>
          <a:xfrm>
            <a:off x="1753366" y="4206393"/>
            <a:ext cx="847019" cy="847019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原创设计师QQ69613753    _13"/>
          <p:cNvGrpSpPr/>
          <p:nvPr/>
        </p:nvGrpSpPr>
        <p:grpSpPr>
          <a:xfrm>
            <a:off x="2014441" y="4436579"/>
            <a:ext cx="320699" cy="317393"/>
            <a:chOff x="4894890" y="3552033"/>
            <a:chExt cx="320699" cy="317393"/>
          </a:xfrm>
          <a:solidFill>
            <a:schemeClr val="bg1"/>
          </a:solidFill>
          <a:effectLst/>
        </p:grpSpPr>
        <p:sp>
          <p:nvSpPr>
            <p:cNvPr id="21" name="Freeform 136"/>
            <p:cNvSpPr>
              <a:spLocks/>
            </p:cNvSpPr>
            <p:nvPr/>
          </p:nvSpPr>
          <p:spPr bwMode="auto">
            <a:xfrm>
              <a:off x="4894890" y="3729905"/>
              <a:ext cx="320699" cy="139521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2" name="Freeform 137"/>
            <p:cNvSpPr>
              <a:spLocks noEditPoints="1"/>
            </p:cNvSpPr>
            <p:nvPr/>
          </p:nvSpPr>
          <p:spPr bwMode="auto">
            <a:xfrm>
              <a:off x="4894890" y="3552033"/>
              <a:ext cx="320699" cy="184485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23" name="原创设计师QQ69613753    _14"/>
          <p:cNvSpPr/>
          <p:nvPr/>
        </p:nvSpPr>
        <p:spPr>
          <a:xfrm>
            <a:off x="6823674" y="4595276"/>
            <a:ext cx="3993906" cy="1373411"/>
          </a:xfrm>
          <a:prstGeom prst="roundRect">
            <a:avLst>
              <a:gd name="adj" fmla="val 759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原创设计师QQ69613753    _15"/>
          <p:cNvSpPr/>
          <p:nvPr/>
        </p:nvSpPr>
        <p:spPr>
          <a:xfrm>
            <a:off x="6837742" y="4539005"/>
            <a:ext cx="3981976" cy="182881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原创设计师QQ69613753    _16"/>
          <p:cNvSpPr/>
          <p:nvPr/>
        </p:nvSpPr>
        <p:spPr>
          <a:xfrm>
            <a:off x="6807468" y="4206393"/>
            <a:ext cx="847019" cy="847019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原创设计师QQ69613753    _17"/>
          <p:cNvGrpSpPr/>
          <p:nvPr/>
        </p:nvGrpSpPr>
        <p:grpSpPr>
          <a:xfrm>
            <a:off x="7002799" y="4437948"/>
            <a:ext cx="439148" cy="366232"/>
            <a:chOff x="6974585" y="3291091"/>
            <a:chExt cx="439148" cy="366232"/>
          </a:xfrm>
          <a:solidFill>
            <a:schemeClr val="bg1"/>
          </a:solidFill>
          <a:effectLst/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974585" y="3385549"/>
              <a:ext cx="336404" cy="271774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7077329" y="3291091"/>
              <a:ext cx="336404" cy="27011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原创设计师QQ69613753    _18"/>
          <p:cNvSpPr/>
          <p:nvPr/>
        </p:nvSpPr>
        <p:spPr>
          <a:xfrm>
            <a:off x="2524695" y="2429087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原创设计师QQ69613753    _19"/>
          <p:cNvSpPr/>
          <p:nvPr/>
        </p:nvSpPr>
        <p:spPr>
          <a:xfrm>
            <a:off x="7562591" y="2429087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原创设计师QQ69613753    _20"/>
          <p:cNvSpPr/>
          <p:nvPr/>
        </p:nvSpPr>
        <p:spPr>
          <a:xfrm>
            <a:off x="7554488" y="4866719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原创设计师QQ69613753    _21"/>
          <p:cNvSpPr/>
          <p:nvPr/>
        </p:nvSpPr>
        <p:spPr>
          <a:xfrm>
            <a:off x="2495161" y="4866719"/>
            <a:ext cx="25322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13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原创设计师QQ69613753    _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" b="14877"/>
          <a:stretch/>
        </p:blipFill>
        <p:spPr>
          <a:xfrm flipH="1">
            <a:off x="-18730" y="1"/>
            <a:ext cx="12207111" cy="6866500"/>
          </a:xfrm>
          <a:prstGeom prst="rect">
            <a:avLst/>
          </a:prstGeom>
        </p:spPr>
      </p:pic>
      <p:grpSp>
        <p:nvGrpSpPr>
          <p:cNvPr id="8" name="原创设计师QQ69613753    _2"/>
          <p:cNvGrpSpPr/>
          <p:nvPr/>
        </p:nvGrpSpPr>
        <p:grpSpPr>
          <a:xfrm>
            <a:off x="-18730" y="2455259"/>
            <a:ext cx="10628079" cy="4402741"/>
            <a:chOff x="-18730" y="2455259"/>
            <a:chExt cx="10628079" cy="4402741"/>
          </a:xfrm>
        </p:grpSpPr>
        <p:sp>
          <p:nvSpPr>
            <p:cNvPr id="4" name="Shape 156"/>
            <p:cNvSpPr/>
            <p:nvPr/>
          </p:nvSpPr>
          <p:spPr>
            <a:xfrm>
              <a:off x="-18730" y="2868215"/>
              <a:ext cx="10628079" cy="3989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1" h="18162" extrusionOk="0">
                  <a:moveTo>
                    <a:pt x="0" y="2007"/>
                  </a:moveTo>
                  <a:lnTo>
                    <a:pt x="0" y="18162"/>
                  </a:lnTo>
                  <a:lnTo>
                    <a:pt x="20728" y="18162"/>
                  </a:lnTo>
                  <a:cubicBezTo>
                    <a:pt x="21600" y="2933"/>
                    <a:pt x="15438" y="9748"/>
                    <a:pt x="11751" y="2674"/>
                  </a:cubicBezTo>
                  <a:cubicBezTo>
                    <a:pt x="8567" y="-3438"/>
                    <a:pt x="6374" y="2667"/>
                    <a:pt x="4197" y="3937"/>
                  </a:cubicBezTo>
                  <a:cubicBezTo>
                    <a:pt x="1396" y="5570"/>
                    <a:pt x="0" y="2007"/>
                    <a:pt x="0" y="200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  <p:sp>
          <p:nvSpPr>
            <p:cNvPr id="5" name="Shape 157"/>
            <p:cNvSpPr/>
            <p:nvPr/>
          </p:nvSpPr>
          <p:spPr>
            <a:xfrm>
              <a:off x="-13092" y="2455259"/>
              <a:ext cx="3288509" cy="1375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87" extrusionOk="0">
                  <a:moveTo>
                    <a:pt x="0" y="0"/>
                  </a:moveTo>
                  <a:lnTo>
                    <a:pt x="0" y="11247"/>
                  </a:lnTo>
                  <a:cubicBezTo>
                    <a:pt x="4449" y="17205"/>
                    <a:pt x="11449" y="21600"/>
                    <a:pt x="21600" y="9539"/>
                  </a:cubicBezTo>
                  <a:cubicBezTo>
                    <a:pt x="11455" y="20381"/>
                    <a:pt x="2428" y="1427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/>
            </a:p>
          </p:txBody>
        </p:sp>
      </p:grpSp>
      <p:sp>
        <p:nvSpPr>
          <p:cNvPr id="10" name="原创设计师QQ69613753    _3"/>
          <p:cNvSpPr/>
          <p:nvPr/>
        </p:nvSpPr>
        <p:spPr>
          <a:xfrm flipH="1">
            <a:off x="1563921" y="2868215"/>
            <a:ext cx="10628079" cy="3989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1" h="18162" extrusionOk="0">
                <a:moveTo>
                  <a:pt x="0" y="2007"/>
                </a:moveTo>
                <a:lnTo>
                  <a:pt x="0" y="18162"/>
                </a:lnTo>
                <a:lnTo>
                  <a:pt x="20728" y="18162"/>
                </a:lnTo>
                <a:cubicBezTo>
                  <a:pt x="21600" y="2933"/>
                  <a:pt x="15438" y="9748"/>
                  <a:pt x="11751" y="2674"/>
                </a:cubicBezTo>
                <a:cubicBezTo>
                  <a:pt x="8567" y="-3438"/>
                  <a:pt x="6374" y="2667"/>
                  <a:pt x="4197" y="3937"/>
                </a:cubicBezTo>
                <a:cubicBezTo>
                  <a:pt x="1396" y="5570"/>
                  <a:pt x="0" y="2007"/>
                  <a:pt x="0" y="200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1" name="原创设计师QQ69613753    _4"/>
          <p:cNvSpPr/>
          <p:nvPr/>
        </p:nvSpPr>
        <p:spPr>
          <a:xfrm flipH="1">
            <a:off x="8897853" y="2455259"/>
            <a:ext cx="3288509" cy="1375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87" extrusionOk="0">
                <a:moveTo>
                  <a:pt x="0" y="0"/>
                </a:moveTo>
                <a:lnTo>
                  <a:pt x="0" y="11247"/>
                </a:lnTo>
                <a:cubicBezTo>
                  <a:pt x="4449" y="17205"/>
                  <a:pt x="11449" y="21600"/>
                  <a:pt x="21600" y="9539"/>
                </a:cubicBezTo>
                <a:cubicBezTo>
                  <a:pt x="11455" y="20381"/>
                  <a:pt x="2428" y="1427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5" name="原创设计师QQ69613753    _5"/>
          <p:cNvSpPr/>
          <p:nvPr/>
        </p:nvSpPr>
        <p:spPr>
          <a:xfrm flipH="1">
            <a:off x="4908016" y="4018435"/>
            <a:ext cx="237597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使命与愿望</a:t>
            </a:r>
            <a:endParaRPr lang="en-US" altLang="zh-CN" sz="2800" b="1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effectLst/>
              </a:rPr>
              <a:t>COMPANY PROFILE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原创设计师QQ69613753    _6"/>
          <p:cNvSpPr/>
          <p:nvPr/>
        </p:nvSpPr>
        <p:spPr>
          <a:xfrm flipH="1">
            <a:off x="4204249" y="5382470"/>
            <a:ext cx="3783503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为客户提供有效服务，是我们工作的方向和价值评价的标尺，成就客户就是成就我们自己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7" name="原创设计师QQ69613753    _7"/>
          <p:cNvCxnSpPr/>
          <p:nvPr/>
        </p:nvCxnSpPr>
        <p:spPr>
          <a:xfrm flipH="1">
            <a:off x="5772000" y="5151017"/>
            <a:ext cx="648000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原创设计师QQ69613753    _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此处添加标题文本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原创设计师QQ69613753    _2"/>
          <p:cNvSpPr/>
          <p:nvPr/>
        </p:nvSpPr>
        <p:spPr>
          <a:xfrm>
            <a:off x="9172375" y="3952872"/>
            <a:ext cx="2189869" cy="21778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营业额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1.2</a:t>
            </a: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亿</a:t>
            </a:r>
          </a:p>
        </p:txBody>
      </p:sp>
      <p:sp>
        <p:nvSpPr>
          <p:cNvPr id="4" name="原创设计师QQ69613753    _3"/>
          <p:cNvSpPr/>
          <p:nvPr/>
        </p:nvSpPr>
        <p:spPr>
          <a:xfrm>
            <a:off x="6901615" y="3952872"/>
            <a:ext cx="2189869" cy="21778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华文细黑" panose="02010600040101010101" pitchFamily="2" charset="-122"/>
                <a:ea typeface="华文细黑" panose="02010600040101010101" pitchFamily="2" charset="-122"/>
              </a:rPr>
              <a:t>完工日期</a:t>
            </a:r>
            <a:endParaRPr lang="en-US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原创设计师QQ69613753    _4"/>
          <p:cNvGrpSpPr/>
          <p:nvPr/>
        </p:nvGrpSpPr>
        <p:grpSpPr>
          <a:xfrm>
            <a:off x="6901615" y="1699446"/>
            <a:ext cx="4460629" cy="2177896"/>
            <a:chOff x="6901615" y="1483546"/>
            <a:chExt cx="4460629" cy="2177896"/>
          </a:xfrm>
        </p:grpSpPr>
        <p:sp>
          <p:nvSpPr>
            <p:cNvPr id="6" name="矩形 5"/>
            <p:cNvSpPr/>
            <p:nvPr/>
          </p:nvSpPr>
          <p:spPr>
            <a:xfrm>
              <a:off x="6901615" y="1483546"/>
              <a:ext cx="4460629" cy="21778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072794" y="1595303"/>
              <a:ext cx="4010538" cy="19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项目名称</a:t>
              </a:r>
              <a:endPara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271463" indent="-271463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en-US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我们坚持以客户为中心，快速响应客户需求</a:t>
              </a:r>
              <a:endPara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271463" indent="-271463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en-US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持续为客户创造长期价值进而成就客户</a:t>
              </a:r>
              <a:endPara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271463" indent="-271463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en-US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为客户提供有效服务，是我们工作的方向和价值评价的标尺</a:t>
              </a:r>
              <a:endPara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271463" indent="-271463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en-US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我们坚持以客户为中心，快速响应客户需求</a:t>
              </a:r>
              <a:endPara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271463" indent="-271463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en-US" sz="1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持续为客户创造长期价值进而成就客户</a:t>
              </a:r>
              <a:endPara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" name="原创设计师QQ69613753    _5"/>
          <p:cNvSpPr/>
          <p:nvPr/>
        </p:nvSpPr>
        <p:spPr>
          <a:xfrm>
            <a:off x="829757" y="1699445"/>
            <a:ext cx="5998866" cy="443132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9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616" y="18010364"/>
            <a:ext cx="1976768" cy="51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7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BDB3349-40FD-4040-8122-644E0AAE001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2017公司年终总结大气汇报类"/>
</p:tagLst>
</file>

<file path=ppt/theme/theme1.xml><?xml version="1.0" encoding="utf-8"?>
<a:theme xmlns:a="http://schemas.openxmlformats.org/drawingml/2006/main" name="Office 主题​​">
  <a:themeElements>
    <a:clrScheme name="经典红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71F22"/>
      </a:accent1>
      <a:accent2>
        <a:srgbClr val="252F32"/>
      </a:accent2>
      <a:accent3>
        <a:srgbClr val="B71F22"/>
      </a:accent3>
      <a:accent4>
        <a:srgbClr val="252F32"/>
      </a:accent4>
      <a:accent5>
        <a:srgbClr val="B71F22"/>
      </a:accent5>
      <a:accent6>
        <a:srgbClr val="252F32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3B47">
            <a:alpha val="90000"/>
          </a:srgbClr>
        </a:solidFill>
        <a:ln w="12700">
          <a:miter lim="400000"/>
        </a:ln>
      </a:spPr>
      <a:bodyPr wrap="square" lIns="0" tIns="0" rIns="0" bIns="0" anchor="ctr">
        <a:noAutofit/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2368</Words>
  <Application>Microsoft Office PowerPoint</Application>
  <PresentationFormat>宽屏</PresentationFormat>
  <Paragraphs>246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Kartika</vt:lpstr>
      <vt:lpstr>等线</vt:lpstr>
      <vt:lpstr>等线 Light</vt:lpstr>
      <vt:lpstr>华文细黑</vt:lpstr>
      <vt:lpstr>微软雅黑</vt:lpstr>
      <vt:lpstr>Arial</vt:lpstr>
      <vt:lpstr>Calibri</vt:lpstr>
      <vt:lpstr>Haettenschweiler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2017公司年终总结大气汇报类</dc:title>
  <dc:creator>Administrator</dc:creator>
  <cp:lastModifiedBy>china</cp:lastModifiedBy>
  <cp:revision>29</cp:revision>
  <dcterms:created xsi:type="dcterms:W3CDTF">2016-08-21T14:46:29Z</dcterms:created>
  <dcterms:modified xsi:type="dcterms:W3CDTF">2017-06-15T13:48:51Z</dcterms:modified>
</cp:coreProperties>
</file>