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29"/>
  </p:handoutMasterIdLst>
  <p:sldIdLst>
    <p:sldId id="358" r:id="rId4"/>
    <p:sldId id="257" r:id="rId6"/>
    <p:sldId id="258" r:id="rId7"/>
    <p:sldId id="291" r:id="rId8"/>
    <p:sldId id="267" r:id="rId9"/>
    <p:sldId id="259" r:id="rId10"/>
    <p:sldId id="262" r:id="rId11"/>
    <p:sldId id="335" r:id="rId12"/>
    <p:sldId id="275" r:id="rId13"/>
    <p:sldId id="278" r:id="rId14"/>
    <p:sldId id="292" r:id="rId15"/>
    <p:sldId id="336" r:id="rId16"/>
    <p:sldId id="266" r:id="rId17"/>
    <p:sldId id="270" r:id="rId18"/>
    <p:sldId id="274" r:id="rId19"/>
    <p:sldId id="276" r:id="rId20"/>
    <p:sldId id="337" r:id="rId21"/>
    <p:sldId id="277" r:id="rId22"/>
    <p:sldId id="313" r:id="rId23"/>
    <p:sldId id="312" r:id="rId24"/>
    <p:sldId id="314" r:id="rId25"/>
    <p:sldId id="316" r:id="rId26"/>
    <p:sldId id="315" r:id="rId27"/>
    <p:sldId id="33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1F1F"/>
    <a:srgbClr val="FFFFFF"/>
    <a:srgbClr val="413B5D"/>
    <a:srgbClr val="E8E2DB"/>
    <a:srgbClr val="E395A2"/>
    <a:srgbClr val="E6E6E6"/>
    <a:srgbClr val="F8E3E6"/>
    <a:srgbClr val="E8F1F5"/>
    <a:srgbClr val="65280A"/>
    <a:srgbClr val="F5D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-946" y="-230"/>
      </p:cViewPr>
      <p:guideLst>
        <p:guide orient="horz" pos="216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CD0DE-15F6-46A0-A29B-60416C5973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E25F-1ABD-478E-A6CA-C13234E94B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5BC2884-9890-4BC0-A462-92F737BF08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B84B5BB-C786-4CC3-A84E-8434B53833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5BC2884-9890-4BC0-A462-92F737BF08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B84B5BB-C786-4CC3-A84E-8434B53833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5BC2884-9890-4BC0-A462-92F737BF08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B84B5BB-C786-4CC3-A84E-8434B53833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ishutaoci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2644775" y="-2669540"/>
            <a:ext cx="6903085" cy="12208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yishutaoc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54300" y="-2670810"/>
            <a:ext cx="6882765" cy="12198985"/>
          </a:xfrm>
          <a:prstGeom prst="rect">
            <a:avLst/>
          </a:prstGeom>
        </p:spPr>
      </p:pic>
      <p:pic>
        <p:nvPicPr>
          <p:cNvPr id="5" name="图片 4" descr="摄图网_400954059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3382645" y="356870"/>
            <a:ext cx="5426710" cy="4067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73225" y="3840480"/>
            <a:ext cx="84918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n-lt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b="1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en-US" dirty="0"/>
          </a:p>
        </p:txBody>
      </p:sp>
      <p:sp>
        <p:nvSpPr>
          <p:cNvPr id="219" name=" 219"/>
          <p:cNvSpPr/>
          <p:nvPr/>
        </p:nvSpPr>
        <p:spPr>
          <a:xfrm>
            <a:off x="2482215" y="4610735"/>
            <a:ext cx="7227570" cy="542925"/>
          </a:xfrm>
          <a:prstGeom prst="roundRect">
            <a:avLst>
              <a:gd name="adj" fmla="val 50000"/>
            </a:avLst>
          </a:prstGeom>
          <a:blipFill rotWithShape="1">
            <a:blip r:embed="rId3"/>
            <a:stretch>
              <a:fillRect l="-56000" t="-70000" b="-6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74670" y="4610735"/>
            <a:ext cx="6562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汇报时间：</a:t>
            </a:r>
            <a:r>
              <a:rPr lang="en-US" altLang="zh-CN" sz="32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2019</a:t>
            </a:r>
            <a:endParaRPr lang="en-US" altLang="zh-CN" sz="3200">
              <a:solidFill>
                <a:schemeClr val="bg1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604010" y="4246245"/>
            <a:ext cx="911987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是一家为中小微企业、自媒体、设计师、运营者等提供免费摄影图网站，致力做中国优质的创意图片服务商。专注正版摄影高清图免费下载的图库，可供下载的高清摄影图片量包含人物,动物,风景,名胜,美食,旅游,建筑,时尚等。</a:t>
            </a:r>
            <a:endParaRPr lang="zh-CN" altLang="en-US" sz="1200" kern="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26"/>
          <p:cNvSpPr txBox="1">
            <a:spLocks noChangeArrowheads="1"/>
          </p:cNvSpPr>
          <p:nvPr/>
        </p:nvSpPr>
        <p:spPr bwMode="auto">
          <a:xfrm>
            <a:off x="1603375" y="5031105"/>
            <a:ext cx="91205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是一家为中小微企业、自媒体、设计师、运营者等提供免费摄影图网站，致力做中国优质的创意图片服务商。专注正版摄影高清图免费下载的图库，可供下载的高清摄影图片量包含人物,动物,风景,名胜,美食,旅游,建筑,时尚等。</a:t>
            </a:r>
            <a:endParaRPr lang="zh-CN" altLang="en-US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 descr="D:\樱花\摄图网_400969398.png摄图网_400969398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rot="20820000">
            <a:off x="4206558" y="864870"/>
            <a:ext cx="3618865" cy="36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6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15" y="1225550"/>
            <a:ext cx="10659110" cy="36112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784635"/>
                </a:solidFill>
                <a:cs typeface="+mn-ea"/>
                <a:sym typeface="+mn-lt"/>
              </a:rPr>
              <a:t>水墨主题请在此输入文字</a:t>
            </a:r>
            <a:endParaRPr lang="en-US" altLang="zh-CN" sz="2000" dirty="0">
              <a:solidFill>
                <a:srgbClr val="784635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水墨主题请在此输入文字  水墨主题请在此输入文字 水墨主题请在此输入文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字水墨主题请在此输入文字 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yishutaoc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44775" y="-2669540"/>
            <a:ext cx="6903085" cy="1220851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94850" y="23814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765571" y="1536139"/>
            <a:ext cx="798195" cy="313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solidFill>
                  <a:srgbClr val="1F1F1F"/>
                </a:solidFill>
                <a:latin typeface="印品赤壁赋体" panose="02000500000000000000" charset="-122"/>
                <a:ea typeface="印品赤壁赋体" panose="02000500000000000000" charset="-122"/>
                <a:cs typeface="+mn-ea"/>
                <a:sym typeface="+mn-lt"/>
              </a:rPr>
              <a:t>请插入标题三</a:t>
            </a:r>
            <a:endParaRPr lang="zh-CN" altLang="en-US" sz="4000" dirty="0">
              <a:solidFill>
                <a:srgbClr val="1F1F1F"/>
              </a:solidFill>
              <a:latin typeface="印品赤壁赋体" panose="02000500000000000000" charset="-122"/>
              <a:ea typeface="印品赤壁赋体" panose="02000500000000000000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5680" y="2964815"/>
            <a:ext cx="1429385" cy="2306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请在这里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输入副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标题输入文字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49" y="4305044"/>
            <a:ext cx="938786" cy="8595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3745" y="1536065"/>
            <a:ext cx="490220" cy="3797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</a:t>
            </a:r>
            <a:endParaRPr lang="zh-CN" altLang="en-US" sz="1000" dirty="0">
              <a:cs typeface="+mn-ea"/>
              <a:sym typeface="+mn-lt"/>
            </a:endParaRPr>
          </a:p>
        </p:txBody>
      </p:sp>
      <p:pic>
        <p:nvPicPr>
          <p:cNvPr id="9" name="图片 8" descr="摄图网_4009764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490" y="562610"/>
            <a:ext cx="5879465" cy="5879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881067" y="1616480"/>
            <a:ext cx="3514688" cy="4332567"/>
            <a:chOff x="6881067" y="1606756"/>
            <a:chExt cx="3514688" cy="4332567"/>
          </a:xfrm>
        </p:grpSpPr>
        <p:sp>
          <p:nvSpPr>
            <p:cNvPr id="4" name="矩形 3"/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blipFill rotWithShape="1">
              <a:blip r:embed="rId1"/>
              <a:stretch>
                <a:fillRect l="-206000" t="-70000" r="-120000" b="-6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48283" y="181162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57340" y="182362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cs typeface="+mn-ea"/>
                <a:sym typeface="+mn-lt"/>
              </a:rPr>
              <a:t>输入标题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4685" y="399580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3742" y="400780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cs typeface="+mn-ea"/>
                <a:sym typeface="+mn-lt"/>
              </a:rPr>
              <a:t>输入标题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10730" y="2012950"/>
            <a:ext cx="3137535" cy="3538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438215" y="1479691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壹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88651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cs typeface="+mn-ea"/>
                <a:sym typeface="+mn-lt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240954" y="155714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089434" y="1409352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贰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79339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cs typeface="+mn-ea"/>
                <a:sym typeface="+mn-lt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031968" y="1535964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438215" y="4434597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叁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88651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cs typeface="+mn-ea"/>
                <a:sym typeface="+mn-lt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240954" y="4512055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7089434" y="4364258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肆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79339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cs typeface="+mn-ea"/>
                <a:sym typeface="+mn-lt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031968" y="4490870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 descr="D:\樱花\摄图网_400296439.png摄图网_40029643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364355" y="2007235"/>
            <a:ext cx="3791585" cy="2357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7" grpId="0"/>
      <p:bldP spid="28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47140" y="1137285"/>
            <a:ext cx="5208905" cy="1470025"/>
          </a:xfrm>
          <a:prstGeom prst="rect">
            <a:avLst/>
          </a:prstGeom>
          <a:blipFill rotWithShape="1">
            <a:blip r:embed="rId1"/>
            <a:stretch>
              <a:fillRect l="-206000" t="-70000" r="-120000" b="-67000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请在这里输入标题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水墨主题请在此输入文字  水墨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主题请在此输入文字  水墨主题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请在此输入文字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6925" y="2785745"/>
            <a:ext cx="5208905" cy="1470025"/>
          </a:xfrm>
          <a:prstGeom prst="rect">
            <a:avLst/>
          </a:prstGeom>
          <a:blipFill rotWithShape="1">
            <a:blip r:embed="rId1"/>
            <a:stretch>
              <a:fillRect l="-206000" t="-70000" r="-120000" b="-67000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请在这里输入标题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水墨主题请在此输入文字  水墨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主题请在此输入文字  水墨主题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请在此输入文字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29910" y="4434205"/>
            <a:ext cx="5208905" cy="1470025"/>
          </a:xfrm>
          <a:prstGeom prst="rect">
            <a:avLst/>
          </a:prstGeom>
          <a:blipFill rotWithShape="1">
            <a:blip r:embed="rId1"/>
            <a:stretch>
              <a:fillRect l="-206000" t="-70000" r="-120000" b="-67000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请在这里输入标题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水墨主题请在此输入文字  水墨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主题请在此输入文字  水墨主题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algn="l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请在此输入文字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 descr="摄图网_4003765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75" y="3186430"/>
            <a:ext cx="4094480" cy="2858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36078" y="3161714"/>
            <a:ext cx="4646886" cy="1207504"/>
            <a:chOff x="814802" y="2953264"/>
            <a:chExt cx="4646886" cy="1207504"/>
          </a:xfrm>
        </p:grpSpPr>
        <p:sp>
          <p:nvSpPr>
            <p:cNvPr id="3" name="文本框 26"/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880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+mn-lt"/>
                  <a:ea typeface="+mn-ea"/>
                  <a:cs typeface="+mn-ea"/>
                  <a:sym typeface="+mn-lt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cs typeface="+mn-ea"/>
                  <a:sym typeface="+mn-lt"/>
                </a:rPr>
                <a:t>输入标题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36078" y="4671959"/>
            <a:ext cx="4646886" cy="1207504"/>
            <a:chOff x="814802" y="2953264"/>
            <a:chExt cx="4646886" cy="1207504"/>
          </a:xfrm>
        </p:grpSpPr>
        <p:sp>
          <p:nvSpPr>
            <p:cNvPr id="7" name="文本框 26"/>
            <p:cNvSpPr txBox="1">
              <a:spLocks noChangeArrowheads="1"/>
            </p:cNvSpPr>
            <p:nvPr/>
          </p:nvSpPr>
          <p:spPr bwMode="auto">
            <a:xfrm>
              <a:off x="814802" y="3280719"/>
              <a:ext cx="4646886" cy="880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+mn-lt"/>
                  <a:ea typeface="+mn-ea"/>
                  <a:cs typeface="+mn-ea"/>
                  <a:sym typeface="+mn-lt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  <a:endParaRPr lang="en-US" altLang="zh-CN" sz="1200" kern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14802" y="2953264"/>
              <a:ext cx="1693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cs typeface="+mn-ea"/>
                  <a:sym typeface="+mn-lt"/>
                </a:rPr>
                <a:t>输入标题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sp>
        <p:nvSpPr>
          <p:cNvPr id="13" name="任意多边形 3"/>
          <p:cNvSpPr/>
          <p:nvPr/>
        </p:nvSpPr>
        <p:spPr>
          <a:xfrm>
            <a:off x="988119" y="836170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4"/>
          <p:cNvSpPr/>
          <p:nvPr/>
        </p:nvSpPr>
        <p:spPr>
          <a:xfrm flipH="1">
            <a:off x="4130503" y="2475203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46694" y="1475365"/>
            <a:ext cx="4436270" cy="1237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cs typeface="+mn-ea"/>
                <a:sym typeface="+mn-lt"/>
              </a:rPr>
              <a:t>Simple</a:t>
            </a:r>
            <a:endParaRPr lang="en-US" altLang="zh-CN" sz="3200" spc="3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3200" spc="300" dirty="0">
                <a:cs typeface="+mn-ea"/>
                <a:sym typeface="+mn-lt"/>
              </a:rPr>
              <a:t>Chinese  Style</a:t>
            </a:r>
            <a:endParaRPr lang="zh-CN" altLang="en-US" sz="3200" spc="300" dirty="0">
              <a:cs typeface="+mn-ea"/>
              <a:sym typeface="+mn-lt"/>
            </a:endParaRPr>
          </a:p>
        </p:txBody>
      </p:sp>
      <p:pic>
        <p:nvPicPr>
          <p:cNvPr id="11" name="图片 10" descr="D:\樱花\摄图网_400365519.png摄图网_4003655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H="1">
            <a:off x="6563995" y="476885"/>
            <a:ext cx="4987290" cy="6369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yishutaoc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44775" y="-2669540"/>
            <a:ext cx="6903085" cy="1220851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94850" y="23814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765571" y="1536139"/>
            <a:ext cx="798195" cy="313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solidFill>
                  <a:srgbClr val="1F1F1F"/>
                </a:solidFill>
                <a:latin typeface="印品赤壁赋体" panose="02000500000000000000" charset="-122"/>
                <a:ea typeface="印品赤壁赋体" panose="02000500000000000000" charset="-122"/>
                <a:cs typeface="+mn-ea"/>
                <a:sym typeface="+mn-lt"/>
              </a:rPr>
              <a:t>请插入标题四</a:t>
            </a:r>
            <a:endParaRPr lang="zh-CN" altLang="en-US" sz="4000" dirty="0">
              <a:solidFill>
                <a:srgbClr val="1F1F1F"/>
              </a:solidFill>
              <a:latin typeface="印品赤壁赋体" panose="02000500000000000000" charset="-122"/>
              <a:ea typeface="印品赤壁赋体" panose="02000500000000000000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5680" y="2964815"/>
            <a:ext cx="1429385" cy="2306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请在这里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输入副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标题输入文字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49" y="4305044"/>
            <a:ext cx="938786" cy="8595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3745" y="1536065"/>
            <a:ext cx="490220" cy="3797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</a:t>
            </a:r>
            <a:endParaRPr lang="zh-CN" altLang="en-US" sz="1000" dirty="0">
              <a:cs typeface="+mn-ea"/>
              <a:sym typeface="+mn-lt"/>
            </a:endParaRPr>
          </a:p>
        </p:txBody>
      </p:sp>
      <p:pic>
        <p:nvPicPr>
          <p:cNvPr id="9" name="图片 8" descr="摄图网_4009764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490" y="562610"/>
            <a:ext cx="5879465" cy="5879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949190" y="1986279"/>
            <a:ext cx="6184265" cy="1322145"/>
            <a:chOff x="814800" y="2934729"/>
            <a:chExt cx="9070605" cy="1322096"/>
          </a:xfrm>
        </p:grpSpPr>
        <p:sp>
          <p:nvSpPr>
            <p:cNvPr id="11" name="文本框 26"/>
            <p:cNvSpPr txBox="1">
              <a:spLocks noChangeArrowheads="1"/>
            </p:cNvSpPr>
            <p:nvPr/>
          </p:nvSpPr>
          <p:spPr bwMode="auto">
            <a:xfrm>
              <a:off x="814800" y="3334839"/>
              <a:ext cx="9070605" cy="92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+mn-lt"/>
                  <a:ea typeface="+mn-ea"/>
                  <a:cs typeface="+mn-ea"/>
                  <a:sym typeface="+mn-lt"/>
                </a:rPr>
                <a:t>是一家为中小微企业、自媒体、设计师、运营者等提供免费摄影图网站，致力做中国优质的创意图片服务商。专注正版摄影高清图免费下载的图库，可供下载的高清摄影图片量包含人物,动物,风景,名胜,美食,旅游,建筑,时尚等。</a:t>
              </a:r>
              <a:endParaRPr lang="zh-CN" altLang="en-US" sz="1200" kern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4800" y="2934729"/>
              <a:ext cx="3326851" cy="398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cs typeface="+mn-ea"/>
                  <a:sym typeface="+mn-lt"/>
                </a:rPr>
                <a:t>输入标题内容</a:t>
              </a:r>
              <a:endParaRPr lang="zh-CN" altLang="en-US" sz="2000" b="1" dirty="0">
                <a:cs typeface="+mn-ea"/>
                <a:sym typeface="+mn-lt"/>
              </a:endParaRPr>
            </a:p>
          </p:txBody>
        </p:sp>
      </p:grpSp>
      <p:sp>
        <p:nvSpPr>
          <p:cNvPr id="13" name="文本框 26"/>
          <p:cNvSpPr txBox="1">
            <a:spLocks noChangeArrowheads="1"/>
          </p:cNvSpPr>
          <p:nvPr/>
        </p:nvSpPr>
        <p:spPr bwMode="auto">
          <a:xfrm>
            <a:off x="1548379" y="4981554"/>
            <a:ext cx="907060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是一家为中小微企业、自媒体、设计师、运营者等提供免费摄影图网站，致力做中国优质的创意图片服务商。专注正版摄影高清图免费下载的图库，可供下载的高清摄影图片量包含人物,动物,风景,名胜,美食,旅游,建筑,时尚等。</a:t>
            </a:r>
            <a:endParaRPr lang="zh-CN" altLang="en-US" sz="1200" kern="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 descr="D:\樱花\摄图网_400979933.png摄图网_400979933"/>
          <p:cNvPicPr>
            <a:picLocks noChangeAspect="1"/>
          </p:cNvPicPr>
          <p:nvPr/>
        </p:nvPicPr>
        <p:blipFill>
          <a:blip r:embed="rId1"/>
          <a:srcRect l="16630" t="28835" r="16567"/>
          <a:stretch>
            <a:fillRect/>
          </a:stretch>
        </p:blipFill>
        <p:spPr>
          <a:xfrm>
            <a:off x="663575" y="408305"/>
            <a:ext cx="4399280" cy="4688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23002" y="4805307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54992" y="1806948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822941" y="1633945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4931" y="4935421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pic>
        <p:nvPicPr>
          <p:cNvPr id="2" name="图片 1" descr="D:\樱花\摄图网_400336939.png摄图网_40033693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 flipH="1">
            <a:off x="8816340" y="-641985"/>
            <a:ext cx="3515995" cy="7539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ishutaoc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93035"/>
            <a:ext cx="6882765" cy="12234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74858" y="931884"/>
            <a:ext cx="19431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1F1F1F"/>
                </a:solidFill>
                <a:latin typeface="印品赤壁赋体" panose="02000500000000000000" charset="-122"/>
                <a:ea typeface="印品赤壁赋体" panose="02000500000000000000" charset="-122"/>
                <a:cs typeface="+mn-ea"/>
                <a:sym typeface="+mn-lt"/>
              </a:rPr>
              <a:t>目</a:t>
            </a:r>
            <a:endParaRPr lang="zh-CN" altLang="en-US" sz="9600" dirty="0">
              <a:solidFill>
                <a:srgbClr val="1F1F1F"/>
              </a:solidFill>
              <a:latin typeface="印品赤壁赋体" panose="02000500000000000000" charset="-122"/>
              <a:ea typeface="印品赤壁赋体" panose="02000500000000000000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4980" y="1003640"/>
            <a:ext cx="19431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1F1F1F"/>
                </a:solidFill>
                <a:latin typeface="印品赤壁赋体" panose="02000500000000000000" charset="-122"/>
                <a:ea typeface="印品赤壁赋体" panose="02000500000000000000" charset="-122"/>
                <a:cs typeface="+mn-ea"/>
                <a:sym typeface="+mn-lt"/>
              </a:rPr>
              <a:t>录</a:t>
            </a:r>
            <a:endParaRPr lang="zh-CN" altLang="en-US" sz="9600" dirty="0">
              <a:solidFill>
                <a:srgbClr val="1F1F1F"/>
              </a:solidFill>
              <a:latin typeface="印品赤壁赋体" panose="02000500000000000000" charset="-122"/>
              <a:ea typeface="印品赤壁赋体" panose="02000500000000000000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1456" y="2762060"/>
            <a:ext cx="570534" cy="646331"/>
          </a:xfrm>
          <a:prstGeom prst="rect">
            <a:avLst/>
          </a:prstGeom>
          <a:blipFill rotWithShape="1">
            <a:blip r:embed="rId2"/>
            <a:stretch>
              <a:fillRect l="-57000" t="-70000" r="-55000" b="-67000"/>
            </a:stretch>
          </a:blip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壹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9766" y="3601807"/>
            <a:ext cx="57053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添加标题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50664" y="2762060"/>
            <a:ext cx="570534" cy="646331"/>
          </a:xfrm>
          <a:prstGeom prst="rect">
            <a:avLst/>
          </a:prstGeom>
          <a:blipFill rotWithShape="1">
            <a:blip r:embed="rId2"/>
            <a:stretch>
              <a:fillRect l="-90000" t="-70000" r="-101000" b="-67000"/>
            </a:stretch>
          </a:blip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贰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78974" y="3601807"/>
            <a:ext cx="57053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添加标题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89776" y="2762060"/>
            <a:ext cx="570534" cy="646331"/>
          </a:xfrm>
          <a:prstGeom prst="rect">
            <a:avLst/>
          </a:prstGeom>
          <a:blipFill rotWithShape="1">
            <a:blip r:embed="rId2"/>
            <a:stretch>
              <a:fillRect l="-168000" t="-70000" r="-101000" b="-67000"/>
            </a:stretch>
          </a:blip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叁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18086" y="3601807"/>
            <a:ext cx="57053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添加标题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54803" y="2762060"/>
            <a:ext cx="570534" cy="646331"/>
          </a:xfrm>
          <a:prstGeom prst="rect">
            <a:avLst/>
          </a:prstGeom>
          <a:blipFill rotWithShape="1">
            <a:blip r:embed="rId2"/>
            <a:stretch>
              <a:fillRect l="-206000" t="-70000" r="-120000" b="-67000"/>
            </a:stretch>
          </a:blip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肆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83113" y="3601807"/>
            <a:ext cx="570534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添加标题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9" grpId="0"/>
      <p:bldP spid="10" grpId="0" bldLvl="0" animBg="1"/>
      <p:bldP spid="11" grpId="0"/>
      <p:bldP spid="15" grpId="0" bldLvl="0" animBg="1"/>
      <p:bldP spid="24" grpId="0"/>
      <p:bldP spid="26" grpId="0" bldLvl="0" animBg="1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946776" y="1783339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4725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01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46776" y="3222652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4725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02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46776" y="4661966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4725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03</a:t>
            </a:r>
            <a:endParaRPr lang="zh-CN" altLang="en-US" sz="2800" dirty="0">
              <a:cs typeface="+mn-ea"/>
              <a:sym typeface="+mn-lt"/>
            </a:endParaRPr>
          </a:p>
        </p:txBody>
      </p:sp>
      <p:pic>
        <p:nvPicPr>
          <p:cNvPr id="6" name="图片 5" descr="D:\樱花\摄图网_400949931.png摄图网_40094993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67765" y="1404620"/>
            <a:ext cx="4179570" cy="4180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D:\樱花\摄图网_500418495.jpg摄图网_500418495"/>
          <p:cNvPicPr>
            <a:picLocks noChangeAspect="1"/>
          </p:cNvPicPr>
          <p:nvPr/>
        </p:nvPicPr>
        <p:blipFill>
          <a:blip r:embed="rId1">
            <a:lum bright="6000"/>
          </a:blip>
          <a:srcRect/>
          <a:stretch>
            <a:fillRect/>
          </a:stretch>
        </p:blipFill>
        <p:spPr>
          <a:xfrm>
            <a:off x="746760" y="1225550"/>
            <a:ext cx="10698480" cy="36112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86594" y="5102383"/>
            <a:ext cx="8190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784635"/>
                </a:solidFill>
                <a:cs typeface="+mn-ea"/>
                <a:sym typeface="+mn-lt"/>
              </a:rPr>
              <a:t>水墨主题请在此输入文字</a:t>
            </a:r>
            <a:endParaRPr lang="en-US" altLang="zh-CN" sz="2000" dirty="0">
              <a:solidFill>
                <a:srgbClr val="784635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水墨主题请在此输入文字  水墨主题请在此输入文字 水墨主题请在此输入文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字水墨主题请在此输入文字  水墨主题请在此输入文字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438215" y="1479691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壹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88651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cs typeface="+mn-ea"/>
                <a:sym typeface="+mn-lt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240954" y="1557149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089434" y="1409352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贰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79339" y="1479691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cs typeface="+mn-ea"/>
                <a:sym typeface="+mn-lt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031968" y="1535964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438215" y="4434597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叁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88651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cs typeface="+mn-ea"/>
                <a:sym typeface="+mn-lt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240954" y="4512055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7089434" y="4364258"/>
            <a:ext cx="829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cs typeface="+mn-ea"/>
                <a:sym typeface="+mn-lt"/>
              </a:rPr>
              <a:t>肆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79339" y="4434597"/>
            <a:ext cx="2677656" cy="10140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r>
              <a:rPr lang="zh-CN" altLang="en-US" sz="1200" dirty="0">
                <a:cs typeface="+mn-ea"/>
                <a:sym typeface="+mn-lt"/>
              </a:rPr>
              <a:t>。单击此处输入文本内容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031968" y="4490870"/>
            <a:ext cx="0" cy="8309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 descr="D:\樱花\摄图网_401017669.png摄图网_40101766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76395" y="1698625"/>
            <a:ext cx="3460115" cy="3460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0" y="73025"/>
            <a:ext cx="2068195" cy="60071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590165" y="73025"/>
            <a:ext cx="635" cy="60071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756535" y="73025"/>
            <a:ext cx="2396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latin typeface="印品赤壁赋体" panose="02000500000000000000" charset="-122"/>
                <a:ea typeface="印品赤壁赋体" panose="02000500000000000000" charset="-122"/>
                <a:cs typeface="+mn-ea"/>
                <a:sym typeface="+mn-lt"/>
              </a:rPr>
              <a:t>章节标题</a:t>
            </a:r>
            <a:endParaRPr lang="zh-CN" altLang="en-US" sz="3600">
              <a:latin typeface="印品赤壁赋体" panose="02000500000000000000" charset="-122"/>
              <a:ea typeface="印品赤壁赋体" panose="0200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7" grpId="0"/>
      <p:bldP spid="28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881067" y="1616480"/>
            <a:ext cx="3514688" cy="4332567"/>
            <a:chOff x="6881067" y="1606756"/>
            <a:chExt cx="3514688" cy="4332567"/>
          </a:xfrm>
        </p:grpSpPr>
        <p:sp>
          <p:nvSpPr>
            <p:cNvPr id="4" name="矩形 3"/>
            <p:cNvSpPr/>
            <p:nvPr/>
          </p:nvSpPr>
          <p:spPr>
            <a:xfrm>
              <a:off x="6881067" y="1606756"/>
              <a:ext cx="3514688" cy="4332567"/>
            </a:xfrm>
            <a:prstGeom prst="rect">
              <a:avLst/>
            </a:prstGeom>
            <a:blipFill rotWithShape="1">
              <a:blip r:embed="rId1"/>
              <a:stretch>
                <a:fillRect l="-206000" t="-70000" r="-120000" b="-6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110549" y="1753252"/>
              <a:ext cx="3052689" cy="403957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48283" y="181162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57340" y="182362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cs typeface="+mn-ea"/>
                <a:sym typeface="+mn-lt"/>
              </a:rPr>
              <a:t>输入标题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4685" y="3995800"/>
            <a:ext cx="4062651" cy="13887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3742" y="4007801"/>
            <a:ext cx="492443" cy="12915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b="1" dirty="0">
                <a:cs typeface="+mn-ea"/>
                <a:sym typeface="+mn-lt"/>
              </a:rPr>
              <a:t>输入标题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25640" y="1823720"/>
            <a:ext cx="3137535" cy="37668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2" name="图片 11" descr="D:\樱花\摄图网_400372188.png摄图网_40037218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567420" y="2604770"/>
            <a:ext cx="3308350" cy="4311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yishutaoc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49855" y="-2675255"/>
            <a:ext cx="6882765" cy="121989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85135" y="1762125"/>
            <a:ext cx="757237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>
                <a:solidFill>
                  <a:srgbClr val="1F1F1F"/>
                </a:solidFill>
                <a:latin typeface="华文行楷" panose="02010800040101010101" charset="-122"/>
                <a:ea typeface="华文行楷" panose="02010800040101010101" charset="-122"/>
              </a:rPr>
              <a:t>感谢观看</a:t>
            </a:r>
            <a:endParaRPr lang="zh-CN" altLang="en-US" sz="11500">
              <a:solidFill>
                <a:srgbClr val="1F1F1F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8145" y="3623310"/>
            <a:ext cx="84918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n-lt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b="1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en-US" dirty="0"/>
          </a:p>
        </p:txBody>
      </p:sp>
      <p:sp>
        <p:nvSpPr>
          <p:cNvPr id="219" name=" 219"/>
          <p:cNvSpPr/>
          <p:nvPr/>
        </p:nvSpPr>
        <p:spPr>
          <a:xfrm>
            <a:off x="2477135" y="4393565"/>
            <a:ext cx="7227570" cy="542925"/>
          </a:xfrm>
          <a:prstGeom prst="roundRect">
            <a:avLst>
              <a:gd name="adj" fmla="val 50000"/>
            </a:avLst>
          </a:prstGeom>
          <a:blipFill rotWithShape="1">
            <a:blip r:embed="rId2"/>
            <a:stretch>
              <a:fillRect l="-56000" t="-70000" b="-6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69590" y="4393565"/>
            <a:ext cx="6562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汇报人：   汇报时间：</a:t>
            </a:r>
            <a:r>
              <a:rPr lang="en-US" altLang="zh-CN" sz="32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2019</a:t>
            </a:r>
            <a:endParaRPr lang="en-US" altLang="zh-CN" sz="3200">
              <a:solidFill>
                <a:schemeClr val="bg1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yishutaoc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44775" y="-2669540"/>
            <a:ext cx="6903085" cy="1220851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94850" y="23814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765571" y="1536139"/>
            <a:ext cx="798195" cy="313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solidFill>
                  <a:srgbClr val="1F1F1F"/>
                </a:solidFill>
                <a:latin typeface="印品赤壁赋体" panose="02000500000000000000" charset="-122"/>
                <a:ea typeface="印品赤壁赋体" panose="02000500000000000000" charset="-122"/>
                <a:cs typeface="+mn-ea"/>
                <a:sym typeface="+mn-lt"/>
              </a:rPr>
              <a:t>请插入标题一</a:t>
            </a:r>
            <a:endParaRPr lang="zh-CN" altLang="en-US" sz="4000" dirty="0">
              <a:solidFill>
                <a:srgbClr val="1F1F1F"/>
              </a:solidFill>
              <a:latin typeface="印品赤壁赋体" panose="02000500000000000000" charset="-122"/>
              <a:ea typeface="印品赤壁赋体" panose="02000500000000000000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5680" y="2964815"/>
            <a:ext cx="1429385" cy="2306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请在这里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输入副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标题输入文字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49" y="4305044"/>
            <a:ext cx="938786" cy="8595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3745" y="1536065"/>
            <a:ext cx="490220" cy="3797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</a:t>
            </a:r>
            <a:endParaRPr lang="zh-CN" altLang="en-US" sz="1000" dirty="0">
              <a:cs typeface="+mn-ea"/>
              <a:sym typeface="+mn-lt"/>
            </a:endParaRPr>
          </a:p>
        </p:txBody>
      </p:sp>
      <p:pic>
        <p:nvPicPr>
          <p:cNvPr id="9" name="图片 8" descr="摄图网_4009764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490" y="562610"/>
            <a:ext cx="5879465" cy="5879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50066" y="1906598"/>
            <a:ext cx="9757458" cy="3629482"/>
            <a:chOff x="1250066" y="1906598"/>
            <a:chExt cx="9757458" cy="3629482"/>
          </a:xfrm>
        </p:grpSpPr>
        <p:sp>
          <p:nvSpPr>
            <p:cNvPr id="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5168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水墨主题请在此输入文字  水墨主题请在此输入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文字  水墨主题请在此输入文字 水墨主题请在此输入文字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52742" y="2209065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水墨主题请在此输入文字  水墨主题请在此输入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文字  水墨主题请在此输入文字 水墨主题请在此输入文字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42113" y="2223813"/>
              <a:ext cx="1046440" cy="29950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水墨主题请在此输入文字  水墨主题请在此输入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文字  水墨主题请在此输入文字 水墨主题请在此输入文字 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05142" y="2223813"/>
              <a:ext cx="492443" cy="2144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请在这里输入标题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pic>
        <p:nvPicPr>
          <p:cNvPr id="5" name="图片 4" descr="D:\樱花\摄图网_400209508.png摄图网_40020950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flipH="1">
            <a:off x="7577455" y="3775075"/>
            <a:ext cx="3919220" cy="2338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33722" y="4658622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65712" y="1660263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33661" y="1487260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请单击此处输入文本内容，单击此处输入文本内容，单击此处输入文本内容，单击此处输入文本内容。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65651" y="4788736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pic>
        <p:nvPicPr>
          <p:cNvPr id="2" name="图片 1" descr="D:\樱花\摄图网_400974735.png摄图网_400974735"/>
          <p:cNvPicPr>
            <a:picLocks noChangeAspect="1"/>
          </p:cNvPicPr>
          <p:nvPr/>
        </p:nvPicPr>
        <p:blipFill>
          <a:blip r:embed="rId1"/>
          <a:srcRect r="51466" b="8431"/>
          <a:stretch>
            <a:fillRect/>
          </a:stretch>
        </p:blipFill>
        <p:spPr>
          <a:xfrm flipH="1">
            <a:off x="7903210" y="-257175"/>
            <a:ext cx="3529965" cy="6661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5946776" y="1783339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4725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01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46776" y="3222652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4725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02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46776" y="4661966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4725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cs typeface="+mn-ea"/>
                <a:sym typeface="+mn-lt"/>
              </a:rPr>
              <a:t>03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5" name="任意多边形 3"/>
          <p:cNvSpPr/>
          <p:nvPr/>
        </p:nvSpPr>
        <p:spPr>
          <a:xfrm>
            <a:off x="397577" y="1902926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 4"/>
          <p:cNvSpPr/>
          <p:nvPr/>
        </p:nvSpPr>
        <p:spPr>
          <a:xfrm flipH="1">
            <a:off x="3648187" y="4186994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D:\樱花\摄图网_400976432.png摄图网_400976432"/>
          <p:cNvPicPr>
            <a:picLocks noChangeAspect="1"/>
          </p:cNvPicPr>
          <p:nvPr/>
        </p:nvPicPr>
        <p:blipFill>
          <a:blip r:embed="rId1"/>
          <a:srcRect l="11088" t="34393" r="11363"/>
          <a:stretch>
            <a:fillRect/>
          </a:stretch>
        </p:blipFill>
        <p:spPr>
          <a:xfrm>
            <a:off x="598170" y="2429510"/>
            <a:ext cx="4749165" cy="4018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  <p:bldP spid="24" grpId="0"/>
      <p:bldP spid="25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5203927" y="2911315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26336" y="2911316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3450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542676" y="2961248"/>
            <a:ext cx="877163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000" dirty="0">
                <a:cs typeface="+mn-ea"/>
                <a:sym typeface="+mn-lt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6" name="图片 15" descr="D:\樱花\摄图网_400212151.png摄图网_4002121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70815" y="1470660"/>
            <a:ext cx="5496560" cy="46513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41221" y="2040700"/>
            <a:ext cx="57053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cs typeface="+mn-ea"/>
                <a:sym typeface="+mn-lt"/>
              </a:rPr>
              <a:t>壹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80429" y="2040700"/>
            <a:ext cx="57053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cs typeface="+mn-ea"/>
                <a:sym typeface="+mn-lt"/>
              </a:rPr>
              <a:t>贰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19541" y="2040700"/>
            <a:ext cx="57053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cs typeface="+mn-ea"/>
                <a:sym typeface="+mn-lt"/>
              </a:rPr>
              <a:t>叁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84568" y="2040700"/>
            <a:ext cx="57053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cs typeface="+mn-ea"/>
                <a:sym typeface="+mn-lt"/>
              </a:rPr>
              <a:t>肆</a:t>
            </a:r>
            <a:endParaRPr lang="zh-CN" altLang="en-US" sz="3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8" grpId="0" bldLvl="0" animBg="1"/>
      <p:bldP spid="10" grpId="0" bldLvl="0" animBg="1"/>
      <p:bldP spid="15" grpId="0" bldLvl="0" animBg="1"/>
      <p:bldP spid="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yishutaoc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44775" y="-2669540"/>
            <a:ext cx="6903085" cy="1220851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94850" y="2381439"/>
            <a:ext cx="0" cy="276950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765571" y="1536139"/>
            <a:ext cx="798195" cy="313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dirty="0">
                <a:solidFill>
                  <a:srgbClr val="1F1F1F"/>
                </a:solidFill>
                <a:latin typeface="印品赤壁赋体" panose="02000500000000000000" charset="-122"/>
                <a:ea typeface="印品赤壁赋体" panose="02000500000000000000" charset="-122"/>
                <a:cs typeface="+mn-ea"/>
                <a:sym typeface="+mn-lt"/>
              </a:rPr>
              <a:t>请插入标题二</a:t>
            </a:r>
            <a:endParaRPr lang="zh-CN" altLang="en-US" sz="4000" dirty="0">
              <a:solidFill>
                <a:srgbClr val="1F1F1F"/>
              </a:solidFill>
              <a:latin typeface="印品赤壁赋体" panose="02000500000000000000" charset="-122"/>
              <a:ea typeface="印品赤壁赋体" panose="02000500000000000000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5680" y="2964815"/>
            <a:ext cx="1429385" cy="2306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请在这里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输入副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标题输入文字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49" y="4305044"/>
            <a:ext cx="938786" cy="8595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3745" y="1536065"/>
            <a:ext cx="490220" cy="3797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 dirty="0"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</a:t>
            </a:r>
            <a:endParaRPr lang="zh-CN" altLang="en-US" sz="1000" dirty="0">
              <a:cs typeface="+mn-ea"/>
              <a:sym typeface="+mn-lt"/>
            </a:endParaRPr>
          </a:p>
        </p:txBody>
      </p:sp>
      <p:pic>
        <p:nvPicPr>
          <p:cNvPr id="9" name="图片 8" descr="摄图网_4009764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490" y="562610"/>
            <a:ext cx="5879465" cy="5879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69183" y="2191349"/>
            <a:ext cx="2094329" cy="2491861"/>
          </a:xfrm>
          <a:prstGeom prst="rect">
            <a:avLst/>
          </a:prstGeom>
          <a:noFill/>
          <a:ln>
            <a:solidFill>
              <a:srgbClr val="6528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9824" y="1607614"/>
            <a:ext cx="1114834" cy="2252087"/>
          </a:xfrm>
          <a:prstGeom prst="rect">
            <a:avLst/>
          </a:prstGeom>
          <a:blipFill rotWithShape="1">
            <a:blip r:embed="rId1"/>
            <a:stretch>
              <a:fillRect l="-206000" t="-70000" r="-120000" b="-6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6691" y="1814862"/>
            <a:ext cx="861774" cy="19013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中国风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 descr="D:\樱花\摄图网_400445297.png摄图网_400445297"/>
          <p:cNvPicPr>
            <a:picLocks noChangeAspect="1"/>
          </p:cNvPicPr>
          <p:nvPr/>
        </p:nvPicPr>
        <p:blipFill rotWithShape="1">
          <a:blip r:embed="rId2"/>
          <a:srcRect l="19579" t="19248" r="20444" b="18735"/>
          <a:stretch>
            <a:fillRect/>
          </a:stretch>
        </p:blipFill>
        <p:spPr>
          <a:xfrm>
            <a:off x="3535680" y="2575560"/>
            <a:ext cx="3565525" cy="3684905"/>
          </a:xfrm>
          <a:prstGeom prst="rect">
            <a:avLst/>
          </a:prstGeom>
        </p:spPr>
      </p:pic>
      <p:sp>
        <p:nvSpPr>
          <p:cNvPr id="12" name="文本框 26"/>
          <p:cNvSpPr txBox="1">
            <a:spLocks noChangeArrowheads="1"/>
          </p:cNvSpPr>
          <p:nvPr/>
        </p:nvSpPr>
        <p:spPr bwMode="auto">
          <a:xfrm>
            <a:off x="7687568" y="2453895"/>
            <a:ext cx="3668291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+mn-lt"/>
                <a:ea typeface="+mn-ea"/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26"/>
          <p:cNvSpPr txBox="1">
            <a:spLocks noChangeArrowheads="1"/>
          </p:cNvSpPr>
          <p:nvPr/>
        </p:nvSpPr>
        <p:spPr bwMode="auto">
          <a:xfrm>
            <a:off x="7687568" y="3716228"/>
            <a:ext cx="3668291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100" kern="0" dirty="0">
                <a:latin typeface="+mn-lt"/>
                <a:ea typeface="+mn-ea"/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26"/>
          <p:cNvSpPr txBox="1">
            <a:spLocks noChangeArrowheads="1"/>
          </p:cNvSpPr>
          <p:nvPr/>
        </p:nvSpPr>
        <p:spPr bwMode="auto">
          <a:xfrm>
            <a:off x="855939" y="2453895"/>
            <a:ext cx="3668291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+mn-lt"/>
                <a:ea typeface="+mn-ea"/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26"/>
          <p:cNvSpPr txBox="1">
            <a:spLocks noChangeArrowheads="1"/>
          </p:cNvSpPr>
          <p:nvPr/>
        </p:nvSpPr>
        <p:spPr bwMode="auto">
          <a:xfrm>
            <a:off x="855939" y="3716228"/>
            <a:ext cx="3668291" cy="5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100" kern="0" dirty="0">
                <a:latin typeface="+mn-lt"/>
                <a:ea typeface="+mn-ea"/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  <a:endParaRPr lang="en-US" altLang="zh-CN" sz="1100" kern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898" y="1036155"/>
            <a:ext cx="954026" cy="11551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99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199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799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ldLvl="0" animBg="1"/>
      <p:bldP spid="5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izkfnc1e">
      <a:majorFont>
        <a:latin typeface="Arial"/>
        <a:ea typeface="KaiTi"/>
        <a:cs typeface=""/>
      </a:majorFont>
      <a:minorFont>
        <a:latin typeface="Arial"/>
        <a:ea typeface="Ka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3527</Words>
  <Application>WPS 演示</Application>
  <PresentationFormat>自定义</PresentationFormat>
  <Paragraphs>242</Paragraphs>
  <Slides>24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华文行楷</vt:lpstr>
      <vt:lpstr>印品赤壁赋体</vt:lpstr>
      <vt:lpstr>Calibri</vt:lpstr>
      <vt:lpstr>微软雅黑</vt:lpstr>
      <vt:lpstr>Arial Unicode MS</vt:lpstr>
      <vt:lpstr>Calibri Light</vt:lpstr>
      <vt:lpstr>等线</vt:lpstr>
      <vt:lpstr>Calibri</vt:lpstr>
      <vt:lpstr>楷体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2019-04-22T13:44:48Z</dcterms:created>
  <dcterms:modified xsi:type="dcterms:W3CDTF">2019-04-22T13:46:41Z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  <property fmtid="{D5CDD505-2E9C-101B-9397-08002B2CF9AE}" pid="3" name="KSORubyTemplateID">
    <vt:lpwstr>2</vt:lpwstr>
  </property>
</Properties>
</file>